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48" r:id="rId2"/>
    <p:sldMasterId id="2147483649" r:id="rId3"/>
    <p:sldMasterId id="2147483650" r:id="rId4"/>
  </p:sldMasterIdLst>
  <p:notesMasterIdLst>
    <p:notesMasterId r:id="rId45"/>
  </p:notesMasterIdLst>
  <p:handoutMasterIdLst>
    <p:handoutMasterId r:id="rId46"/>
  </p:handoutMasterIdLst>
  <p:sldIdLst>
    <p:sldId id="267" r:id="rId5"/>
    <p:sldId id="365" r:id="rId6"/>
    <p:sldId id="449" r:id="rId7"/>
    <p:sldId id="270" r:id="rId8"/>
    <p:sldId id="256" r:id="rId9"/>
    <p:sldId id="453" r:id="rId10"/>
    <p:sldId id="297" r:id="rId11"/>
    <p:sldId id="454" r:id="rId12"/>
    <p:sldId id="272" r:id="rId13"/>
    <p:sldId id="432" r:id="rId14"/>
    <p:sldId id="342" r:id="rId15"/>
    <p:sldId id="455" r:id="rId16"/>
    <p:sldId id="346" r:id="rId17"/>
    <p:sldId id="456" r:id="rId18"/>
    <p:sldId id="273" r:id="rId19"/>
    <p:sldId id="457" r:id="rId20"/>
    <p:sldId id="300" r:id="rId21"/>
    <p:sldId id="458" r:id="rId22"/>
    <p:sldId id="351" r:id="rId23"/>
    <p:sldId id="459" r:id="rId24"/>
    <p:sldId id="261" r:id="rId25"/>
    <p:sldId id="460" r:id="rId26"/>
    <p:sldId id="277" r:id="rId27"/>
    <p:sldId id="461" r:id="rId28"/>
    <p:sldId id="326" r:id="rId29"/>
    <p:sldId id="462" r:id="rId30"/>
    <p:sldId id="463" r:id="rId31"/>
    <p:sldId id="356" r:id="rId32"/>
    <p:sldId id="318" r:id="rId33"/>
    <p:sldId id="464" r:id="rId34"/>
    <p:sldId id="360" r:id="rId35"/>
    <p:sldId id="465" r:id="rId36"/>
    <p:sldId id="426" r:id="rId37"/>
    <p:sldId id="466" r:id="rId38"/>
    <p:sldId id="330" r:id="rId39"/>
    <p:sldId id="467" r:id="rId40"/>
    <p:sldId id="331" r:id="rId41"/>
    <p:sldId id="468" r:id="rId42"/>
    <p:sldId id="469" r:id="rId43"/>
    <p:sldId id="286" r:id="rId44"/>
  </p:sldIdLst>
  <p:sldSz cx="9144000" cy="6858000" type="screen4x3"/>
  <p:notesSz cx="7102475" cy="102330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EDFE"/>
    <a:srgbClr val="01D8EF"/>
    <a:srgbClr val="85DFFF"/>
    <a:srgbClr val="59C34B"/>
    <a:srgbClr val="29E548"/>
    <a:srgbClr val="0000FF"/>
    <a:srgbClr val="606060"/>
    <a:srgbClr val="210DB3"/>
    <a:srgbClr val="59EB71"/>
    <a:srgbClr val="E3F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41" autoAdjust="0"/>
    <p:restoredTop sz="93584" autoAdjust="0"/>
  </p:normalViewPr>
  <p:slideViewPr>
    <p:cSldViewPr snapToGrid="0">
      <p:cViewPr>
        <p:scale>
          <a:sx n="100" d="100"/>
          <a:sy n="100" d="100"/>
        </p:scale>
        <p:origin x="826" y="-8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3235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/>
          </p:cNvPr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DF4F5EE7-495D-4AC7-AEAE-AD6F66F0AA02}" type="datetimeFigureOut">
              <a:rPr lang="de-DE"/>
              <a:pPr>
                <a:defRPr/>
              </a:pPr>
              <a:t>23.11.2023</a:t>
            </a:fld>
            <a:endParaRPr lang="de-DE"/>
          </a:p>
        </p:txBody>
      </p:sp>
      <p:sp>
        <p:nvSpPr>
          <p:cNvPr id="4" name="Fußzeilenplatzhalter 3">
            <a:extLst/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/>
          </p:cNvPr>
          <p:cNvSpPr>
            <a:spLocks noGrp="1"/>
          </p:cNvSpPr>
          <p:nvPr>
            <p:ph type="sldNum" sz="quarter" idx="3"/>
          </p:nvPr>
        </p:nvSpPr>
        <p:spPr>
          <a:xfrm>
            <a:off x="4022725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1BFEE38-86E6-4A32-A5FA-57E5C567D25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/>
          </p:cNvPr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110B14B6-1ACC-4332-AC8A-D0EBDAB2C78C}" type="datetimeFigureOut">
              <a:rPr lang="de-DE"/>
              <a:pPr>
                <a:defRPr/>
              </a:pPr>
              <a:t>23.11.2023</a:t>
            </a:fld>
            <a:endParaRPr lang="de-DE"/>
          </a:p>
        </p:txBody>
      </p:sp>
      <p:sp>
        <p:nvSpPr>
          <p:cNvPr id="4" name="Folienbildplatzhalter 3">
            <a:extLst/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709613" y="4924425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>
            <a:extLst/>
          </p:cNvPr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/>
          </p:cNvPr>
          <p:cNvSpPr>
            <a:spLocks noGrp="1"/>
          </p:cNvSpPr>
          <p:nvPr>
            <p:ph type="sldNum" sz="quarter" idx="5"/>
          </p:nvPr>
        </p:nvSpPr>
        <p:spPr>
          <a:xfrm>
            <a:off x="4022725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panose="020B0604020202020204" pitchFamily="34" charset="0"/>
                <a:cs typeface="+mn-cs"/>
              </a:defRPr>
            </a:lvl1pPr>
          </a:lstStyle>
          <a:p>
            <a:pPr>
              <a:defRPr/>
            </a:pPr>
            <a:fld id="{0E16B146-6EC5-49C3-8314-299CE62C2A3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izenplatzhalter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altLang="de-DE"/>
          </a:p>
        </p:txBody>
      </p:sp>
      <p:sp>
        <p:nvSpPr>
          <p:cNvPr id="61443" name="Foliennummernplatzhalt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022B7E-4A49-4EE1-A7F7-0A60DE48AAC8}" type="slidenum">
              <a:rPr lang="de-DE" altLang="de-DE" smtClean="0">
                <a:latin typeface="Arial" charset="0"/>
                <a:cs typeface="Arial" charset="0"/>
              </a:rPr>
              <a:pPr/>
              <a:t>2</a:t>
            </a:fld>
            <a:endParaRPr lang="de-DE" altLang="de-DE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izenplatzhalter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68611" name="Foliennummernplatzhalt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D7F458-827F-4549-8AA0-646D20D8F8EA}" type="slidenum">
              <a:rPr lang="de-DE" altLang="de-DE" smtClean="0">
                <a:latin typeface="Arial" charset="0"/>
                <a:cs typeface="Arial" charset="0"/>
              </a:rPr>
              <a:pPr/>
              <a:t>7</a:t>
            </a:fld>
            <a:endParaRPr lang="de-DE" altLang="de-DE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Folienbildplatzhalter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izenplatzhalter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/>
          </a:p>
        </p:txBody>
      </p:sp>
      <p:sp>
        <p:nvSpPr>
          <p:cNvPr id="70659" name="Foliennummernplatzhalt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285D37-A47B-43EA-8D70-1E8A9406A674}" type="slidenum">
              <a:rPr lang="de-DE" altLang="de-DE" smtClean="0">
                <a:latin typeface="Arial" charset="0"/>
                <a:cs typeface="Arial" charset="0"/>
              </a:rPr>
              <a:pPr/>
              <a:t>8</a:t>
            </a:fld>
            <a:endParaRPr lang="de-DE" altLang="de-DE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/>
          </p:cNvPr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/>
          </p:cNvPr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>
            <a:extLst/>
          </p:cNvPr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/>
          </p:cNvPr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 sz="quarter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sz="quarter" idx="1"/>
          </p:nvPr>
        </p:nvSpPr>
        <p:spPr>
          <a:xfrm>
            <a:off x="62865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/>
          </p:cNvPr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>
            <a:extLst/>
          </p:cNvPr>
          <p:cNvSpPr>
            <a:spLocks noGrp="1"/>
          </p:cNvSpPr>
          <p:nvPr>
            <p:ph sz="quarter" idx="3"/>
          </p:nvPr>
        </p:nvSpPr>
        <p:spPr>
          <a:xfrm>
            <a:off x="62865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Inhaltsplatzhalt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4820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erader Verbinder 7"/>
          <p:cNvCxnSpPr>
            <a:cxnSpLocks noChangeShapeType="1"/>
          </p:cNvCxnSpPr>
          <p:nvPr userDrawn="1"/>
        </p:nvCxnSpPr>
        <p:spPr bwMode="auto">
          <a:xfrm>
            <a:off x="-100013" y="930275"/>
            <a:ext cx="9326563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/>
          </p:cNvPr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/>
          </p:cNvPr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>
            <a:extLst/>
          </p:cNvPr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/>
          </p:cNvPr>
          <p:cNvSpPr>
            <a:spLocks noGrp="1"/>
          </p:cNvSpPr>
          <p:nvPr>
            <p:ph sz="quarter" idx="2"/>
          </p:nvPr>
        </p:nvSpPr>
        <p:spPr>
          <a:xfrm>
            <a:off x="4648200" y="1825625"/>
            <a:ext cx="3867150" cy="20986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Inhaltsplatzhalter 4">
            <a:extLst/>
          </p:cNvPr>
          <p:cNvSpPr>
            <a:spLocks noGrp="1"/>
          </p:cNvSpPr>
          <p:nvPr>
            <p:ph sz="quarter" idx="3"/>
          </p:nvPr>
        </p:nvSpPr>
        <p:spPr>
          <a:xfrm>
            <a:off x="4648200" y="4076700"/>
            <a:ext cx="3867150" cy="21002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/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  <p:sldLayoutId id="214748365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9">
            <a:extLst/>
          </p:cNvPr>
          <p:cNvSpPr>
            <a:spLocks/>
          </p:cNvSpPr>
          <p:nvPr userDrawn="1"/>
        </p:nvSpPr>
        <p:spPr bwMode="auto">
          <a:xfrm>
            <a:off x="5300663" y="3082925"/>
            <a:ext cx="11112" cy="1588"/>
          </a:xfrm>
          <a:custGeom>
            <a:avLst/>
            <a:gdLst>
              <a:gd name="T0" fmla="*/ 2147483646 w 8"/>
              <a:gd name="T1" fmla="*/ 0 h 1588"/>
              <a:gd name="T2" fmla="*/ 0 w 8"/>
              <a:gd name="T3" fmla="*/ 0 h 1588"/>
              <a:gd name="T4" fmla="*/ 2147483646 w 8"/>
              <a:gd name="T5" fmla="*/ 0 h 1588"/>
              <a:gd name="T6" fmla="*/ 2147483646 w 8"/>
              <a:gd name="T7" fmla="*/ 0 h 15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1588">
                <a:moveTo>
                  <a:pt x="8" y="0"/>
                </a:moveTo>
                <a:lnTo>
                  <a:pt x="0" y="0"/>
                </a:lnTo>
                <a:lnTo>
                  <a:pt x="4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/>
          <a:lstStyle/>
          <a:p>
            <a:pPr eaLnBrk="0" hangingPunct="0">
              <a:defRPr/>
            </a:pPr>
            <a:endParaRPr lang="de-DE">
              <a:latin typeface="Arial" panose="020B0604020202020204" pitchFamily="34" charset="0"/>
              <a:cs typeface="+mn-cs"/>
            </a:endParaRPr>
          </a:p>
        </p:txBody>
      </p:sp>
      <p:pic>
        <p:nvPicPr>
          <p:cNvPr id="14339" name="Picture 418" descr="Masteer F3A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9">
            <a:extLst/>
          </p:cNvPr>
          <p:cNvSpPr>
            <a:spLocks/>
          </p:cNvSpPr>
          <p:nvPr userDrawn="1"/>
        </p:nvSpPr>
        <p:spPr bwMode="auto">
          <a:xfrm>
            <a:off x="5259388" y="3055938"/>
            <a:ext cx="9525" cy="1587"/>
          </a:xfrm>
          <a:custGeom>
            <a:avLst/>
            <a:gdLst>
              <a:gd name="T0" fmla="*/ 2147483646 w 8"/>
              <a:gd name="T1" fmla="*/ 0 h 1587"/>
              <a:gd name="T2" fmla="*/ 0 w 8"/>
              <a:gd name="T3" fmla="*/ 0 h 1587"/>
              <a:gd name="T4" fmla="*/ 2147483646 w 8"/>
              <a:gd name="T5" fmla="*/ 0 h 1587"/>
              <a:gd name="T6" fmla="*/ 2147483646 w 8"/>
              <a:gd name="T7" fmla="*/ 0 h 158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1587">
                <a:moveTo>
                  <a:pt x="8" y="0"/>
                </a:moveTo>
                <a:lnTo>
                  <a:pt x="0" y="0"/>
                </a:lnTo>
                <a:lnTo>
                  <a:pt x="4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/>
          <a:lstStyle/>
          <a:p>
            <a:pPr eaLnBrk="0" hangingPunct="0">
              <a:defRPr/>
            </a:pPr>
            <a:endParaRPr lang="de-DE">
              <a:latin typeface="Arial" panose="020B0604020202020204" pitchFamily="34" charset="0"/>
              <a:cs typeface="+mn-cs"/>
            </a:endParaRPr>
          </a:p>
        </p:txBody>
      </p:sp>
      <p:pic>
        <p:nvPicPr>
          <p:cNvPr id="29699" name="Picture 450" descr="Masteer F3A_r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9" r:id="rId2"/>
    <p:sldLayoutId id="2147483688" r:id="rId3"/>
    <p:sldLayoutId id="2147483687" r:id="rId4"/>
    <p:sldLayoutId id="2147483686" r:id="rId5"/>
    <p:sldLayoutId id="2147483685" r:id="rId6"/>
    <p:sldLayoutId id="2147483703" r:id="rId7"/>
    <p:sldLayoutId id="2147483684" r:id="rId8"/>
    <p:sldLayoutId id="2147483683" r:id="rId9"/>
    <p:sldLayoutId id="2147483682" r:id="rId10"/>
    <p:sldLayoutId id="2147483681" r:id="rId11"/>
    <p:sldLayoutId id="2147483680" r:id="rId12"/>
    <p:sldLayoutId id="214748367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reeform 9">
            <a:extLst/>
          </p:cNvPr>
          <p:cNvSpPr>
            <a:spLocks/>
          </p:cNvSpPr>
          <p:nvPr userDrawn="1"/>
        </p:nvSpPr>
        <p:spPr bwMode="auto">
          <a:xfrm>
            <a:off x="5246688" y="3095625"/>
            <a:ext cx="9525" cy="1588"/>
          </a:xfrm>
          <a:custGeom>
            <a:avLst/>
            <a:gdLst>
              <a:gd name="T0" fmla="*/ 2147483646 w 8"/>
              <a:gd name="T1" fmla="*/ 0 h 1588"/>
              <a:gd name="T2" fmla="*/ 0 w 8"/>
              <a:gd name="T3" fmla="*/ 0 h 1588"/>
              <a:gd name="T4" fmla="*/ 2147483646 w 8"/>
              <a:gd name="T5" fmla="*/ 0 h 1588"/>
              <a:gd name="T6" fmla="*/ 2147483646 w 8"/>
              <a:gd name="T7" fmla="*/ 0 h 15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1588">
                <a:moveTo>
                  <a:pt x="8" y="0"/>
                </a:moveTo>
                <a:lnTo>
                  <a:pt x="0" y="0"/>
                </a:lnTo>
                <a:lnTo>
                  <a:pt x="4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/>
        </p:spPr>
        <p:txBody>
          <a:bodyPr/>
          <a:lstStyle/>
          <a:p>
            <a:pPr eaLnBrk="0" hangingPunct="0">
              <a:defRPr/>
            </a:pPr>
            <a:endParaRPr lang="de-DE">
              <a:latin typeface="Arial" panose="020B0604020202020204" pitchFamily="34" charset="0"/>
              <a:cs typeface="+mn-cs"/>
            </a:endParaRPr>
          </a:p>
        </p:txBody>
      </p:sp>
      <p:pic>
        <p:nvPicPr>
          <p:cNvPr id="44035" name="Picture 420" descr="Masteer F3A_l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1" r:id="rId2"/>
    <p:sldLayoutId id="2147483700" r:id="rId3"/>
    <p:sldLayoutId id="2147483699" r:id="rId4"/>
    <p:sldLayoutId id="2147483698" r:id="rId5"/>
    <p:sldLayoutId id="2147483697" r:id="rId6"/>
    <p:sldLayoutId id="2147483696" r:id="rId7"/>
    <p:sldLayoutId id="2147483695" r:id="rId8"/>
    <p:sldLayoutId id="2147483694" r:id="rId9"/>
    <p:sldLayoutId id="2147483693" r:id="rId10"/>
    <p:sldLayoutId id="2147483692" r:id="rId11"/>
    <p:sldLayoutId id="214748369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4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ED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01" descr="rt_linie">
            <a:extLst>
              <a:ext uri="{FF2B5EF4-FFF2-40B4-BE49-F238E27FC236}">
                <a16:creationId xmlns:a16="http://schemas.microsoft.com/office/drawing/2014/main" id="{5433C2E6-CD1D-4BF9-AE02-363839AF4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916113"/>
            <a:ext cx="9144000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202" descr="rt_linie">
            <a:extLst>
              <a:ext uri="{FF2B5EF4-FFF2-40B4-BE49-F238E27FC236}">
                <a16:creationId xmlns:a16="http://schemas.microsoft.com/office/drawing/2014/main" id="{E30EBC7F-95CD-4344-B9B6-824975877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4953000"/>
            <a:ext cx="91440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32" descr="rt_linie">
            <a:extLst>
              <a:ext uri="{FF2B5EF4-FFF2-40B4-BE49-F238E27FC236}">
                <a16:creationId xmlns:a16="http://schemas.microsoft.com/office/drawing/2014/main" id="{89ED4C38-B264-48D0-9778-89A47A2737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916113"/>
            <a:ext cx="9144000" cy="4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333" descr="rt_linie">
            <a:extLst>
              <a:ext uri="{FF2B5EF4-FFF2-40B4-BE49-F238E27FC236}">
                <a16:creationId xmlns:a16="http://schemas.microsoft.com/office/drawing/2014/main" id="{4C75BF6C-4FDD-4E17-ACEB-40BB1D95B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4953000"/>
            <a:ext cx="9144000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28" name="Group 338">
            <a:extLst>
              <a:ext uri="{FF2B5EF4-FFF2-40B4-BE49-F238E27FC236}">
                <a16:creationId xmlns:a16="http://schemas.microsoft.com/office/drawing/2014/main" id="{5CFAF0D0-F1BF-41B9-9BFD-38FAD02173C2}"/>
              </a:ext>
            </a:extLst>
          </p:cNvPr>
          <p:cNvGrpSpPr>
            <a:grpSpLocks/>
          </p:cNvGrpSpPr>
          <p:nvPr/>
        </p:nvGrpSpPr>
        <p:grpSpPr bwMode="auto">
          <a:xfrm>
            <a:off x="1370013" y="1939131"/>
            <a:ext cx="6502400" cy="2889250"/>
            <a:chOff x="748" y="1253"/>
            <a:chExt cx="4096" cy="1820"/>
          </a:xfrm>
        </p:grpSpPr>
        <p:sp>
          <p:nvSpPr>
            <p:cNvPr id="5129" name="AutoShape 339">
              <a:extLst>
                <a:ext uri="{FF2B5EF4-FFF2-40B4-BE49-F238E27FC236}">
                  <a16:creationId xmlns:a16="http://schemas.microsoft.com/office/drawing/2014/main" id="{7E8A0539-4F3A-4F96-933C-50053DD5EA4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48" y="1253"/>
              <a:ext cx="4096" cy="1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5130" name="Group 340">
              <a:extLst>
                <a:ext uri="{FF2B5EF4-FFF2-40B4-BE49-F238E27FC236}">
                  <a16:creationId xmlns:a16="http://schemas.microsoft.com/office/drawing/2014/main" id="{9968F292-7E3A-4BA3-8463-DF4BDD6247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6" y="1261"/>
              <a:ext cx="4080" cy="1804"/>
              <a:chOff x="756" y="1261"/>
              <a:chExt cx="4080" cy="1804"/>
            </a:xfrm>
          </p:grpSpPr>
          <p:sp>
            <p:nvSpPr>
              <p:cNvPr id="5290" name="Freeform 341">
                <a:extLst>
                  <a:ext uri="{FF2B5EF4-FFF2-40B4-BE49-F238E27FC236}">
                    <a16:creationId xmlns:a16="http://schemas.microsoft.com/office/drawing/2014/main" id="{F46E47D2-1B20-45FA-8622-6639BA950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91" name="Freeform 342">
                <a:extLst>
                  <a:ext uri="{FF2B5EF4-FFF2-40B4-BE49-F238E27FC236}">
                    <a16:creationId xmlns:a16="http://schemas.microsoft.com/office/drawing/2014/main" id="{4759A1C1-ED65-4715-8541-FEBCFC9134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92" name="Freeform 343">
                <a:extLst>
                  <a:ext uri="{FF2B5EF4-FFF2-40B4-BE49-F238E27FC236}">
                    <a16:creationId xmlns:a16="http://schemas.microsoft.com/office/drawing/2014/main" id="{7B9F9AED-3D8E-469D-85D9-BD63F4BAD4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93" name="Freeform 344">
                <a:extLst>
                  <a:ext uri="{FF2B5EF4-FFF2-40B4-BE49-F238E27FC236}">
                    <a16:creationId xmlns:a16="http://schemas.microsoft.com/office/drawing/2014/main" id="{A9A66914-DC73-4DE9-BEC7-75231244DB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94" name="Freeform 345">
                <a:extLst>
                  <a:ext uri="{FF2B5EF4-FFF2-40B4-BE49-F238E27FC236}">
                    <a16:creationId xmlns:a16="http://schemas.microsoft.com/office/drawing/2014/main" id="{3332F97E-7377-4BA0-93C8-342E7A68F3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547"/>
                <a:ext cx="86" cy="171"/>
              </a:xfrm>
              <a:custGeom>
                <a:avLst/>
                <a:gdLst>
                  <a:gd name="T0" fmla="*/ 81 w 86"/>
                  <a:gd name="T1" fmla="*/ 41 h 171"/>
                  <a:gd name="T2" fmla="*/ 82 w 86"/>
                  <a:gd name="T3" fmla="*/ 32 h 171"/>
                  <a:gd name="T4" fmla="*/ 84 w 86"/>
                  <a:gd name="T5" fmla="*/ 25 h 171"/>
                  <a:gd name="T6" fmla="*/ 84 w 86"/>
                  <a:gd name="T7" fmla="*/ 19 h 171"/>
                  <a:gd name="T8" fmla="*/ 82 w 86"/>
                  <a:gd name="T9" fmla="*/ 14 h 171"/>
                  <a:gd name="T10" fmla="*/ 81 w 86"/>
                  <a:gd name="T11" fmla="*/ 8 h 171"/>
                  <a:gd name="T12" fmla="*/ 79 w 86"/>
                  <a:gd name="T13" fmla="*/ 5 h 171"/>
                  <a:gd name="T14" fmla="*/ 76 w 86"/>
                  <a:gd name="T15" fmla="*/ 2 h 171"/>
                  <a:gd name="T16" fmla="*/ 72 w 86"/>
                  <a:gd name="T17" fmla="*/ 0 h 171"/>
                  <a:gd name="T18" fmla="*/ 74 w 86"/>
                  <a:gd name="T19" fmla="*/ 0 h 171"/>
                  <a:gd name="T20" fmla="*/ 79 w 86"/>
                  <a:gd name="T21" fmla="*/ 2 h 171"/>
                  <a:gd name="T22" fmla="*/ 81 w 86"/>
                  <a:gd name="T23" fmla="*/ 3 h 171"/>
                  <a:gd name="T24" fmla="*/ 82 w 86"/>
                  <a:gd name="T25" fmla="*/ 7 h 171"/>
                  <a:gd name="T26" fmla="*/ 84 w 86"/>
                  <a:gd name="T27" fmla="*/ 10 h 171"/>
                  <a:gd name="T28" fmla="*/ 86 w 86"/>
                  <a:gd name="T29" fmla="*/ 20 h 171"/>
                  <a:gd name="T30" fmla="*/ 84 w 86"/>
                  <a:gd name="T31" fmla="*/ 32 h 171"/>
                  <a:gd name="T32" fmla="*/ 81 w 86"/>
                  <a:gd name="T33" fmla="*/ 44 h 171"/>
                  <a:gd name="T34" fmla="*/ 76 w 86"/>
                  <a:gd name="T35" fmla="*/ 59 h 171"/>
                  <a:gd name="T36" fmla="*/ 69 w 86"/>
                  <a:gd name="T37" fmla="*/ 74 h 171"/>
                  <a:gd name="T38" fmla="*/ 62 w 86"/>
                  <a:gd name="T39" fmla="*/ 90 h 171"/>
                  <a:gd name="T40" fmla="*/ 45 w 86"/>
                  <a:gd name="T41" fmla="*/ 118 h 171"/>
                  <a:gd name="T42" fmla="*/ 28 w 86"/>
                  <a:gd name="T43" fmla="*/ 145 h 171"/>
                  <a:gd name="T44" fmla="*/ 20 w 86"/>
                  <a:gd name="T45" fmla="*/ 156 h 171"/>
                  <a:gd name="T46" fmla="*/ 11 w 86"/>
                  <a:gd name="T47" fmla="*/ 164 h 171"/>
                  <a:gd name="T48" fmla="*/ 5 w 86"/>
                  <a:gd name="T49" fmla="*/ 169 h 171"/>
                  <a:gd name="T50" fmla="*/ 0 w 86"/>
                  <a:gd name="T51" fmla="*/ 171 h 171"/>
                  <a:gd name="T52" fmla="*/ 81 w 86"/>
                  <a:gd name="T53" fmla="*/ 41 h 17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86" h="171">
                    <a:moveTo>
                      <a:pt x="81" y="41"/>
                    </a:moveTo>
                    <a:lnTo>
                      <a:pt x="82" y="32"/>
                    </a:lnTo>
                    <a:lnTo>
                      <a:pt x="84" y="25"/>
                    </a:lnTo>
                    <a:lnTo>
                      <a:pt x="84" y="19"/>
                    </a:lnTo>
                    <a:lnTo>
                      <a:pt x="82" y="14"/>
                    </a:lnTo>
                    <a:lnTo>
                      <a:pt x="81" y="8"/>
                    </a:lnTo>
                    <a:lnTo>
                      <a:pt x="79" y="5"/>
                    </a:lnTo>
                    <a:lnTo>
                      <a:pt x="76" y="2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9" y="2"/>
                    </a:lnTo>
                    <a:lnTo>
                      <a:pt x="81" y="3"/>
                    </a:lnTo>
                    <a:lnTo>
                      <a:pt x="82" y="7"/>
                    </a:lnTo>
                    <a:lnTo>
                      <a:pt x="84" y="10"/>
                    </a:lnTo>
                    <a:lnTo>
                      <a:pt x="86" y="20"/>
                    </a:lnTo>
                    <a:lnTo>
                      <a:pt x="84" y="32"/>
                    </a:lnTo>
                    <a:lnTo>
                      <a:pt x="81" y="44"/>
                    </a:lnTo>
                    <a:lnTo>
                      <a:pt x="76" y="59"/>
                    </a:lnTo>
                    <a:lnTo>
                      <a:pt x="69" y="74"/>
                    </a:lnTo>
                    <a:lnTo>
                      <a:pt x="62" y="90"/>
                    </a:lnTo>
                    <a:lnTo>
                      <a:pt x="45" y="118"/>
                    </a:lnTo>
                    <a:lnTo>
                      <a:pt x="28" y="145"/>
                    </a:lnTo>
                    <a:lnTo>
                      <a:pt x="20" y="156"/>
                    </a:lnTo>
                    <a:lnTo>
                      <a:pt x="11" y="164"/>
                    </a:lnTo>
                    <a:lnTo>
                      <a:pt x="5" y="169"/>
                    </a:lnTo>
                    <a:lnTo>
                      <a:pt x="0" y="171"/>
                    </a:lnTo>
                    <a:lnTo>
                      <a:pt x="81" y="4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95" name="Freeform 346">
                <a:extLst>
                  <a:ext uri="{FF2B5EF4-FFF2-40B4-BE49-F238E27FC236}">
                    <a16:creationId xmlns:a16="http://schemas.microsoft.com/office/drawing/2014/main" id="{EDB60FE9-0566-4DDE-A0F9-3A5FD169F4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1559"/>
                <a:ext cx="28" cy="164"/>
              </a:xfrm>
              <a:custGeom>
                <a:avLst/>
                <a:gdLst>
                  <a:gd name="T0" fmla="*/ 0 w 28"/>
                  <a:gd name="T1" fmla="*/ 164 h 164"/>
                  <a:gd name="T2" fmla="*/ 6 w 28"/>
                  <a:gd name="T3" fmla="*/ 133 h 164"/>
                  <a:gd name="T4" fmla="*/ 12 w 28"/>
                  <a:gd name="T5" fmla="*/ 105 h 164"/>
                  <a:gd name="T6" fmla="*/ 15 w 28"/>
                  <a:gd name="T7" fmla="*/ 78 h 164"/>
                  <a:gd name="T8" fmla="*/ 15 w 28"/>
                  <a:gd name="T9" fmla="*/ 54 h 164"/>
                  <a:gd name="T10" fmla="*/ 15 w 28"/>
                  <a:gd name="T11" fmla="*/ 35 h 164"/>
                  <a:gd name="T12" fmla="*/ 12 w 28"/>
                  <a:gd name="T13" fmla="*/ 20 h 164"/>
                  <a:gd name="T14" fmla="*/ 10 w 28"/>
                  <a:gd name="T15" fmla="*/ 13 h 164"/>
                  <a:gd name="T16" fmla="*/ 6 w 28"/>
                  <a:gd name="T17" fmla="*/ 8 h 164"/>
                  <a:gd name="T18" fmla="*/ 5 w 28"/>
                  <a:gd name="T19" fmla="*/ 5 h 164"/>
                  <a:gd name="T20" fmla="*/ 1 w 28"/>
                  <a:gd name="T21" fmla="*/ 3 h 164"/>
                  <a:gd name="T22" fmla="*/ 10 w 28"/>
                  <a:gd name="T23" fmla="*/ 0 h 164"/>
                  <a:gd name="T24" fmla="*/ 15 w 28"/>
                  <a:gd name="T25" fmla="*/ 3 h 164"/>
                  <a:gd name="T26" fmla="*/ 18 w 28"/>
                  <a:gd name="T27" fmla="*/ 10 h 164"/>
                  <a:gd name="T28" fmla="*/ 22 w 28"/>
                  <a:gd name="T29" fmla="*/ 17 h 164"/>
                  <a:gd name="T30" fmla="*/ 25 w 28"/>
                  <a:gd name="T31" fmla="*/ 25 h 164"/>
                  <a:gd name="T32" fmla="*/ 28 w 28"/>
                  <a:gd name="T33" fmla="*/ 45 h 164"/>
                  <a:gd name="T34" fmla="*/ 28 w 28"/>
                  <a:gd name="T35" fmla="*/ 69 h 164"/>
                  <a:gd name="T36" fmla="*/ 27 w 28"/>
                  <a:gd name="T37" fmla="*/ 95 h 164"/>
                  <a:gd name="T38" fmla="*/ 23 w 28"/>
                  <a:gd name="T39" fmla="*/ 118 h 164"/>
                  <a:gd name="T40" fmla="*/ 20 w 28"/>
                  <a:gd name="T41" fmla="*/ 144 h 164"/>
                  <a:gd name="T42" fmla="*/ 15 w 28"/>
                  <a:gd name="T43" fmla="*/ 164 h 164"/>
                  <a:gd name="T44" fmla="*/ 0 w 28"/>
                  <a:gd name="T45" fmla="*/ 164 h 1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8" h="164">
                    <a:moveTo>
                      <a:pt x="0" y="164"/>
                    </a:moveTo>
                    <a:lnTo>
                      <a:pt x="6" y="133"/>
                    </a:lnTo>
                    <a:lnTo>
                      <a:pt x="12" y="105"/>
                    </a:lnTo>
                    <a:lnTo>
                      <a:pt x="15" y="78"/>
                    </a:lnTo>
                    <a:lnTo>
                      <a:pt x="15" y="54"/>
                    </a:lnTo>
                    <a:lnTo>
                      <a:pt x="15" y="35"/>
                    </a:lnTo>
                    <a:lnTo>
                      <a:pt x="12" y="20"/>
                    </a:lnTo>
                    <a:lnTo>
                      <a:pt x="10" y="13"/>
                    </a:lnTo>
                    <a:lnTo>
                      <a:pt x="6" y="8"/>
                    </a:lnTo>
                    <a:lnTo>
                      <a:pt x="5" y="5"/>
                    </a:lnTo>
                    <a:lnTo>
                      <a:pt x="1" y="3"/>
                    </a:lnTo>
                    <a:lnTo>
                      <a:pt x="10" y="0"/>
                    </a:lnTo>
                    <a:lnTo>
                      <a:pt x="15" y="3"/>
                    </a:lnTo>
                    <a:lnTo>
                      <a:pt x="18" y="10"/>
                    </a:lnTo>
                    <a:lnTo>
                      <a:pt x="22" y="17"/>
                    </a:lnTo>
                    <a:lnTo>
                      <a:pt x="25" y="25"/>
                    </a:lnTo>
                    <a:lnTo>
                      <a:pt x="28" y="45"/>
                    </a:lnTo>
                    <a:lnTo>
                      <a:pt x="28" y="69"/>
                    </a:lnTo>
                    <a:lnTo>
                      <a:pt x="27" y="95"/>
                    </a:lnTo>
                    <a:lnTo>
                      <a:pt x="23" y="118"/>
                    </a:lnTo>
                    <a:lnTo>
                      <a:pt x="20" y="144"/>
                    </a:lnTo>
                    <a:lnTo>
                      <a:pt x="15" y="16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96" name="Freeform 347">
                <a:extLst>
                  <a:ext uri="{FF2B5EF4-FFF2-40B4-BE49-F238E27FC236}">
                    <a16:creationId xmlns:a16="http://schemas.microsoft.com/office/drawing/2014/main" id="{346D7E44-0EA9-48AF-A312-9EFB21232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532"/>
                <a:ext cx="175" cy="186"/>
              </a:xfrm>
              <a:custGeom>
                <a:avLst/>
                <a:gdLst>
                  <a:gd name="T0" fmla="*/ 172 w 175"/>
                  <a:gd name="T1" fmla="*/ 7 h 186"/>
                  <a:gd name="T2" fmla="*/ 160 w 175"/>
                  <a:gd name="T3" fmla="*/ 5 h 186"/>
                  <a:gd name="T4" fmla="*/ 141 w 175"/>
                  <a:gd name="T5" fmla="*/ 3 h 186"/>
                  <a:gd name="T6" fmla="*/ 125 w 175"/>
                  <a:gd name="T7" fmla="*/ 0 h 186"/>
                  <a:gd name="T8" fmla="*/ 118 w 175"/>
                  <a:gd name="T9" fmla="*/ 0 h 186"/>
                  <a:gd name="T10" fmla="*/ 116 w 175"/>
                  <a:gd name="T11" fmla="*/ 0 h 186"/>
                  <a:gd name="T12" fmla="*/ 96 w 175"/>
                  <a:gd name="T13" fmla="*/ 7 h 186"/>
                  <a:gd name="T14" fmla="*/ 74 w 175"/>
                  <a:gd name="T15" fmla="*/ 15 h 186"/>
                  <a:gd name="T16" fmla="*/ 79 w 175"/>
                  <a:gd name="T17" fmla="*/ 17 h 186"/>
                  <a:gd name="T18" fmla="*/ 81 w 175"/>
                  <a:gd name="T19" fmla="*/ 18 h 186"/>
                  <a:gd name="T20" fmla="*/ 82 w 175"/>
                  <a:gd name="T21" fmla="*/ 22 h 186"/>
                  <a:gd name="T22" fmla="*/ 84 w 175"/>
                  <a:gd name="T23" fmla="*/ 25 h 186"/>
                  <a:gd name="T24" fmla="*/ 86 w 175"/>
                  <a:gd name="T25" fmla="*/ 35 h 186"/>
                  <a:gd name="T26" fmla="*/ 84 w 175"/>
                  <a:gd name="T27" fmla="*/ 47 h 186"/>
                  <a:gd name="T28" fmla="*/ 81 w 175"/>
                  <a:gd name="T29" fmla="*/ 59 h 186"/>
                  <a:gd name="T30" fmla="*/ 76 w 175"/>
                  <a:gd name="T31" fmla="*/ 74 h 186"/>
                  <a:gd name="T32" fmla="*/ 69 w 175"/>
                  <a:gd name="T33" fmla="*/ 89 h 186"/>
                  <a:gd name="T34" fmla="*/ 62 w 175"/>
                  <a:gd name="T35" fmla="*/ 105 h 186"/>
                  <a:gd name="T36" fmla="*/ 45 w 175"/>
                  <a:gd name="T37" fmla="*/ 133 h 186"/>
                  <a:gd name="T38" fmla="*/ 28 w 175"/>
                  <a:gd name="T39" fmla="*/ 160 h 186"/>
                  <a:gd name="T40" fmla="*/ 20 w 175"/>
                  <a:gd name="T41" fmla="*/ 171 h 186"/>
                  <a:gd name="T42" fmla="*/ 11 w 175"/>
                  <a:gd name="T43" fmla="*/ 179 h 186"/>
                  <a:gd name="T44" fmla="*/ 5 w 175"/>
                  <a:gd name="T45" fmla="*/ 184 h 186"/>
                  <a:gd name="T46" fmla="*/ 0 w 175"/>
                  <a:gd name="T47" fmla="*/ 186 h 186"/>
                  <a:gd name="T48" fmla="*/ 3 w 175"/>
                  <a:gd name="T49" fmla="*/ 186 h 186"/>
                  <a:gd name="T50" fmla="*/ 91 w 175"/>
                  <a:gd name="T51" fmla="*/ 118 h 186"/>
                  <a:gd name="T52" fmla="*/ 146 w 175"/>
                  <a:gd name="T53" fmla="*/ 74 h 186"/>
                  <a:gd name="T54" fmla="*/ 155 w 175"/>
                  <a:gd name="T55" fmla="*/ 66 h 186"/>
                  <a:gd name="T56" fmla="*/ 163 w 175"/>
                  <a:gd name="T57" fmla="*/ 57 h 186"/>
                  <a:gd name="T58" fmla="*/ 168 w 175"/>
                  <a:gd name="T59" fmla="*/ 49 h 186"/>
                  <a:gd name="T60" fmla="*/ 172 w 175"/>
                  <a:gd name="T61" fmla="*/ 40 h 186"/>
                  <a:gd name="T62" fmla="*/ 175 w 175"/>
                  <a:gd name="T63" fmla="*/ 32 h 186"/>
                  <a:gd name="T64" fmla="*/ 175 w 175"/>
                  <a:gd name="T65" fmla="*/ 25 h 186"/>
                  <a:gd name="T66" fmla="*/ 173 w 175"/>
                  <a:gd name="T67" fmla="*/ 15 h 186"/>
                  <a:gd name="T68" fmla="*/ 172 w 175"/>
                  <a:gd name="T69" fmla="*/ 7 h 1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75" h="186">
                    <a:moveTo>
                      <a:pt x="172" y="7"/>
                    </a:moveTo>
                    <a:lnTo>
                      <a:pt x="160" y="5"/>
                    </a:lnTo>
                    <a:lnTo>
                      <a:pt x="141" y="3"/>
                    </a:lnTo>
                    <a:lnTo>
                      <a:pt x="125" y="0"/>
                    </a:lnTo>
                    <a:lnTo>
                      <a:pt x="118" y="0"/>
                    </a:lnTo>
                    <a:lnTo>
                      <a:pt x="116" y="0"/>
                    </a:lnTo>
                    <a:lnTo>
                      <a:pt x="96" y="7"/>
                    </a:lnTo>
                    <a:lnTo>
                      <a:pt x="74" y="15"/>
                    </a:lnTo>
                    <a:lnTo>
                      <a:pt x="79" y="17"/>
                    </a:lnTo>
                    <a:lnTo>
                      <a:pt x="81" y="18"/>
                    </a:lnTo>
                    <a:lnTo>
                      <a:pt x="82" y="22"/>
                    </a:lnTo>
                    <a:lnTo>
                      <a:pt x="84" y="25"/>
                    </a:lnTo>
                    <a:lnTo>
                      <a:pt x="86" y="35"/>
                    </a:lnTo>
                    <a:lnTo>
                      <a:pt x="84" y="47"/>
                    </a:lnTo>
                    <a:lnTo>
                      <a:pt x="81" y="59"/>
                    </a:lnTo>
                    <a:lnTo>
                      <a:pt x="76" y="74"/>
                    </a:lnTo>
                    <a:lnTo>
                      <a:pt x="69" y="89"/>
                    </a:lnTo>
                    <a:lnTo>
                      <a:pt x="62" y="105"/>
                    </a:lnTo>
                    <a:lnTo>
                      <a:pt x="45" y="133"/>
                    </a:lnTo>
                    <a:lnTo>
                      <a:pt x="28" y="160"/>
                    </a:lnTo>
                    <a:lnTo>
                      <a:pt x="20" y="171"/>
                    </a:lnTo>
                    <a:lnTo>
                      <a:pt x="11" y="179"/>
                    </a:lnTo>
                    <a:lnTo>
                      <a:pt x="5" y="184"/>
                    </a:lnTo>
                    <a:lnTo>
                      <a:pt x="0" y="186"/>
                    </a:lnTo>
                    <a:lnTo>
                      <a:pt x="3" y="186"/>
                    </a:lnTo>
                    <a:lnTo>
                      <a:pt x="91" y="118"/>
                    </a:lnTo>
                    <a:lnTo>
                      <a:pt x="146" y="74"/>
                    </a:lnTo>
                    <a:lnTo>
                      <a:pt x="155" y="66"/>
                    </a:lnTo>
                    <a:lnTo>
                      <a:pt x="163" y="57"/>
                    </a:lnTo>
                    <a:lnTo>
                      <a:pt x="168" y="49"/>
                    </a:lnTo>
                    <a:lnTo>
                      <a:pt x="172" y="40"/>
                    </a:lnTo>
                    <a:lnTo>
                      <a:pt x="175" y="32"/>
                    </a:lnTo>
                    <a:lnTo>
                      <a:pt x="175" y="25"/>
                    </a:lnTo>
                    <a:lnTo>
                      <a:pt x="173" y="15"/>
                    </a:lnTo>
                    <a:lnTo>
                      <a:pt x="172" y="7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97" name="Freeform 348">
                <a:extLst>
                  <a:ext uri="{FF2B5EF4-FFF2-40B4-BE49-F238E27FC236}">
                    <a16:creationId xmlns:a16="http://schemas.microsoft.com/office/drawing/2014/main" id="{84781B6A-66B6-4B93-BB2E-12F942A792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" y="1517"/>
                <a:ext cx="370" cy="696"/>
              </a:xfrm>
              <a:custGeom>
                <a:avLst/>
                <a:gdLst>
                  <a:gd name="T0" fmla="*/ 366 w 370"/>
                  <a:gd name="T1" fmla="*/ 1 h 696"/>
                  <a:gd name="T2" fmla="*/ 351 w 370"/>
                  <a:gd name="T3" fmla="*/ 0 h 696"/>
                  <a:gd name="T4" fmla="*/ 328 w 370"/>
                  <a:gd name="T5" fmla="*/ 0 h 696"/>
                  <a:gd name="T6" fmla="*/ 307 w 370"/>
                  <a:gd name="T7" fmla="*/ 0 h 696"/>
                  <a:gd name="T8" fmla="*/ 297 w 370"/>
                  <a:gd name="T9" fmla="*/ 0 h 696"/>
                  <a:gd name="T10" fmla="*/ 284 w 370"/>
                  <a:gd name="T11" fmla="*/ 1 h 696"/>
                  <a:gd name="T12" fmla="*/ 272 w 370"/>
                  <a:gd name="T13" fmla="*/ 5 h 696"/>
                  <a:gd name="T14" fmla="*/ 196 w 370"/>
                  <a:gd name="T15" fmla="*/ 42 h 696"/>
                  <a:gd name="T16" fmla="*/ 201 w 370"/>
                  <a:gd name="T17" fmla="*/ 49 h 696"/>
                  <a:gd name="T18" fmla="*/ 206 w 370"/>
                  <a:gd name="T19" fmla="*/ 57 h 696"/>
                  <a:gd name="T20" fmla="*/ 209 w 370"/>
                  <a:gd name="T21" fmla="*/ 71 h 696"/>
                  <a:gd name="T22" fmla="*/ 211 w 370"/>
                  <a:gd name="T23" fmla="*/ 86 h 696"/>
                  <a:gd name="T24" fmla="*/ 211 w 370"/>
                  <a:gd name="T25" fmla="*/ 103 h 696"/>
                  <a:gd name="T26" fmla="*/ 209 w 370"/>
                  <a:gd name="T27" fmla="*/ 121 h 696"/>
                  <a:gd name="T28" fmla="*/ 208 w 370"/>
                  <a:gd name="T29" fmla="*/ 143 h 696"/>
                  <a:gd name="T30" fmla="*/ 203 w 370"/>
                  <a:gd name="T31" fmla="*/ 165 h 696"/>
                  <a:gd name="T32" fmla="*/ 192 w 370"/>
                  <a:gd name="T33" fmla="*/ 216 h 696"/>
                  <a:gd name="T34" fmla="*/ 179 w 370"/>
                  <a:gd name="T35" fmla="*/ 270 h 696"/>
                  <a:gd name="T36" fmla="*/ 162 w 370"/>
                  <a:gd name="T37" fmla="*/ 326 h 696"/>
                  <a:gd name="T38" fmla="*/ 144 w 370"/>
                  <a:gd name="T39" fmla="*/ 385 h 696"/>
                  <a:gd name="T40" fmla="*/ 123 w 370"/>
                  <a:gd name="T41" fmla="*/ 441 h 696"/>
                  <a:gd name="T42" fmla="*/ 101 w 370"/>
                  <a:gd name="T43" fmla="*/ 496 h 696"/>
                  <a:gd name="T44" fmla="*/ 81 w 370"/>
                  <a:gd name="T45" fmla="*/ 549 h 696"/>
                  <a:gd name="T46" fmla="*/ 61 w 370"/>
                  <a:gd name="T47" fmla="*/ 594 h 696"/>
                  <a:gd name="T48" fmla="*/ 42 w 370"/>
                  <a:gd name="T49" fmla="*/ 633 h 696"/>
                  <a:gd name="T50" fmla="*/ 25 w 370"/>
                  <a:gd name="T51" fmla="*/ 665 h 696"/>
                  <a:gd name="T52" fmla="*/ 17 w 370"/>
                  <a:gd name="T53" fmla="*/ 677 h 696"/>
                  <a:gd name="T54" fmla="*/ 10 w 370"/>
                  <a:gd name="T55" fmla="*/ 686 h 696"/>
                  <a:gd name="T56" fmla="*/ 5 w 370"/>
                  <a:gd name="T57" fmla="*/ 692 h 696"/>
                  <a:gd name="T58" fmla="*/ 0 w 370"/>
                  <a:gd name="T59" fmla="*/ 696 h 696"/>
                  <a:gd name="T60" fmla="*/ 3 w 370"/>
                  <a:gd name="T61" fmla="*/ 692 h 696"/>
                  <a:gd name="T62" fmla="*/ 103 w 370"/>
                  <a:gd name="T63" fmla="*/ 542 h 696"/>
                  <a:gd name="T64" fmla="*/ 184 w 370"/>
                  <a:gd name="T65" fmla="*/ 419 h 696"/>
                  <a:gd name="T66" fmla="*/ 252 w 370"/>
                  <a:gd name="T67" fmla="*/ 319 h 696"/>
                  <a:gd name="T68" fmla="*/ 302 w 370"/>
                  <a:gd name="T69" fmla="*/ 236 h 696"/>
                  <a:gd name="T70" fmla="*/ 322 w 370"/>
                  <a:gd name="T71" fmla="*/ 201 h 696"/>
                  <a:gd name="T72" fmla="*/ 338 w 370"/>
                  <a:gd name="T73" fmla="*/ 169 h 696"/>
                  <a:gd name="T74" fmla="*/ 351 w 370"/>
                  <a:gd name="T75" fmla="*/ 138 h 696"/>
                  <a:gd name="T76" fmla="*/ 361 w 370"/>
                  <a:gd name="T77" fmla="*/ 109 h 696"/>
                  <a:gd name="T78" fmla="*/ 366 w 370"/>
                  <a:gd name="T79" fmla="*/ 82 h 696"/>
                  <a:gd name="T80" fmla="*/ 370 w 370"/>
                  <a:gd name="T81" fmla="*/ 55 h 696"/>
                  <a:gd name="T82" fmla="*/ 370 w 370"/>
                  <a:gd name="T83" fmla="*/ 28 h 696"/>
                  <a:gd name="T84" fmla="*/ 366 w 370"/>
                  <a:gd name="T85" fmla="*/ 1 h 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70" h="696">
                    <a:moveTo>
                      <a:pt x="366" y="1"/>
                    </a:moveTo>
                    <a:lnTo>
                      <a:pt x="351" y="0"/>
                    </a:lnTo>
                    <a:lnTo>
                      <a:pt x="328" y="0"/>
                    </a:lnTo>
                    <a:lnTo>
                      <a:pt x="307" y="0"/>
                    </a:lnTo>
                    <a:lnTo>
                      <a:pt x="297" y="0"/>
                    </a:lnTo>
                    <a:lnTo>
                      <a:pt x="284" y="1"/>
                    </a:lnTo>
                    <a:lnTo>
                      <a:pt x="272" y="5"/>
                    </a:lnTo>
                    <a:lnTo>
                      <a:pt x="196" y="42"/>
                    </a:lnTo>
                    <a:lnTo>
                      <a:pt x="201" y="49"/>
                    </a:lnTo>
                    <a:lnTo>
                      <a:pt x="206" y="57"/>
                    </a:lnTo>
                    <a:lnTo>
                      <a:pt x="209" y="71"/>
                    </a:lnTo>
                    <a:lnTo>
                      <a:pt x="211" y="86"/>
                    </a:lnTo>
                    <a:lnTo>
                      <a:pt x="211" y="103"/>
                    </a:lnTo>
                    <a:lnTo>
                      <a:pt x="209" y="121"/>
                    </a:lnTo>
                    <a:lnTo>
                      <a:pt x="208" y="143"/>
                    </a:lnTo>
                    <a:lnTo>
                      <a:pt x="203" y="165"/>
                    </a:lnTo>
                    <a:lnTo>
                      <a:pt x="192" y="216"/>
                    </a:lnTo>
                    <a:lnTo>
                      <a:pt x="179" y="270"/>
                    </a:lnTo>
                    <a:lnTo>
                      <a:pt x="162" y="326"/>
                    </a:lnTo>
                    <a:lnTo>
                      <a:pt x="144" y="385"/>
                    </a:lnTo>
                    <a:lnTo>
                      <a:pt x="123" y="441"/>
                    </a:lnTo>
                    <a:lnTo>
                      <a:pt x="101" y="496"/>
                    </a:lnTo>
                    <a:lnTo>
                      <a:pt x="81" y="549"/>
                    </a:lnTo>
                    <a:lnTo>
                      <a:pt x="61" y="594"/>
                    </a:lnTo>
                    <a:lnTo>
                      <a:pt x="42" y="633"/>
                    </a:lnTo>
                    <a:lnTo>
                      <a:pt x="25" y="665"/>
                    </a:lnTo>
                    <a:lnTo>
                      <a:pt x="17" y="677"/>
                    </a:lnTo>
                    <a:lnTo>
                      <a:pt x="10" y="686"/>
                    </a:lnTo>
                    <a:lnTo>
                      <a:pt x="5" y="692"/>
                    </a:lnTo>
                    <a:lnTo>
                      <a:pt x="0" y="696"/>
                    </a:lnTo>
                    <a:lnTo>
                      <a:pt x="3" y="692"/>
                    </a:lnTo>
                    <a:lnTo>
                      <a:pt x="103" y="542"/>
                    </a:lnTo>
                    <a:lnTo>
                      <a:pt x="184" y="419"/>
                    </a:lnTo>
                    <a:lnTo>
                      <a:pt x="252" y="319"/>
                    </a:lnTo>
                    <a:lnTo>
                      <a:pt x="302" y="236"/>
                    </a:lnTo>
                    <a:lnTo>
                      <a:pt x="322" y="201"/>
                    </a:lnTo>
                    <a:lnTo>
                      <a:pt x="338" y="169"/>
                    </a:lnTo>
                    <a:lnTo>
                      <a:pt x="351" y="138"/>
                    </a:lnTo>
                    <a:lnTo>
                      <a:pt x="361" y="109"/>
                    </a:lnTo>
                    <a:lnTo>
                      <a:pt x="366" y="82"/>
                    </a:lnTo>
                    <a:lnTo>
                      <a:pt x="370" y="55"/>
                    </a:lnTo>
                    <a:lnTo>
                      <a:pt x="370" y="28"/>
                    </a:lnTo>
                    <a:lnTo>
                      <a:pt x="366" y="1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98" name="Freeform 349">
                <a:extLst>
                  <a:ext uri="{FF2B5EF4-FFF2-40B4-BE49-F238E27FC236}">
                    <a16:creationId xmlns:a16="http://schemas.microsoft.com/office/drawing/2014/main" id="{66110A19-5E24-4CB5-9B43-6DD6B565D4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1" y="1559"/>
                <a:ext cx="144" cy="86"/>
              </a:xfrm>
              <a:custGeom>
                <a:avLst/>
                <a:gdLst>
                  <a:gd name="T0" fmla="*/ 144 w 144"/>
                  <a:gd name="T1" fmla="*/ 0 h 86"/>
                  <a:gd name="T2" fmla="*/ 134 w 144"/>
                  <a:gd name="T3" fmla="*/ 7 h 86"/>
                  <a:gd name="T4" fmla="*/ 122 w 144"/>
                  <a:gd name="T5" fmla="*/ 13 h 86"/>
                  <a:gd name="T6" fmla="*/ 108 w 144"/>
                  <a:gd name="T7" fmla="*/ 18 h 86"/>
                  <a:gd name="T8" fmla="*/ 93 w 144"/>
                  <a:gd name="T9" fmla="*/ 24 h 86"/>
                  <a:gd name="T10" fmla="*/ 76 w 144"/>
                  <a:gd name="T11" fmla="*/ 25 h 86"/>
                  <a:gd name="T12" fmla="*/ 58 w 144"/>
                  <a:gd name="T13" fmla="*/ 27 h 86"/>
                  <a:gd name="T14" fmla="*/ 38 w 144"/>
                  <a:gd name="T15" fmla="*/ 29 h 86"/>
                  <a:gd name="T16" fmla="*/ 17 w 144"/>
                  <a:gd name="T17" fmla="*/ 29 h 86"/>
                  <a:gd name="T18" fmla="*/ 17 w 144"/>
                  <a:gd name="T19" fmla="*/ 37 h 86"/>
                  <a:gd name="T20" fmla="*/ 17 w 144"/>
                  <a:gd name="T21" fmla="*/ 45 h 86"/>
                  <a:gd name="T22" fmla="*/ 16 w 144"/>
                  <a:gd name="T23" fmla="*/ 54 h 86"/>
                  <a:gd name="T24" fmla="*/ 12 w 144"/>
                  <a:gd name="T25" fmla="*/ 61 h 86"/>
                  <a:gd name="T26" fmla="*/ 7 w 144"/>
                  <a:gd name="T27" fmla="*/ 74 h 86"/>
                  <a:gd name="T28" fmla="*/ 0 w 144"/>
                  <a:gd name="T29" fmla="*/ 81 h 86"/>
                  <a:gd name="T30" fmla="*/ 12 w 144"/>
                  <a:gd name="T31" fmla="*/ 83 h 86"/>
                  <a:gd name="T32" fmla="*/ 26 w 144"/>
                  <a:gd name="T33" fmla="*/ 84 h 86"/>
                  <a:gd name="T34" fmla="*/ 41 w 144"/>
                  <a:gd name="T35" fmla="*/ 84 h 86"/>
                  <a:gd name="T36" fmla="*/ 53 w 144"/>
                  <a:gd name="T37" fmla="*/ 86 h 86"/>
                  <a:gd name="T38" fmla="*/ 71 w 144"/>
                  <a:gd name="T39" fmla="*/ 76 h 86"/>
                  <a:gd name="T40" fmla="*/ 88 w 144"/>
                  <a:gd name="T41" fmla="*/ 66 h 86"/>
                  <a:gd name="T42" fmla="*/ 102 w 144"/>
                  <a:gd name="T43" fmla="*/ 56 h 86"/>
                  <a:gd name="T44" fmla="*/ 115 w 144"/>
                  <a:gd name="T45" fmla="*/ 45 h 86"/>
                  <a:gd name="T46" fmla="*/ 125 w 144"/>
                  <a:gd name="T47" fmla="*/ 35 h 86"/>
                  <a:gd name="T48" fmla="*/ 134 w 144"/>
                  <a:gd name="T49" fmla="*/ 24 h 86"/>
                  <a:gd name="T50" fmla="*/ 141 w 144"/>
                  <a:gd name="T51" fmla="*/ 12 h 86"/>
                  <a:gd name="T52" fmla="*/ 144 w 144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4" h="86">
                    <a:moveTo>
                      <a:pt x="144" y="0"/>
                    </a:moveTo>
                    <a:lnTo>
                      <a:pt x="134" y="7"/>
                    </a:lnTo>
                    <a:lnTo>
                      <a:pt x="122" y="13"/>
                    </a:lnTo>
                    <a:lnTo>
                      <a:pt x="108" y="18"/>
                    </a:lnTo>
                    <a:lnTo>
                      <a:pt x="93" y="24"/>
                    </a:lnTo>
                    <a:lnTo>
                      <a:pt x="76" y="25"/>
                    </a:lnTo>
                    <a:lnTo>
                      <a:pt x="58" y="27"/>
                    </a:lnTo>
                    <a:lnTo>
                      <a:pt x="38" y="29"/>
                    </a:lnTo>
                    <a:lnTo>
                      <a:pt x="17" y="29"/>
                    </a:lnTo>
                    <a:lnTo>
                      <a:pt x="17" y="37"/>
                    </a:lnTo>
                    <a:lnTo>
                      <a:pt x="17" y="45"/>
                    </a:lnTo>
                    <a:lnTo>
                      <a:pt x="16" y="54"/>
                    </a:lnTo>
                    <a:lnTo>
                      <a:pt x="12" y="61"/>
                    </a:lnTo>
                    <a:lnTo>
                      <a:pt x="7" y="74"/>
                    </a:lnTo>
                    <a:lnTo>
                      <a:pt x="0" y="81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4"/>
                    </a:lnTo>
                    <a:lnTo>
                      <a:pt x="53" y="86"/>
                    </a:lnTo>
                    <a:lnTo>
                      <a:pt x="71" y="76"/>
                    </a:lnTo>
                    <a:lnTo>
                      <a:pt x="88" y="66"/>
                    </a:lnTo>
                    <a:lnTo>
                      <a:pt x="102" y="56"/>
                    </a:lnTo>
                    <a:lnTo>
                      <a:pt x="115" y="45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299" name="Freeform 350">
                <a:extLst>
                  <a:ext uri="{FF2B5EF4-FFF2-40B4-BE49-F238E27FC236}">
                    <a16:creationId xmlns:a16="http://schemas.microsoft.com/office/drawing/2014/main" id="{E6F55D3F-A406-409A-AE96-7C64B1112B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6" y="1583"/>
                <a:ext cx="243" cy="338"/>
              </a:xfrm>
              <a:custGeom>
                <a:avLst/>
                <a:gdLst>
                  <a:gd name="T0" fmla="*/ 243 w 243"/>
                  <a:gd name="T1" fmla="*/ 0 h 338"/>
                  <a:gd name="T2" fmla="*/ 233 w 243"/>
                  <a:gd name="T3" fmla="*/ 16 h 338"/>
                  <a:gd name="T4" fmla="*/ 222 w 243"/>
                  <a:gd name="T5" fmla="*/ 32 h 338"/>
                  <a:gd name="T6" fmla="*/ 211 w 243"/>
                  <a:gd name="T7" fmla="*/ 47 h 338"/>
                  <a:gd name="T8" fmla="*/ 199 w 243"/>
                  <a:gd name="T9" fmla="*/ 59 h 338"/>
                  <a:gd name="T10" fmla="*/ 185 w 243"/>
                  <a:gd name="T11" fmla="*/ 71 h 338"/>
                  <a:gd name="T12" fmla="*/ 172 w 243"/>
                  <a:gd name="T13" fmla="*/ 81 h 338"/>
                  <a:gd name="T14" fmla="*/ 158 w 243"/>
                  <a:gd name="T15" fmla="*/ 89 h 338"/>
                  <a:gd name="T16" fmla="*/ 143 w 243"/>
                  <a:gd name="T17" fmla="*/ 96 h 338"/>
                  <a:gd name="T18" fmla="*/ 128 w 243"/>
                  <a:gd name="T19" fmla="*/ 103 h 338"/>
                  <a:gd name="T20" fmla="*/ 113 w 243"/>
                  <a:gd name="T21" fmla="*/ 108 h 338"/>
                  <a:gd name="T22" fmla="*/ 96 w 243"/>
                  <a:gd name="T23" fmla="*/ 111 h 338"/>
                  <a:gd name="T24" fmla="*/ 79 w 243"/>
                  <a:gd name="T25" fmla="*/ 114 h 338"/>
                  <a:gd name="T26" fmla="*/ 60 w 243"/>
                  <a:gd name="T27" fmla="*/ 116 h 338"/>
                  <a:gd name="T28" fmla="*/ 42 w 243"/>
                  <a:gd name="T29" fmla="*/ 116 h 338"/>
                  <a:gd name="T30" fmla="*/ 21 w 243"/>
                  <a:gd name="T31" fmla="*/ 116 h 338"/>
                  <a:gd name="T32" fmla="*/ 1 w 243"/>
                  <a:gd name="T33" fmla="*/ 116 h 338"/>
                  <a:gd name="T34" fmla="*/ 8 w 243"/>
                  <a:gd name="T35" fmla="*/ 152 h 338"/>
                  <a:gd name="T36" fmla="*/ 11 w 243"/>
                  <a:gd name="T37" fmla="*/ 187 h 338"/>
                  <a:gd name="T38" fmla="*/ 13 w 243"/>
                  <a:gd name="T39" fmla="*/ 221 h 338"/>
                  <a:gd name="T40" fmla="*/ 13 w 243"/>
                  <a:gd name="T41" fmla="*/ 253 h 338"/>
                  <a:gd name="T42" fmla="*/ 13 w 243"/>
                  <a:gd name="T43" fmla="*/ 282 h 338"/>
                  <a:gd name="T44" fmla="*/ 10 w 243"/>
                  <a:gd name="T45" fmla="*/ 305 h 338"/>
                  <a:gd name="T46" fmla="*/ 5 w 243"/>
                  <a:gd name="T47" fmla="*/ 324 h 338"/>
                  <a:gd name="T48" fmla="*/ 0 w 243"/>
                  <a:gd name="T49" fmla="*/ 336 h 338"/>
                  <a:gd name="T50" fmla="*/ 13 w 243"/>
                  <a:gd name="T51" fmla="*/ 338 h 338"/>
                  <a:gd name="T52" fmla="*/ 21 w 243"/>
                  <a:gd name="T53" fmla="*/ 338 h 338"/>
                  <a:gd name="T54" fmla="*/ 28 w 243"/>
                  <a:gd name="T55" fmla="*/ 336 h 338"/>
                  <a:gd name="T56" fmla="*/ 42 w 243"/>
                  <a:gd name="T57" fmla="*/ 338 h 338"/>
                  <a:gd name="T58" fmla="*/ 79 w 243"/>
                  <a:gd name="T59" fmla="*/ 297 h 338"/>
                  <a:gd name="T60" fmla="*/ 114 w 243"/>
                  <a:gd name="T61" fmla="*/ 258 h 338"/>
                  <a:gd name="T62" fmla="*/ 145 w 243"/>
                  <a:gd name="T63" fmla="*/ 219 h 338"/>
                  <a:gd name="T64" fmla="*/ 173 w 243"/>
                  <a:gd name="T65" fmla="*/ 180 h 338"/>
                  <a:gd name="T66" fmla="*/ 185 w 243"/>
                  <a:gd name="T67" fmla="*/ 160 h 338"/>
                  <a:gd name="T68" fmla="*/ 197 w 243"/>
                  <a:gd name="T69" fmla="*/ 138 h 338"/>
                  <a:gd name="T70" fmla="*/ 207 w 243"/>
                  <a:gd name="T71" fmla="*/ 118 h 338"/>
                  <a:gd name="T72" fmla="*/ 217 w 243"/>
                  <a:gd name="T73" fmla="*/ 96 h 338"/>
                  <a:gd name="T74" fmla="*/ 224 w 243"/>
                  <a:gd name="T75" fmla="*/ 72 h 338"/>
                  <a:gd name="T76" fmla="*/ 233 w 243"/>
                  <a:gd name="T77" fmla="*/ 49 h 338"/>
                  <a:gd name="T78" fmla="*/ 238 w 243"/>
                  <a:gd name="T79" fmla="*/ 25 h 338"/>
                  <a:gd name="T80" fmla="*/ 243 w 243"/>
                  <a:gd name="T81" fmla="*/ 0 h 3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43" h="338">
                    <a:moveTo>
                      <a:pt x="243" y="0"/>
                    </a:moveTo>
                    <a:lnTo>
                      <a:pt x="233" y="16"/>
                    </a:lnTo>
                    <a:lnTo>
                      <a:pt x="222" y="32"/>
                    </a:lnTo>
                    <a:lnTo>
                      <a:pt x="211" y="47"/>
                    </a:lnTo>
                    <a:lnTo>
                      <a:pt x="199" y="59"/>
                    </a:lnTo>
                    <a:lnTo>
                      <a:pt x="185" y="71"/>
                    </a:lnTo>
                    <a:lnTo>
                      <a:pt x="172" y="81"/>
                    </a:lnTo>
                    <a:lnTo>
                      <a:pt x="158" y="89"/>
                    </a:lnTo>
                    <a:lnTo>
                      <a:pt x="143" y="96"/>
                    </a:lnTo>
                    <a:lnTo>
                      <a:pt x="128" y="103"/>
                    </a:lnTo>
                    <a:lnTo>
                      <a:pt x="113" y="108"/>
                    </a:lnTo>
                    <a:lnTo>
                      <a:pt x="96" y="111"/>
                    </a:lnTo>
                    <a:lnTo>
                      <a:pt x="79" y="114"/>
                    </a:lnTo>
                    <a:lnTo>
                      <a:pt x="60" y="116"/>
                    </a:lnTo>
                    <a:lnTo>
                      <a:pt x="42" y="116"/>
                    </a:lnTo>
                    <a:lnTo>
                      <a:pt x="21" y="116"/>
                    </a:lnTo>
                    <a:lnTo>
                      <a:pt x="1" y="116"/>
                    </a:lnTo>
                    <a:lnTo>
                      <a:pt x="8" y="152"/>
                    </a:lnTo>
                    <a:lnTo>
                      <a:pt x="11" y="187"/>
                    </a:lnTo>
                    <a:lnTo>
                      <a:pt x="13" y="221"/>
                    </a:lnTo>
                    <a:lnTo>
                      <a:pt x="13" y="253"/>
                    </a:lnTo>
                    <a:lnTo>
                      <a:pt x="13" y="282"/>
                    </a:lnTo>
                    <a:lnTo>
                      <a:pt x="10" y="305"/>
                    </a:lnTo>
                    <a:lnTo>
                      <a:pt x="5" y="324"/>
                    </a:lnTo>
                    <a:lnTo>
                      <a:pt x="0" y="336"/>
                    </a:lnTo>
                    <a:lnTo>
                      <a:pt x="13" y="338"/>
                    </a:lnTo>
                    <a:lnTo>
                      <a:pt x="21" y="338"/>
                    </a:lnTo>
                    <a:lnTo>
                      <a:pt x="28" y="336"/>
                    </a:lnTo>
                    <a:lnTo>
                      <a:pt x="42" y="338"/>
                    </a:lnTo>
                    <a:lnTo>
                      <a:pt x="79" y="297"/>
                    </a:lnTo>
                    <a:lnTo>
                      <a:pt x="114" y="258"/>
                    </a:lnTo>
                    <a:lnTo>
                      <a:pt x="145" y="219"/>
                    </a:lnTo>
                    <a:lnTo>
                      <a:pt x="173" y="180"/>
                    </a:lnTo>
                    <a:lnTo>
                      <a:pt x="185" y="160"/>
                    </a:lnTo>
                    <a:lnTo>
                      <a:pt x="197" y="138"/>
                    </a:lnTo>
                    <a:lnTo>
                      <a:pt x="207" y="118"/>
                    </a:lnTo>
                    <a:lnTo>
                      <a:pt x="217" y="96"/>
                    </a:lnTo>
                    <a:lnTo>
                      <a:pt x="224" y="72"/>
                    </a:lnTo>
                    <a:lnTo>
                      <a:pt x="233" y="49"/>
                    </a:lnTo>
                    <a:lnTo>
                      <a:pt x="238" y="25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00" name="Freeform 351">
                <a:extLst>
                  <a:ext uri="{FF2B5EF4-FFF2-40B4-BE49-F238E27FC236}">
                    <a16:creationId xmlns:a16="http://schemas.microsoft.com/office/drawing/2014/main" id="{79F74EC9-27F4-4398-ABB7-C274D86769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6" y="1564"/>
                <a:ext cx="144" cy="88"/>
              </a:xfrm>
              <a:custGeom>
                <a:avLst/>
                <a:gdLst>
                  <a:gd name="T0" fmla="*/ 144 w 144"/>
                  <a:gd name="T1" fmla="*/ 0 h 88"/>
                  <a:gd name="T2" fmla="*/ 132 w 144"/>
                  <a:gd name="T3" fmla="*/ 7 h 88"/>
                  <a:gd name="T4" fmla="*/ 120 w 144"/>
                  <a:gd name="T5" fmla="*/ 13 h 88"/>
                  <a:gd name="T6" fmla="*/ 107 w 144"/>
                  <a:gd name="T7" fmla="*/ 19 h 88"/>
                  <a:gd name="T8" fmla="*/ 92 w 144"/>
                  <a:gd name="T9" fmla="*/ 22 h 88"/>
                  <a:gd name="T10" fmla="*/ 76 w 144"/>
                  <a:gd name="T11" fmla="*/ 25 h 88"/>
                  <a:gd name="T12" fmla="*/ 60 w 144"/>
                  <a:gd name="T13" fmla="*/ 27 h 88"/>
                  <a:gd name="T14" fmla="*/ 39 w 144"/>
                  <a:gd name="T15" fmla="*/ 29 h 88"/>
                  <a:gd name="T16" fmla="*/ 19 w 144"/>
                  <a:gd name="T17" fmla="*/ 29 h 88"/>
                  <a:gd name="T18" fmla="*/ 17 w 144"/>
                  <a:gd name="T19" fmla="*/ 44 h 88"/>
                  <a:gd name="T20" fmla="*/ 12 w 144"/>
                  <a:gd name="T21" fmla="*/ 59 h 88"/>
                  <a:gd name="T22" fmla="*/ 7 w 144"/>
                  <a:gd name="T23" fmla="*/ 71 h 88"/>
                  <a:gd name="T24" fmla="*/ 0 w 144"/>
                  <a:gd name="T25" fmla="*/ 83 h 88"/>
                  <a:gd name="T26" fmla="*/ 12 w 144"/>
                  <a:gd name="T27" fmla="*/ 83 h 88"/>
                  <a:gd name="T28" fmla="*/ 26 w 144"/>
                  <a:gd name="T29" fmla="*/ 84 h 88"/>
                  <a:gd name="T30" fmla="*/ 41 w 144"/>
                  <a:gd name="T31" fmla="*/ 86 h 88"/>
                  <a:gd name="T32" fmla="*/ 53 w 144"/>
                  <a:gd name="T33" fmla="*/ 88 h 88"/>
                  <a:gd name="T34" fmla="*/ 71 w 144"/>
                  <a:gd name="T35" fmla="*/ 78 h 88"/>
                  <a:gd name="T36" fmla="*/ 88 w 144"/>
                  <a:gd name="T37" fmla="*/ 68 h 88"/>
                  <a:gd name="T38" fmla="*/ 103 w 144"/>
                  <a:gd name="T39" fmla="*/ 57 h 88"/>
                  <a:gd name="T40" fmla="*/ 115 w 144"/>
                  <a:gd name="T41" fmla="*/ 46 h 88"/>
                  <a:gd name="T42" fmla="*/ 125 w 144"/>
                  <a:gd name="T43" fmla="*/ 35 h 88"/>
                  <a:gd name="T44" fmla="*/ 134 w 144"/>
                  <a:gd name="T45" fmla="*/ 24 h 88"/>
                  <a:gd name="T46" fmla="*/ 141 w 144"/>
                  <a:gd name="T47" fmla="*/ 12 h 88"/>
                  <a:gd name="T48" fmla="*/ 144 w 144"/>
                  <a:gd name="T49" fmla="*/ 0 h 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4" h="88">
                    <a:moveTo>
                      <a:pt x="144" y="0"/>
                    </a:moveTo>
                    <a:lnTo>
                      <a:pt x="132" y="7"/>
                    </a:lnTo>
                    <a:lnTo>
                      <a:pt x="120" y="13"/>
                    </a:lnTo>
                    <a:lnTo>
                      <a:pt x="107" y="19"/>
                    </a:lnTo>
                    <a:lnTo>
                      <a:pt x="92" y="22"/>
                    </a:lnTo>
                    <a:lnTo>
                      <a:pt x="76" y="25"/>
                    </a:lnTo>
                    <a:lnTo>
                      <a:pt x="60" y="27"/>
                    </a:lnTo>
                    <a:lnTo>
                      <a:pt x="39" y="29"/>
                    </a:lnTo>
                    <a:lnTo>
                      <a:pt x="19" y="29"/>
                    </a:lnTo>
                    <a:lnTo>
                      <a:pt x="17" y="44"/>
                    </a:lnTo>
                    <a:lnTo>
                      <a:pt x="12" y="59"/>
                    </a:lnTo>
                    <a:lnTo>
                      <a:pt x="7" y="71"/>
                    </a:lnTo>
                    <a:lnTo>
                      <a:pt x="0" y="83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6"/>
                    </a:lnTo>
                    <a:lnTo>
                      <a:pt x="53" y="88"/>
                    </a:lnTo>
                    <a:lnTo>
                      <a:pt x="71" y="78"/>
                    </a:lnTo>
                    <a:lnTo>
                      <a:pt x="88" y="68"/>
                    </a:lnTo>
                    <a:lnTo>
                      <a:pt x="103" y="57"/>
                    </a:lnTo>
                    <a:lnTo>
                      <a:pt x="115" y="46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01" name="Freeform 352">
                <a:extLst>
                  <a:ext uri="{FF2B5EF4-FFF2-40B4-BE49-F238E27FC236}">
                    <a16:creationId xmlns:a16="http://schemas.microsoft.com/office/drawing/2014/main" id="{65881BE0-CE90-4B50-8B10-0B444BBC0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5" y="1598"/>
                <a:ext cx="264" cy="344"/>
              </a:xfrm>
              <a:custGeom>
                <a:avLst/>
                <a:gdLst>
                  <a:gd name="T0" fmla="*/ 264 w 264"/>
                  <a:gd name="T1" fmla="*/ 0 h 344"/>
                  <a:gd name="T2" fmla="*/ 252 w 264"/>
                  <a:gd name="T3" fmla="*/ 15 h 344"/>
                  <a:gd name="T4" fmla="*/ 240 w 264"/>
                  <a:gd name="T5" fmla="*/ 28 h 344"/>
                  <a:gd name="T6" fmla="*/ 228 w 264"/>
                  <a:gd name="T7" fmla="*/ 42 h 344"/>
                  <a:gd name="T8" fmla="*/ 215 w 264"/>
                  <a:gd name="T9" fmla="*/ 54 h 344"/>
                  <a:gd name="T10" fmla="*/ 203 w 264"/>
                  <a:gd name="T11" fmla="*/ 64 h 344"/>
                  <a:gd name="T12" fmla="*/ 189 w 264"/>
                  <a:gd name="T13" fmla="*/ 72 h 344"/>
                  <a:gd name="T14" fmla="*/ 178 w 264"/>
                  <a:gd name="T15" fmla="*/ 81 h 344"/>
                  <a:gd name="T16" fmla="*/ 162 w 264"/>
                  <a:gd name="T17" fmla="*/ 88 h 344"/>
                  <a:gd name="T18" fmla="*/ 149 w 264"/>
                  <a:gd name="T19" fmla="*/ 94 h 344"/>
                  <a:gd name="T20" fmla="*/ 134 w 264"/>
                  <a:gd name="T21" fmla="*/ 99 h 344"/>
                  <a:gd name="T22" fmla="*/ 119 w 264"/>
                  <a:gd name="T23" fmla="*/ 103 h 344"/>
                  <a:gd name="T24" fmla="*/ 102 w 264"/>
                  <a:gd name="T25" fmla="*/ 106 h 344"/>
                  <a:gd name="T26" fmla="*/ 66 w 264"/>
                  <a:gd name="T27" fmla="*/ 111 h 344"/>
                  <a:gd name="T28" fmla="*/ 26 w 264"/>
                  <a:gd name="T29" fmla="*/ 113 h 344"/>
                  <a:gd name="T30" fmla="*/ 31 w 264"/>
                  <a:gd name="T31" fmla="*/ 135 h 344"/>
                  <a:gd name="T32" fmla="*/ 36 w 264"/>
                  <a:gd name="T33" fmla="*/ 155 h 344"/>
                  <a:gd name="T34" fmla="*/ 38 w 264"/>
                  <a:gd name="T35" fmla="*/ 174 h 344"/>
                  <a:gd name="T36" fmla="*/ 39 w 264"/>
                  <a:gd name="T37" fmla="*/ 192 h 344"/>
                  <a:gd name="T38" fmla="*/ 41 w 264"/>
                  <a:gd name="T39" fmla="*/ 209 h 344"/>
                  <a:gd name="T40" fmla="*/ 41 w 264"/>
                  <a:gd name="T41" fmla="*/ 226 h 344"/>
                  <a:gd name="T42" fmla="*/ 39 w 264"/>
                  <a:gd name="T43" fmla="*/ 241 h 344"/>
                  <a:gd name="T44" fmla="*/ 38 w 264"/>
                  <a:gd name="T45" fmla="*/ 257 h 344"/>
                  <a:gd name="T46" fmla="*/ 36 w 264"/>
                  <a:gd name="T47" fmla="*/ 270 h 344"/>
                  <a:gd name="T48" fmla="*/ 32 w 264"/>
                  <a:gd name="T49" fmla="*/ 282 h 344"/>
                  <a:gd name="T50" fmla="*/ 29 w 264"/>
                  <a:gd name="T51" fmla="*/ 294 h 344"/>
                  <a:gd name="T52" fmla="*/ 24 w 264"/>
                  <a:gd name="T53" fmla="*/ 304 h 344"/>
                  <a:gd name="T54" fmla="*/ 19 w 264"/>
                  <a:gd name="T55" fmla="*/ 314 h 344"/>
                  <a:gd name="T56" fmla="*/ 12 w 264"/>
                  <a:gd name="T57" fmla="*/ 323 h 344"/>
                  <a:gd name="T58" fmla="*/ 7 w 264"/>
                  <a:gd name="T59" fmla="*/ 329 h 344"/>
                  <a:gd name="T60" fmla="*/ 0 w 264"/>
                  <a:gd name="T61" fmla="*/ 336 h 344"/>
                  <a:gd name="T62" fmla="*/ 17 w 264"/>
                  <a:gd name="T63" fmla="*/ 339 h 344"/>
                  <a:gd name="T64" fmla="*/ 31 w 264"/>
                  <a:gd name="T65" fmla="*/ 339 h 344"/>
                  <a:gd name="T66" fmla="*/ 44 w 264"/>
                  <a:gd name="T67" fmla="*/ 341 h 344"/>
                  <a:gd name="T68" fmla="*/ 61 w 264"/>
                  <a:gd name="T69" fmla="*/ 344 h 344"/>
                  <a:gd name="T70" fmla="*/ 98 w 264"/>
                  <a:gd name="T71" fmla="*/ 304 h 344"/>
                  <a:gd name="T72" fmla="*/ 134 w 264"/>
                  <a:gd name="T73" fmla="*/ 265 h 344"/>
                  <a:gd name="T74" fmla="*/ 149 w 264"/>
                  <a:gd name="T75" fmla="*/ 245 h 344"/>
                  <a:gd name="T76" fmla="*/ 166 w 264"/>
                  <a:gd name="T77" fmla="*/ 224 h 344"/>
                  <a:gd name="T78" fmla="*/ 179 w 264"/>
                  <a:gd name="T79" fmla="*/ 204 h 344"/>
                  <a:gd name="T80" fmla="*/ 193 w 264"/>
                  <a:gd name="T81" fmla="*/ 184 h 344"/>
                  <a:gd name="T82" fmla="*/ 206 w 264"/>
                  <a:gd name="T83" fmla="*/ 162 h 344"/>
                  <a:gd name="T84" fmla="*/ 217 w 264"/>
                  <a:gd name="T85" fmla="*/ 140 h 344"/>
                  <a:gd name="T86" fmla="*/ 228 w 264"/>
                  <a:gd name="T87" fmla="*/ 118 h 344"/>
                  <a:gd name="T88" fmla="*/ 237 w 264"/>
                  <a:gd name="T89" fmla="*/ 96 h 344"/>
                  <a:gd name="T90" fmla="*/ 245 w 264"/>
                  <a:gd name="T91" fmla="*/ 72 h 344"/>
                  <a:gd name="T92" fmla="*/ 252 w 264"/>
                  <a:gd name="T93" fmla="*/ 49 h 344"/>
                  <a:gd name="T94" fmla="*/ 259 w 264"/>
                  <a:gd name="T95" fmla="*/ 25 h 344"/>
                  <a:gd name="T96" fmla="*/ 264 w 264"/>
                  <a:gd name="T97" fmla="*/ 0 h 34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64" h="344">
                    <a:moveTo>
                      <a:pt x="264" y="0"/>
                    </a:moveTo>
                    <a:lnTo>
                      <a:pt x="252" y="15"/>
                    </a:lnTo>
                    <a:lnTo>
                      <a:pt x="240" y="28"/>
                    </a:lnTo>
                    <a:lnTo>
                      <a:pt x="228" y="42"/>
                    </a:lnTo>
                    <a:lnTo>
                      <a:pt x="215" y="54"/>
                    </a:lnTo>
                    <a:lnTo>
                      <a:pt x="203" y="64"/>
                    </a:lnTo>
                    <a:lnTo>
                      <a:pt x="189" y="72"/>
                    </a:lnTo>
                    <a:lnTo>
                      <a:pt x="178" y="81"/>
                    </a:lnTo>
                    <a:lnTo>
                      <a:pt x="162" y="88"/>
                    </a:lnTo>
                    <a:lnTo>
                      <a:pt x="149" y="94"/>
                    </a:lnTo>
                    <a:lnTo>
                      <a:pt x="134" y="99"/>
                    </a:lnTo>
                    <a:lnTo>
                      <a:pt x="119" y="103"/>
                    </a:lnTo>
                    <a:lnTo>
                      <a:pt x="102" y="106"/>
                    </a:lnTo>
                    <a:lnTo>
                      <a:pt x="66" y="111"/>
                    </a:lnTo>
                    <a:lnTo>
                      <a:pt x="26" y="113"/>
                    </a:lnTo>
                    <a:lnTo>
                      <a:pt x="31" y="135"/>
                    </a:lnTo>
                    <a:lnTo>
                      <a:pt x="36" y="155"/>
                    </a:lnTo>
                    <a:lnTo>
                      <a:pt x="38" y="174"/>
                    </a:lnTo>
                    <a:lnTo>
                      <a:pt x="39" y="192"/>
                    </a:lnTo>
                    <a:lnTo>
                      <a:pt x="41" y="209"/>
                    </a:lnTo>
                    <a:lnTo>
                      <a:pt x="41" y="226"/>
                    </a:lnTo>
                    <a:lnTo>
                      <a:pt x="39" y="241"/>
                    </a:lnTo>
                    <a:lnTo>
                      <a:pt x="38" y="257"/>
                    </a:lnTo>
                    <a:lnTo>
                      <a:pt x="36" y="270"/>
                    </a:lnTo>
                    <a:lnTo>
                      <a:pt x="32" y="282"/>
                    </a:lnTo>
                    <a:lnTo>
                      <a:pt x="29" y="294"/>
                    </a:lnTo>
                    <a:lnTo>
                      <a:pt x="24" y="304"/>
                    </a:lnTo>
                    <a:lnTo>
                      <a:pt x="19" y="314"/>
                    </a:lnTo>
                    <a:lnTo>
                      <a:pt x="12" y="323"/>
                    </a:lnTo>
                    <a:lnTo>
                      <a:pt x="7" y="329"/>
                    </a:lnTo>
                    <a:lnTo>
                      <a:pt x="0" y="336"/>
                    </a:lnTo>
                    <a:lnTo>
                      <a:pt x="17" y="339"/>
                    </a:lnTo>
                    <a:lnTo>
                      <a:pt x="31" y="339"/>
                    </a:lnTo>
                    <a:lnTo>
                      <a:pt x="44" y="341"/>
                    </a:lnTo>
                    <a:lnTo>
                      <a:pt x="61" y="344"/>
                    </a:lnTo>
                    <a:lnTo>
                      <a:pt x="98" y="304"/>
                    </a:lnTo>
                    <a:lnTo>
                      <a:pt x="134" y="265"/>
                    </a:lnTo>
                    <a:lnTo>
                      <a:pt x="149" y="245"/>
                    </a:lnTo>
                    <a:lnTo>
                      <a:pt x="166" y="224"/>
                    </a:lnTo>
                    <a:lnTo>
                      <a:pt x="179" y="204"/>
                    </a:lnTo>
                    <a:lnTo>
                      <a:pt x="193" y="184"/>
                    </a:lnTo>
                    <a:lnTo>
                      <a:pt x="206" y="162"/>
                    </a:lnTo>
                    <a:lnTo>
                      <a:pt x="217" y="140"/>
                    </a:lnTo>
                    <a:lnTo>
                      <a:pt x="228" y="118"/>
                    </a:lnTo>
                    <a:lnTo>
                      <a:pt x="237" y="96"/>
                    </a:lnTo>
                    <a:lnTo>
                      <a:pt x="245" y="72"/>
                    </a:lnTo>
                    <a:lnTo>
                      <a:pt x="252" y="49"/>
                    </a:lnTo>
                    <a:lnTo>
                      <a:pt x="259" y="25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02" name="Freeform 353">
                <a:extLst>
                  <a:ext uri="{FF2B5EF4-FFF2-40B4-BE49-F238E27FC236}">
                    <a16:creationId xmlns:a16="http://schemas.microsoft.com/office/drawing/2014/main" id="{227D5BA8-6E44-4650-84F9-36000C4750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0" y="1564"/>
                <a:ext cx="147" cy="91"/>
              </a:xfrm>
              <a:custGeom>
                <a:avLst/>
                <a:gdLst>
                  <a:gd name="T0" fmla="*/ 147 w 147"/>
                  <a:gd name="T1" fmla="*/ 0 h 91"/>
                  <a:gd name="T2" fmla="*/ 135 w 147"/>
                  <a:gd name="T3" fmla="*/ 8 h 91"/>
                  <a:gd name="T4" fmla="*/ 123 w 147"/>
                  <a:gd name="T5" fmla="*/ 15 h 91"/>
                  <a:gd name="T6" fmla="*/ 110 w 147"/>
                  <a:gd name="T7" fmla="*/ 20 h 91"/>
                  <a:gd name="T8" fmla="*/ 94 w 147"/>
                  <a:gd name="T9" fmla="*/ 25 h 91"/>
                  <a:gd name="T10" fmla="*/ 79 w 147"/>
                  <a:gd name="T11" fmla="*/ 29 h 91"/>
                  <a:gd name="T12" fmla="*/ 61 w 147"/>
                  <a:gd name="T13" fmla="*/ 30 h 91"/>
                  <a:gd name="T14" fmla="*/ 40 w 147"/>
                  <a:gd name="T15" fmla="*/ 32 h 91"/>
                  <a:gd name="T16" fmla="*/ 20 w 147"/>
                  <a:gd name="T17" fmla="*/ 30 h 91"/>
                  <a:gd name="T18" fmla="*/ 15 w 147"/>
                  <a:gd name="T19" fmla="*/ 52 h 91"/>
                  <a:gd name="T20" fmla="*/ 12 w 147"/>
                  <a:gd name="T21" fmla="*/ 68 h 91"/>
                  <a:gd name="T22" fmla="*/ 5 w 147"/>
                  <a:gd name="T23" fmla="*/ 78 h 91"/>
                  <a:gd name="T24" fmla="*/ 0 w 147"/>
                  <a:gd name="T25" fmla="*/ 88 h 91"/>
                  <a:gd name="T26" fmla="*/ 13 w 147"/>
                  <a:gd name="T27" fmla="*/ 88 h 91"/>
                  <a:gd name="T28" fmla="*/ 27 w 147"/>
                  <a:gd name="T29" fmla="*/ 90 h 91"/>
                  <a:gd name="T30" fmla="*/ 40 w 147"/>
                  <a:gd name="T31" fmla="*/ 91 h 91"/>
                  <a:gd name="T32" fmla="*/ 52 w 147"/>
                  <a:gd name="T33" fmla="*/ 91 h 91"/>
                  <a:gd name="T34" fmla="*/ 71 w 147"/>
                  <a:gd name="T35" fmla="*/ 81 h 91"/>
                  <a:gd name="T36" fmla="*/ 89 w 147"/>
                  <a:gd name="T37" fmla="*/ 71 h 91"/>
                  <a:gd name="T38" fmla="*/ 105 w 147"/>
                  <a:gd name="T39" fmla="*/ 61 h 91"/>
                  <a:gd name="T40" fmla="*/ 116 w 147"/>
                  <a:gd name="T41" fmla="*/ 49 h 91"/>
                  <a:gd name="T42" fmla="*/ 128 w 147"/>
                  <a:gd name="T43" fmla="*/ 37 h 91"/>
                  <a:gd name="T44" fmla="*/ 137 w 147"/>
                  <a:gd name="T45" fmla="*/ 25 h 91"/>
                  <a:gd name="T46" fmla="*/ 143 w 147"/>
                  <a:gd name="T47" fmla="*/ 13 h 91"/>
                  <a:gd name="T48" fmla="*/ 147 w 147"/>
                  <a:gd name="T49" fmla="*/ 0 h 9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7" h="91">
                    <a:moveTo>
                      <a:pt x="147" y="0"/>
                    </a:moveTo>
                    <a:lnTo>
                      <a:pt x="135" y="8"/>
                    </a:lnTo>
                    <a:lnTo>
                      <a:pt x="123" y="15"/>
                    </a:lnTo>
                    <a:lnTo>
                      <a:pt x="110" y="20"/>
                    </a:lnTo>
                    <a:lnTo>
                      <a:pt x="94" y="25"/>
                    </a:lnTo>
                    <a:lnTo>
                      <a:pt x="79" y="29"/>
                    </a:lnTo>
                    <a:lnTo>
                      <a:pt x="61" y="30"/>
                    </a:lnTo>
                    <a:lnTo>
                      <a:pt x="40" y="32"/>
                    </a:lnTo>
                    <a:lnTo>
                      <a:pt x="20" y="30"/>
                    </a:lnTo>
                    <a:lnTo>
                      <a:pt x="15" y="52"/>
                    </a:lnTo>
                    <a:lnTo>
                      <a:pt x="12" y="68"/>
                    </a:lnTo>
                    <a:lnTo>
                      <a:pt x="5" y="78"/>
                    </a:lnTo>
                    <a:lnTo>
                      <a:pt x="0" y="88"/>
                    </a:lnTo>
                    <a:lnTo>
                      <a:pt x="13" y="88"/>
                    </a:lnTo>
                    <a:lnTo>
                      <a:pt x="27" y="90"/>
                    </a:lnTo>
                    <a:lnTo>
                      <a:pt x="40" y="91"/>
                    </a:lnTo>
                    <a:lnTo>
                      <a:pt x="52" y="91"/>
                    </a:lnTo>
                    <a:lnTo>
                      <a:pt x="71" y="81"/>
                    </a:lnTo>
                    <a:lnTo>
                      <a:pt x="89" y="71"/>
                    </a:lnTo>
                    <a:lnTo>
                      <a:pt x="105" y="61"/>
                    </a:lnTo>
                    <a:lnTo>
                      <a:pt x="116" y="49"/>
                    </a:lnTo>
                    <a:lnTo>
                      <a:pt x="128" y="37"/>
                    </a:lnTo>
                    <a:lnTo>
                      <a:pt x="137" y="25"/>
                    </a:lnTo>
                    <a:lnTo>
                      <a:pt x="143" y="13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03" name="Freeform 354">
                <a:extLst>
                  <a:ext uri="{FF2B5EF4-FFF2-40B4-BE49-F238E27FC236}">
                    <a16:creationId xmlns:a16="http://schemas.microsoft.com/office/drawing/2014/main" id="{E621F868-B297-4A2D-8F61-B6964BA07E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7" y="1596"/>
                <a:ext cx="252" cy="367"/>
              </a:xfrm>
              <a:custGeom>
                <a:avLst/>
                <a:gdLst>
                  <a:gd name="T0" fmla="*/ 252 w 252"/>
                  <a:gd name="T1" fmla="*/ 0 h 367"/>
                  <a:gd name="T2" fmla="*/ 228 w 252"/>
                  <a:gd name="T3" fmla="*/ 30 h 367"/>
                  <a:gd name="T4" fmla="*/ 205 w 252"/>
                  <a:gd name="T5" fmla="*/ 56 h 367"/>
                  <a:gd name="T6" fmla="*/ 193 w 252"/>
                  <a:gd name="T7" fmla="*/ 68 h 367"/>
                  <a:gd name="T8" fmla="*/ 181 w 252"/>
                  <a:gd name="T9" fmla="*/ 78 h 367"/>
                  <a:gd name="T10" fmla="*/ 167 w 252"/>
                  <a:gd name="T11" fmla="*/ 86 h 367"/>
                  <a:gd name="T12" fmla="*/ 154 w 252"/>
                  <a:gd name="T13" fmla="*/ 95 h 367"/>
                  <a:gd name="T14" fmla="*/ 140 w 252"/>
                  <a:gd name="T15" fmla="*/ 101 h 367"/>
                  <a:gd name="T16" fmla="*/ 127 w 252"/>
                  <a:gd name="T17" fmla="*/ 107 h 367"/>
                  <a:gd name="T18" fmla="*/ 110 w 252"/>
                  <a:gd name="T19" fmla="*/ 112 h 367"/>
                  <a:gd name="T20" fmla="*/ 95 w 252"/>
                  <a:gd name="T21" fmla="*/ 115 h 367"/>
                  <a:gd name="T22" fmla="*/ 78 w 252"/>
                  <a:gd name="T23" fmla="*/ 118 h 367"/>
                  <a:gd name="T24" fmla="*/ 59 w 252"/>
                  <a:gd name="T25" fmla="*/ 120 h 367"/>
                  <a:gd name="T26" fmla="*/ 39 w 252"/>
                  <a:gd name="T27" fmla="*/ 122 h 367"/>
                  <a:gd name="T28" fmla="*/ 19 w 252"/>
                  <a:gd name="T29" fmla="*/ 123 h 367"/>
                  <a:gd name="T30" fmla="*/ 26 w 252"/>
                  <a:gd name="T31" fmla="*/ 161 h 367"/>
                  <a:gd name="T32" fmla="*/ 27 w 252"/>
                  <a:gd name="T33" fmla="*/ 194 h 367"/>
                  <a:gd name="T34" fmla="*/ 27 w 252"/>
                  <a:gd name="T35" fmla="*/ 226 h 367"/>
                  <a:gd name="T36" fmla="*/ 26 w 252"/>
                  <a:gd name="T37" fmla="*/ 254 h 367"/>
                  <a:gd name="T38" fmla="*/ 21 w 252"/>
                  <a:gd name="T39" fmla="*/ 279 h 367"/>
                  <a:gd name="T40" fmla="*/ 14 w 252"/>
                  <a:gd name="T41" fmla="*/ 303 h 367"/>
                  <a:gd name="T42" fmla="*/ 7 w 252"/>
                  <a:gd name="T43" fmla="*/ 326 h 367"/>
                  <a:gd name="T44" fmla="*/ 0 w 252"/>
                  <a:gd name="T45" fmla="*/ 346 h 367"/>
                  <a:gd name="T46" fmla="*/ 22 w 252"/>
                  <a:gd name="T47" fmla="*/ 352 h 367"/>
                  <a:gd name="T48" fmla="*/ 48 w 252"/>
                  <a:gd name="T49" fmla="*/ 357 h 367"/>
                  <a:gd name="T50" fmla="*/ 73 w 252"/>
                  <a:gd name="T51" fmla="*/ 362 h 367"/>
                  <a:gd name="T52" fmla="*/ 97 w 252"/>
                  <a:gd name="T53" fmla="*/ 367 h 367"/>
                  <a:gd name="T54" fmla="*/ 115 w 252"/>
                  <a:gd name="T55" fmla="*/ 346 h 367"/>
                  <a:gd name="T56" fmla="*/ 132 w 252"/>
                  <a:gd name="T57" fmla="*/ 325 h 367"/>
                  <a:gd name="T58" fmla="*/ 149 w 252"/>
                  <a:gd name="T59" fmla="*/ 303 h 367"/>
                  <a:gd name="T60" fmla="*/ 164 w 252"/>
                  <a:gd name="T61" fmla="*/ 279 h 367"/>
                  <a:gd name="T62" fmla="*/ 178 w 252"/>
                  <a:gd name="T63" fmla="*/ 257 h 367"/>
                  <a:gd name="T64" fmla="*/ 191 w 252"/>
                  <a:gd name="T65" fmla="*/ 233 h 367"/>
                  <a:gd name="T66" fmla="*/ 203 w 252"/>
                  <a:gd name="T67" fmla="*/ 210 h 367"/>
                  <a:gd name="T68" fmla="*/ 213 w 252"/>
                  <a:gd name="T69" fmla="*/ 184 h 367"/>
                  <a:gd name="T70" fmla="*/ 222 w 252"/>
                  <a:gd name="T71" fmla="*/ 161 h 367"/>
                  <a:gd name="T72" fmla="*/ 228 w 252"/>
                  <a:gd name="T73" fmla="*/ 137 h 367"/>
                  <a:gd name="T74" fmla="*/ 235 w 252"/>
                  <a:gd name="T75" fmla="*/ 113 h 367"/>
                  <a:gd name="T76" fmla="*/ 242 w 252"/>
                  <a:gd name="T77" fmla="*/ 90 h 367"/>
                  <a:gd name="T78" fmla="*/ 245 w 252"/>
                  <a:gd name="T79" fmla="*/ 66 h 367"/>
                  <a:gd name="T80" fmla="*/ 249 w 252"/>
                  <a:gd name="T81" fmla="*/ 44 h 367"/>
                  <a:gd name="T82" fmla="*/ 252 w 252"/>
                  <a:gd name="T83" fmla="*/ 22 h 367"/>
                  <a:gd name="T84" fmla="*/ 252 w 252"/>
                  <a:gd name="T85" fmla="*/ 0 h 36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52" h="367">
                    <a:moveTo>
                      <a:pt x="252" y="0"/>
                    </a:moveTo>
                    <a:lnTo>
                      <a:pt x="228" y="30"/>
                    </a:lnTo>
                    <a:lnTo>
                      <a:pt x="205" y="56"/>
                    </a:lnTo>
                    <a:lnTo>
                      <a:pt x="193" y="68"/>
                    </a:lnTo>
                    <a:lnTo>
                      <a:pt x="181" y="78"/>
                    </a:lnTo>
                    <a:lnTo>
                      <a:pt x="167" y="86"/>
                    </a:lnTo>
                    <a:lnTo>
                      <a:pt x="154" y="95"/>
                    </a:lnTo>
                    <a:lnTo>
                      <a:pt x="140" y="101"/>
                    </a:lnTo>
                    <a:lnTo>
                      <a:pt x="127" y="107"/>
                    </a:lnTo>
                    <a:lnTo>
                      <a:pt x="110" y="112"/>
                    </a:lnTo>
                    <a:lnTo>
                      <a:pt x="95" y="115"/>
                    </a:lnTo>
                    <a:lnTo>
                      <a:pt x="78" y="118"/>
                    </a:lnTo>
                    <a:lnTo>
                      <a:pt x="59" y="120"/>
                    </a:lnTo>
                    <a:lnTo>
                      <a:pt x="39" y="122"/>
                    </a:lnTo>
                    <a:lnTo>
                      <a:pt x="19" y="123"/>
                    </a:lnTo>
                    <a:lnTo>
                      <a:pt x="26" y="161"/>
                    </a:lnTo>
                    <a:lnTo>
                      <a:pt x="27" y="194"/>
                    </a:lnTo>
                    <a:lnTo>
                      <a:pt x="27" y="226"/>
                    </a:lnTo>
                    <a:lnTo>
                      <a:pt x="26" y="254"/>
                    </a:lnTo>
                    <a:lnTo>
                      <a:pt x="21" y="279"/>
                    </a:lnTo>
                    <a:lnTo>
                      <a:pt x="14" y="303"/>
                    </a:lnTo>
                    <a:lnTo>
                      <a:pt x="7" y="326"/>
                    </a:lnTo>
                    <a:lnTo>
                      <a:pt x="0" y="346"/>
                    </a:lnTo>
                    <a:lnTo>
                      <a:pt x="22" y="352"/>
                    </a:lnTo>
                    <a:lnTo>
                      <a:pt x="48" y="357"/>
                    </a:lnTo>
                    <a:lnTo>
                      <a:pt x="73" y="362"/>
                    </a:lnTo>
                    <a:lnTo>
                      <a:pt x="97" y="367"/>
                    </a:lnTo>
                    <a:lnTo>
                      <a:pt x="115" y="346"/>
                    </a:lnTo>
                    <a:lnTo>
                      <a:pt x="132" y="325"/>
                    </a:lnTo>
                    <a:lnTo>
                      <a:pt x="149" y="303"/>
                    </a:lnTo>
                    <a:lnTo>
                      <a:pt x="164" y="279"/>
                    </a:lnTo>
                    <a:lnTo>
                      <a:pt x="178" y="257"/>
                    </a:lnTo>
                    <a:lnTo>
                      <a:pt x="191" y="233"/>
                    </a:lnTo>
                    <a:lnTo>
                      <a:pt x="203" y="210"/>
                    </a:lnTo>
                    <a:lnTo>
                      <a:pt x="213" y="184"/>
                    </a:lnTo>
                    <a:lnTo>
                      <a:pt x="222" y="161"/>
                    </a:lnTo>
                    <a:lnTo>
                      <a:pt x="228" y="137"/>
                    </a:lnTo>
                    <a:lnTo>
                      <a:pt x="235" y="113"/>
                    </a:lnTo>
                    <a:lnTo>
                      <a:pt x="242" y="90"/>
                    </a:lnTo>
                    <a:lnTo>
                      <a:pt x="245" y="66"/>
                    </a:lnTo>
                    <a:lnTo>
                      <a:pt x="249" y="44"/>
                    </a:lnTo>
                    <a:lnTo>
                      <a:pt x="252" y="22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04" name="Freeform 355">
                <a:extLst>
                  <a:ext uri="{FF2B5EF4-FFF2-40B4-BE49-F238E27FC236}">
                    <a16:creationId xmlns:a16="http://schemas.microsoft.com/office/drawing/2014/main" id="{0DBBAF1C-3502-4BB7-AE7A-178260BD36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" y="1540"/>
                <a:ext cx="234" cy="88"/>
              </a:xfrm>
              <a:custGeom>
                <a:avLst/>
                <a:gdLst>
                  <a:gd name="T0" fmla="*/ 234 w 234"/>
                  <a:gd name="T1" fmla="*/ 0 h 88"/>
                  <a:gd name="T2" fmla="*/ 221 w 234"/>
                  <a:gd name="T3" fmla="*/ 0 h 88"/>
                  <a:gd name="T4" fmla="*/ 209 w 234"/>
                  <a:gd name="T5" fmla="*/ 4 h 88"/>
                  <a:gd name="T6" fmla="*/ 0 w 234"/>
                  <a:gd name="T7" fmla="*/ 88 h 8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4" h="88">
                    <a:moveTo>
                      <a:pt x="234" y="0"/>
                    </a:moveTo>
                    <a:lnTo>
                      <a:pt x="221" y="0"/>
                    </a:lnTo>
                    <a:lnTo>
                      <a:pt x="209" y="4"/>
                    </a:lnTo>
                    <a:lnTo>
                      <a:pt x="0" y="8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05" name="Freeform 356">
                <a:extLst>
                  <a:ext uri="{FF2B5EF4-FFF2-40B4-BE49-F238E27FC236}">
                    <a16:creationId xmlns:a16="http://schemas.microsoft.com/office/drawing/2014/main" id="{ECBB22B3-FFC1-406A-A681-EADA2FB404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06" name="Freeform 357">
                <a:extLst>
                  <a:ext uri="{FF2B5EF4-FFF2-40B4-BE49-F238E27FC236}">
                    <a16:creationId xmlns:a16="http://schemas.microsoft.com/office/drawing/2014/main" id="{949CC757-C218-4F29-83C2-E821EFD87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07" name="Freeform 358">
                <a:extLst>
                  <a:ext uri="{FF2B5EF4-FFF2-40B4-BE49-F238E27FC236}">
                    <a16:creationId xmlns:a16="http://schemas.microsoft.com/office/drawing/2014/main" id="{C51D5F76-B5B4-4135-BFC2-01B2EFB827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" y="1795"/>
                <a:ext cx="3422" cy="717"/>
              </a:xfrm>
              <a:custGeom>
                <a:avLst/>
                <a:gdLst>
                  <a:gd name="T0" fmla="*/ 3422 w 3422"/>
                  <a:gd name="T1" fmla="*/ 565 h 717"/>
                  <a:gd name="T2" fmla="*/ 3416 w 3422"/>
                  <a:gd name="T3" fmla="*/ 585 h 717"/>
                  <a:gd name="T4" fmla="*/ 3410 w 3422"/>
                  <a:gd name="T5" fmla="*/ 605 h 717"/>
                  <a:gd name="T6" fmla="*/ 3402 w 3422"/>
                  <a:gd name="T7" fmla="*/ 626 h 717"/>
                  <a:gd name="T8" fmla="*/ 3394 w 3422"/>
                  <a:gd name="T9" fmla="*/ 646 h 717"/>
                  <a:gd name="T10" fmla="*/ 3383 w 3422"/>
                  <a:gd name="T11" fmla="*/ 663 h 717"/>
                  <a:gd name="T12" fmla="*/ 3372 w 3422"/>
                  <a:gd name="T13" fmla="*/ 678 h 717"/>
                  <a:gd name="T14" fmla="*/ 3367 w 3422"/>
                  <a:gd name="T15" fmla="*/ 685 h 717"/>
                  <a:gd name="T16" fmla="*/ 3360 w 3422"/>
                  <a:gd name="T17" fmla="*/ 692 h 717"/>
                  <a:gd name="T18" fmla="*/ 3353 w 3422"/>
                  <a:gd name="T19" fmla="*/ 697 h 717"/>
                  <a:gd name="T20" fmla="*/ 3346 w 3422"/>
                  <a:gd name="T21" fmla="*/ 700 h 717"/>
                  <a:gd name="T22" fmla="*/ 3323 w 3422"/>
                  <a:gd name="T23" fmla="*/ 707 h 717"/>
                  <a:gd name="T24" fmla="*/ 3299 w 3422"/>
                  <a:gd name="T25" fmla="*/ 712 h 717"/>
                  <a:gd name="T26" fmla="*/ 3274 w 3422"/>
                  <a:gd name="T27" fmla="*/ 715 h 717"/>
                  <a:gd name="T28" fmla="*/ 3247 w 3422"/>
                  <a:gd name="T29" fmla="*/ 717 h 717"/>
                  <a:gd name="T30" fmla="*/ 3218 w 3422"/>
                  <a:gd name="T31" fmla="*/ 717 h 717"/>
                  <a:gd name="T32" fmla="*/ 3188 w 3422"/>
                  <a:gd name="T33" fmla="*/ 717 h 717"/>
                  <a:gd name="T34" fmla="*/ 3157 w 3422"/>
                  <a:gd name="T35" fmla="*/ 717 h 717"/>
                  <a:gd name="T36" fmla="*/ 3127 w 3422"/>
                  <a:gd name="T37" fmla="*/ 714 h 717"/>
                  <a:gd name="T38" fmla="*/ 3061 w 3422"/>
                  <a:gd name="T39" fmla="*/ 709 h 717"/>
                  <a:gd name="T40" fmla="*/ 2995 w 3422"/>
                  <a:gd name="T41" fmla="*/ 700 h 717"/>
                  <a:gd name="T42" fmla="*/ 2926 w 3422"/>
                  <a:gd name="T43" fmla="*/ 690 h 717"/>
                  <a:gd name="T44" fmla="*/ 2857 w 3422"/>
                  <a:gd name="T45" fmla="*/ 680 h 717"/>
                  <a:gd name="T46" fmla="*/ 2784 w 3422"/>
                  <a:gd name="T47" fmla="*/ 666 h 717"/>
                  <a:gd name="T48" fmla="*/ 2713 w 3422"/>
                  <a:gd name="T49" fmla="*/ 653 h 717"/>
                  <a:gd name="T50" fmla="*/ 2644 w 3422"/>
                  <a:gd name="T51" fmla="*/ 638 h 717"/>
                  <a:gd name="T52" fmla="*/ 2573 w 3422"/>
                  <a:gd name="T53" fmla="*/ 622 h 717"/>
                  <a:gd name="T54" fmla="*/ 2504 w 3422"/>
                  <a:gd name="T55" fmla="*/ 607 h 717"/>
                  <a:gd name="T56" fmla="*/ 2436 w 3422"/>
                  <a:gd name="T57" fmla="*/ 592 h 717"/>
                  <a:gd name="T58" fmla="*/ 2367 w 3422"/>
                  <a:gd name="T59" fmla="*/ 577 h 717"/>
                  <a:gd name="T60" fmla="*/ 2296 w 3422"/>
                  <a:gd name="T61" fmla="*/ 563 h 717"/>
                  <a:gd name="T62" fmla="*/ 1427 w 3422"/>
                  <a:gd name="T63" fmla="*/ 357 h 717"/>
                  <a:gd name="T64" fmla="*/ 0 w 3422"/>
                  <a:gd name="T65" fmla="*/ 9 h 717"/>
                  <a:gd name="T66" fmla="*/ 0 w 3422"/>
                  <a:gd name="T67" fmla="*/ 0 h 717"/>
                  <a:gd name="T68" fmla="*/ 2375 w 3422"/>
                  <a:gd name="T69" fmla="*/ 499 h 717"/>
                  <a:gd name="T70" fmla="*/ 2387 w 3422"/>
                  <a:gd name="T71" fmla="*/ 502 h 717"/>
                  <a:gd name="T72" fmla="*/ 2391 w 3422"/>
                  <a:gd name="T73" fmla="*/ 504 h 717"/>
                  <a:gd name="T74" fmla="*/ 2391 w 3422"/>
                  <a:gd name="T75" fmla="*/ 506 h 717"/>
                  <a:gd name="T76" fmla="*/ 2387 w 3422"/>
                  <a:gd name="T77" fmla="*/ 507 h 717"/>
                  <a:gd name="T78" fmla="*/ 2384 w 3422"/>
                  <a:gd name="T79" fmla="*/ 507 h 717"/>
                  <a:gd name="T80" fmla="*/ 2384 w 3422"/>
                  <a:gd name="T81" fmla="*/ 509 h 717"/>
                  <a:gd name="T82" fmla="*/ 2387 w 3422"/>
                  <a:gd name="T83" fmla="*/ 511 h 717"/>
                  <a:gd name="T84" fmla="*/ 2399 w 3422"/>
                  <a:gd name="T85" fmla="*/ 512 h 717"/>
                  <a:gd name="T86" fmla="*/ 2487 w 3422"/>
                  <a:gd name="T87" fmla="*/ 524 h 717"/>
                  <a:gd name="T88" fmla="*/ 2600 w 3422"/>
                  <a:gd name="T89" fmla="*/ 536 h 717"/>
                  <a:gd name="T90" fmla="*/ 2722 w 3422"/>
                  <a:gd name="T91" fmla="*/ 546 h 717"/>
                  <a:gd name="T92" fmla="*/ 2847 w 3422"/>
                  <a:gd name="T93" fmla="*/ 555 h 717"/>
                  <a:gd name="T94" fmla="*/ 2971 w 3422"/>
                  <a:gd name="T95" fmla="*/ 560 h 717"/>
                  <a:gd name="T96" fmla="*/ 3034 w 3422"/>
                  <a:gd name="T97" fmla="*/ 561 h 717"/>
                  <a:gd name="T98" fmla="*/ 3095 w 3422"/>
                  <a:gd name="T99" fmla="*/ 561 h 717"/>
                  <a:gd name="T100" fmla="*/ 3152 w 3422"/>
                  <a:gd name="T101" fmla="*/ 561 h 717"/>
                  <a:gd name="T102" fmla="*/ 3210 w 3422"/>
                  <a:gd name="T103" fmla="*/ 560 h 717"/>
                  <a:gd name="T104" fmla="*/ 3264 w 3422"/>
                  <a:gd name="T105" fmla="*/ 556 h 717"/>
                  <a:gd name="T106" fmla="*/ 3314 w 3422"/>
                  <a:gd name="T107" fmla="*/ 553 h 717"/>
                  <a:gd name="T108" fmla="*/ 3361 w 3422"/>
                  <a:gd name="T109" fmla="*/ 548 h 717"/>
                  <a:gd name="T110" fmla="*/ 3404 w 3422"/>
                  <a:gd name="T111" fmla="*/ 540 h 717"/>
                  <a:gd name="T112" fmla="*/ 3407 w 3422"/>
                  <a:gd name="T113" fmla="*/ 546 h 717"/>
                  <a:gd name="T114" fmla="*/ 3410 w 3422"/>
                  <a:gd name="T115" fmla="*/ 553 h 717"/>
                  <a:gd name="T116" fmla="*/ 3416 w 3422"/>
                  <a:gd name="T117" fmla="*/ 560 h 717"/>
                  <a:gd name="T118" fmla="*/ 3422 w 3422"/>
                  <a:gd name="T119" fmla="*/ 565 h 71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22" h="717">
                    <a:moveTo>
                      <a:pt x="3422" y="565"/>
                    </a:moveTo>
                    <a:lnTo>
                      <a:pt x="3416" y="585"/>
                    </a:lnTo>
                    <a:lnTo>
                      <a:pt x="3410" y="605"/>
                    </a:lnTo>
                    <a:lnTo>
                      <a:pt x="3402" y="626"/>
                    </a:lnTo>
                    <a:lnTo>
                      <a:pt x="3394" y="646"/>
                    </a:lnTo>
                    <a:lnTo>
                      <a:pt x="3383" y="663"/>
                    </a:lnTo>
                    <a:lnTo>
                      <a:pt x="3372" y="678"/>
                    </a:lnTo>
                    <a:lnTo>
                      <a:pt x="3367" y="685"/>
                    </a:lnTo>
                    <a:lnTo>
                      <a:pt x="3360" y="692"/>
                    </a:lnTo>
                    <a:lnTo>
                      <a:pt x="3353" y="697"/>
                    </a:lnTo>
                    <a:lnTo>
                      <a:pt x="3346" y="700"/>
                    </a:lnTo>
                    <a:lnTo>
                      <a:pt x="3323" y="707"/>
                    </a:lnTo>
                    <a:lnTo>
                      <a:pt x="3299" y="712"/>
                    </a:lnTo>
                    <a:lnTo>
                      <a:pt x="3274" y="715"/>
                    </a:lnTo>
                    <a:lnTo>
                      <a:pt x="3247" y="717"/>
                    </a:lnTo>
                    <a:lnTo>
                      <a:pt x="3218" y="717"/>
                    </a:lnTo>
                    <a:lnTo>
                      <a:pt x="3188" y="717"/>
                    </a:lnTo>
                    <a:lnTo>
                      <a:pt x="3157" y="717"/>
                    </a:lnTo>
                    <a:lnTo>
                      <a:pt x="3127" y="714"/>
                    </a:lnTo>
                    <a:lnTo>
                      <a:pt x="3061" y="709"/>
                    </a:lnTo>
                    <a:lnTo>
                      <a:pt x="2995" y="700"/>
                    </a:lnTo>
                    <a:lnTo>
                      <a:pt x="2926" y="690"/>
                    </a:lnTo>
                    <a:lnTo>
                      <a:pt x="2857" y="680"/>
                    </a:lnTo>
                    <a:lnTo>
                      <a:pt x="2784" y="666"/>
                    </a:lnTo>
                    <a:lnTo>
                      <a:pt x="2713" y="653"/>
                    </a:lnTo>
                    <a:lnTo>
                      <a:pt x="2644" y="638"/>
                    </a:lnTo>
                    <a:lnTo>
                      <a:pt x="2573" y="622"/>
                    </a:lnTo>
                    <a:lnTo>
                      <a:pt x="2504" y="607"/>
                    </a:lnTo>
                    <a:lnTo>
                      <a:pt x="2436" y="592"/>
                    </a:lnTo>
                    <a:lnTo>
                      <a:pt x="2367" y="577"/>
                    </a:lnTo>
                    <a:lnTo>
                      <a:pt x="2296" y="563"/>
                    </a:lnTo>
                    <a:lnTo>
                      <a:pt x="1427" y="357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2375" y="499"/>
                    </a:lnTo>
                    <a:lnTo>
                      <a:pt x="2387" y="502"/>
                    </a:lnTo>
                    <a:lnTo>
                      <a:pt x="2391" y="504"/>
                    </a:lnTo>
                    <a:lnTo>
                      <a:pt x="2391" y="506"/>
                    </a:lnTo>
                    <a:lnTo>
                      <a:pt x="2387" y="507"/>
                    </a:lnTo>
                    <a:lnTo>
                      <a:pt x="2384" y="507"/>
                    </a:lnTo>
                    <a:lnTo>
                      <a:pt x="2384" y="509"/>
                    </a:lnTo>
                    <a:lnTo>
                      <a:pt x="2387" y="511"/>
                    </a:lnTo>
                    <a:lnTo>
                      <a:pt x="2399" y="512"/>
                    </a:lnTo>
                    <a:lnTo>
                      <a:pt x="2487" y="524"/>
                    </a:lnTo>
                    <a:lnTo>
                      <a:pt x="2600" y="536"/>
                    </a:lnTo>
                    <a:lnTo>
                      <a:pt x="2722" y="546"/>
                    </a:lnTo>
                    <a:lnTo>
                      <a:pt x="2847" y="555"/>
                    </a:lnTo>
                    <a:lnTo>
                      <a:pt x="2971" y="560"/>
                    </a:lnTo>
                    <a:lnTo>
                      <a:pt x="3034" y="561"/>
                    </a:lnTo>
                    <a:lnTo>
                      <a:pt x="3095" y="561"/>
                    </a:lnTo>
                    <a:lnTo>
                      <a:pt x="3152" y="561"/>
                    </a:lnTo>
                    <a:lnTo>
                      <a:pt x="3210" y="560"/>
                    </a:lnTo>
                    <a:lnTo>
                      <a:pt x="3264" y="556"/>
                    </a:lnTo>
                    <a:lnTo>
                      <a:pt x="3314" y="553"/>
                    </a:lnTo>
                    <a:lnTo>
                      <a:pt x="3361" y="548"/>
                    </a:lnTo>
                    <a:lnTo>
                      <a:pt x="3404" y="540"/>
                    </a:lnTo>
                    <a:lnTo>
                      <a:pt x="3407" y="546"/>
                    </a:lnTo>
                    <a:lnTo>
                      <a:pt x="3410" y="553"/>
                    </a:lnTo>
                    <a:lnTo>
                      <a:pt x="3416" y="560"/>
                    </a:lnTo>
                    <a:lnTo>
                      <a:pt x="3422" y="565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08" name="Freeform 359">
                <a:extLst>
                  <a:ext uri="{FF2B5EF4-FFF2-40B4-BE49-F238E27FC236}">
                    <a16:creationId xmlns:a16="http://schemas.microsoft.com/office/drawing/2014/main" id="{5D64958F-904A-47A5-B225-05221C1FD5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" y="1802"/>
                <a:ext cx="3431" cy="742"/>
              </a:xfrm>
              <a:custGeom>
                <a:avLst/>
                <a:gdLst>
                  <a:gd name="T0" fmla="*/ 3427 w 3431"/>
                  <a:gd name="T1" fmla="*/ 561 h 742"/>
                  <a:gd name="T2" fmla="*/ 3426 w 3431"/>
                  <a:gd name="T3" fmla="*/ 566 h 742"/>
                  <a:gd name="T4" fmla="*/ 3419 w 3431"/>
                  <a:gd name="T5" fmla="*/ 575 h 742"/>
                  <a:gd name="T6" fmla="*/ 3416 w 3431"/>
                  <a:gd name="T7" fmla="*/ 587 h 742"/>
                  <a:gd name="T8" fmla="*/ 3417 w 3431"/>
                  <a:gd name="T9" fmla="*/ 600 h 742"/>
                  <a:gd name="T10" fmla="*/ 3414 w 3431"/>
                  <a:gd name="T11" fmla="*/ 627 h 742"/>
                  <a:gd name="T12" fmla="*/ 3400 w 3431"/>
                  <a:gd name="T13" fmla="*/ 663 h 742"/>
                  <a:gd name="T14" fmla="*/ 3382 w 3431"/>
                  <a:gd name="T15" fmla="*/ 693 h 742"/>
                  <a:gd name="T16" fmla="*/ 3360 w 3431"/>
                  <a:gd name="T17" fmla="*/ 717 h 742"/>
                  <a:gd name="T18" fmla="*/ 3323 w 3431"/>
                  <a:gd name="T19" fmla="*/ 730 h 742"/>
                  <a:gd name="T20" fmla="*/ 3274 w 3431"/>
                  <a:gd name="T21" fmla="*/ 739 h 742"/>
                  <a:gd name="T22" fmla="*/ 3218 w 3431"/>
                  <a:gd name="T23" fmla="*/ 742 h 742"/>
                  <a:gd name="T24" fmla="*/ 3157 w 3431"/>
                  <a:gd name="T25" fmla="*/ 740 h 742"/>
                  <a:gd name="T26" fmla="*/ 3061 w 3431"/>
                  <a:gd name="T27" fmla="*/ 732 h 742"/>
                  <a:gd name="T28" fmla="*/ 2926 w 3431"/>
                  <a:gd name="T29" fmla="*/ 715 h 742"/>
                  <a:gd name="T30" fmla="*/ 2784 w 3431"/>
                  <a:gd name="T31" fmla="*/ 691 h 742"/>
                  <a:gd name="T32" fmla="*/ 2644 w 3431"/>
                  <a:gd name="T33" fmla="*/ 663 h 742"/>
                  <a:gd name="T34" fmla="*/ 2504 w 3431"/>
                  <a:gd name="T35" fmla="*/ 632 h 742"/>
                  <a:gd name="T36" fmla="*/ 2367 w 3431"/>
                  <a:gd name="T37" fmla="*/ 602 h 742"/>
                  <a:gd name="T38" fmla="*/ 1427 w 3431"/>
                  <a:gd name="T39" fmla="*/ 382 h 742"/>
                  <a:gd name="T40" fmla="*/ 0 w 3431"/>
                  <a:gd name="T41" fmla="*/ 0 h 742"/>
                  <a:gd name="T42" fmla="*/ 2408 w 3431"/>
                  <a:gd name="T43" fmla="*/ 529 h 742"/>
                  <a:gd name="T44" fmla="*/ 2472 w 3431"/>
                  <a:gd name="T45" fmla="*/ 538 h 742"/>
                  <a:gd name="T46" fmla="*/ 2505 w 3431"/>
                  <a:gd name="T47" fmla="*/ 539 h 742"/>
                  <a:gd name="T48" fmla="*/ 2514 w 3431"/>
                  <a:gd name="T49" fmla="*/ 536 h 742"/>
                  <a:gd name="T50" fmla="*/ 2585 w 3431"/>
                  <a:gd name="T51" fmla="*/ 543 h 742"/>
                  <a:gd name="T52" fmla="*/ 2590 w 3431"/>
                  <a:gd name="T53" fmla="*/ 553 h 742"/>
                  <a:gd name="T54" fmla="*/ 2806 w 3431"/>
                  <a:gd name="T55" fmla="*/ 573 h 742"/>
                  <a:gd name="T56" fmla="*/ 3015 w 3431"/>
                  <a:gd name="T57" fmla="*/ 582 h 742"/>
                  <a:gd name="T58" fmla="*/ 3115 w 3431"/>
                  <a:gd name="T59" fmla="*/ 582 h 742"/>
                  <a:gd name="T60" fmla="*/ 3210 w 3431"/>
                  <a:gd name="T61" fmla="*/ 576 h 742"/>
                  <a:gd name="T62" fmla="*/ 3301 w 3431"/>
                  <a:gd name="T63" fmla="*/ 568 h 742"/>
                  <a:gd name="T64" fmla="*/ 3385 w 3431"/>
                  <a:gd name="T65" fmla="*/ 554 h 742"/>
                  <a:gd name="T66" fmla="*/ 3405 w 3431"/>
                  <a:gd name="T67" fmla="*/ 560 h 742"/>
                  <a:gd name="T68" fmla="*/ 3424 w 3431"/>
                  <a:gd name="T69" fmla="*/ 558 h 7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431" h="742">
                    <a:moveTo>
                      <a:pt x="3424" y="558"/>
                    </a:moveTo>
                    <a:lnTo>
                      <a:pt x="3427" y="561"/>
                    </a:lnTo>
                    <a:lnTo>
                      <a:pt x="3431" y="563"/>
                    </a:lnTo>
                    <a:lnTo>
                      <a:pt x="3426" y="566"/>
                    </a:lnTo>
                    <a:lnTo>
                      <a:pt x="3422" y="570"/>
                    </a:lnTo>
                    <a:lnTo>
                      <a:pt x="3419" y="575"/>
                    </a:lnTo>
                    <a:lnTo>
                      <a:pt x="3416" y="582"/>
                    </a:lnTo>
                    <a:lnTo>
                      <a:pt x="3416" y="587"/>
                    </a:lnTo>
                    <a:lnTo>
                      <a:pt x="3416" y="593"/>
                    </a:lnTo>
                    <a:lnTo>
                      <a:pt x="3417" y="600"/>
                    </a:lnTo>
                    <a:lnTo>
                      <a:pt x="3419" y="607"/>
                    </a:lnTo>
                    <a:lnTo>
                      <a:pt x="3414" y="627"/>
                    </a:lnTo>
                    <a:lnTo>
                      <a:pt x="3407" y="646"/>
                    </a:lnTo>
                    <a:lnTo>
                      <a:pt x="3400" y="663"/>
                    </a:lnTo>
                    <a:lnTo>
                      <a:pt x="3392" y="680"/>
                    </a:lnTo>
                    <a:lnTo>
                      <a:pt x="3382" y="693"/>
                    </a:lnTo>
                    <a:lnTo>
                      <a:pt x="3372" y="707"/>
                    </a:lnTo>
                    <a:lnTo>
                      <a:pt x="3360" y="717"/>
                    </a:lnTo>
                    <a:lnTo>
                      <a:pt x="3346" y="725"/>
                    </a:lnTo>
                    <a:lnTo>
                      <a:pt x="3323" y="730"/>
                    </a:lnTo>
                    <a:lnTo>
                      <a:pt x="3299" y="735"/>
                    </a:lnTo>
                    <a:lnTo>
                      <a:pt x="3274" y="739"/>
                    </a:lnTo>
                    <a:lnTo>
                      <a:pt x="3247" y="740"/>
                    </a:lnTo>
                    <a:lnTo>
                      <a:pt x="3218" y="742"/>
                    </a:lnTo>
                    <a:lnTo>
                      <a:pt x="3188" y="742"/>
                    </a:lnTo>
                    <a:lnTo>
                      <a:pt x="3157" y="740"/>
                    </a:lnTo>
                    <a:lnTo>
                      <a:pt x="3127" y="739"/>
                    </a:lnTo>
                    <a:lnTo>
                      <a:pt x="3061" y="732"/>
                    </a:lnTo>
                    <a:lnTo>
                      <a:pt x="2995" y="725"/>
                    </a:lnTo>
                    <a:lnTo>
                      <a:pt x="2926" y="715"/>
                    </a:lnTo>
                    <a:lnTo>
                      <a:pt x="2857" y="705"/>
                    </a:lnTo>
                    <a:lnTo>
                      <a:pt x="2784" y="691"/>
                    </a:lnTo>
                    <a:lnTo>
                      <a:pt x="2713" y="678"/>
                    </a:lnTo>
                    <a:lnTo>
                      <a:pt x="2644" y="663"/>
                    </a:lnTo>
                    <a:lnTo>
                      <a:pt x="2573" y="647"/>
                    </a:lnTo>
                    <a:lnTo>
                      <a:pt x="2504" y="632"/>
                    </a:lnTo>
                    <a:lnTo>
                      <a:pt x="2436" y="617"/>
                    </a:lnTo>
                    <a:lnTo>
                      <a:pt x="2367" y="602"/>
                    </a:lnTo>
                    <a:lnTo>
                      <a:pt x="2296" y="587"/>
                    </a:lnTo>
                    <a:lnTo>
                      <a:pt x="1427" y="382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2375" y="524"/>
                    </a:lnTo>
                    <a:lnTo>
                      <a:pt x="2408" y="529"/>
                    </a:lnTo>
                    <a:lnTo>
                      <a:pt x="2440" y="533"/>
                    </a:lnTo>
                    <a:lnTo>
                      <a:pt x="2472" y="538"/>
                    </a:lnTo>
                    <a:lnTo>
                      <a:pt x="2504" y="541"/>
                    </a:lnTo>
                    <a:lnTo>
                      <a:pt x="2505" y="539"/>
                    </a:lnTo>
                    <a:lnTo>
                      <a:pt x="2509" y="538"/>
                    </a:lnTo>
                    <a:lnTo>
                      <a:pt x="2514" y="536"/>
                    </a:lnTo>
                    <a:lnTo>
                      <a:pt x="2519" y="536"/>
                    </a:lnTo>
                    <a:lnTo>
                      <a:pt x="2585" y="543"/>
                    </a:lnTo>
                    <a:lnTo>
                      <a:pt x="2588" y="546"/>
                    </a:lnTo>
                    <a:lnTo>
                      <a:pt x="2590" y="553"/>
                    </a:lnTo>
                    <a:lnTo>
                      <a:pt x="2700" y="563"/>
                    </a:lnTo>
                    <a:lnTo>
                      <a:pt x="2806" y="573"/>
                    </a:lnTo>
                    <a:lnTo>
                      <a:pt x="2912" y="578"/>
                    </a:lnTo>
                    <a:lnTo>
                      <a:pt x="3015" y="582"/>
                    </a:lnTo>
                    <a:lnTo>
                      <a:pt x="3066" y="582"/>
                    </a:lnTo>
                    <a:lnTo>
                      <a:pt x="3115" y="582"/>
                    </a:lnTo>
                    <a:lnTo>
                      <a:pt x="3162" y="580"/>
                    </a:lnTo>
                    <a:lnTo>
                      <a:pt x="3210" y="576"/>
                    </a:lnTo>
                    <a:lnTo>
                      <a:pt x="3257" y="573"/>
                    </a:lnTo>
                    <a:lnTo>
                      <a:pt x="3301" y="568"/>
                    </a:lnTo>
                    <a:lnTo>
                      <a:pt x="3345" y="561"/>
                    </a:lnTo>
                    <a:lnTo>
                      <a:pt x="3385" y="554"/>
                    </a:lnTo>
                    <a:lnTo>
                      <a:pt x="3397" y="558"/>
                    </a:lnTo>
                    <a:lnTo>
                      <a:pt x="3405" y="560"/>
                    </a:lnTo>
                    <a:lnTo>
                      <a:pt x="3414" y="560"/>
                    </a:lnTo>
                    <a:lnTo>
                      <a:pt x="3424" y="558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09" name="Freeform 360">
                <a:extLst>
                  <a:ext uri="{FF2B5EF4-FFF2-40B4-BE49-F238E27FC236}">
                    <a16:creationId xmlns:a16="http://schemas.microsoft.com/office/drawing/2014/main" id="{FBD03901-3BBB-413E-AA72-FF6FF895C0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003"/>
              </a:xfrm>
              <a:custGeom>
                <a:avLst/>
                <a:gdLst>
                  <a:gd name="T0" fmla="*/ 0 w 3458"/>
                  <a:gd name="T1" fmla="*/ 7 h 1003"/>
                  <a:gd name="T2" fmla="*/ 11 w 3458"/>
                  <a:gd name="T3" fmla="*/ 0 h 1003"/>
                  <a:gd name="T4" fmla="*/ 132 w 3458"/>
                  <a:gd name="T5" fmla="*/ 12 h 1003"/>
                  <a:gd name="T6" fmla="*/ 188 w 3458"/>
                  <a:gd name="T7" fmla="*/ 27 h 1003"/>
                  <a:gd name="T8" fmla="*/ 463 w 3458"/>
                  <a:gd name="T9" fmla="*/ 337 h 1003"/>
                  <a:gd name="T10" fmla="*/ 493 w 3458"/>
                  <a:gd name="T11" fmla="*/ 364 h 1003"/>
                  <a:gd name="T12" fmla="*/ 521 w 3458"/>
                  <a:gd name="T13" fmla="*/ 372 h 1003"/>
                  <a:gd name="T14" fmla="*/ 666 w 3458"/>
                  <a:gd name="T15" fmla="*/ 384 h 1003"/>
                  <a:gd name="T16" fmla="*/ 884 w 3458"/>
                  <a:gd name="T17" fmla="*/ 396 h 1003"/>
                  <a:gd name="T18" fmla="*/ 1140 w 3458"/>
                  <a:gd name="T19" fmla="*/ 408 h 1003"/>
                  <a:gd name="T20" fmla="*/ 1405 w 3458"/>
                  <a:gd name="T21" fmla="*/ 416 h 1003"/>
                  <a:gd name="T22" fmla="*/ 1647 w 3458"/>
                  <a:gd name="T23" fmla="*/ 421 h 1003"/>
                  <a:gd name="T24" fmla="*/ 1711 w 3458"/>
                  <a:gd name="T25" fmla="*/ 442 h 1003"/>
                  <a:gd name="T26" fmla="*/ 1741 w 3458"/>
                  <a:gd name="T27" fmla="*/ 491 h 1003"/>
                  <a:gd name="T28" fmla="*/ 1824 w 3458"/>
                  <a:gd name="T29" fmla="*/ 583 h 1003"/>
                  <a:gd name="T30" fmla="*/ 1918 w 3458"/>
                  <a:gd name="T31" fmla="*/ 670 h 1003"/>
                  <a:gd name="T32" fmla="*/ 1976 w 3458"/>
                  <a:gd name="T33" fmla="*/ 714 h 1003"/>
                  <a:gd name="T34" fmla="*/ 2452 w 3458"/>
                  <a:gd name="T35" fmla="*/ 793 h 1003"/>
                  <a:gd name="T36" fmla="*/ 2533 w 3458"/>
                  <a:gd name="T37" fmla="*/ 791 h 1003"/>
                  <a:gd name="T38" fmla="*/ 2602 w 3458"/>
                  <a:gd name="T39" fmla="*/ 781 h 1003"/>
                  <a:gd name="T40" fmla="*/ 2661 w 3458"/>
                  <a:gd name="T41" fmla="*/ 761 h 1003"/>
                  <a:gd name="T42" fmla="*/ 2710 w 3458"/>
                  <a:gd name="T43" fmla="*/ 732 h 1003"/>
                  <a:gd name="T44" fmla="*/ 2747 w 3458"/>
                  <a:gd name="T45" fmla="*/ 693 h 1003"/>
                  <a:gd name="T46" fmla="*/ 2783 w 3458"/>
                  <a:gd name="T47" fmla="*/ 683 h 1003"/>
                  <a:gd name="T48" fmla="*/ 3109 w 3458"/>
                  <a:gd name="T49" fmla="*/ 759 h 1003"/>
                  <a:gd name="T50" fmla="*/ 3274 w 3458"/>
                  <a:gd name="T51" fmla="*/ 812 h 1003"/>
                  <a:gd name="T52" fmla="*/ 3374 w 3458"/>
                  <a:gd name="T53" fmla="*/ 854 h 1003"/>
                  <a:gd name="T54" fmla="*/ 3458 w 3458"/>
                  <a:gd name="T55" fmla="*/ 896 h 1003"/>
                  <a:gd name="T56" fmla="*/ 3428 w 3458"/>
                  <a:gd name="T57" fmla="*/ 928 h 1003"/>
                  <a:gd name="T58" fmla="*/ 3411 w 3458"/>
                  <a:gd name="T59" fmla="*/ 967 h 1003"/>
                  <a:gd name="T60" fmla="*/ 3403 w 3458"/>
                  <a:gd name="T61" fmla="*/ 1003 h 1003"/>
                  <a:gd name="T62" fmla="*/ 3296 w 3458"/>
                  <a:gd name="T63" fmla="*/ 999 h 1003"/>
                  <a:gd name="T64" fmla="*/ 3203 w 3458"/>
                  <a:gd name="T65" fmla="*/ 986 h 1003"/>
                  <a:gd name="T66" fmla="*/ 3036 w 3458"/>
                  <a:gd name="T67" fmla="*/ 962 h 1003"/>
                  <a:gd name="T68" fmla="*/ 2839 w 3458"/>
                  <a:gd name="T69" fmla="*/ 930 h 1003"/>
                  <a:gd name="T70" fmla="*/ 2619 w 3458"/>
                  <a:gd name="T71" fmla="*/ 889 h 1003"/>
                  <a:gd name="T72" fmla="*/ 2378 w 3458"/>
                  <a:gd name="T73" fmla="*/ 840 h 1003"/>
                  <a:gd name="T74" fmla="*/ 2116 w 3458"/>
                  <a:gd name="T75" fmla="*/ 785 h 1003"/>
                  <a:gd name="T76" fmla="*/ 569 w 3458"/>
                  <a:gd name="T77" fmla="*/ 430 h 1003"/>
                  <a:gd name="T78" fmla="*/ 510 w 3458"/>
                  <a:gd name="T79" fmla="*/ 409 h 1003"/>
                  <a:gd name="T80" fmla="*/ 456 w 3458"/>
                  <a:gd name="T81" fmla="*/ 379 h 1003"/>
                  <a:gd name="T82" fmla="*/ 392 w 3458"/>
                  <a:gd name="T83" fmla="*/ 323 h 1003"/>
                  <a:gd name="T84" fmla="*/ 301 w 3458"/>
                  <a:gd name="T85" fmla="*/ 224 h 1003"/>
                  <a:gd name="T86" fmla="*/ 223 w 3458"/>
                  <a:gd name="T87" fmla="*/ 142 h 1003"/>
                  <a:gd name="T88" fmla="*/ 171 w 3458"/>
                  <a:gd name="T89" fmla="*/ 100 h 1003"/>
                  <a:gd name="T90" fmla="*/ 114 w 3458"/>
                  <a:gd name="T91" fmla="*/ 66 h 1003"/>
                  <a:gd name="T92" fmla="*/ 49 w 3458"/>
                  <a:gd name="T93" fmla="*/ 46 h 100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3458" h="1003">
                    <a:moveTo>
                      <a:pt x="0" y="39"/>
                    </a:moveTo>
                    <a:lnTo>
                      <a:pt x="0" y="12"/>
                    </a:lnTo>
                    <a:lnTo>
                      <a:pt x="0" y="7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51" y="4"/>
                    </a:lnTo>
                    <a:lnTo>
                      <a:pt x="92" y="7"/>
                    </a:lnTo>
                    <a:lnTo>
                      <a:pt x="132" y="12"/>
                    </a:lnTo>
                    <a:lnTo>
                      <a:pt x="173" y="19"/>
                    </a:lnTo>
                    <a:lnTo>
                      <a:pt x="181" y="24"/>
                    </a:lnTo>
                    <a:lnTo>
                      <a:pt x="188" y="27"/>
                    </a:lnTo>
                    <a:lnTo>
                      <a:pt x="195" y="33"/>
                    </a:lnTo>
                    <a:lnTo>
                      <a:pt x="200" y="39"/>
                    </a:lnTo>
                    <a:lnTo>
                      <a:pt x="463" y="337"/>
                    </a:lnTo>
                    <a:lnTo>
                      <a:pt x="475" y="349"/>
                    </a:lnTo>
                    <a:lnTo>
                      <a:pt x="487" y="359"/>
                    </a:lnTo>
                    <a:lnTo>
                      <a:pt x="493" y="364"/>
                    </a:lnTo>
                    <a:lnTo>
                      <a:pt x="502" y="367"/>
                    </a:lnTo>
                    <a:lnTo>
                      <a:pt x="510" y="371"/>
                    </a:lnTo>
                    <a:lnTo>
                      <a:pt x="521" y="372"/>
                    </a:lnTo>
                    <a:lnTo>
                      <a:pt x="559" y="377"/>
                    </a:lnTo>
                    <a:lnTo>
                      <a:pt x="608" y="381"/>
                    </a:lnTo>
                    <a:lnTo>
                      <a:pt x="666" y="384"/>
                    </a:lnTo>
                    <a:lnTo>
                      <a:pt x="732" y="389"/>
                    </a:lnTo>
                    <a:lnTo>
                      <a:pt x="804" y="393"/>
                    </a:lnTo>
                    <a:lnTo>
                      <a:pt x="884" y="396"/>
                    </a:lnTo>
                    <a:lnTo>
                      <a:pt x="966" y="401"/>
                    </a:lnTo>
                    <a:lnTo>
                      <a:pt x="1052" y="404"/>
                    </a:lnTo>
                    <a:lnTo>
                      <a:pt x="1140" y="408"/>
                    </a:lnTo>
                    <a:lnTo>
                      <a:pt x="1230" y="409"/>
                    </a:lnTo>
                    <a:lnTo>
                      <a:pt x="1317" y="413"/>
                    </a:lnTo>
                    <a:lnTo>
                      <a:pt x="1405" y="416"/>
                    </a:lnTo>
                    <a:lnTo>
                      <a:pt x="1490" y="418"/>
                    </a:lnTo>
                    <a:lnTo>
                      <a:pt x="1571" y="420"/>
                    </a:lnTo>
                    <a:lnTo>
                      <a:pt x="1647" y="421"/>
                    </a:lnTo>
                    <a:lnTo>
                      <a:pt x="1716" y="423"/>
                    </a:lnTo>
                    <a:lnTo>
                      <a:pt x="1712" y="431"/>
                    </a:lnTo>
                    <a:lnTo>
                      <a:pt x="1711" y="442"/>
                    </a:lnTo>
                    <a:lnTo>
                      <a:pt x="1712" y="450"/>
                    </a:lnTo>
                    <a:lnTo>
                      <a:pt x="1716" y="458"/>
                    </a:lnTo>
                    <a:lnTo>
                      <a:pt x="1741" y="491"/>
                    </a:lnTo>
                    <a:lnTo>
                      <a:pt x="1767" y="523"/>
                    </a:lnTo>
                    <a:lnTo>
                      <a:pt x="1795" y="553"/>
                    </a:lnTo>
                    <a:lnTo>
                      <a:pt x="1824" y="583"/>
                    </a:lnTo>
                    <a:lnTo>
                      <a:pt x="1854" y="614"/>
                    </a:lnTo>
                    <a:lnTo>
                      <a:pt x="1885" y="643"/>
                    </a:lnTo>
                    <a:lnTo>
                      <a:pt x="1918" y="670"/>
                    </a:lnTo>
                    <a:lnTo>
                      <a:pt x="1952" y="698"/>
                    </a:lnTo>
                    <a:lnTo>
                      <a:pt x="1962" y="707"/>
                    </a:lnTo>
                    <a:lnTo>
                      <a:pt x="1976" y="714"/>
                    </a:lnTo>
                    <a:lnTo>
                      <a:pt x="1991" y="717"/>
                    </a:lnTo>
                    <a:lnTo>
                      <a:pt x="2006" y="722"/>
                    </a:lnTo>
                    <a:lnTo>
                      <a:pt x="2452" y="793"/>
                    </a:lnTo>
                    <a:lnTo>
                      <a:pt x="2481" y="793"/>
                    </a:lnTo>
                    <a:lnTo>
                      <a:pt x="2506" y="793"/>
                    </a:lnTo>
                    <a:lnTo>
                      <a:pt x="2533" y="791"/>
                    </a:lnTo>
                    <a:lnTo>
                      <a:pt x="2557" y="790"/>
                    </a:lnTo>
                    <a:lnTo>
                      <a:pt x="2580" y="786"/>
                    </a:lnTo>
                    <a:lnTo>
                      <a:pt x="2602" y="781"/>
                    </a:lnTo>
                    <a:lnTo>
                      <a:pt x="2624" y="776"/>
                    </a:lnTo>
                    <a:lnTo>
                      <a:pt x="2643" y="769"/>
                    </a:lnTo>
                    <a:lnTo>
                      <a:pt x="2661" y="761"/>
                    </a:lnTo>
                    <a:lnTo>
                      <a:pt x="2680" y="752"/>
                    </a:lnTo>
                    <a:lnTo>
                      <a:pt x="2695" y="742"/>
                    </a:lnTo>
                    <a:lnTo>
                      <a:pt x="2710" y="732"/>
                    </a:lnTo>
                    <a:lnTo>
                      <a:pt x="2724" y="720"/>
                    </a:lnTo>
                    <a:lnTo>
                      <a:pt x="2737" y="707"/>
                    </a:lnTo>
                    <a:lnTo>
                      <a:pt x="2747" y="693"/>
                    </a:lnTo>
                    <a:lnTo>
                      <a:pt x="2759" y="678"/>
                    </a:lnTo>
                    <a:lnTo>
                      <a:pt x="2769" y="680"/>
                    </a:lnTo>
                    <a:lnTo>
                      <a:pt x="2783" y="683"/>
                    </a:lnTo>
                    <a:lnTo>
                      <a:pt x="2903" y="709"/>
                    </a:lnTo>
                    <a:lnTo>
                      <a:pt x="3011" y="734"/>
                    </a:lnTo>
                    <a:lnTo>
                      <a:pt x="3109" y="759"/>
                    </a:lnTo>
                    <a:lnTo>
                      <a:pt x="3195" y="785"/>
                    </a:lnTo>
                    <a:lnTo>
                      <a:pt x="3235" y="798"/>
                    </a:lnTo>
                    <a:lnTo>
                      <a:pt x="3274" y="812"/>
                    </a:lnTo>
                    <a:lnTo>
                      <a:pt x="3310" y="825"/>
                    </a:lnTo>
                    <a:lnTo>
                      <a:pt x="3343" y="840"/>
                    </a:lnTo>
                    <a:lnTo>
                      <a:pt x="3374" y="854"/>
                    </a:lnTo>
                    <a:lnTo>
                      <a:pt x="3404" y="867"/>
                    </a:lnTo>
                    <a:lnTo>
                      <a:pt x="3433" y="881"/>
                    </a:lnTo>
                    <a:lnTo>
                      <a:pt x="3458" y="896"/>
                    </a:lnTo>
                    <a:lnTo>
                      <a:pt x="3446" y="906"/>
                    </a:lnTo>
                    <a:lnTo>
                      <a:pt x="3436" y="916"/>
                    </a:lnTo>
                    <a:lnTo>
                      <a:pt x="3428" y="928"/>
                    </a:lnTo>
                    <a:lnTo>
                      <a:pt x="3421" y="940"/>
                    </a:lnTo>
                    <a:lnTo>
                      <a:pt x="3416" y="954"/>
                    </a:lnTo>
                    <a:lnTo>
                      <a:pt x="3411" y="967"/>
                    </a:lnTo>
                    <a:lnTo>
                      <a:pt x="3408" y="981"/>
                    </a:lnTo>
                    <a:lnTo>
                      <a:pt x="3404" y="994"/>
                    </a:lnTo>
                    <a:lnTo>
                      <a:pt x="3403" y="1003"/>
                    </a:lnTo>
                    <a:lnTo>
                      <a:pt x="3328" y="996"/>
                    </a:lnTo>
                    <a:lnTo>
                      <a:pt x="3315" y="997"/>
                    </a:lnTo>
                    <a:lnTo>
                      <a:pt x="3296" y="999"/>
                    </a:lnTo>
                    <a:lnTo>
                      <a:pt x="3276" y="997"/>
                    </a:lnTo>
                    <a:lnTo>
                      <a:pt x="3252" y="994"/>
                    </a:lnTo>
                    <a:lnTo>
                      <a:pt x="3203" y="986"/>
                    </a:lnTo>
                    <a:lnTo>
                      <a:pt x="3153" y="979"/>
                    </a:lnTo>
                    <a:lnTo>
                      <a:pt x="3095" y="970"/>
                    </a:lnTo>
                    <a:lnTo>
                      <a:pt x="3036" y="962"/>
                    </a:lnTo>
                    <a:lnTo>
                      <a:pt x="2972" y="952"/>
                    </a:lnTo>
                    <a:lnTo>
                      <a:pt x="2906" y="942"/>
                    </a:lnTo>
                    <a:lnTo>
                      <a:pt x="2839" y="930"/>
                    </a:lnTo>
                    <a:lnTo>
                      <a:pt x="2768" y="918"/>
                    </a:lnTo>
                    <a:lnTo>
                      <a:pt x="2693" y="903"/>
                    </a:lnTo>
                    <a:lnTo>
                      <a:pt x="2619" y="889"/>
                    </a:lnTo>
                    <a:lnTo>
                      <a:pt x="2540" y="874"/>
                    </a:lnTo>
                    <a:lnTo>
                      <a:pt x="2460" y="857"/>
                    </a:lnTo>
                    <a:lnTo>
                      <a:pt x="2378" y="840"/>
                    </a:lnTo>
                    <a:lnTo>
                      <a:pt x="2292" y="822"/>
                    </a:lnTo>
                    <a:lnTo>
                      <a:pt x="2206" y="803"/>
                    </a:lnTo>
                    <a:lnTo>
                      <a:pt x="2116" y="785"/>
                    </a:lnTo>
                    <a:lnTo>
                      <a:pt x="2025" y="764"/>
                    </a:lnTo>
                    <a:lnTo>
                      <a:pt x="1932" y="742"/>
                    </a:lnTo>
                    <a:lnTo>
                      <a:pt x="569" y="430"/>
                    </a:lnTo>
                    <a:lnTo>
                      <a:pt x="549" y="425"/>
                    </a:lnTo>
                    <a:lnTo>
                      <a:pt x="529" y="418"/>
                    </a:lnTo>
                    <a:lnTo>
                      <a:pt x="510" y="409"/>
                    </a:lnTo>
                    <a:lnTo>
                      <a:pt x="492" y="401"/>
                    </a:lnTo>
                    <a:lnTo>
                      <a:pt x="473" y="391"/>
                    </a:lnTo>
                    <a:lnTo>
                      <a:pt x="456" y="379"/>
                    </a:lnTo>
                    <a:lnTo>
                      <a:pt x="439" y="365"/>
                    </a:lnTo>
                    <a:lnTo>
                      <a:pt x="423" y="352"/>
                    </a:lnTo>
                    <a:lnTo>
                      <a:pt x="392" y="323"/>
                    </a:lnTo>
                    <a:lnTo>
                      <a:pt x="362" y="291"/>
                    </a:lnTo>
                    <a:lnTo>
                      <a:pt x="331" y="257"/>
                    </a:lnTo>
                    <a:lnTo>
                      <a:pt x="301" y="224"/>
                    </a:lnTo>
                    <a:lnTo>
                      <a:pt x="271" y="190"/>
                    </a:lnTo>
                    <a:lnTo>
                      <a:pt x="240" y="158"/>
                    </a:lnTo>
                    <a:lnTo>
                      <a:pt x="223" y="142"/>
                    </a:lnTo>
                    <a:lnTo>
                      <a:pt x="206" y="127"/>
                    </a:lnTo>
                    <a:lnTo>
                      <a:pt x="190" y="114"/>
                    </a:lnTo>
                    <a:lnTo>
                      <a:pt x="171" y="100"/>
                    </a:lnTo>
                    <a:lnTo>
                      <a:pt x="154" y="88"/>
                    </a:lnTo>
                    <a:lnTo>
                      <a:pt x="134" y="76"/>
                    </a:lnTo>
                    <a:lnTo>
                      <a:pt x="114" y="66"/>
                    </a:lnTo>
                    <a:lnTo>
                      <a:pt x="93" y="58"/>
                    </a:lnTo>
                    <a:lnTo>
                      <a:pt x="71" y="51"/>
                    </a:lnTo>
                    <a:lnTo>
                      <a:pt x="49" y="46"/>
                    </a:lnTo>
                    <a:lnTo>
                      <a:pt x="26" y="4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8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10" name="Freeform 361">
                <a:extLst>
                  <a:ext uri="{FF2B5EF4-FFF2-40B4-BE49-F238E27FC236}">
                    <a16:creationId xmlns:a16="http://schemas.microsoft.com/office/drawing/2014/main" id="{689DF9AE-CB2A-47D7-8B65-2D476B9519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4" y="1669"/>
                <a:ext cx="2011" cy="471"/>
              </a:xfrm>
              <a:custGeom>
                <a:avLst/>
                <a:gdLst>
                  <a:gd name="T0" fmla="*/ 72 w 2011"/>
                  <a:gd name="T1" fmla="*/ 3 h 471"/>
                  <a:gd name="T2" fmla="*/ 219 w 2011"/>
                  <a:gd name="T3" fmla="*/ 6 h 471"/>
                  <a:gd name="T4" fmla="*/ 363 w 2011"/>
                  <a:gd name="T5" fmla="*/ 10 h 471"/>
                  <a:gd name="T6" fmla="*/ 494 w 2011"/>
                  <a:gd name="T7" fmla="*/ 13 h 471"/>
                  <a:gd name="T8" fmla="*/ 548 w 2011"/>
                  <a:gd name="T9" fmla="*/ 23 h 471"/>
                  <a:gd name="T10" fmla="*/ 548 w 2011"/>
                  <a:gd name="T11" fmla="*/ 42 h 471"/>
                  <a:gd name="T12" fmla="*/ 577 w 2011"/>
                  <a:gd name="T13" fmla="*/ 83 h 471"/>
                  <a:gd name="T14" fmla="*/ 631 w 2011"/>
                  <a:gd name="T15" fmla="*/ 145 h 471"/>
                  <a:gd name="T16" fmla="*/ 690 w 2011"/>
                  <a:gd name="T17" fmla="*/ 206 h 471"/>
                  <a:gd name="T18" fmla="*/ 754 w 2011"/>
                  <a:gd name="T19" fmla="*/ 262 h 471"/>
                  <a:gd name="T20" fmla="*/ 798 w 2011"/>
                  <a:gd name="T21" fmla="*/ 299 h 471"/>
                  <a:gd name="T22" fmla="*/ 827 w 2011"/>
                  <a:gd name="T23" fmla="*/ 309 h 471"/>
                  <a:gd name="T24" fmla="*/ 1288 w 2011"/>
                  <a:gd name="T25" fmla="*/ 385 h 471"/>
                  <a:gd name="T26" fmla="*/ 1342 w 2011"/>
                  <a:gd name="T27" fmla="*/ 385 h 471"/>
                  <a:gd name="T28" fmla="*/ 1393 w 2011"/>
                  <a:gd name="T29" fmla="*/ 382 h 471"/>
                  <a:gd name="T30" fmla="*/ 1438 w 2011"/>
                  <a:gd name="T31" fmla="*/ 373 h 471"/>
                  <a:gd name="T32" fmla="*/ 1479 w 2011"/>
                  <a:gd name="T33" fmla="*/ 361 h 471"/>
                  <a:gd name="T34" fmla="*/ 1516 w 2011"/>
                  <a:gd name="T35" fmla="*/ 344 h 471"/>
                  <a:gd name="T36" fmla="*/ 1546 w 2011"/>
                  <a:gd name="T37" fmla="*/ 324 h 471"/>
                  <a:gd name="T38" fmla="*/ 1573 w 2011"/>
                  <a:gd name="T39" fmla="*/ 299 h 471"/>
                  <a:gd name="T40" fmla="*/ 1595 w 2011"/>
                  <a:gd name="T41" fmla="*/ 270 h 471"/>
                  <a:gd name="T42" fmla="*/ 1619 w 2011"/>
                  <a:gd name="T43" fmla="*/ 275 h 471"/>
                  <a:gd name="T44" fmla="*/ 1730 w 2011"/>
                  <a:gd name="T45" fmla="*/ 299 h 471"/>
                  <a:gd name="T46" fmla="*/ 1833 w 2011"/>
                  <a:gd name="T47" fmla="*/ 322 h 471"/>
                  <a:gd name="T48" fmla="*/ 1926 w 2011"/>
                  <a:gd name="T49" fmla="*/ 346 h 471"/>
                  <a:gd name="T50" fmla="*/ 2011 w 2011"/>
                  <a:gd name="T51" fmla="*/ 371 h 471"/>
                  <a:gd name="T52" fmla="*/ 1973 w 2011"/>
                  <a:gd name="T53" fmla="*/ 397 h 471"/>
                  <a:gd name="T54" fmla="*/ 1930 w 2011"/>
                  <a:gd name="T55" fmla="*/ 417 h 471"/>
                  <a:gd name="T56" fmla="*/ 1884 w 2011"/>
                  <a:gd name="T57" fmla="*/ 434 h 471"/>
                  <a:gd name="T58" fmla="*/ 1833 w 2011"/>
                  <a:gd name="T59" fmla="*/ 448 h 471"/>
                  <a:gd name="T60" fmla="*/ 1725 w 2011"/>
                  <a:gd name="T61" fmla="*/ 464 h 471"/>
                  <a:gd name="T62" fmla="*/ 1614 w 2011"/>
                  <a:gd name="T63" fmla="*/ 471 h 471"/>
                  <a:gd name="T64" fmla="*/ 1506 w 2011"/>
                  <a:gd name="T65" fmla="*/ 469 h 471"/>
                  <a:gd name="T66" fmla="*/ 1408 w 2011"/>
                  <a:gd name="T67" fmla="*/ 463 h 471"/>
                  <a:gd name="T68" fmla="*/ 1268 w 2011"/>
                  <a:gd name="T69" fmla="*/ 444 h 471"/>
                  <a:gd name="T70" fmla="*/ 1148 w 2011"/>
                  <a:gd name="T71" fmla="*/ 419 h 471"/>
                  <a:gd name="T72" fmla="*/ 1026 w 2011"/>
                  <a:gd name="T73" fmla="*/ 392 h 471"/>
                  <a:gd name="T74" fmla="*/ 898 w 2011"/>
                  <a:gd name="T75" fmla="*/ 365 h 471"/>
                  <a:gd name="T76" fmla="*/ 768 w 2011"/>
                  <a:gd name="T77" fmla="*/ 334 h 47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011" h="471">
                    <a:moveTo>
                      <a:pt x="0" y="0"/>
                    </a:moveTo>
                    <a:lnTo>
                      <a:pt x="72" y="3"/>
                    </a:lnTo>
                    <a:lnTo>
                      <a:pt x="147" y="5"/>
                    </a:lnTo>
                    <a:lnTo>
                      <a:pt x="219" y="6"/>
                    </a:lnTo>
                    <a:lnTo>
                      <a:pt x="292" y="10"/>
                    </a:lnTo>
                    <a:lnTo>
                      <a:pt x="363" y="10"/>
                    </a:lnTo>
                    <a:lnTo>
                      <a:pt x="430" y="12"/>
                    </a:lnTo>
                    <a:lnTo>
                      <a:pt x="494" y="13"/>
                    </a:lnTo>
                    <a:lnTo>
                      <a:pt x="552" y="15"/>
                    </a:lnTo>
                    <a:lnTo>
                      <a:pt x="548" y="23"/>
                    </a:lnTo>
                    <a:lnTo>
                      <a:pt x="547" y="34"/>
                    </a:lnTo>
                    <a:lnTo>
                      <a:pt x="548" y="42"/>
                    </a:lnTo>
                    <a:lnTo>
                      <a:pt x="552" y="50"/>
                    </a:lnTo>
                    <a:lnTo>
                      <a:pt x="577" y="83"/>
                    </a:lnTo>
                    <a:lnTo>
                      <a:pt x="603" y="115"/>
                    </a:lnTo>
                    <a:lnTo>
                      <a:pt x="631" y="145"/>
                    </a:lnTo>
                    <a:lnTo>
                      <a:pt x="660" y="175"/>
                    </a:lnTo>
                    <a:lnTo>
                      <a:pt x="690" y="206"/>
                    </a:lnTo>
                    <a:lnTo>
                      <a:pt x="721" y="235"/>
                    </a:lnTo>
                    <a:lnTo>
                      <a:pt x="754" y="262"/>
                    </a:lnTo>
                    <a:lnTo>
                      <a:pt x="788" y="290"/>
                    </a:lnTo>
                    <a:lnTo>
                      <a:pt x="798" y="299"/>
                    </a:lnTo>
                    <a:lnTo>
                      <a:pt x="812" y="306"/>
                    </a:lnTo>
                    <a:lnTo>
                      <a:pt x="827" y="309"/>
                    </a:lnTo>
                    <a:lnTo>
                      <a:pt x="842" y="314"/>
                    </a:lnTo>
                    <a:lnTo>
                      <a:pt x="1288" y="385"/>
                    </a:lnTo>
                    <a:lnTo>
                      <a:pt x="1317" y="385"/>
                    </a:lnTo>
                    <a:lnTo>
                      <a:pt x="1342" y="385"/>
                    </a:lnTo>
                    <a:lnTo>
                      <a:pt x="1369" y="383"/>
                    </a:lnTo>
                    <a:lnTo>
                      <a:pt x="1393" y="382"/>
                    </a:lnTo>
                    <a:lnTo>
                      <a:pt x="1416" y="378"/>
                    </a:lnTo>
                    <a:lnTo>
                      <a:pt x="1438" y="373"/>
                    </a:lnTo>
                    <a:lnTo>
                      <a:pt x="1460" y="368"/>
                    </a:lnTo>
                    <a:lnTo>
                      <a:pt x="1479" y="361"/>
                    </a:lnTo>
                    <a:lnTo>
                      <a:pt x="1497" y="353"/>
                    </a:lnTo>
                    <a:lnTo>
                      <a:pt x="1516" y="344"/>
                    </a:lnTo>
                    <a:lnTo>
                      <a:pt x="1531" y="334"/>
                    </a:lnTo>
                    <a:lnTo>
                      <a:pt x="1546" y="324"/>
                    </a:lnTo>
                    <a:lnTo>
                      <a:pt x="1560" y="312"/>
                    </a:lnTo>
                    <a:lnTo>
                      <a:pt x="1573" y="299"/>
                    </a:lnTo>
                    <a:lnTo>
                      <a:pt x="1583" y="285"/>
                    </a:lnTo>
                    <a:lnTo>
                      <a:pt x="1595" y="270"/>
                    </a:lnTo>
                    <a:lnTo>
                      <a:pt x="1605" y="272"/>
                    </a:lnTo>
                    <a:lnTo>
                      <a:pt x="1619" y="275"/>
                    </a:lnTo>
                    <a:lnTo>
                      <a:pt x="1676" y="287"/>
                    </a:lnTo>
                    <a:lnTo>
                      <a:pt x="1730" y="299"/>
                    </a:lnTo>
                    <a:lnTo>
                      <a:pt x="1783" y="311"/>
                    </a:lnTo>
                    <a:lnTo>
                      <a:pt x="1833" y="322"/>
                    </a:lnTo>
                    <a:lnTo>
                      <a:pt x="1881" y="334"/>
                    </a:lnTo>
                    <a:lnTo>
                      <a:pt x="1926" y="346"/>
                    </a:lnTo>
                    <a:lnTo>
                      <a:pt x="1970" y="358"/>
                    </a:lnTo>
                    <a:lnTo>
                      <a:pt x="2011" y="371"/>
                    </a:lnTo>
                    <a:lnTo>
                      <a:pt x="1992" y="383"/>
                    </a:lnTo>
                    <a:lnTo>
                      <a:pt x="1973" y="397"/>
                    </a:lnTo>
                    <a:lnTo>
                      <a:pt x="1952" y="407"/>
                    </a:lnTo>
                    <a:lnTo>
                      <a:pt x="1930" y="417"/>
                    </a:lnTo>
                    <a:lnTo>
                      <a:pt x="1908" y="426"/>
                    </a:lnTo>
                    <a:lnTo>
                      <a:pt x="1884" y="434"/>
                    </a:lnTo>
                    <a:lnTo>
                      <a:pt x="1859" y="441"/>
                    </a:lnTo>
                    <a:lnTo>
                      <a:pt x="1833" y="448"/>
                    </a:lnTo>
                    <a:lnTo>
                      <a:pt x="1779" y="458"/>
                    </a:lnTo>
                    <a:lnTo>
                      <a:pt x="1725" y="464"/>
                    </a:lnTo>
                    <a:lnTo>
                      <a:pt x="1670" y="469"/>
                    </a:lnTo>
                    <a:lnTo>
                      <a:pt x="1614" y="471"/>
                    </a:lnTo>
                    <a:lnTo>
                      <a:pt x="1560" y="471"/>
                    </a:lnTo>
                    <a:lnTo>
                      <a:pt x="1506" y="469"/>
                    </a:lnTo>
                    <a:lnTo>
                      <a:pt x="1455" y="466"/>
                    </a:lnTo>
                    <a:lnTo>
                      <a:pt x="1408" y="463"/>
                    </a:lnTo>
                    <a:lnTo>
                      <a:pt x="1325" y="453"/>
                    </a:lnTo>
                    <a:lnTo>
                      <a:pt x="1268" y="444"/>
                    </a:lnTo>
                    <a:lnTo>
                      <a:pt x="1209" y="431"/>
                    </a:lnTo>
                    <a:lnTo>
                      <a:pt x="1148" y="419"/>
                    </a:lnTo>
                    <a:lnTo>
                      <a:pt x="1087" y="405"/>
                    </a:lnTo>
                    <a:lnTo>
                      <a:pt x="1026" y="392"/>
                    </a:lnTo>
                    <a:lnTo>
                      <a:pt x="962" y="378"/>
                    </a:lnTo>
                    <a:lnTo>
                      <a:pt x="898" y="365"/>
                    </a:lnTo>
                    <a:lnTo>
                      <a:pt x="834" y="350"/>
                    </a:lnTo>
                    <a:lnTo>
                      <a:pt x="768" y="3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11" name="Freeform 362">
                <a:extLst>
                  <a:ext uri="{FF2B5EF4-FFF2-40B4-BE49-F238E27FC236}">
                    <a16:creationId xmlns:a16="http://schemas.microsoft.com/office/drawing/2014/main" id="{128C4E4C-EF4F-4DC3-8094-867BA40982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" y="1682"/>
                <a:ext cx="1395" cy="421"/>
              </a:xfrm>
              <a:custGeom>
                <a:avLst/>
                <a:gdLst>
                  <a:gd name="T0" fmla="*/ 30 w 1395"/>
                  <a:gd name="T1" fmla="*/ 0 h 421"/>
                  <a:gd name="T2" fmla="*/ 98 w 1395"/>
                  <a:gd name="T3" fmla="*/ 2 h 421"/>
                  <a:gd name="T4" fmla="*/ 121 w 1395"/>
                  <a:gd name="T5" fmla="*/ 10 h 421"/>
                  <a:gd name="T6" fmla="*/ 121 w 1395"/>
                  <a:gd name="T7" fmla="*/ 29 h 421"/>
                  <a:gd name="T8" fmla="*/ 150 w 1395"/>
                  <a:gd name="T9" fmla="*/ 70 h 421"/>
                  <a:gd name="T10" fmla="*/ 204 w 1395"/>
                  <a:gd name="T11" fmla="*/ 132 h 421"/>
                  <a:gd name="T12" fmla="*/ 263 w 1395"/>
                  <a:gd name="T13" fmla="*/ 193 h 421"/>
                  <a:gd name="T14" fmla="*/ 327 w 1395"/>
                  <a:gd name="T15" fmla="*/ 249 h 421"/>
                  <a:gd name="T16" fmla="*/ 371 w 1395"/>
                  <a:gd name="T17" fmla="*/ 286 h 421"/>
                  <a:gd name="T18" fmla="*/ 400 w 1395"/>
                  <a:gd name="T19" fmla="*/ 296 h 421"/>
                  <a:gd name="T20" fmla="*/ 861 w 1395"/>
                  <a:gd name="T21" fmla="*/ 372 h 421"/>
                  <a:gd name="T22" fmla="*/ 915 w 1395"/>
                  <a:gd name="T23" fmla="*/ 372 h 421"/>
                  <a:gd name="T24" fmla="*/ 966 w 1395"/>
                  <a:gd name="T25" fmla="*/ 369 h 421"/>
                  <a:gd name="T26" fmla="*/ 1011 w 1395"/>
                  <a:gd name="T27" fmla="*/ 360 h 421"/>
                  <a:gd name="T28" fmla="*/ 1052 w 1395"/>
                  <a:gd name="T29" fmla="*/ 348 h 421"/>
                  <a:gd name="T30" fmla="*/ 1089 w 1395"/>
                  <a:gd name="T31" fmla="*/ 331 h 421"/>
                  <a:gd name="T32" fmla="*/ 1119 w 1395"/>
                  <a:gd name="T33" fmla="*/ 311 h 421"/>
                  <a:gd name="T34" fmla="*/ 1146 w 1395"/>
                  <a:gd name="T35" fmla="*/ 286 h 421"/>
                  <a:gd name="T36" fmla="*/ 1168 w 1395"/>
                  <a:gd name="T37" fmla="*/ 257 h 421"/>
                  <a:gd name="T38" fmla="*/ 1192 w 1395"/>
                  <a:gd name="T39" fmla="*/ 262 h 421"/>
                  <a:gd name="T40" fmla="*/ 1297 w 1395"/>
                  <a:gd name="T41" fmla="*/ 284 h 421"/>
                  <a:gd name="T42" fmla="*/ 1395 w 1395"/>
                  <a:gd name="T43" fmla="*/ 306 h 421"/>
                  <a:gd name="T44" fmla="*/ 1381 w 1395"/>
                  <a:gd name="T45" fmla="*/ 325 h 421"/>
                  <a:gd name="T46" fmla="*/ 1361 w 1395"/>
                  <a:gd name="T47" fmla="*/ 342 h 421"/>
                  <a:gd name="T48" fmla="*/ 1335 w 1395"/>
                  <a:gd name="T49" fmla="*/ 357 h 421"/>
                  <a:gd name="T50" fmla="*/ 1307 w 1395"/>
                  <a:gd name="T51" fmla="*/ 370 h 421"/>
                  <a:gd name="T52" fmla="*/ 1234 w 1395"/>
                  <a:gd name="T53" fmla="*/ 392 h 421"/>
                  <a:gd name="T54" fmla="*/ 1153 w 1395"/>
                  <a:gd name="T55" fmla="*/ 407 h 421"/>
                  <a:gd name="T56" fmla="*/ 1067 w 1395"/>
                  <a:gd name="T57" fmla="*/ 418 h 421"/>
                  <a:gd name="T58" fmla="*/ 984 w 1395"/>
                  <a:gd name="T59" fmla="*/ 421 h 421"/>
                  <a:gd name="T60" fmla="*/ 908 w 1395"/>
                  <a:gd name="T61" fmla="*/ 419 h 421"/>
                  <a:gd name="T62" fmla="*/ 847 w 1395"/>
                  <a:gd name="T63" fmla="*/ 413 h 421"/>
                  <a:gd name="T64" fmla="*/ 385 w 1395"/>
                  <a:gd name="T65" fmla="*/ 320 h 421"/>
                  <a:gd name="T66" fmla="*/ 371 w 1395"/>
                  <a:gd name="T67" fmla="*/ 315 h 421"/>
                  <a:gd name="T68" fmla="*/ 341 w 1395"/>
                  <a:gd name="T69" fmla="*/ 298 h 421"/>
                  <a:gd name="T70" fmla="*/ 282 w 1395"/>
                  <a:gd name="T71" fmla="*/ 260 h 421"/>
                  <a:gd name="T72" fmla="*/ 213 w 1395"/>
                  <a:gd name="T73" fmla="*/ 210 h 421"/>
                  <a:gd name="T74" fmla="*/ 140 w 1395"/>
                  <a:gd name="T75" fmla="*/ 154 h 421"/>
                  <a:gd name="T76" fmla="*/ 76 w 1395"/>
                  <a:gd name="T77" fmla="*/ 98 h 421"/>
                  <a:gd name="T78" fmla="*/ 25 w 1395"/>
                  <a:gd name="T79" fmla="*/ 49 h 421"/>
                  <a:gd name="T80" fmla="*/ 5 w 1395"/>
                  <a:gd name="T81" fmla="*/ 19 h 421"/>
                  <a:gd name="T82" fmla="*/ 0 w 1395"/>
                  <a:gd name="T83" fmla="*/ 5 h 42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95" h="421">
                    <a:moveTo>
                      <a:pt x="2" y="0"/>
                    </a:moveTo>
                    <a:lnTo>
                      <a:pt x="30" y="0"/>
                    </a:lnTo>
                    <a:lnTo>
                      <a:pt x="66" y="0"/>
                    </a:lnTo>
                    <a:lnTo>
                      <a:pt x="98" y="2"/>
                    </a:lnTo>
                    <a:lnTo>
                      <a:pt x="125" y="2"/>
                    </a:lnTo>
                    <a:lnTo>
                      <a:pt x="121" y="10"/>
                    </a:lnTo>
                    <a:lnTo>
                      <a:pt x="120" y="21"/>
                    </a:lnTo>
                    <a:lnTo>
                      <a:pt x="121" y="29"/>
                    </a:lnTo>
                    <a:lnTo>
                      <a:pt x="125" y="37"/>
                    </a:lnTo>
                    <a:lnTo>
                      <a:pt x="150" y="70"/>
                    </a:lnTo>
                    <a:lnTo>
                      <a:pt x="176" y="102"/>
                    </a:lnTo>
                    <a:lnTo>
                      <a:pt x="204" y="132"/>
                    </a:lnTo>
                    <a:lnTo>
                      <a:pt x="233" y="162"/>
                    </a:lnTo>
                    <a:lnTo>
                      <a:pt x="263" y="193"/>
                    </a:lnTo>
                    <a:lnTo>
                      <a:pt x="294" y="222"/>
                    </a:lnTo>
                    <a:lnTo>
                      <a:pt x="327" y="249"/>
                    </a:lnTo>
                    <a:lnTo>
                      <a:pt x="361" y="277"/>
                    </a:lnTo>
                    <a:lnTo>
                      <a:pt x="371" y="286"/>
                    </a:lnTo>
                    <a:lnTo>
                      <a:pt x="385" y="293"/>
                    </a:lnTo>
                    <a:lnTo>
                      <a:pt x="400" y="296"/>
                    </a:lnTo>
                    <a:lnTo>
                      <a:pt x="415" y="301"/>
                    </a:lnTo>
                    <a:lnTo>
                      <a:pt x="861" y="372"/>
                    </a:lnTo>
                    <a:lnTo>
                      <a:pt x="890" y="372"/>
                    </a:lnTo>
                    <a:lnTo>
                      <a:pt x="915" y="372"/>
                    </a:lnTo>
                    <a:lnTo>
                      <a:pt x="942" y="370"/>
                    </a:lnTo>
                    <a:lnTo>
                      <a:pt x="966" y="369"/>
                    </a:lnTo>
                    <a:lnTo>
                      <a:pt x="989" y="365"/>
                    </a:lnTo>
                    <a:lnTo>
                      <a:pt x="1011" y="360"/>
                    </a:lnTo>
                    <a:lnTo>
                      <a:pt x="1033" y="355"/>
                    </a:lnTo>
                    <a:lnTo>
                      <a:pt x="1052" y="348"/>
                    </a:lnTo>
                    <a:lnTo>
                      <a:pt x="1070" y="340"/>
                    </a:lnTo>
                    <a:lnTo>
                      <a:pt x="1089" y="331"/>
                    </a:lnTo>
                    <a:lnTo>
                      <a:pt x="1104" y="321"/>
                    </a:lnTo>
                    <a:lnTo>
                      <a:pt x="1119" y="311"/>
                    </a:lnTo>
                    <a:lnTo>
                      <a:pt x="1133" y="299"/>
                    </a:lnTo>
                    <a:lnTo>
                      <a:pt x="1146" y="286"/>
                    </a:lnTo>
                    <a:lnTo>
                      <a:pt x="1156" y="272"/>
                    </a:lnTo>
                    <a:lnTo>
                      <a:pt x="1168" y="257"/>
                    </a:lnTo>
                    <a:lnTo>
                      <a:pt x="1178" y="259"/>
                    </a:lnTo>
                    <a:lnTo>
                      <a:pt x="1192" y="262"/>
                    </a:lnTo>
                    <a:lnTo>
                      <a:pt x="1246" y="272"/>
                    </a:lnTo>
                    <a:lnTo>
                      <a:pt x="1297" y="284"/>
                    </a:lnTo>
                    <a:lnTo>
                      <a:pt x="1347" y="294"/>
                    </a:lnTo>
                    <a:lnTo>
                      <a:pt x="1395" y="306"/>
                    </a:lnTo>
                    <a:lnTo>
                      <a:pt x="1388" y="316"/>
                    </a:lnTo>
                    <a:lnTo>
                      <a:pt x="1381" y="325"/>
                    </a:lnTo>
                    <a:lnTo>
                      <a:pt x="1373" y="333"/>
                    </a:lnTo>
                    <a:lnTo>
                      <a:pt x="1361" y="342"/>
                    </a:lnTo>
                    <a:lnTo>
                      <a:pt x="1349" y="348"/>
                    </a:lnTo>
                    <a:lnTo>
                      <a:pt x="1335" y="357"/>
                    </a:lnTo>
                    <a:lnTo>
                      <a:pt x="1322" y="364"/>
                    </a:lnTo>
                    <a:lnTo>
                      <a:pt x="1307" y="370"/>
                    </a:lnTo>
                    <a:lnTo>
                      <a:pt x="1271" y="382"/>
                    </a:lnTo>
                    <a:lnTo>
                      <a:pt x="1234" y="392"/>
                    </a:lnTo>
                    <a:lnTo>
                      <a:pt x="1195" y="401"/>
                    </a:lnTo>
                    <a:lnTo>
                      <a:pt x="1153" y="407"/>
                    </a:lnTo>
                    <a:lnTo>
                      <a:pt x="1111" y="413"/>
                    </a:lnTo>
                    <a:lnTo>
                      <a:pt x="1067" y="418"/>
                    </a:lnTo>
                    <a:lnTo>
                      <a:pt x="1025" y="421"/>
                    </a:lnTo>
                    <a:lnTo>
                      <a:pt x="984" y="421"/>
                    </a:lnTo>
                    <a:lnTo>
                      <a:pt x="944" y="421"/>
                    </a:lnTo>
                    <a:lnTo>
                      <a:pt x="908" y="419"/>
                    </a:lnTo>
                    <a:lnTo>
                      <a:pt x="875" y="418"/>
                    </a:lnTo>
                    <a:lnTo>
                      <a:pt x="847" y="413"/>
                    </a:lnTo>
                    <a:lnTo>
                      <a:pt x="388" y="318"/>
                    </a:lnTo>
                    <a:lnTo>
                      <a:pt x="385" y="320"/>
                    </a:lnTo>
                    <a:lnTo>
                      <a:pt x="380" y="318"/>
                    </a:lnTo>
                    <a:lnTo>
                      <a:pt x="371" y="315"/>
                    </a:lnTo>
                    <a:lnTo>
                      <a:pt x="363" y="311"/>
                    </a:lnTo>
                    <a:lnTo>
                      <a:pt x="341" y="298"/>
                    </a:lnTo>
                    <a:lnTo>
                      <a:pt x="312" y="281"/>
                    </a:lnTo>
                    <a:lnTo>
                      <a:pt x="282" y="260"/>
                    </a:lnTo>
                    <a:lnTo>
                      <a:pt x="248" y="237"/>
                    </a:lnTo>
                    <a:lnTo>
                      <a:pt x="213" y="210"/>
                    </a:lnTo>
                    <a:lnTo>
                      <a:pt x="176" y="183"/>
                    </a:lnTo>
                    <a:lnTo>
                      <a:pt x="140" y="154"/>
                    </a:lnTo>
                    <a:lnTo>
                      <a:pt x="106" y="125"/>
                    </a:lnTo>
                    <a:lnTo>
                      <a:pt x="76" y="98"/>
                    </a:lnTo>
                    <a:lnTo>
                      <a:pt x="49" y="73"/>
                    </a:lnTo>
                    <a:lnTo>
                      <a:pt x="25" y="49"/>
                    </a:lnTo>
                    <a:lnTo>
                      <a:pt x="10" y="29"/>
                    </a:lnTo>
                    <a:lnTo>
                      <a:pt x="5" y="19"/>
                    </a:lnTo>
                    <a:lnTo>
                      <a:pt x="2" y="12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12" name="Freeform 363">
                <a:extLst>
                  <a:ext uri="{FF2B5EF4-FFF2-40B4-BE49-F238E27FC236}">
                    <a16:creationId xmlns:a16="http://schemas.microsoft.com/office/drawing/2014/main" id="{039C6F42-9B67-4C8E-A0D9-2021383AB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4" y="1684"/>
                <a:ext cx="1065" cy="380"/>
              </a:xfrm>
              <a:custGeom>
                <a:avLst/>
                <a:gdLst>
                  <a:gd name="T0" fmla="*/ 12 w 1065"/>
                  <a:gd name="T1" fmla="*/ 0 h 380"/>
                  <a:gd name="T2" fmla="*/ 7 w 1065"/>
                  <a:gd name="T3" fmla="*/ 19 h 380"/>
                  <a:gd name="T4" fmla="*/ 12 w 1065"/>
                  <a:gd name="T5" fmla="*/ 35 h 380"/>
                  <a:gd name="T6" fmla="*/ 63 w 1065"/>
                  <a:gd name="T7" fmla="*/ 100 h 380"/>
                  <a:gd name="T8" fmla="*/ 120 w 1065"/>
                  <a:gd name="T9" fmla="*/ 160 h 380"/>
                  <a:gd name="T10" fmla="*/ 181 w 1065"/>
                  <a:gd name="T11" fmla="*/ 220 h 380"/>
                  <a:gd name="T12" fmla="*/ 248 w 1065"/>
                  <a:gd name="T13" fmla="*/ 275 h 380"/>
                  <a:gd name="T14" fmla="*/ 272 w 1065"/>
                  <a:gd name="T15" fmla="*/ 291 h 380"/>
                  <a:gd name="T16" fmla="*/ 302 w 1065"/>
                  <a:gd name="T17" fmla="*/ 299 h 380"/>
                  <a:gd name="T18" fmla="*/ 777 w 1065"/>
                  <a:gd name="T19" fmla="*/ 370 h 380"/>
                  <a:gd name="T20" fmla="*/ 829 w 1065"/>
                  <a:gd name="T21" fmla="*/ 368 h 380"/>
                  <a:gd name="T22" fmla="*/ 876 w 1065"/>
                  <a:gd name="T23" fmla="*/ 363 h 380"/>
                  <a:gd name="T24" fmla="*/ 920 w 1065"/>
                  <a:gd name="T25" fmla="*/ 353 h 380"/>
                  <a:gd name="T26" fmla="*/ 957 w 1065"/>
                  <a:gd name="T27" fmla="*/ 338 h 380"/>
                  <a:gd name="T28" fmla="*/ 991 w 1065"/>
                  <a:gd name="T29" fmla="*/ 319 h 380"/>
                  <a:gd name="T30" fmla="*/ 1020 w 1065"/>
                  <a:gd name="T31" fmla="*/ 297 h 380"/>
                  <a:gd name="T32" fmla="*/ 1043 w 1065"/>
                  <a:gd name="T33" fmla="*/ 270 h 380"/>
                  <a:gd name="T34" fmla="*/ 1060 w 1065"/>
                  <a:gd name="T35" fmla="*/ 257 h 380"/>
                  <a:gd name="T36" fmla="*/ 1052 w 1065"/>
                  <a:gd name="T37" fmla="*/ 277 h 380"/>
                  <a:gd name="T38" fmla="*/ 1016 w 1065"/>
                  <a:gd name="T39" fmla="*/ 311 h 380"/>
                  <a:gd name="T40" fmla="*/ 978 w 1065"/>
                  <a:gd name="T41" fmla="*/ 336 h 380"/>
                  <a:gd name="T42" fmla="*/ 934 w 1065"/>
                  <a:gd name="T43" fmla="*/ 356 h 380"/>
                  <a:gd name="T44" fmla="*/ 888 w 1065"/>
                  <a:gd name="T45" fmla="*/ 368 h 380"/>
                  <a:gd name="T46" fmla="*/ 844 w 1065"/>
                  <a:gd name="T47" fmla="*/ 377 h 380"/>
                  <a:gd name="T48" fmla="*/ 802 w 1065"/>
                  <a:gd name="T49" fmla="*/ 380 h 380"/>
                  <a:gd name="T50" fmla="*/ 763 w 1065"/>
                  <a:gd name="T51" fmla="*/ 378 h 380"/>
                  <a:gd name="T52" fmla="*/ 299 w 1065"/>
                  <a:gd name="T53" fmla="*/ 304 h 380"/>
                  <a:gd name="T54" fmla="*/ 269 w 1065"/>
                  <a:gd name="T55" fmla="*/ 296 h 380"/>
                  <a:gd name="T56" fmla="*/ 243 w 1065"/>
                  <a:gd name="T57" fmla="*/ 280 h 380"/>
                  <a:gd name="T58" fmla="*/ 186 w 1065"/>
                  <a:gd name="T59" fmla="*/ 231 h 380"/>
                  <a:gd name="T60" fmla="*/ 120 w 1065"/>
                  <a:gd name="T61" fmla="*/ 171 h 380"/>
                  <a:gd name="T62" fmla="*/ 56 w 1065"/>
                  <a:gd name="T63" fmla="*/ 103 h 380"/>
                  <a:gd name="T64" fmla="*/ 7 w 1065"/>
                  <a:gd name="T65" fmla="*/ 39 h 380"/>
                  <a:gd name="T66" fmla="*/ 0 w 1065"/>
                  <a:gd name="T67" fmla="*/ 25 h 380"/>
                  <a:gd name="T68" fmla="*/ 0 w 1065"/>
                  <a:gd name="T69" fmla="*/ 17 h 380"/>
                  <a:gd name="T70" fmla="*/ 5 w 1065"/>
                  <a:gd name="T71" fmla="*/ 0 h 3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65" h="380">
                    <a:moveTo>
                      <a:pt x="5" y="0"/>
                    </a:moveTo>
                    <a:lnTo>
                      <a:pt x="12" y="0"/>
                    </a:lnTo>
                    <a:lnTo>
                      <a:pt x="8" y="8"/>
                    </a:lnTo>
                    <a:lnTo>
                      <a:pt x="7" y="19"/>
                    </a:lnTo>
                    <a:lnTo>
                      <a:pt x="8" y="27"/>
                    </a:lnTo>
                    <a:lnTo>
                      <a:pt x="12" y="35"/>
                    </a:lnTo>
                    <a:lnTo>
                      <a:pt x="37" y="68"/>
                    </a:lnTo>
                    <a:lnTo>
                      <a:pt x="63" y="100"/>
                    </a:lnTo>
                    <a:lnTo>
                      <a:pt x="91" y="130"/>
                    </a:lnTo>
                    <a:lnTo>
                      <a:pt x="120" y="160"/>
                    </a:lnTo>
                    <a:lnTo>
                      <a:pt x="150" y="191"/>
                    </a:lnTo>
                    <a:lnTo>
                      <a:pt x="181" y="220"/>
                    </a:lnTo>
                    <a:lnTo>
                      <a:pt x="214" y="247"/>
                    </a:lnTo>
                    <a:lnTo>
                      <a:pt x="248" y="275"/>
                    </a:lnTo>
                    <a:lnTo>
                      <a:pt x="258" y="284"/>
                    </a:lnTo>
                    <a:lnTo>
                      <a:pt x="272" y="291"/>
                    </a:lnTo>
                    <a:lnTo>
                      <a:pt x="287" y="294"/>
                    </a:lnTo>
                    <a:lnTo>
                      <a:pt x="302" y="299"/>
                    </a:lnTo>
                    <a:lnTo>
                      <a:pt x="748" y="370"/>
                    </a:lnTo>
                    <a:lnTo>
                      <a:pt x="777" y="370"/>
                    </a:lnTo>
                    <a:lnTo>
                      <a:pt x="802" y="370"/>
                    </a:lnTo>
                    <a:lnTo>
                      <a:pt x="829" y="368"/>
                    </a:lnTo>
                    <a:lnTo>
                      <a:pt x="853" y="367"/>
                    </a:lnTo>
                    <a:lnTo>
                      <a:pt x="876" y="363"/>
                    </a:lnTo>
                    <a:lnTo>
                      <a:pt x="898" y="358"/>
                    </a:lnTo>
                    <a:lnTo>
                      <a:pt x="920" y="353"/>
                    </a:lnTo>
                    <a:lnTo>
                      <a:pt x="939" y="346"/>
                    </a:lnTo>
                    <a:lnTo>
                      <a:pt x="957" y="338"/>
                    </a:lnTo>
                    <a:lnTo>
                      <a:pt x="976" y="329"/>
                    </a:lnTo>
                    <a:lnTo>
                      <a:pt x="991" y="319"/>
                    </a:lnTo>
                    <a:lnTo>
                      <a:pt x="1006" y="309"/>
                    </a:lnTo>
                    <a:lnTo>
                      <a:pt x="1020" y="297"/>
                    </a:lnTo>
                    <a:lnTo>
                      <a:pt x="1033" y="284"/>
                    </a:lnTo>
                    <a:lnTo>
                      <a:pt x="1043" y="270"/>
                    </a:lnTo>
                    <a:lnTo>
                      <a:pt x="1055" y="255"/>
                    </a:lnTo>
                    <a:lnTo>
                      <a:pt x="1060" y="257"/>
                    </a:lnTo>
                    <a:lnTo>
                      <a:pt x="1065" y="257"/>
                    </a:lnTo>
                    <a:lnTo>
                      <a:pt x="1052" y="277"/>
                    </a:lnTo>
                    <a:lnTo>
                      <a:pt x="1035" y="296"/>
                    </a:lnTo>
                    <a:lnTo>
                      <a:pt x="1016" y="311"/>
                    </a:lnTo>
                    <a:lnTo>
                      <a:pt x="998" y="324"/>
                    </a:lnTo>
                    <a:lnTo>
                      <a:pt x="978" y="336"/>
                    </a:lnTo>
                    <a:lnTo>
                      <a:pt x="956" y="346"/>
                    </a:lnTo>
                    <a:lnTo>
                      <a:pt x="934" y="356"/>
                    </a:lnTo>
                    <a:lnTo>
                      <a:pt x="910" y="363"/>
                    </a:lnTo>
                    <a:lnTo>
                      <a:pt x="888" y="368"/>
                    </a:lnTo>
                    <a:lnTo>
                      <a:pt x="866" y="373"/>
                    </a:lnTo>
                    <a:lnTo>
                      <a:pt x="844" y="377"/>
                    </a:lnTo>
                    <a:lnTo>
                      <a:pt x="822" y="378"/>
                    </a:lnTo>
                    <a:lnTo>
                      <a:pt x="802" y="380"/>
                    </a:lnTo>
                    <a:lnTo>
                      <a:pt x="782" y="380"/>
                    </a:lnTo>
                    <a:lnTo>
                      <a:pt x="763" y="378"/>
                    </a:lnTo>
                    <a:lnTo>
                      <a:pt x="748" y="377"/>
                    </a:lnTo>
                    <a:lnTo>
                      <a:pt x="299" y="304"/>
                    </a:lnTo>
                    <a:lnTo>
                      <a:pt x="284" y="301"/>
                    </a:lnTo>
                    <a:lnTo>
                      <a:pt x="269" y="296"/>
                    </a:lnTo>
                    <a:lnTo>
                      <a:pt x="255" y="289"/>
                    </a:lnTo>
                    <a:lnTo>
                      <a:pt x="243" y="280"/>
                    </a:lnTo>
                    <a:lnTo>
                      <a:pt x="216" y="258"/>
                    </a:lnTo>
                    <a:lnTo>
                      <a:pt x="186" y="231"/>
                    </a:lnTo>
                    <a:lnTo>
                      <a:pt x="154" y="203"/>
                    </a:lnTo>
                    <a:lnTo>
                      <a:pt x="120" y="171"/>
                    </a:lnTo>
                    <a:lnTo>
                      <a:pt x="88" y="137"/>
                    </a:lnTo>
                    <a:lnTo>
                      <a:pt x="56" y="103"/>
                    </a:lnTo>
                    <a:lnTo>
                      <a:pt x="29" y="71"/>
                    </a:lnTo>
                    <a:lnTo>
                      <a:pt x="7" y="39"/>
                    </a:lnTo>
                    <a:lnTo>
                      <a:pt x="3" y="32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2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13" name="Freeform 364">
                <a:extLst>
                  <a:ext uri="{FF2B5EF4-FFF2-40B4-BE49-F238E27FC236}">
                    <a16:creationId xmlns:a16="http://schemas.microsoft.com/office/drawing/2014/main" id="{9A201BC3-A4C4-48AD-A2A5-74CE72AC6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5" y="2155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0 w 7"/>
                  <a:gd name="T3" fmla="*/ 4 h 4"/>
                  <a:gd name="T4" fmla="*/ 2 w 7"/>
                  <a:gd name="T5" fmla="*/ 2 h 4"/>
                  <a:gd name="T6" fmla="*/ 2 w 7"/>
                  <a:gd name="T7" fmla="*/ 0 h 4"/>
                  <a:gd name="T8" fmla="*/ 5 w 7"/>
                  <a:gd name="T9" fmla="*/ 2 h 4"/>
                  <a:gd name="T10" fmla="*/ 7 w 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5A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14" name="Freeform 365">
                <a:extLst>
                  <a:ext uri="{FF2B5EF4-FFF2-40B4-BE49-F238E27FC236}">
                    <a16:creationId xmlns:a16="http://schemas.microsoft.com/office/drawing/2014/main" id="{7FDC1F94-2453-4FA2-9B62-9E9E88C48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3" y="2157"/>
                <a:ext cx="14" cy="5"/>
              </a:xfrm>
              <a:custGeom>
                <a:avLst/>
                <a:gdLst>
                  <a:gd name="T0" fmla="*/ 4 w 14"/>
                  <a:gd name="T1" fmla="*/ 0 h 5"/>
                  <a:gd name="T2" fmla="*/ 5 w 14"/>
                  <a:gd name="T3" fmla="*/ 0 h 5"/>
                  <a:gd name="T4" fmla="*/ 9 w 14"/>
                  <a:gd name="T5" fmla="*/ 2 h 5"/>
                  <a:gd name="T6" fmla="*/ 14 w 14"/>
                  <a:gd name="T7" fmla="*/ 5 h 5"/>
                  <a:gd name="T8" fmla="*/ 0 w 14"/>
                  <a:gd name="T9" fmla="*/ 2 h 5"/>
                  <a:gd name="T10" fmla="*/ 2 w 14"/>
                  <a:gd name="T11" fmla="*/ 2 h 5"/>
                  <a:gd name="T12" fmla="*/ 4 w 14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5">
                    <a:moveTo>
                      <a:pt x="4" y="0"/>
                    </a:moveTo>
                    <a:lnTo>
                      <a:pt x="5" y="0"/>
                    </a:lnTo>
                    <a:lnTo>
                      <a:pt x="9" y="2"/>
                    </a:lnTo>
                    <a:lnTo>
                      <a:pt x="14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5B5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15" name="Freeform 366">
                <a:extLst>
                  <a:ext uri="{FF2B5EF4-FFF2-40B4-BE49-F238E27FC236}">
                    <a16:creationId xmlns:a16="http://schemas.microsoft.com/office/drawing/2014/main" id="{4F451F03-7E23-40B5-BDC1-ABFCAFE492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3" y="2159"/>
                <a:ext cx="19" cy="5"/>
              </a:xfrm>
              <a:custGeom>
                <a:avLst/>
                <a:gdLst>
                  <a:gd name="T0" fmla="*/ 2 w 19"/>
                  <a:gd name="T1" fmla="*/ 0 h 5"/>
                  <a:gd name="T2" fmla="*/ 9 w 19"/>
                  <a:gd name="T3" fmla="*/ 0 h 5"/>
                  <a:gd name="T4" fmla="*/ 14 w 19"/>
                  <a:gd name="T5" fmla="*/ 3 h 5"/>
                  <a:gd name="T6" fmla="*/ 19 w 19"/>
                  <a:gd name="T7" fmla="*/ 5 h 5"/>
                  <a:gd name="T8" fmla="*/ 0 w 19"/>
                  <a:gd name="T9" fmla="*/ 1 h 5"/>
                  <a:gd name="T10" fmla="*/ 0 w 19"/>
                  <a:gd name="T11" fmla="*/ 0 h 5"/>
                  <a:gd name="T12" fmla="*/ 2 w 19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5">
                    <a:moveTo>
                      <a:pt x="2" y="0"/>
                    </a:moveTo>
                    <a:lnTo>
                      <a:pt x="9" y="0"/>
                    </a:lnTo>
                    <a:lnTo>
                      <a:pt x="14" y="3"/>
                    </a:lnTo>
                    <a:lnTo>
                      <a:pt x="19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F5D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16" name="Freeform 367">
                <a:extLst>
                  <a:ext uri="{FF2B5EF4-FFF2-40B4-BE49-F238E27FC236}">
                    <a16:creationId xmlns:a16="http://schemas.microsoft.com/office/drawing/2014/main" id="{1961CE3E-1C18-49E9-BB0C-1F47DE869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2" y="2159"/>
                <a:ext cx="23" cy="8"/>
              </a:xfrm>
              <a:custGeom>
                <a:avLst/>
                <a:gdLst>
                  <a:gd name="T0" fmla="*/ 1 w 23"/>
                  <a:gd name="T1" fmla="*/ 0 h 8"/>
                  <a:gd name="T2" fmla="*/ 15 w 23"/>
                  <a:gd name="T3" fmla="*/ 3 h 8"/>
                  <a:gd name="T4" fmla="*/ 18 w 23"/>
                  <a:gd name="T5" fmla="*/ 5 h 8"/>
                  <a:gd name="T6" fmla="*/ 23 w 23"/>
                  <a:gd name="T7" fmla="*/ 8 h 8"/>
                  <a:gd name="T8" fmla="*/ 0 w 23"/>
                  <a:gd name="T9" fmla="*/ 3 h 8"/>
                  <a:gd name="T10" fmla="*/ 0 w 23"/>
                  <a:gd name="T11" fmla="*/ 1 h 8"/>
                  <a:gd name="T12" fmla="*/ 1 w 2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8">
                    <a:moveTo>
                      <a:pt x="1" y="0"/>
                    </a:moveTo>
                    <a:lnTo>
                      <a:pt x="15" y="3"/>
                    </a:lnTo>
                    <a:lnTo>
                      <a:pt x="18" y="5"/>
                    </a:lnTo>
                    <a:lnTo>
                      <a:pt x="23" y="8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25F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17" name="Freeform 368">
                <a:extLst>
                  <a:ext uri="{FF2B5EF4-FFF2-40B4-BE49-F238E27FC236}">
                    <a16:creationId xmlns:a16="http://schemas.microsoft.com/office/drawing/2014/main" id="{E77AEE65-8525-4D0A-AC60-FD8BD98FE0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0" y="2160"/>
                <a:ext cx="27" cy="9"/>
              </a:xfrm>
              <a:custGeom>
                <a:avLst/>
                <a:gdLst>
                  <a:gd name="T0" fmla="*/ 3 w 27"/>
                  <a:gd name="T1" fmla="*/ 0 h 9"/>
                  <a:gd name="T2" fmla="*/ 22 w 27"/>
                  <a:gd name="T3" fmla="*/ 4 h 9"/>
                  <a:gd name="T4" fmla="*/ 23 w 27"/>
                  <a:gd name="T5" fmla="*/ 6 h 9"/>
                  <a:gd name="T6" fmla="*/ 27 w 27"/>
                  <a:gd name="T7" fmla="*/ 7 h 9"/>
                  <a:gd name="T8" fmla="*/ 27 w 27"/>
                  <a:gd name="T9" fmla="*/ 9 h 9"/>
                  <a:gd name="T10" fmla="*/ 27 w 27"/>
                  <a:gd name="T11" fmla="*/ 9 h 9"/>
                  <a:gd name="T12" fmla="*/ 0 w 27"/>
                  <a:gd name="T13" fmla="*/ 4 h 9"/>
                  <a:gd name="T14" fmla="*/ 2 w 27"/>
                  <a:gd name="T15" fmla="*/ 2 h 9"/>
                  <a:gd name="T16" fmla="*/ 3 w 27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9">
                    <a:moveTo>
                      <a:pt x="3" y="0"/>
                    </a:moveTo>
                    <a:lnTo>
                      <a:pt x="22" y="4"/>
                    </a:lnTo>
                    <a:lnTo>
                      <a:pt x="23" y="6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462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18" name="Freeform 369">
                <a:extLst>
                  <a:ext uri="{FF2B5EF4-FFF2-40B4-BE49-F238E27FC236}">
                    <a16:creationId xmlns:a16="http://schemas.microsoft.com/office/drawing/2014/main" id="{E67406F0-AFFA-4148-9C2C-14C53EE454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2162"/>
                <a:ext cx="29" cy="9"/>
              </a:xfrm>
              <a:custGeom>
                <a:avLst/>
                <a:gdLst>
                  <a:gd name="T0" fmla="*/ 4 w 29"/>
                  <a:gd name="T1" fmla="*/ 0 h 9"/>
                  <a:gd name="T2" fmla="*/ 27 w 29"/>
                  <a:gd name="T3" fmla="*/ 5 h 9"/>
                  <a:gd name="T4" fmla="*/ 27 w 29"/>
                  <a:gd name="T5" fmla="*/ 5 h 9"/>
                  <a:gd name="T6" fmla="*/ 29 w 29"/>
                  <a:gd name="T7" fmla="*/ 5 h 9"/>
                  <a:gd name="T8" fmla="*/ 29 w 29"/>
                  <a:gd name="T9" fmla="*/ 7 h 9"/>
                  <a:gd name="T10" fmla="*/ 29 w 29"/>
                  <a:gd name="T11" fmla="*/ 9 h 9"/>
                  <a:gd name="T12" fmla="*/ 0 w 29"/>
                  <a:gd name="T13" fmla="*/ 4 h 9"/>
                  <a:gd name="T14" fmla="*/ 2 w 29"/>
                  <a:gd name="T15" fmla="*/ 2 h 9"/>
                  <a:gd name="T16" fmla="*/ 4 w 29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9">
                    <a:moveTo>
                      <a:pt x="4" y="0"/>
                    </a:moveTo>
                    <a:lnTo>
                      <a:pt x="27" y="5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29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866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19" name="Freeform 370">
                <a:extLst>
                  <a:ext uri="{FF2B5EF4-FFF2-40B4-BE49-F238E27FC236}">
                    <a16:creationId xmlns:a16="http://schemas.microsoft.com/office/drawing/2014/main" id="{C531ED73-68F4-49B5-80B1-9CEA984FF4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2164"/>
                <a:ext cx="29" cy="8"/>
              </a:xfrm>
              <a:custGeom>
                <a:avLst/>
                <a:gdLst>
                  <a:gd name="T0" fmla="*/ 2 w 29"/>
                  <a:gd name="T1" fmla="*/ 0 h 8"/>
                  <a:gd name="T2" fmla="*/ 29 w 29"/>
                  <a:gd name="T3" fmla="*/ 5 h 8"/>
                  <a:gd name="T4" fmla="*/ 29 w 29"/>
                  <a:gd name="T5" fmla="*/ 7 h 8"/>
                  <a:gd name="T6" fmla="*/ 29 w 29"/>
                  <a:gd name="T7" fmla="*/ 8 h 8"/>
                  <a:gd name="T8" fmla="*/ 0 w 29"/>
                  <a:gd name="T9" fmla="*/ 3 h 8"/>
                  <a:gd name="T10" fmla="*/ 0 w 29"/>
                  <a:gd name="T11" fmla="*/ 2 h 8"/>
                  <a:gd name="T12" fmla="*/ 2 w 29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8">
                    <a:moveTo>
                      <a:pt x="2" y="0"/>
                    </a:moveTo>
                    <a:lnTo>
                      <a:pt x="29" y="5"/>
                    </a:lnTo>
                    <a:lnTo>
                      <a:pt x="29" y="7"/>
                    </a:lnTo>
                    <a:lnTo>
                      <a:pt x="29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A68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20" name="Freeform 371">
                <a:extLst>
                  <a:ext uri="{FF2B5EF4-FFF2-40B4-BE49-F238E27FC236}">
                    <a16:creationId xmlns:a16="http://schemas.microsoft.com/office/drawing/2014/main" id="{6B23B221-F563-4309-A35A-545F1B258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6" y="2166"/>
                <a:ext cx="31" cy="8"/>
              </a:xfrm>
              <a:custGeom>
                <a:avLst/>
                <a:gdLst>
                  <a:gd name="T0" fmla="*/ 2 w 31"/>
                  <a:gd name="T1" fmla="*/ 0 h 8"/>
                  <a:gd name="T2" fmla="*/ 31 w 31"/>
                  <a:gd name="T3" fmla="*/ 5 h 8"/>
                  <a:gd name="T4" fmla="*/ 31 w 31"/>
                  <a:gd name="T5" fmla="*/ 6 h 8"/>
                  <a:gd name="T6" fmla="*/ 31 w 31"/>
                  <a:gd name="T7" fmla="*/ 8 h 8"/>
                  <a:gd name="T8" fmla="*/ 0 w 31"/>
                  <a:gd name="T9" fmla="*/ 3 h 8"/>
                  <a:gd name="T10" fmla="*/ 2 w 31"/>
                  <a:gd name="T11" fmla="*/ 1 h 8"/>
                  <a:gd name="T12" fmla="*/ 2 w 31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8">
                    <a:moveTo>
                      <a:pt x="2" y="0"/>
                    </a:moveTo>
                    <a:lnTo>
                      <a:pt x="31" y="5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C6A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21" name="Freeform 372">
                <a:extLst>
                  <a:ext uri="{FF2B5EF4-FFF2-40B4-BE49-F238E27FC236}">
                    <a16:creationId xmlns:a16="http://schemas.microsoft.com/office/drawing/2014/main" id="{B7ABE8B6-0776-448E-920A-5DA4DDE731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5" y="2167"/>
                <a:ext cx="32" cy="9"/>
              </a:xfrm>
              <a:custGeom>
                <a:avLst/>
                <a:gdLst>
                  <a:gd name="T0" fmla="*/ 3 w 32"/>
                  <a:gd name="T1" fmla="*/ 0 h 9"/>
                  <a:gd name="T2" fmla="*/ 32 w 32"/>
                  <a:gd name="T3" fmla="*/ 5 h 9"/>
                  <a:gd name="T4" fmla="*/ 32 w 32"/>
                  <a:gd name="T5" fmla="*/ 7 h 9"/>
                  <a:gd name="T6" fmla="*/ 32 w 32"/>
                  <a:gd name="T7" fmla="*/ 9 h 9"/>
                  <a:gd name="T8" fmla="*/ 0 w 32"/>
                  <a:gd name="T9" fmla="*/ 4 h 9"/>
                  <a:gd name="T10" fmla="*/ 1 w 32"/>
                  <a:gd name="T11" fmla="*/ 2 h 9"/>
                  <a:gd name="T12" fmla="*/ 3 w 32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3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2" y="9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06E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22" name="Freeform 373">
                <a:extLst>
                  <a:ext uri="{FF2B5EF4-FFF2-40B4-BE49-F238E27FC236}">
                    <a16:creationId xmlns:a16="http://schemas.microsoft.com/office/drawing/2014/main" id="{59DAB18B-3945-4B78-932F-2CBC281E48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5" y="2169"/>
                <a:ext cx="34" cy="8"/>
              </a:xfrm>
              <a:custGeom>
                <a:avLst/>
                <a:gdLst>
                  <a:gd name="T0" fmla="*/ 1 w 34"/>
                  <a:gd name="T1" fmla="*/ 0 h 8"/>
                  <a:gd name="T2" fmla="*/ 32 w 34"/>
                  <a:gd name="T3" fmla="*/ 5 h 8"/>
                  <a:gd name="T4" fmla="*/ 32 w 34"/>
                  <a:gd name="T5" fmla="*/ 7 h 8"/>
                  <a:gd name="T6" fmla="*/ 34 w 34"/>
                  <a:gd name="T7" fmla="*/ 8 h 8"/>
                  <a:gd name="T8" fmla="*/ 0 w 34"/>
                  <a:gd name="T9" fmla="*/ 3 h 8"/>
                  <a:gd name="T10" fmla="*/ 0 w 34"/>
                  <a:gd name="T11" fmla="*/ 2 h 8"/>
                  <a:gd name="T12" fmla="*/ 1 w 34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1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4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17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23" name="Freeform 374">
                <a:extLst>
                  <a:ext uri="{FF2B5EF4-FFF2-40B4-BE49-F238E27FC236}">
                    <a16:creationId xmlns:a16="http://schemas.microsoft.com/office/drawing/2014/main" id="{37FC7B09-50F2-4A67-9EA7-B226943527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3" y="2171"/>
                <a:ext cx="36" cy="8"/>
              </a:xfrm>
              <a:custGeom>
                <a:avLst/>
                <a:gdLst>
                  <a:gd name="T0" fmla="*/ 2 w 36"/>
                  <a:gd name="T1" fmla="*/ 0 h 8"/>
                  <a:gd name="T2" fmla="*/ 34 w 36"/>
                  <a:gd name="T3" fmla="*/ 5 h 8"/>
                  <a:gd name="T4" fmla="*/ 36 w 36"/>
                  <a:gd name="T5" fmla="*/ 6 h 8"/>
                  <a:gd name="T6" fmla="*/ 36 w 36"/>
                  <a:gd name="T7" fmla="*/ 8 h 8"/>
                  <a:gd name="T8" fmla="*/ 0 w 36"/>
                  <a:gd name="T9" fmla="*/ 3 h 8"/>
                  <a:gd name="T10" fmla="*/ 2 w 36"/>
                  <a:gd name="T11" fmla="*/ 1 h 8"/>
                  <a:gd name="T12" fmla="*/ 2 w 36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8">
                    <a:moveTo>
                      <a:pt x="2" y="0"/>
                    </a:moveTo>
                    <a:lnTo>
                      <a:pt x="34" y="5"/>
                    </a:lnTo>
                    <a:lnTo>
                      <a:pt x="36" y="6"/>
                    </a:lnTo>
                    <a:lnTo>
                      <a:pt x="36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372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24" name="Freeform 375">
                <a:extLst>
                  <a:ext uri="{FF2B5EF4-FFF2-40B4-BE49-F238E27FC236}">
                    <a16:creationId xmlns:a16="http://schemas.microsoft.com/office/drawing/2014/main" id="{032E4275-736B-4390-956B-432817F5C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1" y="2172"/>
                <a:ext cx="38" cy="9"/>
              </a:xfrm>
              <a:custGeom>
                <a:avLst/>
                <a:gdLst>
                  <a:gd name="T0" fmla="*/ 4 w 38"/>
                  <a:gd name="T1" fmla="*/ 0 h 9"/>
                  <a:gd name="T2" fmla="*/ 38 w 38"/>
                  <a:gd name="T3" fmla="*/ 5 h 9"/>
                  <a:gd name="T4" fmla="*/ 38 w 38"/>
                  <a:gd name="T5" fmla="*/ 7 h 9"/>
                  <a:gd name="T6" fmla="*/ 38 w 38"/>
                  <a:gd name="T7" fmla="*/ 9 h 9"/>
                  <a:gd name="T8" fmla="*/ 0 w 38"/>
                  <a:gd name="T9" fmla="*/ 2 h 9"/>
                  <a:gd name="T10" fmla="*/ 2 w 38"/>
                  <a:gd name="T11" fmla="*/ 2 h 9"/>
                  <a:gd name="T12" fmla="*/ 4 w 38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9">
                    <a:moveTo>
                      <a:pt x="4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776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25" name="Freeform 376">
                <a:extLst>
                  <a:ext uri="{FF2B5EF4-FFF2-40B4-BE49-F238E27FC236}">
                    <a16:creationId xmlns:a16="http://schemas.microsoft.com/office/drawing/2014/main" id="{96C3E4D9-25FE-4715-986D-096CC23827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1" y="2174"/>
                <a:ext cx="76" cy="15"/>
              </a:xfrm>
              <a:custGeom>
                <a:avLst/>
                <a:gdLst>
                  <a:gd name="T0" fmla="*/ 2 w 76"/>
                  <a:gd name="T1" fmla="*/ 0 h 15"/>
                  <a:gd name="T2" fmla="*/ 38 w 76"/>
                  <a:gd name="T3" fmla="*/ 5 h 15"/>
                  <a:gd name="T4" fmla="*/ 38 w 76"/>
                  <a:gd name="T5" fmla="*/ 7 h 15"/>
                  <a:gd name="T6" fmla="*/ 38 w 76"/>
                  <a:gd name="T7" fmla="*/ 8 h 15"/>
                  <a:gd name="T8" fmla="*/ 0 w 76"/>
                  <a:gd name="T9" fmla="*/ 2 h 15"/>
                  <a:gd name="T10" fmla="*/ 0 w 76"/>
                  <a:gd name="T11" fmla="*/ 0 h 15"/>
                  <a:gd name="T12" fmla="*/ 2 w 76"/>
                  <a:gd name="T13" fmla="*/ 0 h 15"/>
                  <a:gd name="T14" fmla="*/ 76 w 76"/>
                  <a:gd name="T15" fmla="*/ 15 h 15"/>
                  <a:gd name="T16" fmla="*/ 73 w 76"/>
                  <a:gd name="T17" fmla="*/ 15 h 15"/>
                  <a:gd name="T18" fmla="*/ 73 w 76"/>
                  <a:gd name="T19" fmla="*/ 15 h 15"/>
                  <a:gd name="T20" fmla="*/ 73 w 76"/>
                  <a:gd name="T21" fmla="*/ 14 h 15"/>
                  <a:gd name="T22" fmla="*/ 75 w 76"/>
                  <a:gd name="T23" fmla="*/ 15 h 15"/>
                  <a:gd name="T24" fmla="*/ 76 w 76"/>
                  <a:gd name="T25" fmla="*/ 15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6" h="15">
                    <a:moveTo>
                      <a:pt x="2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  <a:moveTo>
                      <a:pt x="76" y="15"/>
                    </a:moveTo>
                    <a:lnTo>
                      <a:pt x="73" y="15"/>
                    </a:lnTo>
                    <a:lnTo>
                      <a:pt x="73" y="14"/>
                    </a:lnTo>
                    <a:lnTo>
                      <a:pt x="75" y="15"/>
                    </a:lnTo>
                    <a:lnTo>
                      <a:pt x="76" y="15"/>
                    </a:lnTo>
                    <a:close/>
                  </a:path>
                </a:pathLst>
              </a:custGeom>
              <a:solidFill>
                <a:srgbClr val="7978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26" name="Freeform 377">
                <a:extLst>
                  <a:ext uri="{FF2B5EF4-FFF2-40B4-BE49-F238E27FC236}">
                    <a16:creationId xmlns:a16="http://schemas.microsoft.com/office/drawing/2014/main" id="{73145531-413D-42CD-B0E6-AC1DF834C4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0" y="2174"/>
                <a:ext cx="82" cy="19"/>
              </a:xfrm>
              <a:custGeom>
                <a:avLst/>
                <a:gdLst>
                  <a:gd name="T0" fmla="*/ 1 w 82"/>
                  <a:gd name="T1" fmla="*/ 0 h 19"/>
                  <a:gd name="T2" fmla="*/ 39 w 82"/>
                  <a:gd name="T3" fmla="*/ 7 h 19"/>
                  <a:gd name="T4" fmla="*/ 39 w 82"/>
                  <a:gd name="T5" fmla="*/ 8 h 19"/>
                  <a:gd name="T6" fmla="*/ 40 w 82"/>
                  <a:gd name="T7" fmla="*/ 10 h 19"/>
                  <a:gd name="T8" fmla="*/ 0 w 82"/>
                  <a:gd name="T9" fmla="*/ 3 h 19"/>
                  <a:gd name="T10" fmla="*/ 1 w 82"/>
                  <a:gd name="T11" fmla="*/ 2 h 19"/>
                  <a:gd name="T12" fmla="*/ 1 w 82"/>
                  <a:gd name="T13" fmla="*/ 0 h 19"/>
                  <a:gd name="T14" fmla="*/ 82 w 82"/>
                  <a:gd name="T15" fmla="*/ 19 h 19"/>
                  <a:gd name="T16" fmla="*/ 74 w 82"/>
                  <a:gd name="T17" fmla="*/ 17 h 19"/>
                  <a:gd name="T18" fmla="*/ 74 w 82"/>
                  <a:gd name="T19" fmla="*/ 15 h 19"/>
                  <a:gd name="T20" fmla="*/ 74 w 82"/>
                  <a:gd name="T21" fmla="*/ 14 h 19"/>
                  <a:gd name="T22" fmla="*/ 79 w 82"/>
                  <a:gd name="T23" fmla="*/ 17 h 19"/>
                  <a:gd name="T24" fmla="*/ 82 w 82"/>
                  <a:gd name="T25" fmla="*/ 19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2" h="19">
                    <a:moveTo>
                      <a:pt x="1" y="0"/>
                    </a:moveTo>
                    <a:lnTo>
                      <a:pt x="39" y="7"/>
                    </a:lnTo>
                    <a:lnTo>
                      <a:pt x="39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9"/>
                    </a:moveTo>
                    <a:lnTo>
                      <a:pt x="74" y="17"/>
                    </a:lnTo>
                    <a:lnTo>
                      <a:pt x="74" y="15"/>
                    </a:lnTo>
                    <a:lnTo>
                      <a:pt x="74" y="14"/>
                    </a:lnTo>
                    <a:lnTo>
                      <a:pt x="79" y="17"/>
                    </a:lnTo>
                    <a:lnTo>
                      <a:pt x="82" y="19"/>
                    </a:lnTo>
                    <a:close/>
                  </a:path>
                </a:pathLst>
              </a:custGeom>
              <a:solidFill>
                <a:srgbClr val="7C7A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27" name="Freeform 378">
                <a:extLst>
                  <a:ext uri="{FF2B5EF4-FFF2-40B4-BE49-F238E27FC236}">
                    <a16:creationId xmlns:a16="http://schemas.microsoft.com/office/drawing/2014/main" id="{2F78C80C-3A83-466A-806A-9E9DACD69A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0" y="2176"/>
                <a:ext cx="89" cy="20"/>
              </a:xfrm>
              <a:custGeom>
                <a:avLst/>
                <a:gdLst>
                  <a:gd name="T0" fmla="*/ 1 w 89"/>
                  <a:gd name="T1" fmla="*/ 0 h 20"/>
                  <a:gd name="T2" fmla="*/ 39 w 89"/>
                  <a:gd name="T3" fmla="*/ 6 h 20"/>
                  <a:gd name="T4" fmla="*/ 40 w 89"/>
                  <a:gd name="T5" fmla="*/ 8 h 20"/>
                  <a:gd name="T6" fmla="*/ 40 w 89"/>
                  <a:gd name="T7" fmla="*/ 10 h 20"/>
                  <a:gd name="T8" fmla="*/ 0 w 89"/>
                  <a:gd name="T9" fmla="*/ 3 h 20"/>
                  <a:gd name="T10" fmla="*/ 0 w 89"/>
                  <a:gd name="T11" fmla="*/ 1 h 20"/>
                  <a:gd name="T12" fmla="*/ 1 w 89"/>
                  <a:gd name="T13" fmla="*/ 0 h 20"/>
                  <a:gd name="T14" fmla="*/ 74 w 89"/>
                  <a:gd name="T15" fmla="*/ 13 h 20"/>
                  <a:gd name="T16" fmla="*/ 77 w 89"/>
                  <a:gd name="T17" fmla="*/ 13 h 20"/>
                  <a:gd name="T18" fmla="*/ 82 w 89"/>
                  <a:gd name="T19" fmla="*/ 17 h 20"/>
                  <a:gd name="T20" fmla="*/ 89 w 89"/>
                  <a:gd name="T21" fmla="*/ 20 h 20"/>
                  <a:gd name="T22" fmla="*/ 74 w 89"/>
                  <a:gd name="T23" fmla="*/ 17 h 20"/>
                  <a:gd name="T24" fmla="*/ 74 w 89"/>
                  <a:gd name="T25" fmla="*/ 15 h 20"/>
                  <a:gd name="T26" fmla="*/ 74 w 89"/>
                  <a:gd name="T27" fmla="*/ 13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9" h="20">
                    <a:moveTo>
                      <a:pt x="1" y="0"/>
                    </a:moveTo>
                    <a:lnTo>
                      <a:pt x="39" y="6"/>
                    </a:lnTo>
                    <a:lnTo>
                      <a:pt x="40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  <a:moveTo>
                      <a:pt x="74" y="13"/>
                    </a:moveTo>
                    <a:lnTo>
                      <a:pt x="77" y="13"/>
                    </a:lnTo>
                    <a:lnTo>
                      <a:pt x="82" y="17"/>
                    </a:lnTo>
                    <a:lnTo>
                      <a:pt x="89" y="20"/>
                    </a:lnTo>
                    <a:lnTo>
                      <a:pt x="74" y="17"/>
                    </a:lnTo>
                    <a:lnTo>
                      <a:pt x="74" y="15"/>
                    </a:lnTo>
                    <a:lnTo>
                      <a:pt x="74" y="13"/>
                    </a:lnTo>
                    <a:close/>
                  </a:path>
                </a:pathLst>
              </a:custGeom>
              <a:solidFill>
                <a:srgbClr val="7F7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28" name="Freeform 379">
                <a:extLst>
                  <a:ext uri="{FF2B5EF4-FFF2-40B4-BE49-F238E27FC236}">
                    <a16:creationId xmlns:a16="http://schemas.microsoft.com/office/drawing/2014/main" id="{E4AFBEED-325C-44BF-8435-A8B0BC254F0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8" y="2177"/>
                <a:ext cx="96" cy="21"/>
              </a:xfrm>
              <a:custGeom>
                <a:avLst/>
                <a:gdLst>
                  <a:gd name="T0" fmla="*/ 2 w 96"/>
                  <a:gd name="T1" fmla="*/ 0 h 21"/>
                  <a:gd name="T2" fmla="*/ 42 w 96"/>
                  <a:gd name="T3" fmla="*/ 7 h 21"/>
                  <a:gd name="T4" fmla="*/ 42 w 96"/>
                  <a:gd name="T5" fmla="*/ 9 h 21"/>
                  <a:gd name="T6" fmla="*/ 42 w 96"/>
                  <a:gd name="T7" fmla="*/ 12 h 21"/>
                  <a:gd name="T8" fmla="*/ 0 w 96"/>
                  <a:gd name="T9" fmla="*/ 4 h 21"/>
                  <a:gd name="T10" fmla="*/ 2 w 96"/>
                  <a:gd name="T11" fmla="*/ 2 h 21"/>
                  <a:gd name="T12" fmla="*/ 2 w 96"/>
                  <a:gd name="T13" fmla="*/ 0 h 21"/>
                  <a:gd name="T14" fmla="*/ 76 w 96"/>
                  <a:gd name="T15" fmla="*/ 14 h 21"/>
                  <a:gd name="T16" fmla="*/ 84 w 96"/>
                  <a:gd name="T17" fmla="*/ 16 h 21"/>
                  <a:gd name="T18" fmla="*/ 90 w 96"/>
                  <a:gd name="T19" fmla="*/ 17 h 21"/>
                  <a:gd name="T20" fmla="*/ 96 w 96"/>
                  <a:gd name="T21" fmla="*/ 21 h 21"/>
                  <a:gd name="T22" fmla="*/ 76 w 96"/>
                  <a:gd name="T23" fmla="*/ 17 h 21"/>
                  <a:gd name="T24" fmla="*/ 76 w 96"/>
                  <a:gd name="T25" fmla="*/ 16 h 21"/>
                  <a:gd name="T26" fmla="*/ 76 w 96"/>
                  <a:gd name="T27" fmla="*/ 14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6" h="21">
                    <a:moveTo>
                      <a:pt x="2" y="0"/>
                    </a:moveTo>
                    <a:lnTo>
                      <a:pt x="42" y="7"/>
                    </a:lnTo>
                    <a:lnTo>
                      <a:pt x="42" y="9"/>
                    </a:lnTo>
                    <a:lnTo>
                      <a:pt x="42" y="1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76" y="14"/>
                    </a:moveTo>
                    <a:lnTo>
                      <a:pt x="84" y="16"/>
                    </a:lnTo>
                    <a:lnTo>
                      <a:pt x="90" y="17"/>
                    </a:lnTo>
                    <a:lnTo>
                      <a:pt x="96" y="21"/>
                    </a:lnTo>
                    <a:lnTo>
                      <a:pt x="76" y="17"/>
                    </a:lnTo>
                    <a:lnTo>
                      <a:pt x="76" y="16"/>
                    </a:lnTo>
                    <a:lnTo>
                      <a:pt x="76" y="14"/>
                    </a:lnTo>
                    <a:close/>
                  </a:path>
                </a:pathLst>
              </a:custGeom>
              <a:solidFill>
                <a:srgbClr val="828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29" name="Freeform 380">
                <a:extLst>
                  <a:ext uri="{FF2B5EF4-FFF2-40B4-BE49-F238E27FC236}">
                    <a16:creationId xmlns:a16="http://schemas.microsoft.com/office/drawing/2014/main" id="{E7B682F7-44A3-4B39-A3BC-CBFA1EBAA98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6" y="2179"/>
                <a:ext cx="102" cy="22"/>
              </a:xfrm>
              <a:custGeom>
                <a:avLst/>
                <a:gdLst>
                  <a:gd name="T0" fmla="*/ 4 w 102"/>
                  <a:gd name="T1" fmla="*/ 0 h 22"/>
                  <a:gd name="T2" fmla="*/ 44 w 102"/>
                  <a:gd name="T3" fmla="*/ 7 h 22"/>
                  <a:gd name="T4" fmla="*/ 44 w 102"/>
                  <a:gd name="T5" fmla="*/ 10 h 22"/>
                  <a:gd name="T6" fmla="*/ 46 w 102"/>
                  <a:gd name="T7" fmla="*/ 12 h 22"/>
                  <a:gd name="T8" fmla="*/ 0 w 102"/>
                  <a:gd name="T9" fmla="*/ 3 h 22"/>
                  <a:gd name="T10" fmla="*/ 2 w 102"/>
                  <a:gd name="T11" fmla="*/ 2 h 22"/>
                  <a:gd name="T12" fmla="*/ 4 w 102"/>
                  <a:gd name="T13" fmla="*/ 0 h 22"/>
                  <a:gd name="T14" fmla="*/ 78 w 102"/>
                  <a:gd name="T15" fmla="*/ 14 h 22"/>
                  <a:gd name="T16" fmla="*/ 93 w 102"/>
                  <a:gd name="T17" fmla="*/ 17 h 22"/>
                  <a:gd name="T18" fmla="*/ 98 w 102"/>
                  <a:gd name="T19" fmla="*/ 19 h 22"/>
                  <a:gd name="T20" fmla="*/ 102 w 102"/>
                  <a:gd name="T21" fmla="*/ 22 h 22"/>
                  <a:gd name="T22" fmla="*/ 78 w 102"/>
                  <a:gd name="T23" fmla="*/ 17 h 22"/>
                  <a:gd name="T24" fmla="*/ 78 w 102"/>
                  <a:gd name="T25" fmla="*/ 15 h 22"/>
                  <a:gd name="T26" fmla="*/ 78 w 102"/>
                  <a:gd name="T27" fmla="*/ 14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22">
                    <a:moveTo>
                      <a:pt x="4" y="0"/>
                    </a:moveTo>
                    <a:lnTo>
                      <a:pt x="44" y="7"/>
                    </a:lnTo>
                    <a:lnTo>
                      <a:pt x="44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  <a:moveTo>
                      <a:pt x="78" y="14"/>
                    </a:moveTo>
                    <a:lnTo>
                      <a:pt x="93" y="17"/>
                    </a:lnTo>
                    <a:lnTo>
                      <a:pt x="98" y="19"/>
                    </a:lnTo>
                    <a:lnTo>
                      <a:pt x="102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4"/>
                    </a:lnTo>
                    <a:close/>
                  </a:path>
                </a:pathLst>
              </a:custGeom>
              <a:solidFill>
                <a:srgbClr val="84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30" name="Freeform 381">
                <a:extLst>
                  <a:ext uri="{FF2B5EF4-FFF2-40B4-BE49-F238E27FC236}">
                    <a16:creationId xmlns:a16="http://schemas.microsoft.com/office/drawing/2014/main" id="{B1E5F850-07A6-4245-B8B0-C09553BFB3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6" y="2181"/>
                <a:ext cx="107" cy="22"/>
              </a:xfrm>
              <a:custGeom>
                <a:avLst/>
                <a:gdLst>
                  <a:gd name="T0" fmla="*/ 2 w 107"/>
                  <a:gd name="T1" fmla="*/ 0 h 22"/>
                  <a:gd name="T2" fmla="*/ 44 w 107"/>
                  <a:gd name="T3" fmla="*/ 8 h 22"/>
                  <a:gd name="T4" fmla="*/ 46 w 107"/>
                  <a:gd name="T5" fmla="*/ 10 h 22"/>
                  <a:gd name="T6" fmla="*/ 46 w 107"/>
                  <a:gd name="T7" fmla="*/ 12 h 22"/>
                  <a:gd name="T8" fmla="*/ 0 w 107"/>
                  <a:gd name="T9" fmla="*/ 3 h 22"/>
                  <a:gd name="T10" fmla="*/ 0 w 107"/>
                  <a:gd name="T11" fmla="*/ 1 h 22"/>
                  <a:gd name="T12" fmla="*/ 2 w 107"/>
                  <a:gd name="T13" fmla="*/ 0 h 22"/>
                  <a:gd name="T14" fmla="*/ 78 w 107"/>
                  <a:gd name="T15" fmla="*/ 13 h 22"/>
                  <a:gd name="T16" fmla="*/ 98 w 107"/>
                  <a:gd name="T17" fmla="*/ 17 h 22"/>
                  <a:gd name="T18" fmla="*/ 102 w 107"/>
                  <a:gd name="T19" fmla="*/ 20 h 22"/>
                  <a:gd name="T20" fmla="*/ 107 w 107"/>
                  <a:gd name="T21" fmla="*/ 22 h 22"/>
                  <a:gd name="T22" fmla="*/ 78 w 107"/>
                  <a:gd name="T23" fmla="*/ 17 h 22"/>
                  <a:gd name="T24" fmla="*/ 78 w 107"/>
                  <a:gd name="T25" fmla="*/ 15 h 22"/>
                  <a:gd name="T26" fmla="*/ 78 w 107"/>
                  <a:gd name="T27" fmla="*/ 13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7" h="22">
                    <a:moveTo>
                      <a:pt x="2" y="0"/>
                    </a:moveTo>
                    <a:lnTo>
                      <a:pt x="44" y="8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  <a:moveTo>
                      <a:pt x="78" y="13"/>
                    </a:moveTo>
                    <a:lnTo>
                      <a:pt x="98" y="17"/>
                    </a:lnTo>
                    <a:lnTo>
                      <a:pt x="102" y="20"/>
                    </a:lnTo>
                    <a:lnTo>
                      <a:pt x="107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3"/>
                    </a:lnTo>
                    <a:close/>
                  </a:path>
                </a:pathLst>
              </a:custGeom>
              <a:solidFill>
                <a:srgbClr val="8887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31" name="Freeform 382">
                <a:extLst>
                  <a:ext uri="{FF2B5EF4-FFF2-40B4-BE49-F238E27FC236}">
                    <a16:creationId xmlns:a16="http://schemas.microsoft.com/office/drawing/2014/main" id="{DD9DA726-21A2-43C4-B4F5-148C7A99F0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5" y="2182"/>
                <a:ext cx="113" cy="24"/>
              </a:xfrm>
              <a:custGeom>
                <a:avLst/>
                <a:gdLst>
                  <a:gd name="T0" fmla="*/ 1 w 113"/>
                  <a:gd name="T1" fmla="*/ 0 h 24"/>
                  <a:gd name="T2" fmla="*/ 47 w 113"/>
                  <a:gd name="T3" fmla="*/ 9 h 24"/>
                  <a:gd name="T4" fmla="*/ 47 w 113"/>
                  <a:gd name="T5" fmla="*/ 11 h 24"/>
                  <a:gd name="T6" fmla="*/ 49 w 113"/>
                  <a:gd name="T7" fmla="*/ 12 h 24"/>
                  <a:gd name="T8" fmla="*/ 0 w 113"/>
                  <a:gd name="T9" fmla="*/ 4 h 24"/>
                  <a:gd name="T10" fmla="*/ 1 w 113"/>
                  <a:gd name="T11" fmla="*/ 2 h 24"/>
                  <a:gd name="T12" fmla="*/ 1 w 113"/>
                  <a:gd name="T13" fmla="*/ 0 h 24"/>
                  <a:gd name="T14" fmla="*/ 79 w 113"/>
                  <a:gd name="T15" fmla="*/ 14 h 24"/>
                  <a:gd name="T16" fmla="*/ 103 w 113"/>
                  <a:gd name="T17" fmla="*/ 19 h 24"/>
                  <a:gd name="T18" fmla="*/ 108 w 113"/>
                  <a:gd name="T19" fmla="*/ 21 h 24"/>
                  <a:gd name="T20" fmla="*/ 113 w 113"/>
                  <a:gd name="T21" fmla="*/ 24 h 24"/>
                  <a:gd name="T22" fmla="*/ 79 w 113"/>
                  <a:gd name="T23" fmla="*/ 17 h 24"/>
                  <a:gd name="T24" fmla="*/ 79 w 113"/>
                  <a:gd name="T25" fmla="*/ 16 h 24"/>
                  <a:gd name="T26" fmla="*/ 79 w 113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24">
                    <a:moveTo>
                      <a:pt x="1" y="0"/>
                    </a:moveTo>
                    <a:lnTo>
                      <a:pt x="47" y="9"/>
                    </a:lnTo>
                    <a:lnTo>
                      <a:pt x="47" y="11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3" y="19"/>
                    </a:lnTo>
                    <a:lnTo>
                      <a:pt x="108" y="21"/>
                    </a:lnTo>
                    <a:lnTo>
                      <a:pt x="113" y="24"/>
                    </a:lnTo>
                    <a:lnTo>
                      <a:pt x="79" y="17"/>
                    </a:lnTo>
                    <a:lnTo>
                      <a:pt x="79" y="16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A89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32" name="Freeform 383">
                <a:extLst>
                  <a:ext uri="{FF2B5EF4-FFF2-40B4-BE49-F238E27FC236}">
                    <a16:creationId xmlns:a16="http://schemas.microsoft.com/office/drawing/2014/main" id="{0E3C924F-CDA1-499C-A77D-D090182FDE6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5" y="2184"/>
                <a:ext cx="118" cy="24"/>
              </a:xfrm>
              <a:custGeom>
                <a:avLst/>
                <a:gdLst>
                  <a:gd name="T0" fmla="*/ 1 w 118"/>
                  <a:gd name="T1" fmla="*/ 0 h 24"/>
                  <a:gd name="T2" fmla="*/ 47 w 118"/>
                  <a:gd name="T3" fmla="*/ 9 h 24"/>
                  <a:gd name="T4" fmla="*/ 49 w 118"/>
                  <a:gd name="T5" fmla="*/ 10 h 24"/>
                  <a:gd name="T6" fmla="*/ 49 w 118"/>
                  <a:gd name="T7" fmla="*/ 12 h 24"/>
                  <a:gd name="T8" fmla="*/ 0 w 118"/>
                  <a:gd name="T9" fmla="*/ 4 h 24"/>
                  <a:gd name="T10" fmla="*/ 0 w 118"/>
                  <a:gd name="T11" fmla="*/ 2 h 24"/>
                  <a:gd name="T12" fmla="*/ 1 w 118"/>
                  <a:gd name="T13" fmla="*/ 0 h 24"/>
                  <a:gd name="T14" fmla="*/ 79 w 118"/>
                  <a:gd name="T15" fmla="*/ 14 h 24"/>
                  <a:gd name="T16" fmla="*/ 108 w 118"/>
                  <a:gd name="T17" fmla="*/ 19 h 24"/>
                  <a:gd name="T18" fmla="*/ 113 w 118"/>
                  <a:gd name="T19" fmla="*/ 22 h 24"/>
                  <a:gd name="T20" fmla="*/ 118 w 118"/>
                  <a:gd name="T21" fmla="*/ 24 h 24"/>
                  <a:gd name="T22" fmla="*/ 79 w 118"/>
                  <a:gd name="T23" fmla="*/ 17 h 24"/>
                  <a:gd name="T24" fmla="*/ 79 w 118"/>
                  <a:gd name="T25" fmla="*/ 15 h 24"/>
                  <a:gd name="T26" fmla="*/ 79 w 118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8" h="24">
                    <a:moveTo>
                      <a:pt x="1" y="0"/>
                    </a:moveTo>
                    <a:lnTo>
                      <a:pt x="47" y="9"/>
                    </a:lnTo>
                    <a:lnTo>
                      <a:pt x="49" y="10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8" y="19"/>
                    </a:lnTo>
                    <a:lnTo>
                      <a:pt x="113" y="22"/>
                    </a:lnTo>
                    <a:lnTo>
                      <a:pt x="118" y="24"/>
                    </a:lnTo>
                    <a:lnTo>
                      <a:pt x="79" y="17"/>
                    </a:lnTo>
                    <a:lnTo>
                      <a:pt x="79" y="15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C8B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33" name="Freeform 384">
                <a:extLst>
                  <a:ext uri="{FF2B5EF4-FFF2-40B4-BE49-F238E27FC236}">
                    <a16:creationId xmlns:a16="http://schemas.microsoft.com/office/drawing/2014/main" id="{1E52C320-B4EF-45E3-8933-DC36AFB40A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3" y="2186"/>
                <a:ext cx="123" cy="25"/>
              </a:xfrm>
              <a:custGeom>
                <a:avLst/>
                <a:gdLst>
                  <a:gd name="T0" fmla="*/ 2 w 123"/>
                  <a:gd name="T1" fmla="*/ 0 h 25"/>
                  <a:gd name="T2" fmla="*/ 51 w 123"/>
                  <a:gd name="T3" fmla="*/ 8 h 25"/>
                  <a:gd name="T4" fmla="*/ 51 w 123"/>
                  <a:gd name="T5" fmla="*/ 10 h 25"/>
                  <a:gd name="T6" fmla="*/ 52 w 123"/>
                  <a:gd name="T7" fmla="*/ 12 h 25"/>
                  <a:gd name="T8" fmla="*/ 0 w 123"/>
                  <a:gd name="T9" fmla="*/ 3 h 25"/>
                  <a:gd name="T10" fmla="*/ 2 w 123"/>
                  <a:gd name="T11" fmla="*/ 2 h 25"/>
                  <a:gd name="T12" fmla="*/ 2 w 123"/>
                  <a:gd name="T13" fmla="*/ 0 h 25"/>
                  <a:gd name="T14" fmla="*/ 81 w 123"/>
                  <a:gd name="T15" fmla="*/ 13 h 25"/>
                  <a:gd name="T16" fmla="*/ 115 w 123"/>
                  <a:gd name="T17" fmla="*/ 20 h 25"/>
                  <a:gd name="T18" fmla="*/ 118 w 123"/>
                  <a:gd name="T19" fmla="*/ 22 h 25"/>
                  <a:gd name="T20" fmla="*/ 123 w 123"/>
                  <a:gd name="T21" fmla="*/ 25 h 25"/>
                  <a:gd name="T22" fmla="*/ 79 w 123"/>
                  <a:gd name="T23" fmla="*/ 17 h 25"/>
                  <a:gd name="T24" fmla="*/ 81 w 123"/>
                  <a:gd name="T25" fmla="*/ 15 h 25"/>
                  <a:gd name="T26" fmla="*/ 81 w 123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3" h="25">
                    <a:moveTo>
                      <a:pt x="2" y="0"/>
                    </a:moveTo>
                    <a:lnTo>
                      <a:pt x="51" y="8"/>
                    </a:lnTo>
                    <a:lnTo>
                      <a:pt x="51" y="10"/>
                    </a:lnTo>
                    <a:lnTo>
                      <a:pt x="52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1" y="13"/>
                    </a:moveTo>
                    <a:lnTo>
                      <a:pt x="115" y="20"/>
                    </a:lnTo>
                    <a:lnTo>
                      <a:pt x="118" y="22"/>
                    </a:lnTo>
                    <a:lnTo>
                      <a:pt x="123" y="25"/>
                    </a:lnTo>
                    <a:lnTo>
                      <a:pt x="79" y="17"/>
                    </a:lnTo>
                    <a:lnTo>
                      <a:pt x="81" y="15"/>
                    </a:lnTo>
                    <a:lnTo>
                      <a:pt x="81" y="13"/>
                    </a:lnTo>
                    <a:close/>
                  </a:path>
                </a:pathLst>
              </a:custGeom>
              <a:solidFill>
                <a:srgbClr val="908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34" name="Freeform 385">
                <a:extLst>
                  <a:ext uri="{FF2B5EF4-FFF2-40B4-BE49-F238E27FC236}">
                    <a16:creationId xmlns:a16="http://schemas.microsoft.com/office/drawing/2014/main" id="{97145AD3-0940-4BB8-BFD3-9C207B09076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188"/>
                <a:ext cx="130" cy="25"/>
              </a:xfrm>
              <a:custGeom>
                <a:avLst/>
                <a:gdLst>
                  <a:gd name="T0" fmla="*/ 4 w 130"/>
                  <a:gd name="T1" fmla="*/ 0 h 25"/>
                  <a:gd name="T2" fmla="*/ 53 w 130"/>
                  <a:gd name="T3" fmla="*/ 8 h 25"/>
                  <a:gd name="T4" fmla="*/ 54 w 130"/>
                  <a:gd name="T5" fmla="*/ 10 h 25"/>
                  <a:gd name="T6" fmla="*/ 56 w 130"/>
                  <a:gd name="T7" fmla="*/ 11 h 25"/>
                  <a:gd name="T8" fmla="*/ 0 w 130"/>
                  <a:gd name="T9" fmla="*/ 3 h 25"/>
                  <a:gd name="T10" fmla="*/ 2 w 130"/>
                  <a:gd name="T11" fmla="*/ 1 h 25"/>
                  <a:gd name="T12" fmla="*/ 4 w 130"/>
                  <a:gd name="T13" fmla="*/ 0 h 25"/>
                  <a:gd name="T14" fmla="*/ 83 w 130"/>
                  <a:gd name="T15" fmla="*/ 13 h 25"/>
                  <a:gd name="T16" fmla="*/ 122 w 130"/>
                  <a:gd name="T17" fmla="*/ 20 h 25"/>
                  <a:gd name="T18" fmla="*/ 125 w 130"/>
                  <a:gd name="T19" fmla="*/ 23 h 25"/>
                  <a:gd name="T20" fmla="*/ 130 w 130"/>
                  <a:gd name="T21" fmla="*/ 25 h 25"/>
                  <a:gd name="T22" fmla="*/ 81 w 130"/>
                  <a:gd name="T23" fmla="*/ 16 h 25"/>
                  <a:gd name="T24" fmla="*/ 81 w 130"/>
                  <a:gd name="T25" fmla="*/ 15 h 25"/>
                  <a:gd name="T26" fmla="*/ 83 w 130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0" h="25">
                    <a:moveTo>
                      <a:pt x="4" y="0"/>
                    </a:moveTo>
                    <a:lnTo>
                      <a:pt x="53" y="8"/>
                    </a:lnTo>
                    <a:lnTo>
                      <a:pt x="54" y="10"/>
                    </a:lnTo>
                    <a:lnTo>
                      <a:pt x="56" y="1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  <a:moveTo>
                      <a:pt x="83" y="13"/>
                    </a:moveTo>
                    <a:lnTo>
                      <a:pt x="122" y="20"/>
                    </a:lnTo>
                    <a:lnTo>
                      <a:pt x="125" y="23"/>
                    </a:lnTo>
                    <a:lnTo>
                      <a:pt x="130" y="25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3" y="13"/>
                    </a:lnTo>
                    <a:close/>
                  </a:path>
                </a:pathLst>
              </a:custGeom>
              <a:solidFill>
                <a:srgbClr val="929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35" name="Freeform 386">
                <a:extLst>
                  <a:ext uri="{FF2B5EF4-FFF2-40B4-BE49-F238E27FC236}">
                    <a16:creationId xmlns:a16="http://schemas.microsoft.com/office/drawing/2014/main" id="{870629AE-96A8-4532-B3C2-128D18A213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189"/>
                <a:ext cx="134" cy="26"/>
              </a:xfrm>
              <a:custGeom>
                <a:avLst/>
                <a:gdLst>
                  <a:gd name="T0" fmla="*/ 2 w 134"/>
                  <a:gd name="T1" fmla="*/ 0 h 26"/>
                  <a:gd name="T2" fmla="*/ 54 w 134"/>
                  <a:gd name="T3" fmla="*/ 9 h 26"/>
                  <a:gd name="T4" fmla="*/ 56 w 134"/>
                  <a:gd name="T5" fmla="*/ 10 h 26"/>
                  <a:gd name="T6" fmla="*/ 56 w 134"/>
                  <a:gd name="T7" fmla="*/ 12 h 26"/>
                  <a:gd name="T8" fmla="*/ 0 w 134"/>
                  <a:gd name="T9" fmla="*/ 4 h 26"/>
                  <a:gd name="T10" fmla="*/ 0 w 134"/>
                  <a:gd name="T11" fmla="*/ 2 h 26"/>
                  <a:gd name="T12" fmla="*/ 2 w 134"/>
                  <a:gd name="T13" fmla="*/ 0 h 26"/>
                  <a:gd name="T14" fmla="*/ 81 w 134"/>
                  <a:gd name="T15" fmla="*/ 14 h 26"/>
                  <a:gd name="T16" fmla="*/ 125 w 134"/>
                  <a:gd name="T17" fmla="*/ 22 h 26"/>
                  <a:gd name="T18" fmla="*/ 129 w 134"/>
                  <a:gd name="T19" fmla="*/ 24 h 26"/>
                  <a:gd name="T20" fmla="*/ 134 w 134"/>
                  <a:gd name="T21" fmla="*/ 26 h 26"/>
                  <a:gd name="T22" fmla="*/ 81 w 134"/>
                  <a:gd name="T23" fmla="*/ 17 h 26"/>
                  <a:gd name="T24" fmla="*/ 81 w 134"/>
                  <a:gd name="T25" fmla="*/ 15 h 26"/>
                  <a:gd name="T26" fmla="*/ 81 w 134"/>
                  <a:gd name="T27" fmla="*/ 14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4" h="26">
                    <a:moveTo>
                      <a:pt x="2" y="0"/>
                    </a:moveTo>
                    <a:lnTo>
                      <a:pt x="54" y="9"/>
                    </a:lnTo>
                    <a:lnTo>
                      <a:pt x="56" y="10"/>
                    </a:lnTo>
                    <a:lnTo>
                      <a:pt x="56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1" y="14"/>
                    </a:moveTo>
                    <a:lnTo>
                      <a:pt x="125" y="22"/>
                    </a:lnTo>
                    <a:lnTo>
                      <a:pt x="129" y="24"/>
                    </a:lnTo>
                    <a:lnTo>
                      <a:pt x="134" y="26"/>
                    </a:lnTo>
                    <a:lnTo>
                      <a:pt x="81" y="17"/>
                    </a:lnTo>
                    <a:lnTo>
                      <a:pt x="81" y="15"/>
                    </a:lnTo>
                    <a:lnTo>
                      <a:pt x="81" y="14"/>
                    </a:lnTo>
                    <a:close/>
                  </a:path>
                </a:pathLst>
              </a:custGeom>
              <a:solidFill>
                <a:srgbClr val="949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36" name="Freeform 387">
                <a:extLst>
                  <a:ext uri="{FF2B5EF4-FFF2-40B4-BE49-F238E27FC236}">
                    <a16:creationId xmlns:a16="http://schemas.microsoft.com/office/drawing/2014/main" id="{E075EA7E-EDF5-40F8-9428-FFC64AEC60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191"/>
                <a:ext cx="138" cy="27"/>
              </a:xfrm>
              <a:custGeom>
                <a:avLst/>
                <a:gdLst>
                  <a:gd name="T0" fmla="*/ 1 w 138"/>
                  <a:gd name="T1" fmla="*/ 0 h 27"/>
                  <a:gd name="T2" fmla="*/ 57 w 138"/>
                  <a:gd name="T3" fmla="*/ 8 h 27"/>
                  <a:gd name="T4" fmla="*/ 57 w 138"/>
                  <a:gd name="T5" fmla="*/ 10 h 27"/>
                  <a:gd name="T6" fmla="*/ 59 w 138"/>
                  <a:gd name="T7" fmla="*/ 13 h 27"/>
                  <a:gd name="T8" fmla="*/ 0 w 138"/>
                  <a:gd name="T9" fmla="*/ 2 h 27"/>
                  <a:gd name="T10" fmla="*/ 1 w 138"/>
                  <a:gd name="T11" fmla="*/ 2 h 27"/>
                  <a:gd name="T12" fmla="*/ 1 w 138"/>
                  <a:gd name="T13" fmla="*/ 0 h 27"/>
                  <a:gd name="T14" fmla="*/ 82 w 138"/>
                  <a:gd name="T15" fmla="*/ 13 h 27"/>
                  <a:gd name="T16" fmla="*/ 131 w 138"/>
                  <a:gd name="T17" fmla="*/ 22 h 27"/>
                  <a:gd name="T18" fmla="*/ 135 w 138"/>
                  <a:gd name="T19" fmla="*/ 24 h 27"/>
                  <a:gd name="T20" fmla="*/ 138 w 138"/>
                  <a:gd name="T21" fmla="*/ 27 h 27"/>
                  <a:gd name="T22" fmla="*/ 81 w 138"/>
                  <a:gd name="T23" fmla="*/ 17 h 27"/>
                  <a:gd name="T24" fmla="*/ 82 w 138"/>
                  <a:gd name="T25" fmla="*/ 15 h 27"/>
                  <a:gd name="T26" fmla="*/ 82 w 138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7">
                    <a:moveTo>
                      <a:pt x="1" y="0"/>
                    </a:moveTo>
                    <a:lnTo>
                      <a:pt x="57" y="8"/>
                    </a:lnTo>
                    <a:lnTo>
                      <a:pt x="57" y="10"/>
                    </a:lnTo>
                    <a:lnTo>
                      <a:pt x="59" y="1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1" y="22"/>
                    </a:lnTo>
                    <a:lnTo>
                      <a:pt x="135" y="24"/>
                    </a:lnTo>
                    <a:lnTo>
                      <a:pt x="138" y="27"/>
                    </a:lnTo>
                    <a:lnTo>
                      <a:pt x="81" y="17"/>
                    </a:lnTo>
                    <a:lnTo>
                      <a:pt x="82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9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37" name="Freeform 388">
                <a:extLst>
                  <a:ext uri="{FF2B5EF4-FFF2-40B4-BE49-F238E27FC236}">
                    <a16:creationId xmlns:a16="http://schemas.microsoft.com/office/drawing/2014/main" id="{DFCDCC7E-FED9-4D8A-9A33-AB3F3E476F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193"/>
                <a:ext cx="141" cy="27"/>
              </a:xfrm>
              <a:custGeom>
                <a:avLst/>
                <a:gdLst>
                  <a:gd name="T0" fmla="*/ 1 w 141"/>
                  <a:gd name="T1" fmla="*/ 0 h 27"/>
                  <a:gd name="T2" fmla="*/ 57 w 141"/>
                  <a:gd name="T3" fmla="*/ 8 h 27"/>
                  <a:gd name="T4" fmla="*/ 59 w 141"/>
                  <a:gd name="T5" fmla="*/ 11 h 27"/>
                  <a:gd name="T6" fmla="*/ 60 w 141"/>
                  <a:gd name="T7" fmla="*/ 13 h 27"/>
                  <a:gd name="T8" fmla="*/ 0 w 141"/>
                  <a:gd name="T9" fmla="*/ 1 h 27"/>
                  <a:gd name="T10" fmla="*/ 0 w 141"/>
                  <a:gd name="T11" fmla="*/ 0 h 27"/>
                  <a:gd name="T12" fmla="*/ 1 w 141"/>
                  <a:gd name="T13" fmla="*/ 0 h 27"/>
                  <a:gd name="T14" fmla="*/ 82 w 141"/>
                  <a:gd name="T15" fmla="*/ 13 h 27"/>
                  <a:gd name="T16" fmla="*/ 135 w 141"/>
                  <a:gd name="T17" fmla="*/ 22 h 27"/>
                  <a:gd name="T18" fmla="*/ 138 w 141"/>
                  <a:gd name="T19" fmla="*/ 25 h 27"/>
                  <a:gd name="T20" fmla="*/ 141 w 141"/>
                  <a:gd name="T21" fmla="*/ 27 h 27"/>
                  <a:gd name="T22" fmla="*/ 81 w 141"/>
                  <a:gd name="T23" fmla="*/ 16 h 27"/>
                  <a:gd name="T24" fmla="*/ 81 w 141"/>
                  <a:gd name="T25" fmla="*/ 15 h 27"/>
                  <a:gd name="T26" fmla="*/ 82 w 141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1" h="27">
                    <a:moveTo>
                      <a:pt x="1" y="0"/>
                    </a:moveTo>
                    <a:lnTo>
                      <a:pt x="57" y="8"/>
                    </a:lnTo>
                    <a:lnTo>
                      <a:pt x="59" y="11"/>
                    </a:lnTo>
                    <a:lnTo>
                      <a:pt x="60" y="1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5" y="22"/>
                    </a:lnTo>
                    <a:lnTo>
                      <a:pt x="138" y="25"/>
                    </a:lnTo>
                    <a:lnTo>
                      <a:pt x="141" y="27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B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38" name="Freeform 389">
                <a:extLst>
                  <a:ext uri="{FF2B5EF4-FFF2-40B4-BE49-F238E27FC236}">
                    <a16:creationId xmlns:a16="http://schemas.microsoft.com/office/drawing/2014/main" id="{5DBC1F7A-4DAA-4502-8B0B-106BBB18911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193"/>
                <a:ext cx="148" cy="30"/>
              </a:xfrm>
              <a:custGeom>
                <a:avLst/>
                <a:gdLst>
                  <a:gd name="T0" fmla="*/ 2 w 148"/>
                  <a:gd name="T1" fmla="*/ 0 h 30"/>
                  <a:gd name="T2" fmla="*/ 61 w 148"/>
                  <a:gd name="T3" fmla="*/ 11 h 30"/>
                  <a:gd name="T4" fmla="*/ 62 w 148"/>
                  <a:gd name="T5" fmla="*/ 13 h 30"/>
                  <a:gd name="T6" fmla="*/ 64 w 148"/>
                  <a:gd name="T7" fmla="*/ 15 h 30"/>
                  <a:gd name="T8" fmla="*/ 0 w 148"/>
                  <a:gd name="T9" fmla="*/ 3 h 30"/>
                  <a:gd name="T10" fmla="*/ 2 w 148"/>
                  <a:gd name="T11" fmla="*/ 1 h 30"/>
                  <a:gd name="T12" fmla="*/ 2 w 148"/>
                  <a:gd name="T13" fmla="*/ 0 h 30"/>
                  <a:gd name="T14" fmla="*/ 83 w 148"/>
                  <a:gd name="T15" fmla="*/ 15 h 30"/>
                  <a:gd name="T16" fmla="*/ 140 w 148"/>
                  <a:gd name="T17" fmla="*/ 25 h 30"/>
                  <a:gd name="T18" fmla="*/ 143 w 148"/>
                  <a:gd name="T19" fmla="*/ 27 h 30"/>
                  <a:gd name="T20" fmla="*/ 148 w 148"/>
                  <a:gd name="T21" fmla="*/ 30 h 30"/>
                  <a:gd name="T22" fmla="*/ 81 w 148"/>
                  <a:gd name="T23" fmla="*/ 18 h 30"/>
                  <a:gd name="T24" fmla="*/ 83 w 148"/>
                  <a:gd name="T25" fmla="*/ 16 h 30"/>
                  <a:gd name="T26" fmla="*/ 83 w 148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8" h="30">
                    <a:moveTo>
                      <a:pt x="2" y="0"/>
                    </a:moveTo>
                    <a:lnTo>
                      <a:pt x="61" y="11"/>
                    </a:lnTo>
                    <a:lnTo>
                      <a:pt x="62" y="13"/>
                    </a:lnTo>
                    <a:lnTo>
                      <a:pt x="64" y="1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0" y="25"/>
                    </a:lnTo>
                    <a:lnTo>
                      <a:pt x="143" y="27"/>
                    </a:lnTo>
                    <a:lnTo>
                      <a:pt x="148" y="30"/>
                    </a:lnTo>
                    <a:lnTo>
                      <a:pt x="81" y="18"/>
                    </a:lnTo>
                    <a:lnTo>
                      <a:pt x="83" y="16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9E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39" name="Freeform 390">
                <a:extLst>
                  <a:ext uri="{FF2B5EF4-FFF2-40B4-BE49-F238E27FC236}">
                    <a16:creationId xmlns:a16="http://schemas.microsoft.com/office/drawing/2014/main" id="{7560400F-80E6-47EB-83D1-340364AFD91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194"/>
                <a:ext cx="152" cy="31"/>
              </a:xfrm>
              <a:custGeom>
                <a:avLst/>
                <a:gdLst>
                  <a:gd name="T0" fmla="*/ 2 w 152"/>
                  <a:gd name="T1" fmla="*/ 0 h 31"/>
                  <a:gd name="T2" fmla="*/ 62 w 152"/>
                  <a:gd name="T3" fmla="*/ 12 h 31"/>
                  <a:gd name="T4" fmla="*/ 64 w 152"/>
                  <a:gd name="T5" fmla="*/ 14 h 31"/>
                  <a:gd name="T6" fmla="*/ 67 w 152"/>
                  <a:gd name="T7" fmla="*/ 15 h 31"/>
                  <a:gd name="T8" fmla="*/ 0 w 152"/>
                  <a:gd name="T9" fmla="*/ 4 h 31"/>
                  <a:gd name="T10" fmla="*/ 0 w 152"/>
                  <a:gd name="T11" fmla="*/ 2 h 31"/>
                  <a:gd name="T12" fmla="*/ 2 w 152"/>
                  <a:gd name="T13" fmla="*/ 0 h 31"/>
                  <a:gd name="T14" fmla="*/ 83 w 152"/>
                  <a:gd name="T15" fmla="*/ 15 h 31"/>
                  <a:gd name="T16" fmla="*/ 143 w 152"/>
                  <a:gd name="T17" fmla="*/ 26 h 31"/>
                  <a:gd name="T18" fmla="*/ 148 w 152"/>
                  <a:gd name="T19" fmla="*/ 29 h 31"/>
                  <a:gd name="T20" fmla="*/ 152 w 152"/>
                  <a:gd name="T21" fmla="*/ 31 h 31"/>
                  <a:gd name="T22" fmla="*/ 79 w 152"/>
                  <a:gd name="T23" fmla="*/ 19 h 31"/>
                  <a:gd name="T24" fmla="*/ 81 w 152"/>
                  <a:gd name="T25" fmla="*/ 17 h 31"/>
                  <a:gd name="T26" fmla="*/ 83 w 152"/>
                  <a:gd name="T27" fmla="*/ 15 h 3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2" h="31">
                    <a:moveTo>
                      <a:pt x="2" y="0"/>
                    </a:moveTo>
                    <a:lnTo>
                      <a:pt x="62" y="12"/>
                    </a:lnTo>
                    <a:lnTo>
                      <a:pt x="64" y="14"/>
                    </a:lnTo>
                    <a:lnTo>
                      <a:pt x="67" y="1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3" y="26"/>
                    </a:lnTo>
                    <a:lnTo>
                      <a:pt x="148" y="29"/>
                    </a:lnTo>
                    <a:lnTo>
                      <a:pt x="152" y="31"/>
                    </a:lnTo>
                    <a:lnTo>
                      <a:pt x="79" y="19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2A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0" name="Freeform 391">
                <a:extLst>
                  <a:ext uri="{FF2B5EF4-FFF2-40B4-BE49-F238E27FC236}">
                    <a16:creationId xmlns:a16="http://schemas.microsoft.com/office/drawing/2014/main" id="{FDE19698-721F-4675-A0BA-3A66E2431D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6" y="2196"/>
                <a:ext cx="157" cy="30"/>
              </a:xfrm>
              <a:custGeom>
                <a:avLst/>
                <a:gdLst>
                  <a:gd name="T0" fmla="*/ 2 w 157"/>
                  <a:gd name="T1" fmla="*/ 0 h 30"/>
                  <a:gd name="T2" fmla="*/ 66 w 157"/>
                  <a:gd name="T3" fmla="*/ 12 h 30"/>
                  <a:gd name="T4" fmla="*/ 69 w 157"/>
                  <a:gd name="T5" fmla="*/ 15 h 30"/>
                  <a:gd name="T6" fmla="*/ 73 w 157"/>
                  <a:gd name="T7" fmla="*/ 17 h 30"/>
                  <a:gd name="T8" fmla="*/ 0 w 157"/>
                  <a:gd name="T9" fmla="*/ 3 h 30"/>
                  <a:gd name="T10" fmla="*/ 2 w 157"/>
                  <a:gd name="T11" fmla="*/ 2 h 30"/>
                  <a:gd name="T12" fmla="*/ 2 w 157"/>
                  <a:gd name="T13" fmla="*/ 0 h 30"/>
                  <a:gd name="T14" fmla="*/ 83 w 157"/>
                  <a:gd name="T15" fmla="*/ 15 h 30"/>
                  <a:gd name="T16" fmla="*/ 150 w 157"/>
                  <a:gd name="T17" fmla="*/ 27 h 30"/>
                  <a:gd name="T18" fmla="*/ 154 w 157"/>
                  <a:gd name="T19" fmla="*/ 29 h 30"/>
                  <a:gd name="T20" fmla="*/ 157 w 157"/>
                  <a:gd name="T21" fmla="*/ 30 h 30"/>
                  <a:gd name="T22" fmla="*/ 78 w 157"/>
                  <a:gd name="T23" fmla="*/ 17 h 30"/>
                  <a:gd name="T24" fmla="*/ 81 w 157"/>
                  <a:gd name="T25" fmla="*/ 17 h 30"/>
                  <a:gd name="T26" fmla="*/ 83 w 157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7" h="30">
                    <a:moveTo>
                      <a:pt x="2" y="0"/>
                    </a:moveTo>
                    <a:lnTo>
                      <a:pt x="66" y="12"/>
                    </a:lnTo>
                    <a:lnTo>
                      <a:pt x="69" y="15"/>
                    </a:lnTo>
                    <a:lnTo>
                      <a:pt x="73" y="17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50" y="27"/>
                    </a:lnTo>
                    <a:lnTo>
                      <a:pt x="154" y="29"/>
                    </a:lnTo>
                    <a:lnTo>
                      <a:pt x="157" y="30"/>
                    </a:lnTo>
                    <a:lnTo>
                      <a:pt x="78" y="17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5A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1" name="Freeform 392">
                <a:extLst>
                  <a:ext uri="{FF2B5EF4-FFF2-40B4-BE49-F238E27FC236}">
                    <a16:creationId xmlns:a16="http://schemas.microsoft.com/office/drawing/2014/main" id="{22CB784C-81AA-45D9-B0C9-08CEDB95DD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6" y="2198"/>
                <a:ext cx="161" cy="32"/>
              </a:xfrm>
              <a:custGeom>
                <a:avLst/>
                <a:gdLst>
                  <a:gd name="T0" fmla="*/ 2 w 161"/>
                  <a:gd name="T1" fmla="*/ 0 h 32"/>
                  <a:gd name="T2" fmla="*/ 69 w 161"/>
                  <a:gd name="T3" fmla="*/ 11 h 32"/>
                  <a:gd name="T4" fmla="*/ 73 w 161"/>
                  <a:gd name="T5" fmla="*/ 15 h 32"/>
                  <a:gd name="T6" fmla="*/ 76 w 161"/>
                  <a:gd name="T7" fmla="*/ 15 h 32"/>
                  <a:gd name="T8" fmla="*/ 78 w 161"/>
                  <a:gd name="T9" fmla="*/ 15 h 32"/>
                  <a:gd name="T10" fmla="*/ 81 w 161"/>
                  <a:gd name="T11" fmla="*/ 15 h 32"/>
                  <a:gd name="T12" fmla="*/ 154 w 161"/>
                  <a:gd name="T13" fmla="*/ 27 h 32"/>
                  <a:gd name="T14" fmla="*/ 157 w 161"/>
                  <a:gd name="T15" fmla="*/ 28 h 32"/>
                  <a:gd name="T16" fmla="*/ 161 w 161"/>
                  <a:gd name="T17" fmla="*/ 32 h 32"/>
                  <a:gd name="T18" fmla="*/ 0 w 161"/>
                  <a:gd name="T19" fmla="*/ 3 h 32"/>
                  <a:gd name="T20" fmla="*/ 0 w 161"/>
                  <a:gd name="T21" fmla="*/ 1 h 32"/>
                  <a:gd name="T22" fmla="*/ 2 w 161"/>
                  <a:gd name="T23" fmla="*/ 0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1" h="32">
                    <a:moveTo>
                      <a:pt x="2" y="0"/>
                    </a:moveTo>
                    <a:lnTo>
                      <a:pt x="69" y="11"/>
                    </a:lnTo>
                    <a:lnTo>
                      <a:pt x="73" y="15"/>
                    </a:lnTo>
                    <a:lnTo>
                      <a:pt x="76" y="15"/>
                    </a:lnTo>
                    <a:lnTo>
                      <a:pt x="78" y="15"/>
                    </a:lnTo>
                    <a:lnTo>
                      <a:pt x="81" y="15"/>
                    </a:lnTo>
                    <a:lnTo>
                      <a:pt x="154" y="27"/>
                    </a:lnTo>
                    <a:lnTo>
                      <a:pt x="157" y="28"/>
                    </a:lnTo>
                    <a:lnTo>
                      <a:pt x="161" y="3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7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2" name="Freeform 393">
                <a:extLst>
                  <a:ext uri="{FF2B5EF4-FFF2-40B4-BE49-F238E27FC236}">
                    <a16:creationId xmlns:a16="http://schemas.microsoft.com/office/drawing/2014/main" id="{127DF003-2DE4-46AD-8733-B029334CE1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199"/>
                <a:ext cx="165" cy="32"/>
              </a:xfrm>
              <a:custGeom>
                <a:avLst/>
                <a:gdLst>
                  <a:gd name="T0" fmla="*/ 1 w 165"/>
                  <a:gd name="T1" fmla="*/ 0 h 32"/>
                  <a:gd name="T2" fmla="*/ 74 w 165"/>
                  <a:gd name="T3" fmla="*/ 14 h 32"/>
                  <a:gd name="T4" fmla="*/ 77 w 165"/>
                  <a:gd name="T5" fmla="*/ 14 h 32"/>
                  <a:gd name="T6" fmla="*/ 79 w 165"/>
                  <a:gd name="T7" fmla="*/ 14 h 32"/>
                  <a:gd name="T8" fmla="*/ 158 w 165"/>
                  <a:gd name="T9" fmla="*/ 27 h 32"/>
                  <a:gd name="T10" fmla="*/ 162 w 165"/>
                  <a:gd name="T11" fmla="*/ 31 h 32"/>
                  <a:gd name="T12" fmla="*/ 165 w 165"/>
                  <a:gd name="T13" fmla="*/ 32 h 32"/>
                  <a:gd name="T14" fmla="*/ 0 w 165"/>
                  <a:gd name="T15" fmla="*/ 4 h 32"/>
                  <a:gd name="T16" fmla="*/ 1 w 165"/>
                  <a:gd name="T17" fmla="*/ 2 h 32"/>
                  <a:gd name="T18" fmla="*/ 1 w 165"/>
                  <a:gd name="T19" fmla="*/ 0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5" h="32">
                    <a:moveTo>
                      <a:pt x="1" y="0"/>
                    </a:moveTo>
                    <a:lnTo>
                      <a:pt x="74" y="14"/>
                    </a:lnTo>
                    <a:lnTo>
                      <a:pt x="77" y="14"/>
                    </a:lnTo>
                    <a:lnTo>
                      <a:pt x="79" y="14"/>
                    </a:lnTo>
                    <a:lnTo>
                      <a:pt x="158" y="27"/>
                    </a:lnTo>
                    <a:lnTo>
                      <a:pt x="162" y="31"/>
                    </a:lnTo>
                    <a:lnTo>
                      <a:pt x="165" y="3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BA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3" name="Freeform 394">
                <a:extLst>
                  <a:ext uri="{FF2B5EF4-FFF2-40B4-BE49-F238E27FC236}">
                    <a16:creationId xmlns:a16="http://schemas.microsoft.com/office/drawing/2014/main" id="{E93DE8FB-BF73-4245-BF2F-AC49B447F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201"/>
                <a:ext cx="168" cy="34"/>
              </a:xfrm>
              <a:custGeom>
                <a:avLst/>
                <a:gdLst>
                  <a:gd name="T0" fmla="*/ 1 w 168"/>
                  <a:gd name="T1" fmla="*/ 0 h 34"/>
                  <a:gd name="T2" fmla="*/ 162 w 168"/>
                  <a:gd name="T3" fmla="*/ 29 h 34"/>
                  <a:gd name="T4" fmla="*/ 165 w 168"/>
                  <a:gd name="T5" fmla="*/ 30 h 34"/>
                  <a:gd name="T6" fmla="*/ 168 w 168"/>
                  <a:gd name="T7" fmla="*/ 34 h 34"/>
                  <a:gd name="T8" fmla="*/ 0 w 168"/>
                  <a:gd name="T9" fmla="*/ 3 h 34"/>
                  <a:gd name="T10" fmla="*/ 0 w 168"/>
                  <a:gd name="T11" fmla="*/ 2 h 34"/>
                  <a:gd name="T12" fmla="*/ 1 w 168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8" h="34">
                    <a:moveTo>
                      <a:pt x="1" y="0"/>
                    </a:moveTo>
                    <a:lnTo>
                      <a:pt x="162" y="29"/>
                    </a:lnTo>
                    <a:lnTo>
                      <a:pt x="165" y="30"/>
                    </a:lnTo>
                    <a:lnTo>
                      <a:pt x="168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DA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4" name="Freeform 395">
                <a:extLst>
                  <a:ext uri="{FF2B5EF4-FFF2-40B4-BE49-F238E27FC236}">
                    <a16:creationId xmlns:a16="http://schemas.microsoft.com/office/drawing/2014/main" id="{B48CBBA3-54D6-45A2-B587-01073C8573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203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65 w 172"/>
                  <a:gd name="T3" fmla="*/ 28 h 34"/>
                  <a:gd name="T4" fmla="*/ 168 w 172"/>
                  <a:gd name="T5" fmla="*/ 32 h 34"/>
                  <a:gd name="T6" fmla="*/ 172 w 172"/>
                  <a:gd name="T7" fmla="*/ 34 h 34"/>
                  <a:gd name="T8" fmla="*/ 0 w 172"/>
                  <a:gd name="T9" fmla="*/ 3 h 34"/>
                  <a:gd name="T10" fmla="*/ 0 w 172"/>
                  <a:gd name="T11" fmla="*/ 1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2" h="34">
                    <a:moveTo>
                      <a:pt x="0" y="0"/>
                    </a:moveTo>
                    <a:lnTo>
                      <a:pt x="165" y="28"/>
                    </a:lnTo>
                    <a:lnTo>
                      <a:pt x="168" y="32"/>
                    </a:lnTo>
                    <a:lnTo>
                      <a:pt x="172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5" name="Freeform 396">
                <a:extLst>
                  <a:ext uri="{FF2B5EF4-FFF2-40B4-BE49-F238E27FC236}">
                    <a16:creationId xmlns:a16="http://schemas.microsoft.com/office/drawing/2014/main" id="{99F0B222-EFD0-4CAB-A083-CB760F574C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204"/>
                <a:ext cx="175" cy="34"/>
              </a:xfrm>
              <a:custGeom>
                <a:avLst/>
                <a:gdLst>
                  <a:gd name="T0" fmla="*/ 2 w 175"/>
                  <a:gd name="T1" fmla="*/ 0 h 34"/>
                  <a:gd name="T2" fmla="*/ 170 w 175"/>
                  <a:gd name="T3" fmla="*/ 31 h 34"/>
                  <a:gd name="T4" fmla="*/ 174 w 175"/>
                  <a:gd name="T5" fmla="*/ 33 h 34"/>
                  <a:gd name="T6" fmla="*/ 175 w 175"/>
                  <a:gd name="T7" fmla="*/ 34 h 34"/>
                  <a:gd name="T8" fmla="*/ 0 w 175"/>
                  <a:gd name="T9" fmla="*/ 4 h 34"/>
                  <a:gd name="T10" fmla="*/ 2 w 175"/>
                  <a:gd name="T11" fmla="*/ 2 h 34"/>
                  <a:gd name="T12" fmla="*/ 2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34">
                    <a:moveTo>
                      <a:pt x="2" y="0"/>
                    </a:moveTo>
                    <a:lnTo>
                      <a:pt x="170" y="31"/>
                    </a:lnTo>
                    <a:lnTo>
                      <a:pt x="174" y="33"/>
                    </a:lnTo>
                    <a:lnTo>
                      <a:pt x="175" y="3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6B6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6" name="Freeform 397">
                <a:extLst>
                  <a:ext uri="{FF2B5EF4-FFF2-40B4-BE49-F238E27FC236}">
                    <a16:creationId xmlns:a16="http://schemas.microsoft.com/office/drawing/2014/main" id="{89F2CAB7-007A-4C0B-AF7B-C0A609A808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206"/>
                <a:ext cx="179" cy="36"/>
              </a:xfrm>
              <a:custGeom>
                <a:avLst/>
                <a:gdLst>
                  <a:gd name="T0" fmla="*/ 2 w 179"/>
                  <a:gd name="T1" fmla="*/ 0 h 36"/>
                  <a:gd name="T2" fmla="*/ 174 w 179"/>
                  <a:gd name="T3" fmla="*/ 31 h 36"/>
                  <a:gd name="T4" fmla="*/ 175 w 179"/>
                  <a:gd name="T5" fmla="*/ 32 h 36"/>
                  <a:gd name="T6" fmla="*/ 179 w 179"/>
                  <a:gd name="T7" fmla="*/ 36 h 36"/>
                  <a:gd name="T8" fmla="*/ 0 w 179"/>
                  <a:gd name="T9" fmla="*/ 3 h 36"/>
                  <a:gd name="T10" fmla="*/ 0 w 179"/>
                  <a:gd name="T11" fmla="*/ 2 h 36"/>
                  <a:gd name="T12" fmla="*/ 2 w 179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9" h="36">
                    <a:moveTo>
                      <a:pt x="2" y="0"/>
                    </a:moveTo>
                    <a:lnTo>
                      <a:pt x="174" y="31"/>
                    </a:lnTo>
                    <a:lnTo>
                      <a:pt x="175" y="32"/>
                    </a:lnTo>
                    <a:lnTo>
                      <a:pt x="179" y="3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9B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7" name="Freeform 398">
                <a:extLst>
                  <a:ext uri="{FF2B5EF4-FFF2-40B4-BE49-F238E27FC236}">
                    <a16:creationId xmlns:a16="http://schemas.microsoft.com/office/drawing/2014/main" id="{C54CD282-7E0C-4D88-A421-9A83A93AA1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208"/>
                <a:ext cx="184" cy="35"/>
              </a:xfrm>
              <a:custGeom>
                <a:avLst/>
                <a:gdLst>
                  <a:gd name="T0" fmla="*/ 2 w 184"/>
                  <a:gd name="T1" fmla="*/ 0 h 35"/>
                  <a:gd name="T2" fmla="*/ 177 w 184"/>
                  <a:gd name="T3" fmla="*/ 30 h 35"/>
                  <a:gd name="T4" fmla="*/ 181 w 184"/>
                  <a:gd name="T5" fmla="*/ 34 h 35"/>
                  <a:gd name="T6" fmla="*/ 184 w 184"/>
                  <a:gd name="T7" fmla="*/ 35 h 35"/>
                  <a:gd name="T8" fmla="*/ 0 w 184"/>
                  <a:gd name="T9" fmla="*/ 3 h 35"/>
                  <a:gd name="T10" fmla="*/ 2 w 184"/>
                  <a:gd name="T11" fmla="*/ 1 h 35"/>
                  <a:gd name="T12" fmla="*/ 2 w 184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4" h="35">
                    <a:moveTo>
                      <a:pt x="2" y="0"/>
                    </a:moveTo>
                    <a:lnTo>
                      <a:pt x="177" y="30"/>
                    </a:lnTo>
                    <a:lnTo>
                      <a:pt x="181" y="34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CB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8" name="Freeform 399">
                <a:extLst>
                  <a:ext uri="{FF2B5EF4-FFF2-40B4-BE49-F238E27FC236}">
                    <a16:creationId xmlns:a16="http://schemas.microsoft.com/office/drawing/2014/main" id="{D26621CC-2CD6-41BE-B0CC-4B7F7C6F4E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209"/>
                <a:ext cx="188" cy="36"/>
              </a:xfrm>
              <a:custGeom>
                <a:avLst/>
                <a:gdLst>
                  <a:gd name="T0" fmla="*/ 2 w 188"/>
                  <a:gd name="T1" fmla="*/ 0 h 36"/>
                  <a:gd name="T2" fmla="*/ 181 w 188"/>
                  <a:gd name="T3" fmla="*/ 33 h 36"/>
                  <a:gd name="T4" fmla="*/ 184 w 188"/>
                  <a:gd name="T5" fmla="*/ 34 h 36"/>
                  <a:gd name="T6" fmla="*/ 188 w 188"/>
                  <a:gd name="T7" fmla="*/ 36 h 36"/>
                  <a:gd name="T8" fmla="*/ 0 w 188"/>
                  <a:gd name="T9" fmla="*/ 4 h 36"/>
                  <a:gd name="T10" fmla="*/ 0 w 188"/>
                  <a:gd name="T11" fmla="*/ 2 h 36"/>
                  <a:gd name="T12" fmla="*/ 2 w 188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8" h="36">
                    <a:moveTo>
                      <a:pt x="2" y="0"/>
                    </a:moveTo>
                    <a:lnTo>
                      <a:pt x="181" y="33"/>
                    </a:lnTo>
                    <a:lnTo>
                      <a:pt x="184" y="34"/>
                    </a:lnTo>
                    <a:lnTo>
                      <a:pt x="188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1C1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49" name="Freeform 400">
                <a:extLst>
                  <a:ext uri="{FF2B5EF4-FFF2-40B4-BE49-F238E27FC236}">
                    <a16:creationId xmlns:a16="http://schemas.microsoft.com/office/drawing/2014/main" id="{1962B142-C0BE-4641-A7BB-B4B8B8C0AB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1"/>
                <a:ext cx="191" cy="36"/>
              </a:xfrm>
              <a:custGeom>
                <a:avLst/>
                <a:gdLst>
                  <a:gd name="T0" fmla="*/ 2 w 191"/>
                  <a:gd name="T1" fmla="*/ 0 h 36"/>
                  <a:gd name="T2" fmla="*/ 186 w 191"/>
                  <a:gd name="T3" fmla="*/ 32 h 36"/>
                  <a:gd name="T4" fmla="*/ 190 w 191"/>
                  <a:gd name="T5" fmla="*/ 34 h 36"/>
                  <a:gd name="T6" fmla="*/ 191 w 191"/>
                  <a:gd name="T7" fmla="*/ 36 h 36"/>
                  <a:gd name="T8" fmla="*/ 0 w 191"/>
                  <a:gd name="T9" fmla="*/ 4 h 36"/>
                  <a:gd name="T10" fmla="*/ 2 w 191"/>
                  <a:gd name="T11" fmla="*/ 2 h 36"/>
                  <a:gd name="T12" fmla="*/ 2 w 191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1" h="36">
                    <a:moveTo>
                      <a:pt x="2" y="0"/>
                    </a:moveTo>
                    <a:lnTo>
                      <a:pt x="186" y="32"/>
                    </a:lnTo>
                    <a:lnTo>
                      <a:pt x="190" y="34"/>
                    </a:lnTo>
                    <a:lnTo>
                      <a:pt x="191" y="3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4C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50" name="Freeform 401">
                <a:extLst>
                  <a:ext uri="{FF2B5EF4-FFF2-40B4-BE49-F238E27FC236}">
                    <a16:creationId xmlns:a16="http://schemas.microsoft.com/office/drawing/2014/main" id="{E6F10B79-31CC-48DA-A025-85A41F48DF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3"/>
                <a:ext cx="195" cy="37"/>
              </a:xfrm>
              <a:custGeom>
                <a:avLst/>
                <a:gdLst>
                  <a:gd name="T0" fmla="*/ 2 w 195"/>
                  <a:gd name="T1" fmla="*/ 0 h 37"/>
                  <a:gd name="T2" fmla="*/ 190 w 195"/>
                  <a:gd name="T3" fmla="*/ 32 h 37"/>
                  <a:gd name="T4" fmla="*/ 191 w 195"/>
                  <a:gd name="T5" fmla="*/ 34 h 37"/>
                  <a:gd name="T6" fmla="*/ 195 w 195"/>
                  <a:gd name="T7" fmla="*/ 37 h 37"/>
                  <a:gd name="T8" fmla="*/ 0 w 195"/>
                  <a:gd name="T9" fmla="*/ 3 h 37"/>
                  <a:gd name="T10" fmla="*/ 0 w 195"/>
                  <a:gd name="T11" fmla="*/ 2 h 37"/>
                  <a:gd name="T12" fmla="*/ 2 w 195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5" h="37">
                    <a:moveTo>
                      <a:pt x="2" y="0"/>
                    </a:moveTo>
                    <a:lnTo>
                      <a:pt x="190" y="32"/>
                    </a:lnTo>
                    <a:lnTo>
                      <a:pt x="191" y="34"/>
                    </a:lnTo>
                    <a:lnTo>
                      <a:pt x="195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7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51" name="Freeform 402">
                <a:extLst>
                  <a:ext uri="{FF2B5EF4-FFF2-40B4-BE49-F238E27FC236}">
                    <a16:creationId xmlns:a16="http://schemas.microsoft.com/office/drawing/2014/main" id="{3B0611EE-EF30-43D5-B5BD-6415113EA6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5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1 w 196"/>
                  <a:gd name="T3" fmla="*/ 32 h 37"/>
                  <a:gd name="T4" fmla="*/ 195 w 196"/>
                  <a:gd name="T5" fmla="*/ 35 h 37"/>
                  <a:gd name="T6" fmla="*/ 196 w 196"/>
                  <a:gd name="T7" fmla="*/ 37 h 37"/>
                  <a:gd name="T8" fmla="*/ 0 w 196"/>
                  <a:gd name="T9" fmla="*/ 3 h 37"/>
                  <a:gd name="T10" fmla="*/ 0 w 196"/>
                  <a:gd name="T11" fmla="*/ 1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6" h="37">
                    <a:moveTo>
                      <a:pt x="0" y="0"/>
                    </a:moveTo>
                    <a:lnTo>
                      <a:pt x="191" y="32"/>
                    </a:lnTo>
                    <a:lnTo>
                      <a:pt x="195" y="35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52" name="Freeform 403">
                <a:extLst>
                  <a:ext uri="{FF2B5EF4-FFF2-40B4-BE49-F238E27FC236}">
                    <a16:creationId xmlns:a16="http://schemas.microsoft.com/office/drawing/2014/main" id="{B5ED7AB1-C9FB-4C01-9A13-47DF0BEC8E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216"/>
                <a:ext cx="199" cy="37"/>
              </a:xfrm>
              <a:custGeom>
                <a:avLst/>
                <a:gdLst>
                  <a:gd name="T0" fmla="*/ 1 w 199"/>
                  <a:gd name="T1" fmla="*/ 0 h 37"/>
                  <a:gd name="T2" fmla="*/ 196 w 199"/>
                  <a:gd name="T3" fmla="*/ 34 h 37"/>
                  <a:gd name="T4" fmla="*/ 197 w 199"/>
                  <a:gd name="T5" fmla="*/ 36 h 37"/>
                  <a:gd name="T6" fmla="*/ 199 w 199"/>
                  <a:gd name="T7" fmla="*/ 37 h 37"/>
                  <a:gd name="T8" fmla="*/ 0 w 199"/>
                  <a:gd name="T9" fmla="*/ 2 h 37"/>
                  <a:gd name="T10" fmla="*/ 1 w 199"/>
                  <a:gd name="T11" fmla="*/ 2 h 37"/>
                  <a:gd name="T12" fmla="*/ 1 w 199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9" h="37">
                    <a:moveTo>
                      <a:pt x="1" y="0"/>
                    </a:moveTo>
                    <a:lnTo>
                      <a:pt x="196" y="34"/>
                    </a:lnTo>
                    <a:lnTo>
                      <a:pt x="197" y="36"/>
                    </a:lnTo>
                    <a:lnTo>
                      <a:pt x="199" y="37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53" name="Freeform 404">
                <a:extLst>
                  <a:ext uri="{FF2B5EF4-FFF2-40B4-BE49-F238E27FC236}">
                    <a16:creationId xmlns:a16="http://schemas.microsoft.com/office/drawing/2014/main" id="{9AF71C0A-49A3-4433-898E-553B52F20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218"/>
                <a:ext cx="202" cy="39"/>
              </a:xfrm>
              <a:custGeom>
                <a:avLst/>
                <a:gdLst>
                  <a:gd name="T0" fmla="*/ 1 w 202"/>
                  <a:gd name="T1" fmla="*/ 0 h 39"/>
                  <a:gd name="T2" fmla="*/ 197 w 202"/>
                  <a:gd name="T3" fmla="*/ 34 h 39"/>
                  <a:gd name="T4" fmla="*/ 199 w 202"/>
                  <a:gd name="T5" fmla="*/ 35 h 39"/>
                  <a:gd name="T6" fmla="*/ 202 w 202"/>
                  <a:gd name="T7" fmla="*/ 39 h 39"/>
                  <a:gd name="T8" fmla="*/ 0 w 202"/>
                  <a:gd name="T9" fmla="*/ 2 h 39"/>
                  <a:gd name="T10" fmla="*/ 0 w 202"/>
                  <a:gd name="T11" fmla="*/ 0 h 39"/>
                  <a:gd name="T12" fmla="*/ 1 w 202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2" h="39">
                    <a:moveTo>
                      <a:pt x="1" y="0"/>
                    </a:moveTo>
                    <a:lnTo>
                      <a:pt x="197" y="34"/>
                    </a:lnTo>
                    <a:lnTo>
                      <a:pt x="199" y="35"/>
                    </a:lnTo>
                    <a:lnTo>
                      <a:pt x="202" y="3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54" name="Freeform 405">
                <a:extLst>
                  <a:ext uri="{FF2B5EF4-FFF2-40B4-BE49-F238E27FC236}">
                    <a16:creationId xmlns:a16="http://schemas.microsoft.com/office/drawing/2014/main" id="{91358984-5FBE-421A-A9B8-F1AD993376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18"/>
                <a:ext cx="206" cy="40"/>
              </a:xfrm>
              <a:custGeom>
                <a:avLst/>
                <a:gdLst>
                  <a:gd name="T0" fmla="*/ 2 w 206"/>
                  <a:gd name="T1" fmla="*/ 0 h 40"/>
                  <a:gd name="T2" fmla="*/ 201 w 206"/>
                  <a:gd name="T3" fmla="*/ 35 h 40"/>
                  <a:gd name="T4" fmla="*/ 204 w 206"/>
                  <a:gd name="T5" fmla="*/ 39 h 40"/>
                  <a:gd name="T6" fmla="*/ 206 w 206"/>
                  <a:gd name="T7" fmla="*/ 40 h 40"/>
                  <a:gd name="T8" fmla="*/ 0 w 206"/>
                  <a:gd name="T9" fmla="*/ 3 h 40"/>
                  <a:gd name="T10" fmla="*/ 2 w 206"/>
                  <a:gd name="T11" fmla="*/ 2 h 40"/>
                  <a:gd name="T12" fmla="*/ 2 w 206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6" h="40">
                    <a:moveTo>
                      <a:pt x="2" y="0"/>
                    </a:moveTo>
                    <a:lnTo>
                      <a:pt x="201" y="35"/>
                    </a:lnTo>
                    <a:lnTo>
                      <a:pt x="204" y="39"/>
                    </a:lnTo>
                    <a:lnTo>
                      <a:pt x="206" y="40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55" name="Freeform 406">
                <a:extLst>
                  <a:ext uri="{FF2B5EF4-FFF2-40B4-BE49-F238E27FC236}">
                    <a16:creationId xmlns:a16="http://schemas.microsoft.com/office/drawing/2014/main" id="{293249E9-9CC6-4C0A-8C8F-074D23A59A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20"/>
                <a:ext cx="208" cy="40"/>
              </a:xfrm>
              <a:custGeom>
                <a:avLst/>
                <a:gdLst>
                  <a:gd name="T0" fmla="*/ 2 w 208"/>
                  <a:gd name="T1" fmla="*/ 0 h 40"/>
                  <a:gd name="T2" fmla="*/ 204 w 208"/>
                  <a:gd name="T3" fmla="*/ 37 h 40"/>
                  <a:gd name="T4" fmla="*/ 206 w 208"/>
                  <a:gd name="T5" fmla="*/ 38 h 40"/>
                  <a:gd name="T6" fmla="*/ 208 w 208"/>
                  <a:gd name="T7" fmla="*/ 40 h 40"/>
                  <a:gd name="T8" fmla="*/ 0 w 208"/>
                  <a:gd name="T9" fmla="*/ 3 h 40"/>
                  <a:gd name="T10" fmla="*/ 0 w 208"/>
                  <a:gd name="T11" fmla="*/ 1 h 40"/>
                  <a:gd name="T12" fmla="*/ 2 w 208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8" h="40">
                    <a:moveTo>
                      <a:pt x="2" y="0"/>
                    </a:moveTo>
                    <a:lnTo>
                      <a:pt x="204" y="37"/>
                    </a:lnTo>
                    <a:lnTo>
                      <a:pt x="206" y="38"/>
                    </a:lnTo>
                    <a:lnTo>
                      <a:pt x="208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56" name="Freeform 407">
                <a:extLst>
                  <a:ext uri="{FF2B5EF4-FFF2-40B4-BE49-F238E27FC236}">
                    <a16:creationId xmlns:a16="http://schemas.microsoft.com/office/drawing/2014/main" id="{C446A621-EF6F-4864-A486-81415098E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21"/>
                <a:ext cx="209" cy="41"/>
              </a:xfrm>
              <a:custGeom>
                <a:avLst/>
                <a:gdLst>
                  <a:gd name="T0" fmla="*/ 0 w 209"/>
                  <a:gd name="T1" fmla="*/ 0 h 41"/>
                  <a:gd name="T2" fmla="*/ 206 w 209"/>
                  <a:gd name="T3" fmla="*/ 37 h 41"/>
                  <a:gd name="T4" fmla="*/ 208 w 209"/>
                  <a:gd name="T5" fmla="*/ 39 h 41"/>
                  <a:gd name="T6" fmla="*/ 209 w 209"/>
                  <a:gd name="T7" fmla="*/ 41 h 41"/>
                  <a:gd name="T8" fmla="*/ 0 w 209"/>
                  <a:gd name="T9" fmla="*/ 4 h 41"/>
                  <a:gd name="T10" fmla="*/ 0 w 209"/>
                  <a:gd name="T11" fmla="*/ 2 h 41"/>
                  <a:gd name="T12" fmla="*/ 0 w 209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9" h="41">
                    <a:moveTo>
                      <a:pt x="0" y="0"/>
                    </a:moveTo>
                    <a:lnTo>
                      <a:pt x="206" y="37"/>
                    </a:lnTo>
                    <a:lnTo>
                      <a:pt x="208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57" name="Freeform 408">
                <a:extLst>
                  <a:ext uri="{FF2B5EF4-FFF2-40B4-BE49-F238E27FC236}">
                    <a16:creationId xmlns:a16="http://schemas.microsoft.com/office/drawing/2014/main" id="{3BD7DB95-AE23-4623-B9A9-D17DA6A785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3"/>
                <a:ext cx="215" cy="41"/>
              </a:xfrm>
              <a:custGeom>
                <a:avLst/>
                <a:gdLst>
                  <a:gd name="T0" fmla="*/ 2 w 215"/>
                  <a:gd name="T1" fmla="*/ 0 h 41"/>
                  <a:gd name="T2" fmla="*/ 210 w 215"/>
                  <a:gd name="T3" fmla="*/ 37 h 41"/>
                  <a:gd name="T4" fmla="*/ 211 w 215"/>
                  <a:gd name="T5" fmla="*/ 39 h 41"/>
                  <a:gd name="T6" fmla="*/ 213 w 215"/>
                  <a:gd name="T7" fmla="*/ 41 h 41"/>
                  <a:gd name="T8" fmla="*/ 213 w 215"/>
                  <a:gd name="T9" fmla="*/ 41 h 41"/>
                  <a:gd name="T10" fmla="*/ 215 w 215"/>
                  <a:gd name="T11" fmla="*/ 41 h 41"/>
                  <a:gd name="T12" fmla="*/ 0 w 215"/>
                  <a:gd name="T13" fmla="*/ 3 h 41"/>
                  <a:gd name="T14" fmla="*/ 2 w 215"/>
                  <a:gd name="T15" fmla="*/ 2 h 41"/>
                  <a:gd name="T16" fmla="*/ 2 w 215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5" h="41">
                    <a:moveTo>
                      <a:pt x="2" y="0"/>
                    </a:moveTo>
                    <a:lnTo>
                      <a:pt x="210" y="37"/>
                    </a:lnTo>
                    <a:lnTo>
                      <a:pt x="211" y="39"/>
                    </a:lnTo>
                    <a:lnTo>
                      <a:pt x="213" y="41"/>
                    </a:lnTo>
                    <a:lnTo>
                      <a:pt x="215" y="41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58" name="Freeform 409">
                <a:extLst>
                  <a:ext uri="{FF2B5EF4-FFF2-40B4-BE49-F238E27FC236}">
                    <a16:creationId xmlns:a16="http://schemas.microsoft.com/office/drawing/2014/main" id="{D87DE039-BFFC-42D6-80C2-66FF087612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5"/>
                <a:ext cx="215" cy="42"/>
              </a:xfrm>
              <a:custGeom>
                <a:avLst/>
                <a:gdLst>
                  <a:gd name="T0" fmla="*/ 2 w 215"/>
                  <a:gd name="T1" fmla="*/ 0 h 42"/>
                  <a:gd name="T2" fmla="*/ 211 w 215"/>
                  <a:gd name="T3" fmla="*/ 37 h 42"/>
                  <a:gd name="T4" fmla="*/ 213 w 215"/>
                  <a:gd name="T5" fmla="*/ 39 h 42"/>
                  <a:gd name="T6" fmla="*/ 213 w 215"/>
                  <a:gd name="T7" fmla="*/ 39 h 42"/>
                  <a:gd name="T8" fmla="*/ 215 w 215"/>
                  <a:gd name="T9" fmla="*/ 40 h 42"/>
                  <a:gd name="T10" fmla="*/ 215 w 215"/>
                  <a:gd name="T11" fmla="*/ 42 h 42"/>
                  <a:gd name="T12" fmla="*/ 0 w 215"/>
                  <a:gd name="T13" fmla="*/ 3 h 42"/>
                  <a:gd name="T14" fmla="*/ 0 w 215"/>
                  <a:gd name="T15" fmla="*/ 1 h 42"/>
                  <a:gd name="T16" fmla="*/ 2 w 215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5" h="42">
                    <a:moveTo>
                      <a:pt x="2" y="0"/>
                    </a:moveTo>
                    <a:lnTo>
                      <a:pt x="211" y="37"/>
                    </a:lnTo>
                    <a:lnTo>
                      <a:pt x="213" y="39"/>
                    </a:lnTo>
                    <a:lnTo>
                      <a:pt x="215" y="40"/>
                    </a:lnTo>
                    <a:lnTo>
                      <a:pt x="21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59" name="Freeform 410">
                <a:extLst>
                  <a:ext uri="{FF2B5EF4-FFF2-40B4-BE49-F238E27FC236}">
                    <a16:creationId xmlns:a16="http://schemas.microsoft.com/office/drawing/2014/main" id="{D7898D80-979E-4A20-9AE7-33E7B27E3C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6"/>
                <a:ext cx="216" cy="43"/>
              </a:xfrm>
              <a:custGeom>
                <a:avLst/>
                <a:gdLst>
                  <a:gd name="T0" fmla="*/ 0 w 216"/>
                  <a:gd name="T1" fmla="*/ 0 h 43"/>
                  <a:gd name="T2" fmla="*/ 215 w 216"/>
                  <a:gd name="T3" fmla="*/ 38 h 43"/>
                  <a:gd name="T4" fmla="*/ 215 w 216"/>
                  <a:gd name="T5" fmla="*/ 41 h 43"/>
                  <a:gd name="T6" fmla="*/ 216 w 216"/>
                  <a:gd name="T7" fmla="*/ 43 h 43"/>
                  <a:gd name="T8" fmla="*/ 0 w 216"/>
                  <a:gd name="T9" fmla="*/ 4 h 43"/>
                  <a:gd name="T10" fmla="*/ 0 w 216"/>
                  <a:gd name="T11" fmla="*/ 2 h 43"/>
                  <a:gd name="T12" fmla="*/ 0 w 21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" h="43">
                    <a:moveTo>
                      <a:pt x="0" y="0"/>
                    </a:moveTo>
                    <a:lnTo>
                      <a:pt x="215" y="38"/>
                    </a:lnTo>
                    <a:lnTo>
                      <a:pt x="215" y="41"/>
                    </a:lnTo>
                    <a:lnTo>
                      <a:pt x="216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60" name="Freeform 411">
                <a:extLst>
                  <a:ext uri="{FF2B5EF4-FFF2-40B4-BE49-F238E27FC236}">
                    <a16:creationId xmlns:a16="http://schemas.microsoft.com/office/drawing/2014/main" id="{48F806D4-C260-484F-AB54-4A324AED8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28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6 w 219"/>
                  <a:gd name="T3" fmla="*/ 39 h 42"/>
                  <a:gd name="T4" fmla="*/ 217 w 219"/>
                  <a:gd name="T5" fmla="*/ 41 h 42"/>
                  <a:gd name="T6" fmla="*/ 219 w 219"/>
                  <a:gd name="T7" fmla="*/ 42 h 42"/>
                  <a:gd name="T8" fmla="*/ 0 w 219"/>
                  <a:gd name="T9" fmla="*/ 3 h 42"/>
                  <a:gd name="T10" fmla="*/ 1 w 219"/>
                  <a:gd name="T11" fmla="*/ 2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9" h="42">
                    <a:moveTo>
                      <a:pt x="1" y="0"/>
                    </a:moveTo>
                    <a:lnTo>
                      <a:pt x="216" y="39"/>
                    </a:lnTo>
                    <a:lnTo>
                      <a:pt x="217" y="41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61" name="Freeform 412">
                <a:extLst>
                  <a:ext uri="{FF2B5EF4-FFF2-40B4-BE49-F238E27FC236}">
                    <a16:creationId xmlns:a16="http://schemas.microsoft.com/office/drawing/2014/main" id="{74209B2F-EF23-47D4-8AF6-CCFFF5FAB1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0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7 w 219"/>
                  <a:gd name="T3" fmla="*/ 39 h 42"/>
                  <a:gd name="T4" fmla="*/ 219 w 219"/>
                  <a:gd name="T5" fmla="*/ 40 h 42"/>
                  <a:gd name="T6" fmla="*/ 219 w 219"/>
                  <a:gd name="T7" fmla="*/ 42 h 42"/>
                  <a:gd name="T8" fmla="*/ 0 w 219"/>
                  <a:gd name="T9" fmla="*/ 3 h 42"/>
                  <a:gd name="T10" fmla="*/ 0 w 219"/>
                  <a:gd name="T11" fmla="*/ 1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9" h="42">
                    <a:moveTo>
                      <a:pt x="1" y="0"/>
                    </a:moveTo>
                    <a:lnTo>
                      <a:pt x="217" y="39"/>
                    </a:lnTo>
                    <a:lnTo>
                      <a:pt x="219" y="40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62" name="Freeform 413">
                <a:extLst>
                  <a:ext uri="{FF2B5EF4-FFF2-40B4-BE49-F238E27FC236}">
                    <a16:creationId xmlns:a16="http://schemas.microsoft.com/office/drawing/2014/main" id="{0992CD44-0DB4-4E66-99EE-3AD72A42B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1"/>
                <a:ext cx="221" cy="43"/>
              </a:xfrm>
              <a:custGeom>
                <a:avLst/>
                <a:gdLst>
                  <a:gd name="T0" fmla="*/ 0 w 221"/>
                  <a:gd name="T1" fmla="*/ 0 h 43"/>
                  <a:gd name="T2" fmla="*/ 219 w 221"/>
                  <a:gd name="T3" fmla="*/ 39 h 43"/>
                  <a:gd name="T4" fmla="*/ 219 w 221"/>
                  <a:gd name="T5" fmla="*/ 41 h 43"/>
                  <a:gd name="T6" fmla="*/ 221 w 221"/>
                  <a:gd name="T7" fmla="*/ 43 h 43"/>
                  <a:gd name="T8" fmla="*/ 0 w 221"/>
                  <a:gd name="T9" fmla="*/ 4 h 43"/>
                  <a:gd name="T10" fmla="*/ 0 w 221"/>
                  <a:gd name="T11" fmla="*/ 2 h 43"/>
                  <a:gd name="T12" fmla="*/ 0 w 221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1" h="43">
                    <a:moveTo>
                      <a:pt x="0" y="0"/>
                    </a:moveTo>
                    <a:lnTo>
                      <a:pt x="219" y="39"/>
                    </a:lnTo>
                    <a:lnTo>
                      <a:pt x="219" y="41"/>
                    </a:lnTo>
                    <a:lnTo>
                      <a:pt x="221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63" name="Freeform 414">
                <a:extLst>
                  <a:ext uri="{FF2B5EF4-FFF2-40B4-BE49-F238E27FC236}">
                    <a16:creationId xmlns:a16="http://schemas.microsoft.com/office/drawing/2014/main" id="{858DDDD9-05C8-4BC1-979B-3EB486A195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3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19 w 221"/>
                  <a:gd name="T3" fmla="*/ 39 h 42"/>
                  <a:gd name="T4" fmla="*/ 221 w 221"/>
                  <a:gd name="T5" fmla="*/ 41 h 42"/>
                  <a:gd name="T6" fmla="*/ 221 w 221"/>
                  <a:gd name="T7" fmla="*/ 42 h 42"/>
                  <a:gd name="T8" fmla="*/ 0 w 221"/>
                  <a:gd name="T9" fmla="*/ 4 h 42"/>
                  <a:gd name="T10" fmla="*/ 0 w 221"/>
                  <a:gd name="T11" fmla="*/ 2 h 42"/>
                  <a:gd name="T12" fmla="*/ 0 w 221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1" h="42">
                    <a:moveTo>
                      <a:pt x="0" y="0"/>
                    </a:moveTo>
                    <a:lnTo>
                      <a:pt x="219" y="39"/>
                    </a:lnTo>
                    <a:lnTo>
                      <a:pt x="221" y="41"/>
                    </a:lnTo>
                    <a:lnTo>
                      <a:pt x="221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64" name="Freeform 415">
                <a:extLst>
                  <a:ext uri="{FF2B5EF4-FFF2-40B4-BE49-F238E27FC236}">
                    <a16:creationId xmlns:a16="http://schemas.microsoft.com/office/drawing/2014/main" id="{9C1E0291-1EBE-4D77-A20A-CDBF727418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5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9 h 42"/>
                  <a:gd name="T4" fmla="*/ 223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2 w 225"/>
                  <a:gd name="T11" fmla="*/ 2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2" y="0"/>
                    </a:moveTo>
                    <a:lnTo>
                      <a:pt x="223" y="39"/>
                    </a:lnTo>
                    <a:lnTo>
                      <a:pt x="223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65" name="Freeform 416">
                <a:extLst>
                  <a:ext uri="{FF2B5EF4-FFF2-40B4-BE49-F238E27FC236}">
                    <a16:creationId xmlns:a16="http://schemas.microsoft.com/office/drawing/2014/main" id="{FB187DEC-9B35-4E90-8F5D-CEEBDCF97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7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8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1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2" y="0"/>
                    </a:moveTo>
                    <a:lnTo>
                      <a:pt x="223" y="38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66" name="Freeform 417">
                <a:extLst>
                  <a:ext uri="{FF2B5EF4-FFF2-40B4-BE49-F238E27FC236}">
                    <a16:creationId xmlns:a16="http://schemas.microsoft.com/office/drawing/2014/main" id="{438CF035-0D91-4CD9-8BD8-9B53448B41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8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1 h 42"/>
                  <a:gd name="T6" fmla="*/ 225 w 225"/>
                  <a:gd name="T7" fmla="*/ 42 h 42"/>
                  <a:gd name="T8" fmla="*/ 0 w 225"/>
                  <a:gd name="T9" fmla="*/ 4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1"/>
                    </a:lnTo>
                    <a:lnTo>
                      <a:pt x="225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67" name="Freeform 418">
                <a:extLst>
                  <a:ext uri="{FF2B5EF4-FFF2-40B4-BE49-F238E27FC236}">
                    <a16:creationId xmlns:a16="http://schemas.microsoft.com/office/drawing/2014/main" id="{59B25147-6A22-4CB9-A9D8-0BFDB3C1FF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40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68" name="Freeform 419">
                <a:extLst>
                  <a:ext uri="{FF2B5EF4-FFF2-40B4-BE49-F238E27FC236}">
                    <a16:creationId xmlns:a16="http://schemas.microsoft.com/office/drawing/2014/main" id="{C65C8549-CBD0-4B54-B314-7B6A07AE7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2"/>
                <a:ext cx="227" cy="42"/>
              </a:xfrm>
              <a:custGeom>
                <a:avLst/>
                <a:gdLst>
                  <a:gd name="T0" fmla="*/ 2 w 227"/>
                  <a:gd name="T1" fmla="*/ 0 h 42"/>
                  <a:gd name="T2" fmla="*/ 227 w 227"/>
                  <a:gd name="T3" fmla="*/ 38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2 w 227"/>
                  <a:gd name="T11" fmla="*/ 1 h 42"/>
                  <a:gd name="T12" fmla="*/ 2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2" y="0"/>
                    </a:moveTo>
                    <a:lnTo>
                      <a:pt x="227" y="38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69" name="Freeform 420">
                <a:extLst>
                  <a:ext uri="{FF2B5EF4-FFF2-40B4-BE49-F238E27FC236}">
                    <a16:creationId xmlns:a16="http://schemas.microsoft.com/office/drawing/2014/main" id="{308EE58D-DD59-4747-B1B5-3729E30AD2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3"/>
                <a:ext cx="227" cy="43"/>
              </a:xfrm>
              <a:custGeom>
                <a:avLst/>
                <a:gdLst>
                  <a:gd name="T0" fmla="*/ 2 w 227"/>
                  <a:gd name="T1" fmla="*/ 0 h 43"/>
                  <a:gd name="T2" fmla="*/ 227 w 227"/>
                  <a:gd name="T3" fmla="*/ 39 h 43"/>
                  <a:gd name="T4" fmla="*/ 227 w 227"/>
                  <a:gd name="T5" fmla="*/ 41 h 43"/>
                  <a:gd name="T6" fmla="*/ 227 w 227"/>
                  <a:gd name="T7" fmla="*/ 43 h 43"/>
                  <a:gd name="T8" fmla="*/ 0 w 227"/>
                  <a:gd name="T9" fmla="*/ 4 h 43"/>
                  <a:gd name="T10" fmla="*/ 0 w 227"/>
                  <a:gd name="T11" fmla="*/ 2 h 43"/>
                  <a:gd name="T12" fmla="*/ 2 w 227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3">
                    <a:moveTo>
                      <a:pt x="2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70" name="Freeform 421">
                <a:extLst>
                  <a:ext uri="{FF2B5EF4-FFF2-40B4-BE49-F238E27FC236}">
                    <a16:creationId xmlns:a16="http://schemas.microsoft.com/office/drawing/2014/main" id="{F1B37DA5-E33F-4BB4-B274-6DE1A275A9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5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1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2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71" name="Freeform 422">
                <a:extLst>
                  <a:ext uri="{FF2B5EF4-FFF2-40B4-BE49-F238E27FC236}">
                    <a16:creationId xmlns:a16="http://schemas.microsoft.com/office/drawing/2014/main" id="{5B5C06F7-6168-4AEB-B3E2-C000B45C6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7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1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72" name="Freeform 423">
                <a:extLst>
                  <a:ext uri="{FF2B5EF4-FFF2-40B4-BE49-F238E27FC236}">
                    <a16:creationId xmlns:a16="http://schemas.microsoft.com/office/drawing/2014/main" id="{C9521085-C96B-47DD-8F00-323162EE50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48"/>
                <a:ext cx="228" cy="43"/>
              </a:xfrm>
              <a:custGeom>
                <a:avLst/>
                <a:gdLst>
                  <a:gd name="T0" fmla="*/ 1 w 228"/>
                  <a:gd name="T1" fmla="*/ 0 h 43"/>
                  <a:gd name="T2" fmla="*/ 228 w 228"/>
                  <a:gd name="T3" fmla="*/ 39 h 43"/>
                  <a:gd name="T4" fmla="*/ 228 w 228"/>
                  <a:gd name="T5" fmla="*/ 41 h 43"/>
                  <a:gd name="T6" fmla="*/ 226 w 228"/>
                  <a:gd name="T7" fmla="*/ 43 h 43"/>
                  <a:gd name="T8" fmla="*/ 0 w 228"/>
                  <a:gd name="T9" fmla="*/ 4 h 43"/>
                  <a:gd name="T10" fmla="*/ 1 w 228"/>
                  <a:gd name="T11" fmla="*/ 2 h 43"/>
                  <a:gd name="T12" fmla="*/ 1 w 228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8" h="43">
                    <a:moveTo>
                      <a:pt x="1" y="0"/>
                    </a:moveTo>
                    <a:lnTo>
                      <a:pt x="228" y="39"/>
                    </a:lnTo>
                    <a:lnTo>
                      <a:pt x="228" y="41"/>
                    </a:lnTo>
                    <a:lnTo>
                      <a:pt x="226" y="43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73" name="Freeform 424">
                <a:extLst>
                  <a:ext uri="{FF2B5EF4-FFF2-40B4-BE49-F238E27FC236}">
                    <a16:creationId xmlns:a16="http://schemas.microsoft.com/office/drawing/2014/main" id="{29F9F991-2CE5-4F50-8161-9B1284BC9E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0"/>
                <a:ext cx="228" cy="42"/>
              </a:xfrm>
              <a:custGeom>
                <a:avLst/>
                <a:gdLst>
                  <a:gd name="T0" fmla="*/ 1 w 228"/>
                  <a:gd name="T1" fmla="*/ 0 h 42"/>
                  <a:gd name="T2" fmla="*/ 228 w 228"/>
                  <a:gd name="T3" fmla="*/ 39 h 42"/>
                  <a:gd name="T4" fmla="*/ 226 w 228"/>
                  <a:gd name="T5" fmla="*/ 41 h 42"/>
                  <a:gd name="T6" fmla="*/ 226 w 228"/>
                  <a:gd name="T7" fmla="*/ 42 h 42"/>
                  <a:gd name="T8" fmla="*/ 0 w 228"/>
                  <a:gd name="T9" fmla="*/ 3 h 42"/>
                  <a:gd name="T10" fmla="*/ 0 w 228"/>
                  <a:gd name="T11" fmla="*/ 2 h 42"/>
                  <a:gd name="T12" fmla="*/ 1 w 228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8" h="42">
                    <a:moveTo>
                      <a:pt x="1" y="0"/>
                    </a:moveTo>
                    <a:lnTo>
                      <a:pt x="228" y="39"/>
                    </a:lnTo>
                    <a:lnTo>
                      <a:pt x="226" y="41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74" name="Freeform 425">
                <a:extLst>
                  <a:ext uri="{FF2B5EF4-FFF2-40B4-BE49-F238E27FC236}">
                    <a16:creationId xmlns:a16="http://schemas.microsoft.com/office/drawing/2014/main" id="{F3D156B7-79D5-46C5-A659-32EC078E3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2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6 w 226"/>
                  <a:gd name="T5" fmla="*/ 40 h 42"/>
                  <a:gd name="T6" fmla="*/ 226 w 226"/>
                  <a:gd name="T7" fmla="*/ 42 h 42"/>
                  <a:gd name="T8" fmla="*/ 0 w 226"/>
                  <a:gd name="T9" fmla="*/ 3 h 42"/>
                  <a:gd name="T10" fmla="*/ 0 w 226"/>
                  <a:gd name="T11" fmla="*/ 1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0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75" name="Freeform 426">
                <a:extLst>
                  <a:ext uri="{FF2B5EF4-FFF2-40B4-BE49-F238E27FC236}">
                    <a16:creationId xmlns:a16="http://schemas.microsoft.com/office/drawing/2014/main" id="{97CF4540-C486-49CF-A8CC-1BC39364AE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3"/>
                <a:ext cx="226" cy="43"/>
              </a:xfrm>
              <a:custGeom>
                <a:avLst/>
                <a:gdLst>
                  <a:gd name="T0" fmla="*/ 0 w 226"/>
                  <a:gd name="T1" fmla="*/ 0 h 43"/>
                  <a:gd name="T2" fmla="*/ 226 w 226"/>
                  <a:gd name="T3" fmla="*/ 39 h 43"/>
                  <a:gd name="T4" fmla="*/ 226 w 226"/>
                  <a:gd name="T5" fmla="*/ 41 h 43"/>
                  <a:gd name="T6" fmla="*/ 224 w 226"/>
                  <a:gd name="T7" fmla="*/ 43 h 43"/>
                  <a:gd name="T8" fmla="*/ 0 w 226"/>
                  <a:gd name="T9" fmla="*/ 4 h 43"/>
                  <a:gd name="T10" fmla="*/ 0 w 226"/>
                  <a:gd name="T11" fmla="*/ 2 h 43"/>
                  <a:gd name="T12" fmla="*/ 0 w 22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3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1"/>
                    </a:lnTo>
                    <a:lnTo>
                      <a:pt x="224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76" name="Freeform 427">
                <a:extLst>
                  <a:ext uri="{FF2B5EF4-FFF2-40B4-BE49-F238E27FC236}">
                    <a16:creationId xmlns:a16="http://schemas.microsoft.com/office/drawing/2014/main" id="{0E521E50-D1BD-4E1B-BCC6-961DED67B5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5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4 w 226"/>
                  <a:gd name="T5" fmla="*/ 41 h 42"/>
                  <a:gd name="T6" fmla="*/ 224 w 226"/>
                  <a:gd name="T7" fmla="*/ 42 h 42"/>
                  <a:gd name="T8" fmla="*/ 0 w 226"/>
                  <a:gd name="T9" fmla="*/ 3 h 42"/>
                  <a:gd name="T10" fmla="*/ 0 w 226"/>
                  <a:gd name="T11" fmla="*/ 2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4" y="41"/>
                    </a:lnTo>
                    <a:lnTo>
                      <a:pt x="224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77" name="Freeform 428">
                <a:extLst>
                  <a:ext uri="{FF2B5EF4-FFF2-40B4-BE49-F238E27FC236}">
                    <a16:creationId xmlns:a16="http://schemas.microsoft.com/office/drawing/2014/main" id="{F6A6EAF8-8133-4066-9E84-97362884C1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7"/>
                <a:ext cx="224" cy="42"/>
              </a:xfrm>
              <a:custGeom>
                <a:avLst/>
                <a:gdLst>
                  <a:gd name="T0" fmla="*/ 0 w 224"/>
                  <a:gd name="T1" fmla="*/ 0 h 42"/>
                  <a:gd name="T2" fmla="*/ 224 w 224"/>
                  <a:gd name="T3" fmla="*/ 39 h 42"/>
                  <a:gd name="T4" fmla="*/ 224 w 224"/>
                  <a:gd name="T5" fmla="*/ 40 h 42"/>
                  <a:gd name="T6" fmla="*/ 222 w 224"/>
                  <a:gd name="T7" fmla="*/ 42 h 42"/>
                  <a:gd name="T8" fmla="*/ 0 w 224"/>
                  <a:gd name="T9" fmla="*/ 3 h 42"/>
                  <a:gd name="T10" fmla="*/ 0 w 224"/>
                  <a:gd name="T11" fmla="*/ 1 h 42"/>
                  <a:gd name="T12" fmla="*/ 0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0" y="0"/>
                    </a:moveTo>
                    <a:lnTo>
                      <a:pt x="224" y="39"/>
                    </a:lnTo>
                    <a:lnTo>
                      <a:pt x="224" y="40"/>
                    </a:lnTo>
                    <a:lnTo>
                      <a:pt x="222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78" name="Freeform 429">
                <a:extLst>
                  <a:ext uri="{FF2B5EF4-FFF2-40B4-BE49-F238E27FC236}">
                    <a16:creationId xmlns:a16="http://schemas.microsoft.com/office/drawing/2014/main" id="{48D130B2-36DF-4BD9-9642-0A1CB20BCE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8"/>
                <a:ext cx="224" cy="43"/>
              </a:xfrm>
              <a:custGeom>
                <a:avLst/>
                <a:gdLst>
                  <a:gd name="T0" fmla="*/ 0 w 224"/>
                  <a:gd name="T1" fmla="*/ 0 h 43"/>
                  <a:gd name="T2" fmla="*/ 224 w 224"/>
                  <a:gd name="T3" fmla="*/ 39 h 43"/>
                  <a:gd name="T4" fmla="*/ 222 w 224"/>
                  <a:gd name="T5" fmla="*/ 41 h 43"/>
                  <a:gd name="T6" fmla="*/ 222 w 224"/>
                  <a:gd name="T7" fmla="*/ 43 h 43"/>
                  <a:gd name="T8" fmla="*/ 0 w 224"/>
                  <a:gd name="T9" fmla="*/ 4 h 43"/>
                  <a:gd name="T10" fmla="*/ 0 w 224"/>
                  <a:gd name="T11" fmla="*/ 2 h 43"/>
                  <a:gd name="T12" fmla="*/ 0 w 224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3">
                    <a:moveTo>
                      <a:pt x="0" y="0"/>
                    </a:moveTo>
                    <a:lnTo>
                      <a:pt x="224" y="39"/>
                    </a:lnTo>
                    <a:lnTo>
                      <a:pt x="222" y="41"/>
                    </a:lnTo>
                    <a:lnTo>
                      <a:pt x="222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79" name="Freeform 430">
                <a:extLst>
                  <a:ext uri="{FF2B5EF4-FFF2-40B4-BE49-F238E27FC236}">
                    <a16:creationId xmlns:a16="http://schemas.microsoft.com/office/drawing/2014/main" id="{6D335235-45BD-4F02-A5AA-A1FFF9DCCA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0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4 w 224"/>
                  <a:gd name="T5" fmla="*/ 41 h 42"/>
                  <a:gd name="T6" fmla="*/ 223 w 224"/>
                  <a:gd name="T7" fmla="*/ 42 h 42"/>
                  <a:gd name="T8" fmla="*/ 0 w 224"/>
                  <a:gd name="T9" fmla="*/ 4 h 42"/>
                  <a:gd name="T10" fmla="*/ 2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4" y="41"/>
                    </a:lnTo>
                    <a:lnTo>
                      <a:pt x="223" y="4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80" name="Freeform 431">
                <a:extLst>
                  <a:ext uri="{FF2B5EF4-FFF2-40B4-BE49-F238E27FC236}">
                    <a16:creationId xmlns:a16="http://schemas.microsoft.com/office/drawing/2014/main" id="{891D2380-D2B5-440B-8291-EA3DEB1543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2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3 w 224"/>
                  <a:gd name="T5" fmla="*/ 40 h 42"/>
                  <a:gd name="T6" fmla="*/ 223 w 224"/>
                  <a:gd name="T7" fmla="*/ 42 h 42"/>
                  <a:gd name="T8" fmla="*/ 0 w 224"/>
                  <a:gd name="T9" fmla="*/ 3 h 42"/>
                  <a:gd name="T10" fmla="*/ 0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3" y="40"/>
                    </a:lnTo>
                    <a:lnTo>
                      <a:pt x="223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81" name="Freeform 432">
                <a:extLst>
                  <a:ext uri="{FF2B5EF4-FFF2-40B4-BE49-F238E27FC236}">
                    <a16:creationId xmlns:a16="http://schemas.microsoft.com/office/drawing/2014/main" id="{70AC1DCA-3262-4A32-B4F5-D5BDA355BA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4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8 h 42"/>
                  <a:gd name="T4" fmla="*/ 223 w 223"/>
                  <a:gd name="T5" fmla="*/ 40 h 42"/>
                  <a:gd name="T6" fmla="*/ 221 w 223"/>
                  <a:gd name="T7" fmla="*/ 42 h 42"/>
                  <a:gd name="T8" fmla="*/ 0 w 223"/>
                  <a:gd name="T9" fmla="*/ 3 h 42"/>
                  <a:gd name="T10" fmla="*/ 0 w 223"/>
                  <a:gd name="T11" fmla="*/ 1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3" h="42">
                    <a:moveTo>
                      <a:pt x="0" y="0"/>
                    </a:moveTo>
                    <a:lnTo>
                      <a:pt x="223" y="38"/>
                    </a:lnTo>
                    <a:lnTo>
                      <a:pt x="223" y="40"/>
                    </a:lnTo>
                    <a:lnTo>
                      <a:pt x="221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82" name="Freeform 433">
                <a:extLst>
                  <a:ext uri="{FF2B5EF4-FFF2-40B4-BE49-F238E27FC236}">
                    <a16:creationId xmlns:a16="http://schemas.microsoft.com/office/drawing/2014/main" id="{007D2087-88CB-45F5-B049-246451EBF6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5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9 h 42"/>
                  <a:gd name="T4" fmla="*/ 221 w 223"/>
                  <a:gd name="T5" fmla="*/ 41 h 42"/>
                  <a:gd name="T6" fmla="*/ 219 w 223"/>
                  <a:gd name="T7" fmla="*/ 42 h 42"/>
                  <a:gd name="T8" fmla="*/ 0 w 223"/>
                  <a:gd name="T9" fmla="*/ 4 h 42"/>
                  <a:gd name="T10" fmla="*/ 0 w 223"/>
                  <a:gd name="T11" fmla="*/ 2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3" h="42">
                    <a:moveTo>
                      <a:pt x="0" y="0"/>
                    </a:moveTo>
                    <a:lnTo>
                      <a:pt x="223" y="39"/>
                    </a:lnTo>
                    <a:lnTo>
                      <a:pt x="221" y="41"/>
                    </a:lnTo>
                    <a:lnTo>
                      <a:pt x="219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83" name="Freeform 434">
                <a:extLst>
                  <a:ext uri="{FF2B5EF4-FFF2-40B4-BE49-F238E27FC236}">
                    <a16:creationId xmlns:a16="http://schemas.microsoft.com/office/drawing/2014/main" id="{BDB20005-BE5B-4F78-B60A-F9C08E8E21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7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21 w 221"/>
                  <a:gd name="T3" fmla="*/ 39 h 42"/>
                  <a:gd name="T4" fmla="*/ 221 w 221"/>
                  <a:gd name="T5" fmla="*/ 39 h 42"/>
                  <a:gd name="T6" fmla="*/ 219 w 221"/>
                  <a:gd name="T7" fmla="*/ 40 h 42"/>
                  <a:gd name="T8" fmla="*/ 219 w 221"/>
                  <a:gd name="T9" fmla="*/ 40 h 42"/>
                  <a:gd name="T10" fmla="*/ 218 w 221"/>
                  <a:gd name="T11" fmla="*/ 42 h 42"/>
                  <a:gd name="T12" fmla="*/ 0 w 221"/>
                  <a:gd name="T13" fmla="*/ 3 h 42"/>
                  <a:gd name="T14" fmla="*/ 0 w 221"/>
                  <a:gd name="T15" fmla="*/ 2 h 42"/>
                  <a:gd name="T16" fmla="*/ 0 w 221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1" h="42">
                    <a:moveTo>
                      <a:pt x="0" y="0"/>
                    </a:moveTo>
                    <a:lnTo>
                      <a:pt x="221" y="39"/>
                    </a:lnTo>
                    <a:lnTo>
                      <a:pt x="219" y="40"/>
                    </a:lnTo>
                    <a:lnTo>
                      <a:pt x="218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84" name="Freeform 435">
                <a:extLst>
                  <a:ext uri="{FF2B5EF4-FFF2-40B4-BE49-F238E27FC236}">
                    <a16:creationId xmlns:a16="http://schemas.microsoft.com/office/drawing/2014/main" id="{2C5DC250-6856-44B9-8F25-82FFB1D894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9"/>
                <a:ext cx="219" cy="40"/>
              </a:xfrm>
              <a:custGeom>
                <a:avLst/>
                <a:gdLst>
                  <a:gd name="T0" fmla="*/ 0 w 219"/>
                  <a:gd name="T1" fmla="*/ 0 h 40"/>
                  <a:gd name="T2" fmla="*/ 219 w 219"/>
                  <a:gd name="T3" fmla="*/ 38 h 40"/>
                  <a:gd name="T4" fmla="*/ 219 w 219"/>
                  <a:gd name="T5" fmla="*/ 38 h 40"/>
                  <a:gd name="T6" fmla="*/ 219 w 219"/>
                  <a:gd name="T7" fmla="*/ 38 h 40"/>
                  <a:gd name="T8" fmla="*/ 218 w 219"/>
                  <a:gd name="T9" fmla="*/ 40 h 40"/>
                  <a:gd name="T10" fmla="*/ 216 w 219"/>
                  <a:gd name="T11" fmla="*/ 40 h 40"/>
                  <a:gd name="T12" fmla="*/ 0 w 219"/>
                  <a:gd name="T13" fmla="*/ 3 h 40"/>
                  <a:gd name="T14" fmla="*/ 0 w 219"/>
                  <a:gd name="T15" fmla="*/ 1 h 40"/>
                  <a:gd name="T16" fmla="*/ 0 w 219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9" h="40">
                    <a:moveTo>
                      <a:pt x="0" y="0"/>
                    </a:moveTo>
                    <a:lnTo>
                      <a:pt x="219" y="38"/>
                    </a:lnTo>
                    <a:lnTo>
                      <a:pt x="218" y="40"/>
                    </a:lnTo>
                    <a:lnTo>
                      <a:pt x="216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85" name="Freeform 436">
                <a:extLst>
                  <a:ext uri="{FF2B5EF4-FFF2-40B4-BE49-F238E27FC236}">
                    <a16:creationId xmlns:a16="http://schemas.microsoft.com/office/drawing/2014/main" id="{528CE2E7-414A-4F6B-A50B-DE0A3E1BFE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0"/>
                <a:ext cx="218" cy="41"/>
              </a:xfrm>
              <a:custGeom>
                <a:avLst/>
                <a:gdLst>
                  <a:gd name="T0" fmla="*/ 0 w 218"/>
                  <a:gd name="T1" fmla="*/ 0 h 41"/>
                  <a:gd name="T2" fmla="*/ 218 w 218"/>
                  <a:gd name="T3" fmla="*/ 39 h 41"/>
                  <a:gd name="T4" fmla="*/ 216 w 218"/>
                  <a:gd name="T5" fmla="*/ 39 h 41"/>
                  <a:gd name="T6" fmla="*/ 214 w 218"/>
                  <a:gd name="T7" fmla="*/ 41 h 41"/>
                  <a:gd name="T8" fmla="*/ 0 w 218"/>
                  <a:gd name="T9" fmla="*/ 4 h 41"/>
                  <a:gd name="T10" fmla="*/ 0 w 218"/>
                  <a:gd name="T11" fmla="*/ 2 h 41"/>
                  <a:gd name="T12" fmla="*/ 0 w 218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8" h="41">
                    <a:moveTo>
                      <a:pt x="0" y="0"/>
                    </a:moveTo>
                    <a:lnTo>
                      <a:pt x="218" y="39"/>
                    </a:lnTo>
                    <a:lnTo>
                      <a:pt x="216" y="39"/>
                    </a:lnTo>
                    <a:lnTo>
                      <a:pt x="214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86" name="Freeform 437">
                <a:extLst>
                  <a:ext uri="{FF2B5EF4-FFF2-40B4-BE49-F238E27FC236}">
                    <a16:creationId xmlns:a16="http://schemas.microsoft.com/office/drawing/2014/main" id="{DCAD1C71-7E37-465B-B75B-7F97F63AEE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2"/>
                <a:ext cx="216" cy="41"/>
              </a:xfrm>
              <a:custGeom>
                <a:avLst/>
                <a:gdLst>
                  <a:gd name="T0" fmla="*/ 0 w 216"/>
                  <a:gd name="T1" fmla="*/ 0 h 41"/>
                  <a:gd name="T2" fmla="*/ 216 w 216"/>
                  <a:gd name="T3" fmla="*/ 37 h 41"/>
                  <a:gd name="T4" fmla="*/ 214 w 216"/>
                  <a:gd name="T5" fmla="*/ 39 h 41"/>
                  <a:gd name="T6" fmla="*/ 213 w 216"/>
                  <a:gd name="T7" fmla="*/ 41 h 41"/>
                  <a:gd name="T8" fmla="*/ 0 w 216"/>
                  <a:gd name="T9" fmla="*/ 3 h 41"/>
                  <a:gd name="T10" fmla="*/ 0 w 216"/>
                  <a:gd name="T11" fmla="*/ 2 h 41"/>
                  <a:gd name="T12" fmla="*/ 0 w 216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" h="41">
                    <a:moveTo>
                      <a:pt x="0" y="0"/>
                    </a:moveTo>
                    <a:lnTo>
                      <a:pt x="216" y="37"/>
                    </a:lnTo>
                    <a:lnTo>
                      <a:pt x="214" y="39"/>
                    </a:lnTo>
                    <a:lnTo>
                      <a:pt x="213" y="41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87" name="Freeform 438">
                <a:extLst>
                  <a:ext uri="{FF2B5EF4-FFF2-40B4-BE49-F238E27FC236}">
                    <a16:creationId xmlns:a16="http://schemas.microsoft.com/office/drawing/2014/main" id="{090D2F9B-2D9B-49AE-A880-23F5942B7B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4"/>
                <a:ext cx="214" cy="40"/>
              </a:xfrm>
              <a:custGeom>
                <a:avLst/>
                <a:gdLst>
                  <a:gd name="T0" fmla="*/ 0 w 214"/>
                  <a:gd name="T1" fmla="*/ 0 h 40"/>
                  <a:gd name="T2" fmla="*/ 214 w 214"/>
                  <a:gd name="T3" fmla="*/ 37 h 40"/>
                  <a:gd name="T4" fmla="*/ 213 w 214"/>
                  <a:gd name="T5" fmla="*/ 39 h 40"/>
                  <a:gd name="T6" fmla="*/ 211 w 214"/>
                  <a:gd name="T7" fmla="*/ 40 h 40"/>
                  <a:gd name="T8" fmla="*/ 0 w 214"/>
                  <a:gd name="T9" fmla="*/ 3 h 40"/>
                  <a:gd name="T10" fmla="*/ 0 w 214"/>
                  <a:gd name="T11" fmla="*/ 1 h 40"/>
                  <a:gd name="T12" fmla="*/ 0 w 214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4" h="40">
                    <a:moveTo>
                      <a:pt x="0" y="0"/>
                    </a:moveTo>
                    <a:lnTo>
                      <a:pt x="214" y="37"/>
                    </a:lnTo>
                    <a:lnTo>
                      <a:pt x="213" y="39"/>
                    </a:lnTo>
                    <a:lnTo>
                      <a:pt x="211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88" name="Freeform 439">
                <a:extLst>
                  <a:ext uri="{FF2B5EF4-FFF2-40B4-BE49-F238E27FC236}">
                    <a16:creationId xmlns:a16="http://schemas.microsoft.com/office/drawing/2014/main" id="{CEB6E774-658B-45D4-B6EB-B82BA8E329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5"/>
                <a:ext cx="213" cy="41"/>
              </a:xfrm>
              <a:custGeom>
                <a:avLst/>
                <a:gdLst>
                  <a:gd name="T0" fmla="*/ 0 w 213"/>
                  <a:gd name="T1" fmla="*/ 0 h 41"/>
                  <a:gd name="T2" fmla="*/ 213 w 213"/>
                  <a:gd name="T3" fmla="*/ 38 h 41"/>
                  <a:gd name="T4" fmla="*/ 211 w 213"/>
                  <a:gd name="T5" fmla="*/ 39 h 41"/>
                  <a:gd name="T6" fmla="*/ 209 w 213"/>
                  <a:gd name="T7" fmla="*/ 41 h 41"/>
                  <a:gd name="T8" fmla="*/ 0 w 213"/>
                  <a:gd name="T9" fmla="*/ 4 h 41"/>
                  <a:gd name="T10" fmla="*/ 0 w 213"/>
                  <a:gd name="T11" fmla="*/ 2 h 41"/>
                  <a:gd name="T12" fmla="*/ 0 w 213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3" h="41">
                    <a:moveTo>
                      <a:pt x="0" y="0"/>
                    </a:moveTo>
                    <a:lnTo>
                      <a:pt x="213" y="38"/>
                    </a:lnTo>
                    <a:lnTo>
                      <a:pt x="211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89" name="Freeform 440">
                <a:extLst>
                  <a:ext uri="{FF2B5EF4-FFF2-40B4-BE49-F238E27FC236}">
                    <a16:creationId xmlns:a16="http://schemas.microsoft.com/office/drawing/2014/main" id="{52A05FF1-11AC-451C-A656-5BEAEFB8CF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7"/>
                <a:ext cx="211" cy="39"/>
              </a:xfrm>
              <a:custGeom>
                <a:avLst/>
                <a:gdLst>
                  <a:gd name="T0" fmla="*/ 0 w 211"/>
                  <a:gd name="T1" fmla="*/ 0 h 39"/>
                  <a:gd name="T2" fmla="*/ 211 w 211"/>
                  <a:gd name="T3" fmla="*/ 37 h 39"/>
                  <a:gd name="T4" fmla="*/ 209 w 211"/>
                  <a:gd name="T5" fmla="*/ 39 h 39"/>
                  <a:gd name="T6" fmla="*/ 206 w 211"/>
                  <a:gd name="T7" fmla="*/ 39 h 39"/>
                  <a:gd name="T8" fmla="*/ 0 w 211"/>
                  <a:gd name="T9" fmla="*/ 3 h 39"/>
                  <a:gd name="T10" fmla="*/ 0 w 211"/>
                  <a:gd name="T11" fmla="*/ 2 h 39"/>
                  <a:gd name="T12" fmla="*/ 0 w 211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1" h="39">
                    <a:moveTo>
                      <a:pt x="0" y="0"/>
                    </a:moveTo>
                    <a:lnTo>
                      <a:pt x="211" y="37"/>
                    </a:lnTo>
                    <a:lnTo>
                      <a:pt x="209" y="39"/>
                    </a:lnTo>
                    <a:lnTo>
                      <a:pt x="206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90" name="Freeform 441">
                <a:extLst>
                  <a:ext uri="{FF2B5EF4-FFF2-40B4-BE49-F238E27FC236}">
                    <a16:creationId xmlns:a16="http://schemas.microsoft.com/office/drawing/2014/main" id="{89669B76-2233-4A05-B96D-182C6CAA44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9"/>
                <a:ext cx="209" cy="39"/>
              </a:xfrm>
              <a:custGeom>
                <a:avLst/>
                <a:gdLst>
                  <a:gd name="T0" fmla="*/ 0 w 209"/>
                  <a:gd name="T1" fmla="*/ 0 h 39"/>
                  <a:gd name="T2" fmla="*/ 209 w 209"/>
                  <a:gd name="T3" fmla="*/ 37 h 39"/>
                  <a:gd name="T4" fmla="*/ 206 w 209"/>
                  <a:gd name="T5" fmla="*/ 37 h 39"/>
                  <a:gd name="T6" fmla="*/ 204 w 209"/>
                  <a:gd name="T7" fmla="*/ 39 h 39"/>
                  <a:gd name="T8" fmla="*/ 0 w 209"/>
                  <a:gd name="T9" fmla="*/ 3 h 39"/>
                  <a:gd name="T10" fmla="*/ 0 w 209"/>
                  <a:gd name="T11" fmla="*/ 1 h 39"/>
                  <a:gd name="T12" fmla="*/ 0 w 209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9" h="39">
                    <a:moveTo>
                      <a:pt x="0" y="0"/>
                    </a:moveTo>
                    <a:lnTo>
                      <a:pt x="209" y="37"/>
                    </a:lnTo>
                    <a:lnTo>
                      <a:pt x="206" y="37"/>
                    </a:lnTo>
                    <a:lnTo>
                      <a:pt x="204" y="39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91" name="Freeform 442">
                <a:extLst>
                  <a:ext uri="{FF2B5EF4-FFF2-40B4-BE49-F238E27FC236}">
                    <a16:creationId xmlns:a16="http://schemas.microsoft.com/office/drawing/2014/main" id="{5218D905-C10A-4810-AD40-5DAE034EC1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0"/>
                <a:ext cx="206" cy="39"/>
              </a:xfrm>
              <a:custGeom>
                <a:avLst/>
                <a:gdLst>
                  <a:gd name="T0" fmla="*/ 0 w 206"/>
                  <a:gd name="T1" fmla="*/ 0 h 39"/>
                  <a:gd name="T2" fmla="*/ 206 w 206"/>
                  <a:gd name="T3" fmla="*/ 36 h 39"/>
                  <a:gd name="T4" fmla="*/ 204 w 206"/>
                  <a:gd name="T5" fmla="*/ 38 h 39"/>
                  <a:gd name="T6" fmla="*/ 203 w 206"/>
                  <a:gd name="T7" fmla="*/ 39 h 39"/>
                  <a:gd name="T8" fmla="*/ 0 w 206"/>
                  <a:gd name="T9" fmla="*/ 4 h 39"/>
                  <a:gd name="T10" fmla="*/ 0 w 206"/>
                  <a:gd name="T11" fmla="*/ 0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6" h="39">
                    <a:moveTo>
                      <a:pt x="0" y="0"/>
                    </a:moveTo>
                    <a:lnTo>
                      <a:pt x="206" y="36"/>
                    </a:lnTo>
                    <a:lnTo>
                      <a:pt x="204" y="38"/>
                    </a:lnTo>
                    <a:lnTo>
                      <a:pt x="203" y="3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92" name="Freeform 443">
                <a:extLst>
                  <a:ext uri="{FF2B5EF4-FFF2-40B4-BE49-F238E27FC236}">
                    <a16:creationId xmlns:a16="http://schemas.microsoft.com/office/drawing/2014/main" id="{AACED3B4-BD79-4C49-9BBB-9BC9767C8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2"/>
                <a:ext cx="204" cy="39"/>
              </a:xfrm>
              <a:custGeom>
                <a:avLst/>
                <a:gdLst>
                  <a:gd name="T0" fmla="*/ 0 w 204"/>
                  <a:gd name="T1" fmla="*/ 0 h 39"/>
                  <a:gd name="T2" fmla="*/ 204 w 204"/>
                  <a:gd name="T3" fmla="*/ 36 h 39"/>
                  <a:gd name="T4" fmla="*/ 203 w 204"/>
                  <a:gd name="T5" fmla="*/ 37 h 39"/>
                  <a:gd name="T6" fmla="*/ 201 w 204"/>
                  <a:gd name="T7" fmla="*/ 39 h 39"/>
                  <a:gd name="T8" fmla="*/ 0 w 204"/>
                  <a:gd name="T9" fmla="*/ 4 h 39"/>
                  <a:gd name="T10" fmla="*/ 0 w 204"/>
                  <a:gd name="T11" fmla="*/ 2 h 39"/>
                  <a:gd name="T12" fmla="*/ 0 w 204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4" h="39">
                    <a:moveTo>
                      <a:pt x="0" y="0"/>
                    </a:moveTo>
                    <a:lnTo>
                      <a:pt x="204" y="36"/>
                    </a:lnTo>
                    <a:lnTo>
                      <a:pt x="203" y="37"/>
                    </a:lnTo>
                    <a:lnTo>
                      <a:pt x="201" y="3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93" name="Freeform 444">
                <a:extLst>
                  <a:ext uri="{FF2B5EF4-FFF2-40B4-BE49-F238E27FC236}">
                    <a16:creationId xmlns:a16="http://schemas.microsoft.com/office/drawing/2014/main" id="{7EC5F133-E693-409E-9150-3B6CF212A6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4"/>
                <a:ext cx="203" cy="39"/>
              </a:xfrm>
              <a:custGeom>
                <a:avLst/>
                <a:gdLst>
                  <a:gd name="T0" fmla="*/ 0 w 203"/>
                  <a:gd name="T1" fmla="*/ 0 h 39"/>
                  <a:gd name="T2" fmla="*/ 203 w 203"/>
                  <a:gd name="T3" fmla="*/ 35 h 39"/>
                  <a:gd name="T4" fmla="*/ 201 w 203"/>
                  <a:gd name="T5" fmla="*/ 37 h 39"/>
                  <a:gd name="T6" fmla="*/ 197 w 203"/>
                  <a:gd name="T7" fmla="*/ 39 h 39"/>
                  <a:gd name="T8" fmla="*/ 0 w 203"/>
                  <a:gd name="T9" fmla="*/ 3 h 39"/>
                  <a:gd name="T10" fmla="*/ 0 w 203"/>
                  <a:gd name="T11" fmla="*/ 2 h 39"/>
                  <a:gd name="T12" fmla="*/ 0 w 203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3" h="39">
                    <a:moveTo>
                      <a:pt x="0" y="0"/>
                    </a:moveTo>
                    <a:lnTo>
                      <a:pt x="203" y="35"/>
                    </a:lnTo>
                    <a:lnTo>
                      <a:pt x="201" y="37"/>
                    </a:lnTo>
                    <a:lnTo>
                      <a:pt x="197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94" name="Freeform 445">
                <a:extLst>
                  <a:ext uri="{FF2B5EF4-FFF2-40B4-BE49-F238E27FC236}">
                    <a16:creationId xmlns:a16="http://schemas.microsoft.com/office/drawing/2014/main" id="{C8869152-E67A-47AC-9F6E-C7D2E07ACA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6"/>
                <a:ext cx="201" cy="37"/>
              </a:xfrm>
              <a:custGeom>
                <a:avLst/>
                <a:gdLst>
                  <a:gd name="T0" fmla="*/ 0 w 201"/>
                  <a:gd name="T1" fmla="*/ 0 h 37"/>
                  <a:gd name="T2" fmla="*/ 201 w 201"/>
                  <a:gd name="T3" fmla="*/ 35 h 37"/>
                  <a:gd name="T4" fmla="*/ 197 w 201"/>
                  <a:gd name="T5" fmla="*/ 37 h 37"/>
                  <a:gd name="T6" fmla="*/ 196 w 201"/>
                  <a:gd name="T7" fmla="*/ 37 h 37"/>
                  <a:gd name="T8" fmla="*/ 0 w 201"/>
                  <a:gd name="T9" fmla="*/ 3 h 37"/>
                  <a:gd name="T10" fmla="*/ 0 w 201"/>
                  <a:gd name="T11" fmla="*/ 1 h 37"/>
                  <a:gd name="T12" fmla="*/ 0 w 20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1" h="37">
                    <a:moveTo>
                      <a:pt x="0" y="0"/>
                    </a:moveTo>
                    <a:lnTo>
                      <a:pt x="201" y="35"/>
                    </a:lnTo>
                    <a:lnTo>
                      <a:pt x="197" y="37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95" name="Freeform 446">
                <a:extLst>
                  <a:ext uri="{FF2B5EF4-FFF2-40B4-BE49-F238E27FC236}">
                    <a16:creationId xmlns:a16="http://schemas.microsoft.com/office/drawing/2014/main" id="{37183D4B-5396-4F8A-B1FA-632C4C0AAE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7"/>
                <a:ext cx="197" cy="37"/>
              </a:xfrm>
              <a:custGeom>
                <a:avLst/>
                <a:gdLst>
                  <a:gd name="T0" fmla="*/ 0 w 197"/>
                  <a:gd name="T1" fmla="*/ 0 h 37"/>
                  <a:gd name="T2" fmla="*/ 197 w 197"/>
                  <a:gd name="T3" fmla="*/ 36 h 37"/>
                  <a:gd name="T4" fmla="*/ 196 w 197"/>
                  <a:gd name="T5" fmla="*/ 36 h 37"/>
                  <a:gd name="T6" fmla="*/ 194 w 197"/>
                  <a:gd name="T7" fmla="*/ 37 h 37"/>
                  <a:gd name="T8" fmla="*/ 0 w 197"/>
                  <a:gd name="T9" fmla="*/ 4 h 37"/>
                  <a:gd name="T10" fmla="*/ 0 w 197"/>
                  <a:gd name="T11" fmla="*/ 2 h 37"/>
                  <a:gd name="T12" fmla="*/ 0 w 197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7" h="37">
                    <a:moveTo>
                      <a:pt x="0" y="0"/>
                    </a:moveTo>
                    <a:lnTo>
                      <a:pt x="197" y="36"/>
                    </a:lnTo>
                    <a:lnTo>
                      <a:pt x="196" y="36"/>
                    </a:lnTo>
                    <a:lnTo>
                      <a:pt x="194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96" name="Freeform 447">
                <a:extLst>
                  <a:ext uri="{FF2B5EF4-FFF2-40B4-BE49-F238E27FC236}">
                    <a16:creationId xmlns:a16="http://schemas.microsoft.com/office/drawing/2014/main" id="{3B31C6B6-ABEC-4214-91B0-9650A96704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9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6 w 196"/>
                  <a:gd name="T3" fmla="*/ 34 h 37"/>
                  <a:gd name="T4" fmla="*/ 194 w 196"/>
                  <a:gd name="T5" fmla="*/ 35 h 37"/>
                  <a:gd name="T6" fmla="*/ 191 w 196"/>
                  <a:gd name="T7" fmla="*/ 37 h 37"/>
                  <a:gd name="T8" fmla="*/ 0 w 196"/>
                  <a:gd name="T9" fmla="*/ 3 h 37"/>
                  <a:gd name="T10" fmla="*/ 0 w 196"/>
                  <a:gd name="T11" fmla="*/ 2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6" h="37">
                    <a:moveTo>
                      <a:pt x="0" y="0"/>
                    </a:moveTo>
                    <a:lnTo>
                      <a:pt x="196" y="34"/>
                    </a:lnTo>
                    <a:lnTo>
                      <a:pt x="194" y="35"/>
                    </a:lnTo>
                    <a:lnTo>
                      <a:pt x="191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97" name="Freeform 448">
                <a:extLst>
                  <a:ext uri="{FF2B5EF4-FFF2-40B4-BE49-F238E27FC236}">
                    <a16:creationId xmlns:a16="http://schemas.microsoft.com/office/drawing/2014/main" id="{FA84E733-155A-42E6-8C18-32A3D7DFBC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1"/>
                <a:ext cx="194" cy="37"/>
              </a:xfrm>
              <a:custGeom>
                <a:avLst/>
                <a:gdLst>
                  <a:gd name="T0" fmla="*/ 0 w 194"/>
                  <a:gd name="T1" fmla="*/ 0 h 37"/>
                  <a:gd name="T2" fmla="*/ 194 w 194"/>
                  <a:gd name="T3" fmla="*/ 33 h 37"/>
                  <a:gd name="T4" fmla="*/ 191 w 194"/>
                  <a:gd name="T5" fmla="*/ 35 h 37"/>
                  <a:gd name="T6" fmla="*/ 189 w 194"/>
                  <a:gd name="T7" fmla="*/ 37 h 37"/>
                  <a:gd name="T8" fmla="*/ 0 w 194"/>
                  <a:gd name="T9" fmla="*/ 3 h 37"/>
                  <a:gd name="T10" fmla="*/ 0 w 194"/>
                  <a:gd name="T11" fmla="*/ 1 h 37"/>
                  <a:gd name="T12" fmla="*/ 0 w 194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4" h="37">
                    <a:moveTo>
                      <a:pt x="0" y="0"/>
                    </a:moveTo>
                    <a:lnTo>
                      <a:pt x="194" y="33"/>
                    </a:lnTo>
                    <a:lnTo>
                      <a:pt x="191" y="35"/>
                    </a:lnTo>
                    <a:lnTo>
                      <a:pt x="189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98" name="Freeform 449">
                <a:extLst>
                  <a:ext uri="{FF2B5EF4-FFF2-40B4-BE49-F238E27FC236}">
                    <a16:creationId xmlns:a16="http://schemas.microsoft.com/office/drawing/2014/main" id="{3D872607-CB0F-41AA-8500-E10BE43BCC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2"/>
                <a:ext cx="191" cy="37"/>
              </a:xfrm>
              <a:custGeom>
                <a:avLst/>
                <a:gdLst>
                  <a:gd name="T0" fmla="*/ 0 w 191"/>
                  <a:gd name="T1" fmla="*/ 0 h 37"/>
                  <a:gd name="T2" fmla="*/ 191 w 191"/>
                  <a:gd name="T3" fmla="*/ 34 h 37"/>
                  <a:gd name="T4" fmla="*/ 189 w 191"/>
                  <a:gd name="T5" fmla="*/ 36 h 37"/>
                  <a:gd name="T6" fmla="*/ 187 w 191"/>
                  <a:gd name="T7" fmla="*/ 37 h 37"/>
                  <a:gd name="T8" fmla="*/ 0 w 191"/>
                  <a:gd name="T9" fmla="*/ 4 h 37"/>
                  <a:gd name="T10" fmla="*/ 0 w 191"/>
                  <a:gd name="T11" fmla="*/ 2 h 37"/>
                  <a:gd name="T12" fmla="*/ 0 w 19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1" h="37">
                    <a:moveTo>
                      <a:pt x="0" y="0"/>
                    </a:moveTo>
                    <a:lnTo>
                      <a:pt x="191" y="34"/>
                    </a:lnTo>
                    <a:lnTo>
                      <a:pt x="189" y="36"/>
                    </a:lnTo>
                    <a:lnTo>
                      <a:pt x="187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399" name="Freeform 450">
                <a:extLst>
                  <a:ext uri="{FF2B5EF4-FFF2-40B4-BE49-F238E27FC236}">
                    <a16:creationId xmlns:a16="http://schemas.microsoft.com/office/drawing/2014/main" id="{F3E681C3-FE18-4776-B2D7-793EA2F9FF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4"/>
                <a:ext cx="189" cy="35"/>
              </a:xfrm>
              <a:custGeom>
                <a:avLst/>
                <a:gdLst>
                  <a:gd name="T0" fmla="*/ 0 w 189"/>
                  <a:gd name="T1" fmla="*/ 0 h 35"/>
                  <a:gd name="T2" fmla="*/ 189 w 189"/>
                  <a:gd name="T3" fmla="*/ 34 h 35"/>
                  <a:gd name="T4" fmla="*/ 187 w 189"/>
                  <a:gd name="T5" fmla="*/ 35 h 35"/>
                  <a:gd name="T6" fmla="*/ 184 w 189"/>
                  <a:gd name="T7" fmla="*/ 35 h 35"/>
                  <a:gd name="T8" fmla="*/ 0 w 189"/>
                  <a:gd name="T9" fmla="*/ 3 h 35"/>
                  <a:gd name="T10" fmla="*/ 0 w 189"/>
                  <a:gd name="T11" fmla="*/ 2 h 35"/>
                  <a:gd name="T12" fmla="*/ 0 w 189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9" h="35">
                    <a:moveTo>
                      <a:pt x="0" y="0"/>
                    </a:moveTo>
                    <a:lnTo>
                      <a:pt x="189" y="34"/>
                    </a:lnTo>
                    <a:lnTo>
                      <a:pt x="187" y="35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00" name="Freeform 451">
                <a:extLst>
                  <a:ext uri="{FF2B5EF4-FFF2-40B4-BE49-F238E27FC236}">
                    <a16:creationId xmlns:a16="http://schemas.microsoft.com/office/drawing/2014/main" id="{7C5D65EF-7530-4999-91EE-4C463D1B39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6"/>
                <a:ext cx="187" cy="35"/>
              </a:xfrm>
              <a:custGeom>
                <a:avLst/>
                <a:gdLst>
                  <a:gd name="T0" fmla="*/ 0 w 187"/>
                  <a:gd name="T1" fmla="*/ 0 h 35"/>
                  <a:gd name="T2" fmla="*/ 187 w 187"/>
                  <a:gd name="T3" fmla="*/ 33 h 35"/>
                  <a:gd name="T4" fmla="*/ 184 w 187"/>
                  <a:gd name="T5" fmla="*/ 33 h 35"/>
                  <a:gd name="T6" fmla="*/ 182 w 187"/>
                  <a:gd name="T7" fmla="*/ 35 h 35"/>
                  <a:gd name="T8" fmla="*/ 0 w 187"/>
                  <a:gd name="T9" fmla="*/ 3 h 35"/>
                  <a:gd name="T10" fmla="*/ 0 w 187"/>
                  <a:gd name="T11" fmla="*/ 1 h 35"/>
                  <a:gd name="T12" fmla="*/ 0 w 187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7" h="35">
                    <a:moveTo>
                      <a:pt x="0" y="0"/>
                    </a:moveTo>
                    <a:lnTo>
                      <a:pt x="187" y="33"/>
                    </a:lnTo>
                    <a:lnTo>
                      <a:pt x="184" y="33"/>
                    </a:lnTo>
                    <a:lnTo>
                      <a:pt x="182" y="3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01" name="Freeform 452">
                <a:extLst>
                  <a:ext uri="{FF2B5EF4-FFF2-40B4-BE49-F238E27FC236}">
                    <a16:creationId xmlns:a16="http://schemas.microsoft.com/office/drawing/2014/main" id="{63F7DDF7-6419-4C8B-9E4A-79005437CC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7"/>
                <a:ext cx="184" cy="36"/>
              </a:xfrm>
              <a:custGeom>
                <a:avLst/>
                <a:gdLst>
                  <a:gd name="T0" fmla="*/ 0 w 184"/>
                  <a:gd name="T1" fmla="*/ 0 h 36"/>
                  <a:gd name="T2" fmla="*/ 184 w 184"/>
                  <a:gd name="T3" fmla="*/ 32 h 36"/>
                  <a:gd name="T4" fmla="*/ 182 w 184"/>
                  <a:gd name="T5" fmla="*/ 34 h 36"/>
                  <a:gd name="T6" fmla="*/ 179 w 184"/>
                  <a:gd name="T7" fmla="*/ 36 h 36"/>
                  <a:gd name="T8" fmla="*/ 0 w 184"/>
                  <a:gd name="T9" fmla="*/ 4 h 36"/>
                  <a:gd name="T10" fmla="*/ 0 w 184"/>
                  <a:gd name="T11" fmla="*/ 2 h 36"/>
                  <a:gd name="T12" fmla="*/ 0 w 184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4" h="36">
                    <a:moveTo>
                      <a:pt x="0" y="0"/>
                    </a:moveTo>
                    <a:lnTo>
                      <a:pt x="184" y="32"/>
                    </a:lnTo>
                    <a:lnTo>
                      <a:pt x="182" y="34"/>
                    </a:lnTo>
                    <a:lnTo>
                      <a:pt x="179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02" name="Freeform 453">
                <a:extLst>
                  <a:ext uri="{FF2B5EF4-FFF2-40B4-BE49-F238E27FC236}">
                    <a16:creationId xmlns:a16="http://schemas.microsoft.com/office/drawing/2014/main" id="{61134E76-F6DD-4572-BF4C-BA10AC366F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9"/>
                <a:ext cx="182" cy="36"/>
              </a:xfrm>
              <a:custGeom>
                <a:avLst/>
                <a:gdLst>
                  <a:gd name="T0" fmla="*/ 0 w 182"/>
                  <a:gd name="T1" fmla="*/ 0 h 36"/>
                  <a:gd name="T2" fmla="*/ 182 w 182"/>
                  <a:gd name="T3" fmla="*/ 32 h 36"/>
                  <a:gd name="T4" fmla="*/ 179 w 182"/>
                  <a:gd name="T5" fmla="*/ 34 h 36"/>
                  <a:gd name="T6" fmla="*/ 177 w 182"/>
                  <a:gd name="T7" fmla="*/ 36 h 36"/>
                  <a:gd name="T8" fmla="*/ 2 w 182"/>
                  <a:gd name="T9" fmla="*/ 3 h 36"/>
                  <a:gd name="T10" fmla="*/ 0 w 182"/>
                  <a:gd name="T11" fmla="*/ 2 h 36"/>
                  <a:gd name="T12" fmla="*/ 0 w 182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2" h="36">
                    <a:moveTo>
                      <a:pt x="0" y="0"/>
                    </a:moveTo>
                    <a:lnTo>
                      <a:pt x="182" y="32"/>
                    </a:lnTo>
                    <a:lnTo>
                      <a:pt x="179" y="34"/>
                    </a:lnTo>
                    <a:lnTo>
                      <a:pt x="177" y="36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03" name="Freeform 454">
                <a:extLst>
                  <a:ext uri="{FF2B5EF4-FFF2-40B4-BE49-F238E27FC236}">
                    <a16:creationId xmlns:a16="http://schemas.microsoft.com/office/drawing/2014/main" id="{BD102D45-93BF-4366-A306-B9D6AC2B92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301"/>
                <a:ext cx="179" cy="34"/>
              </a:xfrm>
              <a:custGeom>
                <a:avLst/>
                <a:gdLst>
                  <a:gd name="T0" fmla="*/ 0 w 179"/>
                  <a:gd name="T1" fmla="*/ 0 h 34"/>
                  <a:gd name="T2" fmla="*/ 179 w 179"/>
                  <a:gd name="T3" fmla="*/ 32 h 34"/>
                  <a:gd name="T4" fmla="*/ 177 w 179"/>
                  <a:gd name="T5" fmla="*/ 34 h 34"/>
                  <a:gd name="T6" fmla="*/ 174 w 179"/>
                  <a:gd name="T7" fmla="*/ 34 h 34"/>
                  <a:gd name="T8" fmla="*/ 2 w 179"/>
                  <a:gd name="T9" fmla="*/ 3 h 34"/>
                  <a:gd name="T10" fmla="*/ 2 w 179"/>
                  <a:gd name="T11" fmla="*/ 1 h 34"/>
                  <a:gd name="T12" fmla="*/ 0 w 179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9" h="34">
                    <a:moveTo>
                      <a:pt x="0" y="0"/>
                    </a:moveTo>
                    <a:lnTo>
                      <a:pt x="179" y="32"/>
                    </a:lnTo>
                    <a:lnTo>
                      <a:pt x="177" y="34"/>
                    </a:lnTo>
                    <a:lnTo>
                      <a:pt x="174" y="34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04" name="Freeform 455">
                <a:extLst>
                  <a:ext uri="{FF2B5EF4-FFF2-40B4-BE49-F238E27FC236}">
                    <a16:creationId xmlns:a16="http://schemas.microsoft.com/office/drawing/2014/main" id="{B2E11968-7CEB-4BDF-9D04-B64389777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2"/>
                <a:ext cx="175" cy="34"/>
              </a:xfrm>
              <a:custGeom>
                <a:avLst/>
                <a:gdLst>
                  <a:gd name="T0" fmla="*/ 0 w 175"/>
                  <a:gd name="T1" fmla="*/ 0 h 34"/>
                  <a:gd name="T2" fmla="*/ 175 w 175"/>
                  <a:gd name="T3" fmla="*/ 33 h 34"/>
                  <a:gd name="T4" fmla="*/ 172 w 175"/>
                  <a:gd name="T5" fmla="*/ 33 h 34"/>
                  <a:gd name="T6" fmla="*/ 170 w 175"/>
                  <a:gd name="T7" fmla="*/ 34 h 34"/>
                  <a:gd name="T8" fmla="*/ 0 w 175"/>
                  <a:gd name="T9" fmla="*/ 4 h 34"/>
                  <a:gd name="T10" fmla="*/ 0 w 175"/>
                  <a:gd name="T11" fmla="*/ 2 h 34"/>
                  <a:gd name="T12" fmla="*/ 0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34">
                    <a:moveTo>
                      <a:pt x="0" y="0"/>
                    </a:moveTo>
                    <a:lnTo>
                      <a:pt x="175" y="33"/>
                    </a:lnTo>
                    <a:lnTo>
                      <a:pt x="172" y="33"/>
                    </a:lnTo>
                    <a:lnTo>
                      <a:pt x="170" y="3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05" name="Freeform 456">
                <a:extLst>
                  <a:ext uri="{FF2B5EF4-FFF2-40B4-BE49-F238E27FC236}">
                    <a16:creationId xmlns:a16="http://schemas.microsoft.com/office/drawing/2014/main" id="{D1D8D2F0-BB1A-4FD8-A5E0-7BFD637A0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4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72 w 172"/>
                  <a:gd name="T3" fmla="*/ 31 h 34"/>
                  <a:gd name="T4" fmla="*/ 170 w 172"/>
                  <a:gd name="T5" fmla="*/ 32 h 34"/>
                  <a:gd name="T6" fmla="*/ 167 w 172"/>
                  <a:gd name="T7" fmla="*/ 34 h 34"/>
                  <a:gd name="T8" fmla="*/ 0 w 172"/>
                  <a:gd name="T9" fmla="*/ 3 h 34"/>
                  <a:gd name="T10" fmla="*/ 0 w 172"/>
                  <a:gd name="T11" fmla="*/ 2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2" h="34">
                    <a:moveTo>
                      <a:pt x="0" y="0"/>
                    </a:moveTo>
                    <a:lnTo>
                      <a:pt x="172" y="31"/>
                    </a:lnTo>
                    <a:lnTo>
                      <a:pt x="170" y="32"/>
                    </a:lnTo>
                    <a:lnTo>
                      <a:pt x="167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06" name="Freeform 457">
                <a:extLst>
                  <a:ext uri="{FF2B5EF4-FFF2-40B4-BE49-F238E27FC236}">
                    <a16:creationId xmlns:a16="http://schemas.microsoft.com/office/drawing/2014/main" id="{365EA991-6BAF-44C0-A4DB-B428140B59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6"/>
                <a:ext cx="170" cy="34"/>
              </a:xfrm>
              <a:custGeom>
                <a:avLst/>
                <a:gdLst>
                  <a:gd name="T0" fmla="*/ 0 w 170"/>
                  <a:gd name="T1" fmla="*/ 0 h 34"/>
                  <a:gd name="T2" fmla="*/ 170 w 170"/>
                  <a:gd name="T3" fmla="*/ 30 h 34"/>
                  <a:gd name="T4" fmla="*/ 167 w 170"/>
                  <a:gd name="T5" fmla="*/ 32 h 34"/>
                  <a:gd name="T6" fmla="*/ 165 w 170"/>
                  <a:gd name="T7" fmla="*/ 34 h 34"/>
                  <a:gd name="T8" fmla="*/ 0 w 170"/>
                  <a:gd name="T9" fmla="*/ 3 h 34"/>
                  <a:gd name="T10" fmla="*/ 0 w 170"/>
                  <a:gd name="T11" fmla="*/ 1 h 34"/>
                  <a:gd name="T12" fmla="*/ 0 w 170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0" h="34">
                    <a:moveTo>
                      <a:pt x="0" y="0"/>
                    </a:moveTo>
                    <a:lnTo>
                      <a:pt x="170" y="30"/>
                    </a:lnTo>
                    <a:lnTo>
                      <a:pt x="167" y="32"/>
                    </a:lnTo>
                    <a:lnTo>
                      <a:pt x="165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07" name="Freeform 458">
                <a:extLst>
                  <a:ext uri="{FF2B5EF4-FFF2-40B4-BE49-F238E27FC236}">
                    <a16:creationId xmlns:a16="http://schemas.microsoft.com/office/drawing/2014/main" id="{BF7E5BCA-963E-4E37-9278-CE5C7CE590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7"/>
                <a:ext cx="167" cy="33"/>
              </a:xfrm>
              <a:custGeom>
                <a:avLst/>
                <a:gdLst>
                  <a:gd name="T0" fmla="*/ 0 w 167"/>
                  <a:gd name="T1" fmla="*/ 0 h 33"/>
                  <a:gd name="T2" fmla="*/ 167 w 167"/>
                  <a:gd name="T3" fmla="*/ 31 h 33"/>
                  <a:gd name="T4" fmla="*/ 165 w 167"/>
                  <a:gd name="T5" fmla="*/ 33 h 33"/>
                  <a:gd name="T6" fmla="*/ 162 w 167"/>
                  <a:gd name="T7" fmla="*/ 33 h 33"/>
                  <a:gd name="T8" fmla="*/ 1 w 167"/>
                  <a:gd name="T9" fmla="*/ 6 h 33"/>
                  <a:gd name="T10" fmla="*/ 0 w 167"/>
                  <a:gd name="T11" fmla="*/ 2 h 33"/>
                  <a:gd name="T12" fmla="*/ 0 w 167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7" h="33">
                    <a:moveTo>
                      <a:pt x="0" y="0"/>
                    </a:moveTo>
                    <a:lnTo>
                      <a:pt x="167" y="31"/>
                    </a:lnTo>
                    <a:lnTo>
                      <a:pt x="165" y="33"/>
                    </a:lnTo>
                    <a:lnTo>
                      <a:pt x="162" y="33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08" name="Freeform 459">
                <a:extLst>
                  <a:ext uri="{FF2B5EF4-FFF2-40B4-BE49-F238E27FC236}">
                    <a16:creationId xmlns:a16="http://schemas.microsoft.com/office/drawing/2014/main" id="{8F26D19D-BA81-4C4E-9DEB-A42968FDFC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9"/>
                <a:ext cx="165" cy="32"/>
              </a:xfrm>
              <a:custGeom>
                <a:avLst/>
                <a:gdLst>
                  <a:gd name="T0" fmla="*/ 0 w 165"/>
                  <a:gd name="T1" fmla="*/ 0 h 32"/>
                  <a:gd name="T2" fmla="*/ 165 w 165"/>
                  <a:gd name="T3" fmla="*/ 31 h 32"/>
                  <a:gd name="T4" fmla="*/ 162 w 165"/>
                  <a:gd name="T5" fmla="*/ 31 h 32"/>
                  <a:gd name="T6" fmla="*/ 160 w 165"/>
                  <a:gd name="T7" fmla="*/ 32 h 32"/>
                  <a:gd name="T8" fmla="*/ 1 w 165"/>
                  <a:gd name="T9" fmla="*/ 5 h 32"/>
                  <a:gd name="T10" fmla="*/ 1 w 165"/>
                  <a:gd name="T11" fmla="*/ 4 h 32"/>
                  <a:gd name="T12" fmla="*/ 0 w 165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5" h="32">
                    <a:moveTo>
                      <a:pt x="0" y="0"/>
                    </a:moveTo>
                    <a:lnTo>
                      <a:pt x="165" y="31"/>
                    </a:lnTo>
                    <a:lnTo>
                      <a:pt x="162" y="31"/>
                    </a:lnTo>
                    <a:lnTo>
                      <a:pt x="160" y="32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09" name="Freeform 460">
                <a:extLst>
                  <a:ext uri="{FF2B5EF4-FFF2-40B4-BE49-F238E27FC236}">
                    <a16:creationId xmlns:a16="http://schemas.microsoft.com/office/drawing/2014/main" id="{9513F25C-FCCB-4A93-AEE3-76E6B79AB8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3"/>
                <a:ext cx="161" cy="30"/>
              </a:xfrm>
              <a:custGeom>
                <a:avLst/>
                <a:gdLst>
                  <a:gd name="T0" fmla="*/ 0 w 161"/>
                  <a:gd name="T1" fmla="*/ 0 h 30"/>
                  <a:gd name="T2" fmla="*/ 161 w 161"/>
                  <a:gd name="T3" fmla="*/ 27 h 30"/>
                  <a:gd name="T4" fmla="*/ 159 w 161"/>
                  <a:gd name="T5" fmla="*/ 28 h 30"/>
                  <a:gd name="T6" fmla="*/ 156 w 161"/>
                  <a:gd name="T7" fmla="*/ 30 h 30"/>
                  <a:gd name="T8" fmla="*/ 0 w 161"/>
                  <a:gd name="T9" fmla="*/ 3 h 30"/>
                  <a:gd name="T10" fmla="*/ 0 w 161"/>
                  <a:gd name="T11" fmla="*/ 1 h 30"/>
                  <a:gd name="T12" fmla="*/ 0 w 161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1" h="30">
                    <a:moveTo>
                      <a:pt x="0" y="0"/>
                    </a:moveTo>
                    <a:lnTo>
                      <a:pt x="161" y="27"/>
                    </a:lnTo>
                    <a:lnTo>
                      <a:pt x="159" y="28"/>
                    </a:lnTo>
                    <a:lnTo>
                      <a:pt x="156" y="3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10" name="Freeform 461">
                <a:extLst>
                  <a:ext uri="{FF2B5EF4-FFF2-40B4-BE49-F238E27FC236}">
                    <a16:creationId xmlns:a16="http://schemas.microsoft.com/office/drawing/2014/main" id="{BE40B932-3453-449D-8DDA-376931D109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4"/>
                <a:ext cx="159" cy="31"/>
              </a:xfrm>
              <a:custGeom>
                <a:avLst/>
                <a:gdLst>
                  <a:gd name="T0" fmla="*/ 0 w 159"/>
                  <a:gd name="T1" fmla="*/ 0 h 31"/>
                  <a:gd name="T2" fmla="*/ 159 w 159"/>
                  <a:gd name="T3" fmla="*/ 27 h 31"/>
                  <a:gd name="T4" fmla="*/ 156 w 159"/>
                  <a:gd name="T5" fmla="*/ 29 h 31"/>
                  <a:gd name="T6" fmla="*/ 152 w 159"/>
                  <a:gd name="T7" fmla="*/ 31 h 31"/>
                  <a:gd name="T8" fmla="*/ 0 w 159"/>
                  <a:gd name="T9" fmla="*/ 4 h 31"/>
                  <a:gd name="T10" fmla="*/ 0 w 159"/>
                  <a:gd name="T11" fmla="*/ 2 h 31"/>
                  <a:gd name="T12" fmla="*/ 0 w 159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9" h="31">
                    <a:moveTo>
                      <a:pt x="0" y="0"/>
                    </a:moveTo>
                    <a:lnTo>
                      <a:pt x="159" y="27"/>
                    </a:lnTo>
                    <a:lnTo>
                      <a:pt x="156" y="29"/>
                    </a:lnTo>
                    <a:lnTo>
                      <a:pt x="152" y="3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11" name="Freeform 462">
                <a:extLst>
                  <a:ext uri="{FF2B5EF4-FFF2-40B4-BE49-F238E27FC236}">
                    <a16:creationId xmlns:a16="http://schemas.microsoft.com/office/drawing/2014/main" id="{E07B7713-C44E-4A79-A7E2-1F3F0CEDFF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6"/>
                <a:ext cx="156" cy="29"/>
              </a:xfrm>
              <a:custGeom>
                <a:avLst/>
                <a:gdLst>
                  <a:gd name="T0" fmla="*/ 0 w 156"/>
                  <a:gd name="T1" fmla="*/ 0 h 29"/>
                  <a:gd name="T2" fmla="*/ 156 w 156"/>
                  <a:gd name="T3" fmla="*/ 27 h 29"/>
                  <a:gd name="T4" fmla="*/ 152 w 156"/>
                  <a:gd name="T5" fmla="*/ 29 h 29"/>
                  <a:gd name="T6" fmla="*/ 151 w 156"/>
                  <a:gd name="T7" fmla="*/ 29 h 29"/>
                  <a:gd name="T8" fmla="*/ 2 w 156"/>
                  <a:gd name="T9" fmla="*/ 3 h 29"/>
                  <a:gd name="T10" fmla="*/ 0 w 156"/>
                  <a:gd name="T11" fmla="*/ 2 h 29"/>
                  <a:gd name="T12" fmla="*/ 0 w 156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6" h="29">
                    <a:moveTo>
                      <a:pt x="0" y="0"/>
                    </a:moveTo>
                    <a:lnTo>
                      <a:pt x="156" y="27"/>
                    </a:lnTo>
                    <a:lnTo>
                      <a:pt x="152" y="29"/>
                    </a:lnTo>
                    <a:lnTo>
                      <a:pt x="151" y="29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12" name="Freeform 463">
                <a:extLst>
                  <a:ext uri="{FF2B5EF4-FFF2-40B4-BE49-F238E27FC236}">
                    <a16:creationId xmlns:a16="http://schemas.microsoft.com/office/drawing/2014/main" id="{2F6B7884-7F4F-4685-A865-FF53B71ABF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8"/>
                <a:ext cx="152" cy="28"/>
              </a:xfrm>
              <a:custGeom>
                <a:avLst/>
                <a:gdLst>
                  <a:gd name="T0" fmla="*/ 0 w 152"/>
                  <a:gd name="T1" fmla="*/ 0 h 28"/>
                  <a:gd name="T2" fmla="*/ 152 w 152"/>
                  <a:gd name="T3" fmla="*/ 27 h 28"/>
                  <a:gd name="T4" fmla="*/ 151 w 152"/>
                  <a:gd name="T5" fmla="*/ 27 h 28"/>
                  <a:gd name="T6" fmla="*/ 147 w 152"/>
                  <a:gd name="T7" fmla="*/ 28 h 28"/>
                  <a:gd name="T8" fmla="*/ 2 w 152"/>
                  <a:gd name="T9" fmla="*/ 3 h 28"/>
                  <a:gd name="T10" fmla="*/ 2 w 152"/>
                  <a:gd name="T11" fmla="*/ 1 h 28"/>
                  <a:gd name="T12" fmla="*/ 0 w 152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2" h="28">
                    <a:moveTo>
                      <a:pt x="0" y="0"/>
                    </a:moveTo>
                    <a:lnTo>
                      <a:pt x="152" y="27"/>
                    </a:lnTo>
                    <a:lnTo>
                      <a:pt x="151" y="27"/>
                    </a:lnTo>
                    <a:lnTo>
                      <a:pt x="147" y="28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13" name="Freeform 464">
                <a:extLst>
                  <a:ext uri="{FF2B5EF4-FFF2-40B4-BE49-F238E27FC236}">
                    <a16:creationId xmlns:a16="http://schemas.microsoft.com/office/drawing/2014/main" id="{5B4EEF9A-CEE5-4415-B6BC-88662C74AA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19"/>
                <a:ext cx="149" cy="29"/>
              </a:xfrm>
              <a:custGeom>
                <a:avLst/>
                <a:gdLst>
                  <a:gd name="T0" fmla="*/ 0 w 149"/>
                  <a:gd name="T1" fmla="*/ 0 h 29"/>
                  <a:gd name="T2" fmla="*/ 149 w 149"/>
                  <a:gd name="T3" fmla="*/ 26 h 29"/>
                  <a:gd name="T4" fmla="*/ 145 w 149"/>
                  <a:gd name="T5" fmla="*/ 27 h 29"/>
                  <a:gd name="T6" fmla="*/ 142 w 149"/>
                  <a:gd name="T7" fmla="*/ 29 h 29"/>
                  <a:gd name="T8" fmla="*/ 0 w 149"/>
                  <a:gd name="T9" fmla="*/ 4 h 29"/>
                  <a:gd name="T10" fmla="*/ 0 w 149"/>
                  <a:gd name="T11" fmla="*/ 2 h 29"/>
                  <a:gd name="T12" fmla="*/ 0 w 149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9" h="29">
                    <a:moveTo>
                      <a:pt x="0" y="0"/>
                    </a:moveTo>
                    <a:lnTo>
                      <a:pt x="149" y="26"/>
                    </a:lnTo>
                    <a:lnTo>
                      <a:pt x="145" y="27"/>
                    </a:lnTo>
                    <a:lnTo>
                      <a:pt x="142" y="2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14" name="Freeform 465">
                <a:extLst>
                  <a:ext uri="{FF2B5EF4-FFF2-40B4-BE49-F238E27FC236}">
                    <a16:creationId xmlns:a16="http://schemas.microsoft.com/office/drawing/2014/main" id="{04D71B03-6B48-443D-B9B0-92DE8E855B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21"/>
                <a:ext cx="145" cy="27"/>
              </a:xfrm>
              <a:custGeom>
                <a:avLst/>
                <a:gdLst>
                  <a:gd name="T0" fmla="*/ 0 w 145"/>
                  <a:gd name="T1" fmla="*/ 0 h 27"/>
                  <a:gd name="T2" fmla="*/ 145 w 145"/>
                  <a:gd name="T3" fmla="*/ 25 h 27"/>
                  <a:gd name="T4" fmla="*/ 142 w 145"/>
                  <a:gd name="T5" fmla="*/ 27 h 27"/>
                  <a:gd name="T6" fmla="*/ 140 w 145"/>
                  <a:gd name="T7" fmla="*/ 27 h 27"/>
                  <a:gd name="T8" fmla="*/ 2 w 145"/>
                  <a:gd name="T9" fmla="*/ 3 h 27"/>
                  <a:gd name="T10" fmla="*/ 0 w 145"/>
                  <a:gd name="T11" fmla="*/ 2 h 27"/>
                  <a:gd name="T12" fmla="*/ 0 w 14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5" h="27">
                    <a:moveTo>
                      <a:pt x="0" y="0"/>
                    </a:moveTo>
                    <a:lnTo>
                      <a:pt x="145" y="25"/>
                    </a:lnTo>
                    <a:lnTo>
                      <a:pt x="142" y="27"/>
                    </a:lnTo>
                    <a:lnTo>
                      <a:pt x="140" y="27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15" name="Freeform 466">
                <a:extLst>
                  <a:ext uri="{FF2B5EF4-FFF2-40B4-BE49-F238E27FC236}">
                    <a16:creationId xmlns:a16="http://schemas.microsoft.com/office/drawing/2014/main" id="{D8C8BFF9-AF1C-41E2-804A-AA97F58637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23"/>
                <a:ext cx="142" cy="27"/>
              </a:xfrm>
              <a:custGeom>
                <a:avLst/>
                <a:gdLst>
                  <a:gd name="T0" fmla="*/ 0 w 142"/>
                  <a:gd name="T1" fmla="*/ 0 h 27"/>
                  <a:gd name="T2" fmla="*/ 142 w 142"/>
                  <a:gd name="T3" fmla="*/ 25 h 27"/>
                  <a:gd name="T4" fmla="*/ 140 w 142"/>
                  <a:gd name="T5" fmla="*/ 25 h 27"/>
                  <a:gd name="T6" fmla="*/ 137 w 142"/>
                  <a:gd name="T7" fmla="*/ 27 h 27"/>
                  <a:gd name="T8" fmla="*/ 2 w 142"/>
                  <a:gd name="T9" fmla="*/ 3 h 27"/>
                  <a:gd name="T10" fmla="*/ 2 w 142"/>
                  <a:gd name="T11" fmla="*/ 1 h 27"/>
                  <a:gd name="T12" fmla="*/ 0 w 142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2" h="27">
                    <a:moveTo>
                      <a:pt x="0" y="0"/>
                    </a:moveTo>
                    <a:lnTo>
                      <a:pt x="142" y="25"/>
                    </a:lnTo>
                    <a:lnTo>
                      <a:pt x="140" y="25"/>
                    </a:lnTo>
                    <a:lnTo>
                      <a:pt x="137" y="27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B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16" name="Freeform 467">
                <a:extLst>
                  <a:ext uri="{FF2B5EF4-FFF2-40B4-BE49-F238E27FC236}">
                    <a16:creationId xmlns:a16="http://schemas.microsoft.com/office/drawing/2014/main" id="{D588C601-A3D3-4ACA-BA0B-43D4DD46CE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324"/>
                <a:ext cx="138" cy="27"/>
              </a:xfrm>
              <a:custGeom>
                <a:avLst/>
                <a:gdLst>
                  <a:gd name="T0" fmla="*/ 0 w 138"/>
                  <a:gd name="T1" fmla="*/ 0 h 27"/>
                  <a:gd name="T2" fmla="*/ 138 w 138"/>
                  <a:gd name="T3" fmla="*/ 24 h 27"/>
                  <a:gd name="T4" fmla="*/ 135 w 138"/>
                  <a:gd name="T5" fmla="*/ 26 h 27"/>
                  <a:gd name="T6" fmla="*/ 131 w 138"/>
                  <a:gd name="T7" fmla="*/ 27 h 27"/>
                  <a:gd name="T8" fmla="*/ 1 w 138"/>
                  <a:gd name="T9" fmla="*/ 4 h 27"/>
                  <a:gd name="T10" fmla="*/ 0 w 138"/>
                  <a:gd name="T11" fmla="*/ 2 h 27"/>
                  <a:gd name="T12" fmla="*/ 0 w 138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8" h="27">
                    <a:moveTo>
                      <a:pt x="0" y="0"/>
                    </a:moveTo>
                    <a:lnTo>
                      <a:pt x="138" y="24"/>
                    </a:lnTo>
                    <a:lnTo>
                      <a:pt x="135" y="26"/>
                    </a:lnTo>
                    <a:lnTo>
                      <a:pt x="131" y="27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17" name="Freeform 468">
                <a:extLst>
                  <a:ext uri="{FF2B5EF4-FFF2-40B4-BE49-F238E27FC236}">
                    <a16:creationId xmlns:a16="http://schemas.microsoft.com/office/drawing/2014/main" id="{C71FBF6D-55B6-4956-BC6B-A2DFAE19FF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326"/>
                <a:ext cx="135" cy="27"/>
              </a:xfrm>
              <a:custGeom>
                <a:avLst/>
                <a:gdLst>
                  <a:gd name="T0" fmla="*/ 0 w 135"/>
                  <a:gd name="T1" fmla="*/ 0 h 27"/>
                  <a:gd name="T2" fmla="*/ 135 w 135"/>
                  <a:gd name="T3" fmla="*/ 24 h 27"/>
                  <a:gd name="T4" fmla="*/ 131 w 135"/>
                  <a:gd name="T5" fmla="*/ 25 h 27"/>
                  <a:gd name="T6" fmla="*/ 130 w 135"/>
                  <a:gd name="T7" fmla="*/ 27 h 27"/>
                  <a:gd name="T8" fmla="*/ 1 w 135"/>
                  <a:gd name="T9" fmla="*/ 3 h 27"/>
                  <a:gd name="T10" fmla="*/ 1 w 135"/>
                  <a:gd name="T11" fmla="*/ 2 h 27"/>
                  <a:gd name="T12" fmla="*/ 0 w 13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5" h="27">
                    <a:moveTo>
                      <a:pt x="0" y="0"/>
                    </a:moveTo>
                    <a:lnTo>
                      <a:pt x="135" y="24"/>
                    </a:lnTo>
                    <a:lnTo>
                      <a:pt x="131" y="25"/>
                    </a:lnTo>
                    <a:lnTo>
                      <a:pt x="130" y="27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18" name="Freeform 469">
                <a:extLst>
                  <a:ext uri="{FF2B5EF4-FFF2-40B4-BE49-F238E27FC236}">
                    <a16:creationId xmlns:a16="http://schemas.microsoft.com/office/drawing/2014/main" id="{D4DDA2C1-E330-4FA0-9CF6-56D9108EC8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328"/>
                <a:ext cx="130" cy="25"/>
              </a:xfrm>
              <a:custGeom>
                <a:avLst/>
                <a:gdLst>
                  <a:gd name="T0" fmla="*/ 0 w 130"/>
                  <a:gd name="T1" fmla="*/ 0 h 25"/>
                  <a:gd name="T2" fmla="*/ 130 w 130"/>
                  <a:gd name="T3" fmla="*/ 23 h 25"/>
                  <a:gd name="T4" fmla="*/ 129 w 130"/>
                  <a:gd name="T5" fmla="*/ 25 h 25"/>
                  <a:gd name="T6" fmla="*/ 125 w 130"/>
                  <a:gd name="T7" fmla="*/ 25 h 25"/>
                  <a:gd name="T8" fmla="*/ 2 w 130"/>
                  <a:gd name="T9" fmla="*/ 3 h 25"/>
                  <a:gd name="T10" fmla="*/ 0 w 130"/>
                  <a:gd name="T11" fmla="*/ 1 h 25"/>
                  <a:gd name="T12" fmla="*/ 0 w 130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0" h="25">
                    <a:moveTo>
                      <a:pt x="0" y="0"/>
                    </a:moveTo>
                    <a:lnTo>
                      <a:pt x="130" y="23"/>
                    </a:lnTo>
                    <a:lnTo>
                      <a:pt x="129" y="25"/>
                    </a:lnTo>
                    <a:lnTo>
                      <a:pt x="125" y="25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19" name="Freeform 470">
                <a:extLst>
                  <a:ext uri="{FF2B5EF4-FFF2-40B4-BE49-F238E27FC236}">
                    <a16:creationId xmlns:a16="http://schemas.microsoft.com/office/drawing/2014/main" id="{C2B64B96-00EB-4B95-BF61-46FECF767A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329"/>
                <a:ext cx="129" cy="26"/>
              </a:xfrm>
              <a:custGeom>
                <a:avLst/>
                <a:gdLst>
                  <a:gd name="T0" fmla="*/ 0 w 129"/>
                  <a:gd name="T1" fmla="*/ 0 h 26"/>
                  <a:gd name="T2" fmla="*/ 129 w 129"/>
                  <a:gd name="T3" fmla="*/ 24 h 26"/>
                  <a:gd name="T4" fmla="*/ 125 w 129"/>
                  <a:gd name="T5" fmla="*/ 24 h 26"/>
                  <a:gd name="T6" fmla="*/ 122 w 129"/>
                  <a:gd name="T7" fmla="*/ 26 h 26"/>
                  <a:gd name="T8" fmla="*/ 2 w 129"/>
                  <a:gd name="T9" fmla="*/ 6 h 26"/>
                  <a:gd name="T10" fmla="*/ 2 w 129"/>
                  <a:gd name="T11" fmla="*/ 2 h 26"/>
                  <a:gd name="T12" fmla="*/ 0 w 129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9" h="26">
                    <a:moveTo>
                      <a:pt x="0" y="0"/>
                    </a:moveTo>
                    <a:lnTo>
                      <a:pt x="129" y="24"/>
                    </a:lnTo>
                    <a:lnTo>
                      <a:pt x="125" y="24"/>
                    </a:lnTo>
                    <a:lnTo>
                      <a:pt x="122" y="26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20" name="Freeform 471">
                <a:extLst>
                  <a:ext uri="{FF2B5EF4-FFF2-40B4-BE49-F238E27FC236}">
                    <a16:creationId xmlns:a16="http://schemas.microsoft.com/office/drawing/2014/main" id="{3E40652F-103A-4DBE-BA9E-F59E5B7386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331"/>
                <a:ext cx="123" cy="25"/>
              </a:xfrm>
              <a:custGeom>
                <a:avLst/>
                <a:gdLst>
                  <a:gd name="T0" fmla="*/ 0 w 123"/>
                  <a:gd name="T1" fmla="*/ 0 h 25"/>
                  <a:gd name="T2" fmla="*/ 123 w 123"/>
                  <a:gd name="T3" fmla="*/ 22 h 25"/>
                  <a:gd name="T4" fmla="*/ 120 w 123"/>
                  <a:gd name="T5" fmla="*/ 24 h 25"/>
                  <a:gd name="T6" fmla="*/ 117 w 123"/>
                  <a:gd name="T7" fmla="*/ 25 h 25"/>
                  <a:gd name="T8" fmla="*/ 2 w 123"/>
                  <a:gd name="T9" fmla="*/ 5 h 25"/>
                  <a:gd name="T10" fmla="*/ 0 w 123"/>
                  <a:gd name="T11" fmla="*/ 4 h 25"/>
                  <a:gd name="T12" fmla="*/ 0 w 123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3" h="25">
                    <a:moveTo>
                      <a:pt x="0" y="0"/>
                    </a:moveTo>
                    <a:lnTo>
                      <a:pt x="123" y="22"/>
                    </a:lnTo>
                    <a:lnTo>
                      <a:pt x="120" y="24"/>
                    </a:lnTo>
                    <a:lnTo>
                      <a:pt x="117" y="25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21" name="Freeform 472">
                <a:extLst>
                  <a:ext uri="{FF2B5EF4-FFF2-40B4-BE49-F238E27FC236}">
                    <a16:creationId xmlns:a16="http://schemas.microsoft.com/office/drawing/2014/main" id="{C0E26F24-6906-4E59-988A-085937CA2E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335"/>
                <a:ext cx="120" cy="21"/>
              </a:xfrm>
              <a:custGeom>
                <a:avLst/>
                <a:gdLst>
                  <a:gd name="T0" fmla="*/ 0 w 120"/>
                  <a:gd name="T1" fmla="*/ 0 h 21"/>
                  <a:gd name="T2" fmla="*/ 120 w 120"/>
                  <a:gd name="T3" fmla="*/ 20 h 21"/>
                  <a:gd name="T4" fmla="*/ 117 w 120"/>
                  <a:gd name="T5" fmla="*/ 21 h 21"/>
                  <a:gd name="T6" fmla="*/ 113 w 120"/>
                  <a:gd name="T7" fmla="*/ 21 h 21"/>
                  <a:gd name="T8" fmla="*/ 2 w 120"/>
                  <a:gd name="T9" fmla="*/ 3 h 21"/>
                  <a:gd name="T10" fmla="*/ 2 w 120"/>
                  <a:gd name="T11" fmla="*/ 1 h 21"/>
                  <a:gd name="T12" fmla="*/ 0 w 120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0" h="21">
                    <a:moveTo>
                      <a:pt x="0" y="0"/>
                    </a:moveTo>
                    <a:lnTo>
                      <a:pt x="120" y="20"/>
                    </a:lnTo>
                    <a:lnTo>
                      <a:pt x="117" y="21"/>
                    </a:lnTo>
                    <a:lnTo>
                      <a:pt x="113" y="21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22" name="Freeform 473">
                <a:extLst>
                  <a:ext uri="{FF2B5EF4-FFF2-40B4-BE49-F238E27FC236}">
                    <a16:creationId xmlns:a16="http://schemas.microsoft.com/office/drawing/2014/main" id="{10E34D61-8E4F-4AEE-AE87-60A7D7339F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336"/>
                <a:ext cx="115" cy="22"/>
              </a:xfrm>
              <a:custGeom>
                <a:avLst/>
                <a:gdLst>
                  <a:gd name="T0" fmla="*/ 0 w 115"/>
                  <a:gd name="T1" fmla="*/ 0 h 22"/>
                  <a:gd name="T2" fmla="*/ 115 w 115"/>
                  <a:gd name="T3" fmla="*/ 20 h 22"/>
                  <a:gd name="T4" fmla="*/ 111 w 115"/>
                  <a:gd name="T5" fmla="*/ 20 h 22"/>
                  <a:gd name="T6" fmla="*/ 108 w 115"/>
                  <a:gd name="T7" fmla="*/ 22 h 22"/>
                  <a:gd name="T8" fmla="*/ 66 w 115"/>
                  <a:gd name="T9" fmla="*/ 15 h 22"/>
                  <a:gd name="T10" fmla="*/ 61 w 115"/>
                  <a:gd name="T11" fmla="*/ 14 h 22"/>
                  <a:gd name="T12" fmla="*/ 55 w 115"/>
                  <a:gd name="T13" fmla="*/ 14 h 22"/>
                  <a:gd name="T14" fmla="*/ 1 w 115"/>
                  <a:gd name="T15" fmla="*/ 4 h 22"/>
                  <a:gd name="T16" fmla="*/ 0 w 115"/>
                  <a:gd name="T17" fmla="*/ 2 h 22"/>
                  <a:gd name="T18" fmla="*/ 0 w 115"/>
                  <a:gd name="T19" fmla="*/ 0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5" h="22">
                    <a:moveTo>
                      <a:pt x="0" y="0"/>
                    </a:moveTo>
                    <a:lnTo>
                      <a:pt x="115" y="20"/>
                    </a:lnTo>
                    <a:lnTo>
                      <a:pt x="111" y="20"/>
                    </a:lnTo>
                    <a:lnTo>
                      <a:pt x="108" y="22"/>
                    </a:lnTo>
                    <a:lnTo>
                      <a:pt x="66" y="15"/>
                    </a:lnTo>
                    <a:lnTo>
                      <a:pt x="61" y="14"/>
                    </a:lnTo>
                    <a:lnTo>
                      <a:pt x="55" y="1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23" name="Freeform 474">
                <a:extLst>
                  <a:ext uri="{FF2B5EF4-FFF2-40B4-BE49-F238E27FC236}">
                    <a16:creationId xmlns:a16="http://schemas.microsoft.com/office/drawing/2014/main" id="{E9766A03-C190-462E-B45E-B4C91072D9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338"/>
                <a:ext cx="111" cy="22"/>
              </a:xfrm>
              <a:custGeom>
                <a:avLst/>
                <a:gdLst>
                  <a:gd name="T0" fmla="*/ 0 w 111"/>
                  <a:gd name="T1" fmla="*/ 0 h 22"/>
                  <a:gd name="T2" fmla="*/ 111 w 111"/>
                  <a:gd name="T3" fmla="*/ 18 h 22"/>
                  <a:gd name="T4" fmla="*/ 108 w 111"/>
                  <a:gd name="T5" fmla="*/ 20 h 22"/>
                  <a:gd name="T6" fmla="*/ 106 w 111"/>
                  <a:gd name="T7" fmla="*/ 22 h 22"/>
                  <a:gd name="T8" fmla="*/ 67 w 111"/>
                  <a:gd name="T9" fmla="*/ 15 h 22"/>
                  <a:gd name="T10" fmla="*/ 64 w 111"/>
                  <a:gd name="T11" fmla="*/ 12 h 22"/>
                  <a:gd name="T12" fmla="*/ 61 w 111"/>
                  <a:gd name="T13" fmla="*/ 12 h 22"/>
                  <a:gd name="T14" fmla="*/ 55 w 111"/>
                  <a:gd name="T15" fmla="*/ 12 h 22"/>
                  <a:gd name="T16" fmla="*/ 50 w 111"/>
                  <a:gd name="T17" fmla="*/ 12 h 22"/>
                  <a:gd name="T18" fmla="*/ 1 w 111"/>
                  <a:gd name="T19" fmla="*/ 3 h 22"/>
                  <a:gd name="T20" fmla="*/ 1 w 111"/>
                  <a:gd name="T21" fmla="*/ 2 h 22"/>
                  <a:gd name="T22" fmla="*/ 0 w 111"/>
                  <a:gd name="T23" fmla="*/ 0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22">
                    <a:moveTo>
                      <a:pt x="0" y="0"/>
                    </a:moveTo>
                    <a:lnTo>
                      <a:pt x="111" y="18"/>
                    </a:lnTo>
                    <a:lnTo>
                      <a:pt x="108" y="20"/>
                    </a:lnTo>
                    <a:lnTo>
                      <a:pt x="106" y="22"/>
                    </a:lnTo>
                    <a:lnTo>
                      <a:pt x="67" y="15"/>
                    </a:lnTo>
                    <a:lnTo>
                      <a:pt x="64" y="12"/>
                    </a:lnTo>
                    <a:lnTo>
                      <a:pt x="61" y="12"/>
                    </a:lnTo>
                    <a:lnTo>
                      <a:pt x="55" y="12"/>
                    </a:lnTo>
                    <a:lnTo>
                      <a:pt x="50" y="1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D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24" name="Freeform 475">
                <a:extLst>
                  <a:ext uri="{FF2B5EF4-FFF2-40B4-BE49-F238E27FC236}">
                    <a16:creationId xmlns:a16="http://schemas.microsoft.com/office/drawing/2014/main" id="{D8D1F2CF-53B2-4CC2-8119-C82A3BE0A1B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9" y="2340"/>
                <a:ext cx="107" cy="20"/>
              </a:xfrm>
              <a:custGeom>
                <a:avLst/>
                <a:gdLst>
                  <a:gd name="T0" fmla="*/ 0 w 107"/>
                  <a:gd name="T1" fmla="*/ 0 h 20"/>
                  <a:gd name="T2" fmla="*/ 54 w 107"/>
                  <a:gd name="T3" fmla="*/ 10 h 20"/>
                  <a:gd name="T4" fmla="*/ 49 w 107"/>
                  <a:gd name="T5" fmla="*/ 10 h 20"/>
                  <a:gd name="T6" fmla="*/ 46 w 107"/>
                  <a:gd name="T7" fmla="*/ 11 h 20"/>
                  <a:gd name="T8" fmla="*/ 2 w 107"/>
                  <a:gd name="T9" fmla="*/ 3 h 20"/>
                  <a:gd name="T10" fmla="*/ 0 w 107"/>
                  <a:gd name="T11" fmla="*/ 1 h 20"/>
                  <a:gd name="T12" fmla="*/ 0 w 107"/>
                  <a:gd name="T13" fmla="*/ 0 h 20"/>
                  <a:gd name="T14" fmla="*/ 65 w 107"/>
                  <a:gd name="T15" fmla="*/ 11 h 20"/>
                  <a:gd name="T16" fmla="*/ 107 w 107"/>
                  <a:gd name="T17" fmla="*/ 18 h 20"/>
                  <a:gd name="T18" fmla="*/ 103 w 107"/>
                  <a:gd name="T19" fmla="*/ 20 h 20"/>
                  <a:gd name="T20" fmla="*/ 102 w 107"/>
                  <a:gd name="T21" fmla="*/ 20 h 20"/>
                  <a:gd name="T22" fmla="*/ 68 w 107"/>
                  <a:gd name="T23" fmla="*/ 15 h 20"/>
                  <a:gd name="T24" fmla="*/ 66 w 107"/>
                  <a:gd name="T25" fmla="*/ 13 h 20"/>
                  <a:gd name="T26" fmla="*/ 65 w 107"/>
                  <a:gd name="T27" fmla="*/ 11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7" h="20">
                    <a:moveTo>
                      <a:pt x="0" y="0"/>
                    </a:moveTo>
                    <a:lnTo>
                      <a:pt x="54" y="10"/>
                    </a:lnTo>
                    <a:lnTo>
                      <a:pt x="49" y="10"/>
                    </a:lnTo>
                    <a:lnTo>
                      <a:pt x="46" y="1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  <a:moveTo>
                      <a:pt x="65" y="11"/>
                    </a:moveTo>
                    <a:lnTo>
                      <a:pt x="107" y="18"/>
                    </a:lnTo>
                    <a:lnTo>
                      <a:pt x="103" y="20"/>
                    </a:lnTo>
                    <a:lnTo>
                      <a:pt x="102" y="20"/>
                    </a:lnTo>
                    <a:lnTo>
                      <a:pt x="68" y="15"/>
                    </a:lnTo>
                    <a:lnTo>
                      <a:pt x="66" y="13"/>
                    </a:lnTo>
                    <a:lnTo>
                      <a:pt x="65" y="11"/>
                    </a:lnTo>
                    <a:close/>
                  </a:path>
                </a:pathLst>
              </a:custGeom>
              <a:solidFill>
                <a:srgbClr val="8B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25" name="Freeform 476">
                <a:extLst>
                  <a:ext uri="{FF2B5EF4-FFF2-40B4-BE49-F238E27FC236}">
                    <a16:creationId xmlns:a16="http://schemas.microsoft.com/office/drawing/2014/main" id="{6CCFEFFE-78E3-474C-A273-7A288E459C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9" y="2341"/>
                <a:ext cx="105" cy="21"/>
              </a:xfrm>
              <a:custGeom>
                <a:avLst/>
                <a:gdLst>
                  <a:gd name="T0" fmla="*/ 0 w 105"/>
                  <a:gd name="T1" fmla="*/ 0 h 21"/>
                  <a:gd name="T2" fmla="*/ 49 w 105"/>
                  <a:gd name="T3" fmla="*/ 9 h 21"/>
                  <a:gd name="T4" fmla="*/ 46 w 105"/>
                  <a:gd name="T5" fmla="*/ 10 h 21"/>
                  <a:gd name="T6" fmla="*/ 43 w 105"/>
                  <a:gd name="T7" fmla="*/ 10 h 21"/>
                  <a:gd name="T8" fmla="*/ 4 w 105"/>
                  <a:gd name="T9" fmla="*/ 4 h 21"/>
                  <a:gd name="T10" fmla="*/ 2 w 105"/>
                  <a:gd name="T11" fmla="*/ 2 h 21"/>
                  <a:gd name="T12" fmla="*/ 0 w 105"/>
                  <a:gd name="T13" fmla="*/ 0 h 21"/>
                  <a:gd name="T14" fmla="*/ 66 w 105"/>
                  <a:gd name="T15" fmla="*/ 12 h 21"/>
                  <a:gd name="T16" fmla="*/ 105 w 105"/>
                  <a:gd name="T17" fmla="*/ 19 h 21"/>
                  <a:gd name="T18" fmla="*/ 102 w 105"/>
                  <a:gd name="T19" fmla="*/ 19 h 21"/>
                  <a:gd name="T20" fmla="*/ 98 w 105"/>
                  <a:gd name="T21" fmla="*/ 21 h 21"/>
                  <a:gd name="T22" fmla="*/ 70 w 105"/>
                  <a:gd name="T23" fmla="*/ 15 h 21"/>
                  <a:gd name="T24" fmla="*/ 68 w 105"/>
                  <a:gd name="T25" fmla="*/ 14 h 21"/>
                  <a:gd name="T26" fmla="*/ 66 w 105"/>
                  <a:gd name="T27" fmla="*/ 12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5" h="21">
                    <a:moveTo>
                      <a:pt x="0" y="0"/>
                    </a:moveTo>
                    <a:lnTo>
                      <a:pt x="49" y="9"/>
                    </a:lnTo>
                    <a:lnTo>
                      <a:pt x="46" y="10"/>
                    </a:lnTo>
                    <a:lnTo>
                      <a:pt x="43" y="10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5" y="19"/>
                    </a:lnTo>
                    <a:lnTo>
                      <a:pt x="102" y="19"/>
                    </a:lnTo>
                    <a:lnTo>
                      <a:pt x="98" y="21"/>
                    </a:lnTo>
                    <a:lnTo>
                      <a:pt x="70" y="15"/>
                    </a:lnTo>
                    <a:lnTo>
                      <a:pt x="68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786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26" name="Freeform 477">
                <a:extLst>
                  <a:ext uri="{FF2B5EF4-FFF2-40B4-BE49-F238E27FC236}">
                    <a16:creationId xmlns:a16="http://schemas.microsoft.com/office/drawing/2014/main" id="{7EE203A6-D927-47B9-BC27-BBA38C82F0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1" y="2343"/>
                <a:ext cx="100" cy="20"/>
              </a:xfrm>
              <a:custGeom>
                <a:avLst/>
                <a:gdLst>
                  <a:gd name="T0" fmla="*/ 0 w 100"/>
                  <a:gd name="T1" fmla="*/ 0 h 20"/>
                  <a:gd name="T2" fmla="*/ 44 w 100"/>
                  <a:gd name="T3" fmla="*/ 8 h 20"/>
                  <a:gd name="T4" fmla="*/ 41 w 100"/>
                  <a:gd name="T5" fmla="*/ 8 h 20"/>
                  <a:gd name="T6" fmla="*/ 37 w 100"/>
                  <a:gd name="T7" fmla="*/ 10 h 20"/>
                  <a:gd name="T8" fmla="*/ 4 w 100"/>
                  <a:gd name="T9" fmla="*/ 3 h 20"/>
                  <a:gd name="T10" fmla="*/ 2 w 100"/>
                  <a:gd name="T11" fmla="*/ 2 h 20"/>
                  <a:gd name="T12" fmla="*/ 0 w 100"/>
                  <a:gd name="T13" fmla="*/ 0 h 20"/>
                  <a:gd name="T14" fmla="*/ 66 w 100"/>
                  <a:gd name="T15" fmla="*/ 12 h 20"/>
                  <a:gd name="T16" fmla="*/ 100 w 100"/>
                  <a:gd name="T17" fmla="*/ 17 h 20"/>
                  <a:gd name="T18" fmla="*/ 96 w 100"/>
                  <a:gd name="T19" fmla="*/ 19 h 20"/>
                  <a:gd name="T20" fmla="*/ 93 w 100"/>
                  <a:gd name="T21" fmla="*/ 20 h 20"/>
                  <a:gd name="T22" fmla="*/ 69 w 100"/>
                  <a:gd name="T23" fmla="*/ 15 h 20"/>
                  <a:gd name="T24" fmla="*/ 68 w 100"/>
                  <a:gd name="T25" fmla="*/ 13 h 20"/>
                  <a:gd name="T26" fmla="*/ 66 w 100"/>
                  <a:gd name="T27" fmla="*/ 12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0" h="20">
                    <a:moveTo>
                      <a:pt x="0" y="0"/>
                    </a:moveTo>
                    <a:lnTo>
                      <a:pt x="44" y="8"/>
                    </a:lnTo>
                    <a:lnTo>
                      <a:pt x="41" y="8"/>
                    </a:lnTo>
                    <a:lnTo>
                      <a:pt x="37" y="10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0" y="17"/>
                    </a:lnTo>
                    <a:lnTo>
                      <a:pt x="96" y="19"/>
                    </a:lnTo>
                    <a:lnTo>
                      <a:pt x="93" y="20"/>
                    </a:lnTo>
                    <a:lnTo>
                      <a:pt x="69" y="15"/>
                    </a:lnTo>
                    <a:lnTo>
                      <a:pt x="68" y="13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07F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27" name="Freeform 478">
                <a:extLst>
                  <a:ext uri="{FF2B5EF4-FFF2-40B4-BE49-F238E27FC236}">
                    <a16:creationId xmlns:a16="http://schemas.microsoft.com/office/drawing/2014/main" id="{6434E824-BDD4-40F2-9AB9-273102ABEC2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3" y="2345"/>
                <a:ext cx="94" cy="18"/>
              </a:xfrm>
              <a:custGeom>
                <a:avLst/>
                <a:gdLst>
                  <a:gd name="T0" fmla="*/ 0 w 94"/>
                  <a:gd name="T1" fmla="*/ 0 h 18"/>
                  <a:gd name="T2" fmla="*/ 39 w 94"/>
                  <a:gd name="T3" fmla="*/ 6 h 18"/>
                  <a:gd name="T4" fmla="*/ 35 w 94"/>
                  <a:gd name="T5" fmla="*/ 8 h 18"/>
                  <a:gd name="T6" fmla="*/ 34 w 94"/>
                  <a:gd name="T7" fmla="*/ 10 h 18"/>
                  <a:gd name="T8" fmla="*/ 2 w 94"/>
                  <a:gd name="T9" fmla="*/ 5 h 18"/>
                  <a:gd name="T10" fmla="*/ 2 w 94"/>
                  <a:gd name="T11" fmla="*/ 1 h 18"/>
                  <a:gd name="T12" fmla="*/ 0 w 94"/>
                  <a:gd name="T13" fmla="*/ 0 h 18"/>
                  <a:gd name="T14" fmla="*/ 66 w 94"/>
                  <a:gd name="T15" fmla="*/ 11 h 18"/>
                  <a:gd name="T16" fmla="*/ 94 w 94"/>
                  <a:gd name="T17" fmla="*/ 17 h 18"/>
                  <a:gd name="T18" fmla="*/ 91 w 94"/>
                  <a:gd name="T19" fmla="*/ 18 h 18"/>
                  <a:gd name="T20" fmla="*/ 88 w 94"/>
                  <a:gd name="T21" fmla="*/ 18 h 18"/>
                  <a:gd name="T22" fmla="*/ 67 w 94"/>
                  <a:gd name="T23" fmla="*/ 15 h 18"/>
                  <a:gd name="T24" fmla="*/ 67 w 94"/>
                  <a:gd name="T25" fmla="*/ 13 h 18"/>
                  <a:gd name="T26" fmla="*/ 66 w 94"/>
                  <a:gd name="T27" fmla="*/ 11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4" h="18">
                    <a:moveTo>
                      <a:pt x="0" y="0"/>
                    </a:moveTo>
                    <a:lnTo>
                      <a:pt x="39" y="6"/>
                    </a:lnTo>
                    <a:lnTo>
                      <a:pt x="35" y="8"/>
                    </a:lnTo>
                    <a:lnTo>
                      <a:pt x="34" y="10"/>
                    </a:ln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  <a:moveTo>
                      <a:pt x="66" y="11"/>
                    </a:moveTo>
                    <a:lnTo>
                      <a:pt x="94" y="17"/>
                    </a:lnTo>
                    <a:lnTo>
                      <a:pt x="91" y="18"/>
                    </a:lnTo>
                    <a:lnTo>
                      <a:pt x="88" y="18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6" y="11"/>
                    </a:lnTo>
                    <a:close/>
                  </a:path>
                </a:pathLst>
              </a:custGeom>
              <a:solidFill>
                <a:srgbClr val="7D7B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28" name="Freeform 479">
                <a:extLst>
                  <a:ext uri="{FF2B5EF4-FFF2-40B4-BE49-F238E27FC236}">
                    <a16:creationId xmlns:a16="http://schemas.microsoft.com/office/drawing/2014/main" id="{7E7A18F0-B1A2-4CC8-BADA-71F5898037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5" y="2346"/>
                <a:ext cx="89" cy="19"/>
              </a:xfrm>
              <a:custGeom>
                <a:avLst/>
                <a:gdLst>
                  <a:gd name="T0" fmla="*/ 0 w 89"/>
                  <a:gd name="T1" fmla="*/ 0 h 19"/>
                  <a:gd name="T2" fmla="*/ 33 w 89"/>
                  <a:gd name="T3" fmla="*/ 7 h 19"/>
                  <a:gd name="T4" fmla="*/ 32 w 89"/>
                  <a:gd name="T5" fmla="*/ 9 h 19"/>
                  <a:gd name="T6" fmla="*/ 28 w 89"/>
                  <a:gd name="T7" fmla="*/ 10 h 19"/>
                  <a:gd name="T8" fmla="*/ 1 w 89"/>
                  <a:gd name="T9" fmla="*/ 5 h 19"/>
                  <a:gd name="T10" fmla="*/ 0 w 89"/>
                  <a:gd name="T11" fmla="*/ 4 h 19"/>
                  <a:gd name="T12" fmla="*/ 0 w 89"/>
                  <a:gd name="T13" fmla="*/ 0 h 19"/>
                  <a:gd name="T14" fmla="*/ 65 w 89"/>
                  <a:gd name="T15" fmla="*/ 12 h 19"/>
                  <a:gd name="T16" fmla="*/ 89 w 89"/>
                  <a:gd name="T17" fmla="*/ 17 h 19"/>
                  <a:gd name="T18" fmla="*/ 86 w 89"/>
                  <a:gd name="T19" fmla="*/ 17 h 19"/>
                  <a:gd name="T20" fmla="*/ 82 w 89"/>
                  <a:gd name="T21" fmla="*/ 19 h 19"/>
                  <a:gd name="T22" fmla="*/ 67 w 89"/>
                  <a:gd name="T23" fmla="*/ 17 h 19"/>
                  <a:gd name="T24" fmla="*/ 65 w 89"/>
                  <a:gd name="T25" fmla="*/ 14 h 19"/>
                  <a:gd name="T26" fmla="*/ 65 w 89"/>
                  <a:gd name="T27" fmla="*/ 1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9" h="19">
                    <a:moveTo>
                      <a:pt x="0" y="0"/>
                    </a:moveTo>
                    <a:lnTo>
                      <a:pt x="33" y="7"/>
                    </a:lnTo>
                    <a:lnTo>
                      <a:pt x="32" y="9"/>
                    </a:lnTo>
                    <a:lnTo>
                      <a:pt x="28" y="10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65" y="12"/>
                    </a:moveTo>
                    <a:lnTo>
                      <a:pt x="89" y="17"/>
                    </a:lnTo>
                    <a:lnTo>
                      <a:pt x="86" y="17"/>
                    </a:lnTo>
                    <a:lnTo>
                      <a:pt x="82" y="19"/>
                    </a:lnTo>
                    <a:lnTo>
                      <a:pt x="67" y="17"/>
                    </a:lnTo>
                    <a:lnTo>
                      <a:pt x="65" y="14"/>
                    </a:lnTo>
                    <a:lnTo>
                      <a:pt x="65" y="12"/>
                    </a:lnTo>
                    <a:close/>
                  </a:path>
                </a:pathLst>
              </a:custGeom>
              <a:solidFill>
                <a:srgbClr val="797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29" name="Freeform 480">
                <a:extLst>
                  <a:ext uri="{FF2B5EF4-FFF2-40B4-BE49-F238E27FC236}">
                    <a16:creationId xmlns:a16="http://schemas.microsoft.com/office/drawing/2014/main" id="{B6E24146-168D-4DE1-96F1-9AEE950EC90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5" y="2350"/>
                <a:ext cx="86" cy="17"/>
              </a:xfrm>
              <a:custGeom>
                <a:avLst/>
                <a:gdLst>
                  <a:gd name="T0" fmla="*/ 0 w 86"/>
                  <a:gd name="T1" fmla="*/ 0 h 17"/>
                  <a:gd name="T2" fmla="*/ 32 w 86"/>
                  <a:gd name="T3" fmla="*/ 5 h 17"/>
                  <a:gd name="T4" fmla="*/ 28 w 86"/>
                  <a:gd name="T5" fmla="*/ 6 h 17"/>
                  <a:gd name="T6" fmla="*/ 27 w 86"/>
                  <a:gd name="T7" fmla="*/ 6 h 17"/>
                  <a:gd name="T8" fmla="*/ 3 w 86"/>
                  <a:gd name="T9" fmla="*/ 3 h 17"/>
                  <a:gd name="T10" fmla="*/ 1 w 86"/>
                  <a:gd name="T11" fmla="*/ 1 h 17"/>
                  <a:gd name="T12" fmla="*/ 0 w 86"/>
                  <a:gd name="T13" fmla="*/ 0 h 17"/>
                  <a:gd name="T14" fmla="*/ 65 w 86"/>
                  <a:gd name="T15" fmla="*/ 10 h 17"/>
                  <a:gd name="T16" fmla="*/ 86 w 86"/>
                  <a:gd name="T17" fmla="*/ 13 h 17"/>
                  <a:gd name="T18" fmla="*/ 82 w 86"/>
                  <a:gd name="T19" fmla="*/ 15 h 17"/>
                  <a:gd name="T20" fmla="*/ 79 w 86"/>
                  <a:gd name="T21" fmla="*/ 17 h 17"/>
                  <a:gd name="T22" fmla="*/ 67 w 86"/>
                  <a:gd name="T23" fmla="*/ 15 h 17"/>
                  <a:gd name="T24" fmla="*/ 67 w 86"/>
                  <a:gd name="T25" fmla="*/ 13 h 17"/>
                  <a:gd name="T26" fmla="*/ 65 w 86"/>
                  <a:gd name="T27" fmla="*/ 10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6" h="17">
                    <a:moveTo>
                      <a:pt x="0" y="0"/>
                    </a:moveTo>
                    <a:lnTo>
                      <a:pt x="32" y="5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5" y="10"/>
                    </a:moveTo>
                    <a:lnTo>
                      <a:pt x="86" y="13"/>
                    </a:lnTo>
                    <a:lnTo>
                      <a:pt x="82" y="15"/>
                    </a:lnTo>
                    <a:lnTo>
                      <a:pt x="79" y="17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5" y="10"/>
                    </a:lnTo>
                    <a:close/>
                  </a:path>
                </a:pathLst>
              </a:custGeom>
              <a:solidFill>
                <a:srgbClr val="72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0" name="Freeform 481">
                <a:extLst>
                  <a:ext uri="{FF2B5EF4-FFF2-40B4-BE49-F238E27FC236}">
                    <a16:creationId xmlns:a16="http://schemas.microsoft.com/office/drawing/2014/main" id="{5FA18E65-4051-488B-9273-2393C5A919E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6" y="2351"/>
                <a:ext cx="81" cy="16"/>
              </a:xfrm>
              <a:custGeom>
                <a:avLst/>
                <a:gdLst>
                  <a:gd name="T0" fmla="*/ 0 w 81"/>
                  <a:gd name="T1" fmla="*/ 0 h 16"/>
                  <a:gd name="T2" fmla="*/ 27 w 81"/>
                  <a:gd name="T3" fmla="*/ 5 h 16"/>
                  <a:gd name="T4" fmla="*/ 26 w 81"/>
                  <a:gd name="T5" fmla="*/ 5 h 16"/>
                  <a:gd name="T6" fmla="*/ 24 w 81"/>
                  <a:gd name="T7" fmla="*/ 7 h 16"/>
                  <a:gd name="T8" fmla="*/ 4 w 81"/>
                  <a:gd name="T9" fmla="*/ 4 h 16"/>
                  <a:gd name="T10" fmla="*/ 2 w 81"/>
                  <a:gd name="T11" fmla="*/ 2 h 16"/>
                  <a:gd name="T12" fmla="*/ 0 w 81"/>
                  <a:gd name="T13" fmla="*/ 0 h 16"/>
                  <a:gd name="T14" fmla="*/ 66 w 81"/>
                  <a:gd name="T15" fmla="*/ 12 h 16"/>
                  <a:gd name="T16" fmla="*/ 81 w 81"/>
                  <a:gd name="T17" fmla="*/ 14 h 16"/>
                  <a:gd name="T18" fmla="*/ 78 w 81"/>
                  <a:gd name="T19" fmla="*/ 16 h 16"/>
                  <a:gd name="T20" fmla="*/ 73 w 81"/>
                  <a:gd name="T21" fmla="*/ 16 h 16"/>
                  <a:gd name="T22" fmla="*/ 66 w 81"/>
                  <a:gd name="T23" fmla="*/ 16 h 16"/>
                  <a:gd name="T24" fmla="*/ 66 w 81"/>
                  <a:gd name="T25" fmla="*/ 14 h 16"/>
                  <a:gd name="T26" fmla="*/ 66 w 81"/>
                  <a:gd name="T27" fmla="*/ 12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1" h="16">
                    <a:moveTo>
                      <a:pt x="0" y="0"/>
                    </a:moveTo>
                    <a:lnTo>
                      <a:pt x="27" y="5"/>
                    </a:lnTo>
                    <a:lnTo>
                      <a:pt x="26" y="5"/>
                    </a:lnTo>
                    <a:lnTo>
                      <a:pt x="24" y="7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81" y="14"/>
                    </a:lnTo>
                    <a:lnTo>
                      <a:pt x="78" y="16"/>
                    </a:lnTo>
                    <a:lnTo>
                      <a:pt x="73" y="16"/>
                    </a:lnTo>
                    <a:lnTo>
                      <a:pt x="66" y="16"/>
                    </a:lnTo>
                    <a:lnTo>
                      <a:pt x="66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6F6D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1" name="Freeform 482">
                <a:extLst>
                  <a:ext uri="{FF2B5EF4-FFF2-40B4-BE49-F238E27FC236}">
                    <a16:creationId xmlns:a16="http://schemas.microsoft.com/office/drawing/2014/main" id="{74C6CA27-B2F3-47D2-B0B0-E67826BFBB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353"/>
                <a:ext cx="76" cy="15"/>
              </a:xfrm>
              <a:custGeom>
                <a:avLst/>
                <a:gdLst>
                  <a:gd name="T0" fmla="*/ 0 w 76"/>
                  <a:gd name="T1" fmla="*/ 0 h 15"/>
                  <a:gd name="T2" fmla="*/ 24 w 76"/>
                  <a:gd name="T3" fmla="*/ 3 h 15"/>
                  <a:gd name="T4" fmla="*/ 22 w 76"/>
                  <a:gd name="T5" fmla="*/ 5 h 15"/>
                  <a:gd name="T6" fmla="*/ 18 w 76"/>
                  <a:gd name="T7" fmla="*/ 7 h 15"/>
                  <a:gd name="T8" fmla="*/ 3 w 76"/>
                  <a:gd name="T9" fmla="*/ 3 h 15"/>
                  <a:gd name="T10" fmla="*/ 2 w 76"/>
                  <a:gd name="T11" fmla="*/ 2 h 15"/>
                  <a:gd name="T12" fmla="*/ 0 w 76"/>
                  <a:gd name="T13" fmla="*/ 0 h 15"/>
                  <a:gd name="T14" fmla="*/ 64 w 76"/>
                  <a:gd name="T15" fmla="*/ 12 h 15"/>
                  <a:gd name="T16" fmla="*/ 76 w 76"/>
                  <a:gd name="T17" fmla="*/ 14 h 15"/>
                  <a:gd name="T18" fmla="*/ 71 w 76"/>
                  <a:gd name="T19" fmla="*/ 14 h 15"/>
                  <a:gd name="T20" fmla="*/ 67 w 76"/>
                  <a:gd name="T21" fmla="*/ 15 h 15"/>
                  <a:gd name="T22" fmla="*/ 64 w 76"/>
                  <a:gd name="T23" fmla="*/ 15 h 15"/>
                  <a:gd name="T24" fmla="*/ 64 w 76"/>
                  <a:gd name="T25" fmla="*/ 14 h 15"/>
                  <a:gd name="T26" fmla="*/ 64 w 76"/>
                  <a:gd name="T27" fmla="*/ 12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6" h="15">
                    <a:moveTo>
                      <a:pt x="0" y="0"/>
                    </a:moveTo>
                    <a:lnTo>
                      <a:pt x="24" y="3"/>
                    </a:lnTo>
                    <a:lnTo>
                      <a:pt x="22" y="5"/>
                    </a:lnTo>
                    <a:lnTo>
                      <a:pt x="18" y="7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4" y="12"/>
                    </a:moveTo>
                    <a:lnTo>
                      <a:pt x="76" y="14"/>
                    </a:lnTo>
                    <a:lnTo>
                      <a:pt x="71" y="14"/>
                    </a:lnTo>
                    <a:lnTo>
                      <a:pt x="67" y="15"/>
                    </a:lnTo>
                    <a:lnTo>
                      <a:pt x="64" y="15"/>
                    </a:lnTo>
                    <a:lnTo>
                      <a:pt x="64" y="14"/>
                    </a:lnTo>
                    <a:lnTo>
                      <a:pt x="64" y="12"/>
                    </a:lnTo>
                    <a:close/>
                  </a:path>
                </a:pathLst>
              </a:custGeom>
              <a:solidFill>
                <a:srgbClr val="6C6A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2" name="Freeform 483">
                <a:extLst>
                  <a:ext uri="{FF2B5EF4-FFF2-40B4-BE49-F238E27FC236}">
                    <a16:creationId xmlns:a16="http://schemas.microsoft.com/office/drawing/2014/main" id="{C684A98C-0DDB-4340-B9A3-7909580FA8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355"/>
                <a:ext cx="69" cy="15"/>
              </a:xfrm>
              <a:custGeom>
                <a:avLst/>
                <a:gdLst>
                  <a:gd name="T0" fmla="*/ 0 w 69"/>
                  <a:gd name="T1" fmla="*/ 0 h 15"/>
                  <a:gd name="T2" fmla="*/ 20 w 69"/>
                  <a:gd name="T3" fmla="*/ 3 h 15"/>
                  <a:gd name="T4" fmla="*/ 16 w 69"/>
                  <a:gd name="T5" fmla="*/ 5 h 15"/>
                  <a:gd name="T6" fmla="*/ 15 w 69"/>
                  <a:gd name="T7" fmla="*/ 7 h 15"/>
                  <a:gd name="T8" fmla="*/ 3 w 69"/>
                  <a:gd name="T9" fmla="*/ 5 h 15"/>
                  <a:gd name="T10" fmla="*/ 1 w 69"/>
                  <a:gd name="T11" fmla="*/ 1 h 15"/>
                  <a:gd name="T12" fmla="*/ 0 w 69"/>
                  <a:gd name="T13" fmla="*/ 0 h 15"/>
                  <a:gd name="T14" fmla="*/ 62 w 69"/>
                  <a:gd name="T15" fmla="*/ 12 h 15"/>
                  <a:gd name="T16" fmla="*/ 69 w 69"/>
                  <a:gd name="T17" fmla="*/ 12 h 15"/>
                  <a:gd name="T18" fmla="*/ 65 w 69"/>
                  <a:gd name="T19" fmla="*/ 13 h 15"/>
                  <a:gd name="T20" fmla="*/ 64 w 69"/>
                  <a:gd name="T21" fmla="*/ 15 h 15"/>
                  <a:gd name="T22" fmla="*/ 62 w 69"/>
                  <a:gd name="T23" fmla="*/ 13 h 15"/>
                  <a:gd name="T24" fmla="*/ 62 w 69"/>
                  <a:gd name="T25" fmla="*/ 12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9" h="15">
                    <a:moveTo>
                      <a:pt x="0" y="0"/>
                    </a:moveTo>
                    <a:lnTo>
                      <a:pt x="20" y="3"/>
                    </a:lnTo>
                    <a:lnTo>
                      <a:pt x="16" y="5"/>
                    </a:lnTo>
                    <a:lnTo>
                      <a:pt x="15" y="7"/>
                    </a:lnTo>
                    <a:lnTo>
                      <a:pt x="3" y="5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2" y="12"/>
                    </a:moveTo>
                    <a:lnTo>
                      <a:pt x="69" y="12"/>
                    </a:lnTo>
                    <a:lnTo>
                      <a:pt x="65" y="13"/>
                    </a:lnTo>
                    <a:lnTo>
                      <a:pt x="64" y="15"/>
                    </a:lnTo>
                    <a:lnTo>
                      <a:pt x="62" y="13"/>
                    </a:lnTo>
                    <a:lnTo>
                      <a:pt x="62" y="12"/>
                    </a:lnTo>
                    <a:close/>
                  </a:path>
                </a:pathLst>
              </a:custGeom>
              <a:solidFill>
                <a:srgbClr val="6562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3" name="Freeform 484">
                <a:extLst>
                  <a:ext uri="{FF2B5EF4-FFF2-40B4-BE49-F238E27FC236}">
                    <a16:creationId xmlns:a16="http://schemas.microsoft.com/office/drawing/2014/main" id="{94AD21F3-2A3B-4A17-A4DE-62B4918E742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356"/>
                <a:ext cx="64" cy="14"/>
              </a:xfrm>
              <a:custGeom>
                <a:avLst/>
                <a:gdLst>
                  <a:gd name="T0" fmla="*/ 0 w 64"/>
                  <a:gd name="T1" fmla="*/ 0 h 14"/>
                  <a:gd name="T2" fmla="*/ 15 w 64"/>
                  <a:gd name="T3" fmla="*/ 4 h 14"/>
                  <a:gd name="T4" fmla="*/ 14 w 64"/>
                  <a:gd name="T5" fmla="*/ 6 h 14"/>
                  <a:gd name="T6" fmla="*/ 12 w 64"/>
                  <a:gd name="T7" fmla="*/ 7 h 14"/>
                  <a:gd name="T8" fmla="*/ 4 w 64"/>
                  <a:gd name="T9" fmla="*/ 6 h 14"/>
                  <a:gd name="T10" fmla="*/ 2 w 64"/>
                  <a:gd name="T11" fmla="*/ 4 h 14"/>
                  <a:gd name="T12" fmla="*/ 0 w 64"/>
                  <a:gd name="T13" fmla="*/ 0 h 14"/>
                  <a:gd name="T14" fmla="*/ 61 w 64"/>
                  <a:gd name="T15" fmla="*/ 12 h 14"/>
                  <a:gd name="T16" fmla="*/ 64 w 64"/>
                  <a:gd name="T17" fmla="*/ 12 h 14"/>
                  <a:gd name="T18" fmla="*/ 63 w 64"/>
                  <a:gd name="T19" fmla="*/ 12 h 14"/>
                  <a:gd name="T20" fmla="*/ 63 w 64"/>
                  <a:gd name="T21" fmla="*/ 14 h 14"/>
                  <a:gd name="T22" fmla="*/ 61 w 64"/>
                  <a:gd name="T23" fmla="*/ 12 h 14"/>
                  <a:gd name="T24" fmla="*/ 61 w 64"/>
                  <a:gd name="T25" fmla="*/ 12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4" h="14">
                    <a:moveTo>
                      <a:pt x="0" y="0"/>
                    </a:moveTo>
                    <a:lnTo>
                      <a:pt x="15" y="4"/>
                    </a:lnTo>
                    <a:lnTo>
                      <a:pt x="14" y="6"/>
                    </a:lnTo>
                    <a:lnTo>
                      <a:pt x="12" y="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  <a:moveTo>
                      <a:pt x="61" y="12"/>
                    </a:moveTo>
                    <a:lnTo>
                      <a:pt x="64" y="12"/>
                    </a:lnTo>
                    <a:lnTo>
                      <a:pt x="63" y="12"/>
                    </a:lnTo>
                    <a:lnTo>
                      <a:pt x="63" y="14"/>
                    </a:lnTo>
                    <a:lnTo>
                      <a:pt x="61" y="12"/>
                    </a:lnTo>
                    <a:close/>
                  </a:path>
                </a:pathLst>
              </a:custGeom>
              <a:solidFill>
                <a:srgbClr val="615E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4" name="Freeform 485">
                <a:extLst>
                  <a:ext uri="{FF2B5EF4-FFF2-40B4-BE49-F238E27FC236}">
                    <a16:creationId xmlns:a16="http://schemas.microsoft.com/office/drawing/2014/main" id="{0AB8500F-A657-4785-A75F-5B1876E10C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" y="2360"/>
                <a:ext cx="12" cy="3"/>
              </a:xfrm>
              <a:custGeom>
                <a:avLst/>
                <a:gdLst>
                  <a:gd name="T0" fmla="*/ 0 w 12"/>
                  <a:gd name="T1" fmla="*/ 0 h 3"/>
                  <a:gd name="T2" fmla="*/ 12 w 12"/>
                  <a:gd name="T3" fmla="*/ 2 h 3"/>
                  <a:gd name="T4" fmla="*/ 10 w 12"/>
                  <a:gd name="T5" fmla="*/ 3 h 3"/>
                  <a:gd name="T6" fmla="*/ 8 w 12"/>
                  <a:gd name="T7" fmla="*/ 3 h 3"/>
                  <a:gd name="T8" fmla="*/ 5 w 12"/>
                  <a:gd name="T9" fmla="*/ 3 h 3"/>
                  <a:gd name="T10" fmla="*/ 3 w 12"/>
                  <a:gd name="T11" fmla="*/ 2 h 3"/>
                  <a:gd name="T12" fmla="*/ 0 w 1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0" y="0"/>
                    </a:moveTo>
                    <a:lnTo>
                      <a:pt x="12" y="2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5A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5" name="Freeform 486">
                <a:extLst>
                  <a:ext uri="{FF2B5EF4-FFF2-40B4-BE49-F238E27FC236}">
                    <a16:creationId xmlns:a16="http://schemas.microsoft.com/office/drawing/2014/main" id="{875859CC-B9CD-4060-82CD-442F1DA519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5" y="2362"/>
                <a:ext cx="8" cy="3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1 h 3"/>
                  <a:gd name="T4" fmla="*/ 6 w 8"/>
                  <a:gd name="T5" fmla="*/ 1 h 3"/>
                  <a:gd name="T6" fmla="*/ 5 w 8"/>
                  <a:gd name="T7" fmla="*/ 3 h 3"/>
                  <a:gd name="T8" fmla="*/ 3 w 8"/>
                  <a:gd name="T9" fmla="*/ 1 h 3"/>
                  <a:gd name="T10" fmla="*/ 0 w 8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8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5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6" name="Freeform 487">
                <a:extLst>
                  <a:ext uri="{FF2B5EF4-FFF2-40B4-BE49-F238E27FC236}">
                    <a16:creationId xmlns:a16="http://schemas.microsoft.com/office/drawing/2014/main" id="{18C8689A-F7E9-45B7-ACDA-A0EF1FD963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8" y="2363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2 w 3"/>
                  <a:gd name="T5" fmla="*/ 2 h 2"/>
                  <a:gd name="T6" fmla="*/ 2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4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7" name="Freeform 488">
                <a:extLst>
                  <a:ext uri="{FF2B5EF4-FFF2-40B4-BE49-F238E27FC236}">
                    <a16:creationId xmlns:a16="http://schemas.microsoft.com/office/drawing/2014/main" id="{1FD2AC53-F9FD-4C27-9E2B-E1931005AD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155"/>
                <a:ext cx="230" cy="215"/>
              </a:xfrm>
              <a:custGeom>
                <a:avLst/>
                <a:gdLst>
                  <a:gd name="T0" fmla="*/ 221 w 230"/>
                  <a:gd name="T1" fmla="*/ 109 h 215"/>
                  <a:gd name="T2" fmla="*/ 224 w 230"/>
                  <a:gd name="T3" fmla="*/ 114 h 215"/>
                  <a:gd name="T4" fmla="*/ 228 w 230"/>
                  <a:gd name="T5" fmla="*/ 119 h 215"/>
                  <a:gd name="T6" fmla="*/ 230 w 230"/>
                  <a:gd name="T7" fmla="*/ 125 h 215"/>
                  <a:gd name="T8" fmla="*/ 230 w 230"/>
                  <a:gd name="T9" fmla="*/ 131 h 215"/>
                  <a:gd name="T10" fmla="*/ 228 w 230"/>
                  <a:gd name="T11" fmla="*/ 136 h 215"/>
                  <a:gd name="T12" fmla="*/ 226 w 230"/>
                  <a:gd name="T13" fmla="*/ 141 h 215"/>
                  <a:gd name="T14" fmla="*/ 224 w 230"/>
                  <a:gd name="T15" fmla="*/ 147 h 215"/>
                  <a:gd name="T16" fmla="*/ 219 w 230"/>
                  <a:gd name="T17" fmla="*/ 152 h 215"/>
                  <a:gd name="T18" fmla="*/ 208 w 230"/>
                  <a:gd name="T19" fmla="*/ 161 h 215"/>
                  <a:gd name="T20" fmla="*/ 192 w 230"/>
                  <a:gd name="T21" fmla="*/ 171 h 215"/>
                  <a:gd name="T22" fmla="*/ 176 w 230"/>
                  <a:gd name="T23" fmla="*/ 180 h 215"/>
                  <a:gd name="T24" fmla="*/ 159 w 230"/>
                  <a:gd name="T25" fmla="*/ 188 h 215"/>
                  <a:gd name="T26" fmla="*/ 122 w 230"/>
                  <a:gd name="T27" fmla="*/ 203 h 215"/>
                  <a:gd name="T28" fmla="*/ 88 w 230"/>
                  <a:gd name="T29" fmla="*/ 215 h 215"/>
                  <a:gd name="T30" fmla="*/ 84 w 230"/>
                  <a:gd name="T31" fmla="*/ 205 h 215"/>
                  <a:gd name="T32" fmla="*/ 81 w 230"/>
                  <a:gd name="T33" fmla="*/ 198 h 215"/>
                  <a:gd name="T34" fmla="*/ 76 w 230"/>
                  <a:gd name="T35" fmla="*/ 195 h 215"/>
                  <a:gd name="T36" fmla="*/ 69 w 230"/>
                  <a:gd name="T37" fmla="*/ 193 h 215"/>
                  <a:gd name="T38" fmla="*/ 62 w 230"/>
                  <a:gd name="T39" fmla="*/ 195 h 215"/>
                  <a:gd name="T40" fmla="*/ 52 w 230"/>
                  <a:gd name="T41" fmla="*/ 198 h 215"/>
                  <a:gd name="T42" fmla="*/ 44 w 230"/>
                  <a:gd name="T43" fmla="*/ 203 h 215"/>
                  <a:gd name="T44" fmla="*/ 34 w 230"/>
                  <a:gd name="T45" fmla="*/ 210 h 215"/>
                  <a:gd name="T46" fmla="*/ 25 w 230"/>
                  <a:gd name="T47" fmla="*/ 201 h 215"/>
                  <a:gd name="T48" fmla="*/ 17 w 230"/>
                  <a:gd name="T49" fmla="*/ 191 h 215"/>
                  <a:gd name="T50" fmla="*/ 12 w 230"/>
                  <a:gd name="T51" fmla="*/ 181 h 215"/>
                  <a:gd name="T52" fmla="*/ 7 w 230"/>
                  <a:gd name="T53" fmla="*/ 171 h 215"/>
                  <a:gd name="T54" fmla="*/ 3 w 230"/>
                  <a:gd name="T55" fmla="*/ 158 h 215"/>
                  <a:gd name="T56" fmla="*/ 0 w 230"/>
                  <a:gd name="T57" fmla="*/ 146 h 215"/>
                  <a:gd name="T58" fmla="*/ 0 w 230"/>
                  <a:gd name="T59" fmla="*/ 132 h 215"/>
                  <a:gd name="T60" fmla="*/ 0 w 230"/>
                  <a:gd name="T61" fmla="*/ 119 h 215"/>
                  <a:gd name="T62" fmla="*/ 2 w 230"/>
                  <a:gd name="T63" fmla="*/ 103 h 215"/>
                  <a:gd name="T64" fmla="*/ 3 w 230"/>
                  <a:gd name="T65" fmla="*/ 90 h 215"/>
                  <a:gd name="T66" fmla="*/ 8 w 230"/>
                  <a:gd name="T67" fmla="*/ 75 h 215"/>
                  <a:gd name="T68" fmla="*/ 13 w 230"/>
                  <a:gd name="T69" fmla="*/ 60 h 215"/>
                  <a:gd name="T70" fmla="*/ 20 w 230"/>
                  <a:gd name="T71" fmla="*/ 44 h 215"/>
                  <a:gd name="T72" fmla="*/ 29 w 230"/>
                  <a:gd name="T73" fmla="*/ 29 h 215"/>
                  <a:gd name="T74" fmla="*/ 39 w 230"/>
                  <a:gd name="T75" fmla="*/ 16 h 215"/>
                  <a:gd name="T76" fmla="*/ 51 w 230"/>
                  <a:gd name="T77" fmla="*/ 0 h 215"/>
                  <a:gd name="T78" fmla="*/ 61 w 230"/>
                  <a:gd name="T79" fmla="*/ 7 h 215"/>
                  <a:gd name="T80" fmla="*/ 71 w 230"/>
                  <a:gd name="T81" fmla="*/ 12 h 215"/>
                  <a:gd name="T82" fmla="*/ 73 w 230"/>
                  <a:gd name="T83" fmla="*/ 27 h 215"/>
                  <a:gd name="T84" fmla="*/ 78 w 230"/>
                  <a:gd name="T85" fmla="*/ 41 h 215"/>
                  <a:gd name="T86" fmla="*/ 84 w 230"/>
                  <a:gd name="T87" fmla="*/ 51 h 215"/>
                  <a:gd name="T88" fmla="*/ 91 w 230"/>
                  <a:gd name="T89" fmla="*/ 56 h 215"/>
                  <a:gd name="T90" fmla="*/ 94 w 230"/>
                  <a:gd name="T91" fmla="*/ 58 h 215"/>
                  <a:gd name="T92" fmla="*/ 98 w 230"/>
                  <a:gd name="T93" fmla="*/ 58 h 215"/>
                  <a:gd name="T94" fmla="*/ 101 w 230"/>
                  <a:gd name="T95" fmla="*/ 58 h 215"/>
                  <a:gd name="T96" fmla="*/ 103 w 230"/>
                  <a:gd name="T97" fmla="*/ 56 h 215"/>
                  <a:gd name="T98" fmla="*/ 106 w 230"/>
                  <a:gd name="T99" fmla="*/ 53 h 215"/>
                  <a:gd name="T100" fmla="*/ 108 w 230"/>
                  <a:gd name="T101" fmla="*/ 48 h 215"/>
                  <a:gd name="T102" fmla="*/ 108 w 230"/>
                  <a:gd name="T103" fmla="*/ 41 h 215"/>
                  <a:gd name="T104" fmla="*/ 108 w 230"/>
                  <a:gd name="T105" fmla="*/ 33 h 215"/>
                  <a:gd name="T106" fmla="*/ 137 w 230"/>
                  <a:gd name="T107" fmla="*/ 48 h 215"/>
                  <a:gd name="T108" fmla="*/ 169 w 230"/>
                  <a:gd name="T109" fmla="*/ 66 h 215"/>
                  <a:gd name="T110" fmla="*/ 184 w 230"/>
                  <a:gd name="T111" fmla="*/ 76 h 215"/>
                  <a:gd name="T112" fmla="*/ 199 w 230"/>
                  <a:gd name="T113" fmla="*/ 88 h 215"/>
                  <a:gd name="T114" fmla="*/ 211 w 230"/>
                  <a:gd name="T115" fmla="*/ 98 h 215"/>
                  <a:gd name="T116" fmla="*/ 221 w 230"/>
                  <a:gd name="T117" fmla="*/ 109 h 21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30" h="215">
                    <a:moveTo>
                      <a:pt x="221" y="109"/>
                    </a:moveTo>
                    <a:lnTo>
                      <a:pt x="224" y="114"/>
                    </a:lnTo>
                    <a:lnTo>
                      <a:pt x="228" y="119"/>
                    </a:lnTo>
                    <a:lnTo>
                      <a:pt x="230" y="125"/>
                    </a:lnTo>
                    <a:lnTo>
                      <a:pt x="230" y="131"/>
                    </a:lnTo>
                    <a:lnTo>
                      <a:pt x="228" y="136"/>
                    </a:lnTo>
                    <a:lnTo>
                      <a:pt x="226" y="141"/>
                    </a:lnTo>
                    <a:lnTo>
                      <a:pt x="224" y="147"/>
                    </a:lnTo>
                    <a:lnTo>
                      <a:pt x="219" y="152"/>
                    </a:lnTo>
                    <a:lnTo>
                      <a:pt x="208" y="161"/>
                    </a:lnTo>
                    <a:lnTo>
                      <a:pt x="192" y="171"/>
                    </a:lnTo>
                    <a:lnTo>
                      <a:pt x="176" y="180"/>
                    </a:lnTo>
                    <a:lnTo>
                      <a:pt x="159" y="188"/>
                    </a:lnTo>
                    <a:lnTo>
                      <a:pt x="122" y="203"/>
                    </a:lnTo>
                    <a:lnTo>
                      <a:pt x="88" y="215"/>
                    </a:lnTo>
                    <a:lnTo>
                      <a:pt x="84" y="205"/>
                    </a:lnTo>
                    <a:lnTo>
                      <a:pt x="81" y="198"/>
                    </a:lnTo>
                    <a:lnTo>
                      <a:pt x="76" y="195"/>
                    </a:lnTo>
                    <a:lnTo>
                      <a:pt x="69" y="193"/>
                    </a:lnTo>
                    <a:lnTo>
                      <a:pt x="62" y="195"/>
                    </a:lnTo>
                    <a:lnTo>
                      <a:pt x="52" y="198"/>
                    </a:lnTo>
                    <a:lnTo>
                      <a:pt x="44" y="203"/>
                    </a:lnTo>
                    <a:lnTo>
                      <a:pt x="34" y="210"/>
                    </a:lnTo>
                    <a:lnTo>
                      <a:pt x="25" y="201"/>
                    </a:lnTo>
                    <a:lnTo>
                      <a:pt x="17" y="191"/>
                    </a:lnTo>
                    <a:lnTo>
                      <a:pt x="12" y="181"/>
                    </a:lnTo>
                    <a:lnTo>
                      <a:pt x="7" y="171"/>
                    </a:lnTo>
                    <a:lnTo>
                      <a:pt x="3" y="158"/>
                    </a:lnTo>
                    <a:lnTo>
                      <a:pt x="0" y="146"/>
                    </a:lnTo>
                    <a:lnTo>
                      <a:pt x="0" y="132"/>
                    </a:lnTo>
                    <a:lnTo>
                      <a:pt x="0" y="119"/>
                    </a:lnTo>
                    <a:lnTo>
                      <a:pt x="2" y="103"/>
                    </a:lnTo>
                    <a:lnTo>
                      <a:pt x="3" y="90"/>
                    </a:lnTo>
                    <a:lnTo>
                      <a:pt x="8" y="75"/>
                    </a:lnTo>
                    <a:lnTo>
                      <a:pt x="13" y="60"/>
                    </a:lnTo>
                    <a:lnTo>
                      <a:pt x="20" y="44"/>
                    </a:lnTo>
                    <a:lnTo>
                      <a:pt x="29" y="29"/>
                    </a:lnTo>
                    <a:lnTo>
                      <a:pt x="39" y="16"/>
                    </a:lnTo>
                    <a:lnTo>
                      <a:pt x="51" y="0"/>
                    </a:lnTo>
                    <a:lnTo>
                      <a:pt x="61" y="7"/>
                    </a:lnTo>
                    <a:lnTo>
                      <a:pt x="71" y="12"/>
                    </a:lnTo>
                    <a:lnTo>
                      <a:pt x="73" y="27"/>
                    </a:lnTo>
                    <a:lnTo>
                      <a:pt x="78" y="41"/>
                    </a:lnTo>
                    <a:lnTo>
                      <a:pt x="84" y="51"/>
                    </a:lnTo>
                    <a:lnTo>
                      <a:pt x="91" y="56"/>
                    </a:lnTo>
                    <a:lnTo>
                      <a:pt x="94" y="58"/>
                    </a:lnTo>
                    <a:lnTo>
                      <a:pt x="98" y="58"/>
                    </a:lnTo>
                    <a:lnTo>
                      <a:pt x="101" y="58"/>
                    </a:lnTo>
                    <a:lnTo>
                      <a:pt x="103" y="56"/>
                    </a:lnTo>
                    <a:lnTo>
                      <a:pt x="106" y="53"/>
                    </a:lnTo>
                    <a:lnTo>
                      <a:pt x="108" y="48"/>
                    </a:lnTo>
                    <a:lnTo>
                      <a:pt x="108" y="41"/>
                    </a:lnTo>
                    <a:lnTo>
                      <a:pt x="108" y="33"/>
                    </a:lnTo>
                    <a:lnTo>
                      <a:pt x="137" y="48"/>
                    </a:lnTo>
                    <a:lnTo>
                      <a:pt x="169" y="66"/>
                    </a:lnTo>
                    <a:lnTo>
                      <a:pt x="184" y="76"/>
                    </a:lnTo>
                    <a:lnTo>
                      <a:pt x="199" y="88"/>
                    </a:lnTo>
                    <a:lnTo>
                      <a:pt x="211" y="98"/>
                    </a:lnTo>
                    <a:lnTo>
                      <a:pt x="221" y="10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8" name="Freeform 489">
                <a:extLst>
                  <a:ext uri="{FF2B5EF4-FFF2-40B4-BE49-F238E27FC236}">
                    <a16:creationId xmlns:a16="http://schemas.microsoft.com/office/drawing/2014/main" id="{358BA895-8AE7-4E34-8286-84BAB376CF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39" name="Freeform 490">
                <a:extLst>
                  <a:ext uri="{FF2B5EF4-FFF2-40B4-BE49-F238E27FC236}">
                    <a16:creationId xmlns:a16="http://schemas.microsoft.com/office/drawing/2014/main" id="{11C459C2-F4E0-4E44-85BD-F214540BF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0" name="Freeform 491">
                <a:extLst>
                  <a:ext uri="{FF2B5EF4-FFF2-40B4-BE49-F238E27FC236}">
                    <a16:creationId xmlns:a16="http://schemas.microsoft.com/office/drawing/2014/main" id="{ACB496C2-8B2D-48BA-A5AD-BAF0870247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1" name="Freeform 492">
                <a:extLst>
                  <a:ext uri="{FF2B5EF4-FFF2-40B4-BE49-F238E27FC236}">
                    <a16:creationId xmlns:a16="http://schemas.microsoft.com/office/drawing/2014/main" id="{D34A2108-EAAC-402B-B0CF-D55D8E4060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2" name="Freeform 493">
                <a:extLst>
                  <a:ext uri="{FF2B5EF4-FFF2-40B4-BE49-F238E27FC236}">
                    <a16:creationId xmlns:a16="http://schemas.microsoft.com/office/drawing/2014/main" id="{5DB7F087-26FB-4D34-993B-537C282075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3" name="Freeform 494">
                <a:extLst>
                  <a:ext uri="{FF2B5EF4-FFF2-40B4-BE49-F238E27FC236}">
                    <a16:creationId xmlns:a16="http://schemas.microsoft.com/office/drawing/2014/main" id="{D35D3073-704F-42E1-8CE2-D77402AED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4" name="Freeform 495">
                <a:extLst>
                  <a:ext uri="{FF2B5EF4-FFF2-40B4-BE49-F238E27FC236}">
                    <a16:creationId xmlns:a16="http://schemas.microsoft.com/office/drawing/2014/main" id="{A578E2A4-DD9B-41A5-9E3C-946965B65C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5" name="Freeform 496">
                <a:extLst>
                  <a:ext uri="{FF2B5EF4-FFF2-40B4-BE49-F238E27FC236}">
                    <a16:creationId xmlns:a16="http://schemas.microsoft.com/office/drawing/2014/main" id="{3D85DE22-5C63-495C-92D0-86114E0B14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6" name="Line 497">
                <a:extLst>
                  <a:ext uri="{FF2B5EF4-FFF2-40B4-BE49-F238E27FC236}">
                    <a16:creationId xmlns:a16="http://schemas.microsoft.com/office/drawing/2014/main" id="{69FB081B-6FC4-4615-B7A8-280235B0E8B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35" y="1517"/>
                <a:ext cx="385" cy="229"/>
              </a:xfrm>
              <a:prstGeom prst="line">
                <a:avLst/>
              </a:pr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7" name="Freeform 498">
                <a:extLst>
                  <a:ext uri="{FF2B5EF4-FFF2-40B4-BE49-F238E27FC236}">
                    <a16:creationId xmlns:a16="http://schemas.microsoft.com/office/drawing/2014/main" id="{91862470-AC98-4342-9D56-DB46DF18A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4" y="2326"/>
                <a:ext cx="1049" cy="58"/>
              </a:xfrm>
              <a:custGeom>
                <a:avLst/>
                <a:gdLst>
                  <a:gd name="T0" fmla="*/ 1049 w 1049"/>
                  <a:gd name="T1" fmla="*/ 34 h 58"/>
                  <a:gd name="T2" fmla="*/ 1039 w 1049"/>
                  <a:gd name="T3" fmla="*/ 36 h 58"/>
                  <a:gd name="T4" fmla="*/ 1030 w 1049"/>
                  <a:gd name="T5" fmla="*/ 36 h 58"/>
                  <a:gd name="T6" fmla="*/ 1022 w 1049"/>
                  <a:gd name="T7" fmla="*/ 34 h 58"/>
                  <a:gd name="T8" fmla="*/ 1010 w 1049"/>
                  <a:gd name="T9" fmla="*/ 30 h 58"/>
                  <a:gd name="T10" fmla="*/ 970 w 1049"/>
                  <a:gd name="T11" fmla="*/ 37 h 58"/>
                  <a:gd name="T12" fmla="*/ 926 w 1049"/>
                  <a:gd name="T13" fmla="*/ 44 h 58"/>
                  <a:gd name="T14" fmla="*/ 882 w 1049"/>
                  <a:gd name="T15" fmla="*/ 49 h 58"/>
                  <a:gd name="T16" fmla="*/ 835 w 1049"/>
                  <a:gd name="T17" fmla="*/ 52 h 58"/>
                  <a:gd name="T18" fmla="*/ 787 w 1049"/>
                  <a:gd name="T19" fmla="*/ 56 h 58"/>
                  <a:gd name="T20" fmla="*/ 740 w 1049"/>
                  <a:gd name="T21" fmla="*/ 58 h 58"/>
                  <a:gd name="T22" fmla="*/ 691 w 1049"/>
                  <a:gd name="T23" fmla="*/ 58 h 58"/>
                  <a:gd name="T24" fmla="*/ 640 w 1049"/>
                  <a:gd name="T25" fmla="*/ 58 h 58"/>
                  <a:gd name="T26" fmla="*/ 537 w 1049"/>
                  <a:gd name="T27" fmla="*/ 54 h 58"/>
                  <a:gd name="T28" fmla="*/ 431 w 1049"/>
                  <a:gd name="T29" fmla="*/ 49 h 58"/>
                  <a:gd name="T30" fmla="*/ 325 w 1049"/>
                  <a:gd name="T31" fmla="*/ 39 h 58"/>
                  <a:gd name="T32" fmla="*/ 215 w 1049"/>
                  <a:gd name="T33" fmla="*/ 29 h 58"/>
                  <a:gd name="T34" fmla="*/ 213 w 1049"/>
                  <a:gd name="T35" fmla="*/ 22 h 58"/>
                  <a:gd name="T36" fmla="*/ 210 w 1049"/>
                  <a:gd name="T37" fmla="*/ 19 h 58"/>
                  <a:gd name="T38" fmla="*/ 144 w 1049"/>
                  <a:gd name="T39" fmla="*/ 12 h 58"/>
                  <a:gd name="T40" fmla="*/ 139 w 1049"/>
                  <a:gd name="T41" fmla="*/ 12 h 58"/>
                  <a:gd name="T42" fmla="*/ 134 w 1049"/>
                  <a:gd name="T43" fmla="*/ 14 h 58"/>
                  <a:gd name="T44" fmla="*/ 130 w 1049"/>
                  <a:gd name="T45" fmla="*/ 15 h 58"/>
                  <a:gd name="T46" fmla="*/ 129 w 1049"/>
                  <a:gd name="T47" fmla="*/ 17 h 58"/>
                  <a:gd name="T48" fmla="*/ 97 w 1049"/>
                  <a:gd name="T49" fmla="*/ 14 h 58"/>
                  <a:gd name="T50" fmla="*/ 65 w 1049"/>
                  <a:gd name="T51" fmla="*/ 9 h 58"/>
                  <a:gd name="T52" fmla="*/ 33 w 1049"/>
                  <a:gd name="T53" fmla="*/ 5 h 58"/>
                  <a:gd name="T54" fmla="*/ 0 w 1049"/>
                  <a:gd name="T55" fmla="*/ 0 h 5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49" h="58">
                    <a:moveTo>
                      <a:pt x="1049" y="34"/>
                    </a:moveTo>
                    <a:lnTo>
                      <a:pt x="1039" y="36"/>
                    </a:lnTo>
                    <a:lnTo>
                      <a:pt x="1030" y="36"/>
                    </a:lnTo>
                    <a:lnTo>
                      <a:pt x="1022" y="34"/>
                    </a:lnTo>
                    <a:lnTo>
                      <a:pt x="1010" y="30"/>
                    </a:lnTo>
                    <a:lnTo>
                      <a:pt x="970" y="37"/>
                    </a:lnTo>
                    <a:lnTo>
                      <a:pt x="926" y="44"/>
                    </a:lnTo>
                    <a:lnTo>
                      <a:pt x="882" y="49"/>
                    </a:lnTo>
                    <a:lnTo>
                      <a:pt x="835" y="52"/>
                    </a:lnTo>
                    <a:lnTo>
                      <a:pt x="787" y="56"/>
                    </a:lnTo>
                    <a:lnTo>
                      <a:pt x="740" y="58"/>
                    </a:lnTo>
                    <a:lnTo>
                      <a:pt x="691" y="58"/>
                    </a:lnTo>
                    <a:lnTo>
                      <a:pt x="640" y="58"/>
                    </a:lnTo>
                    <a:lnTo>
                      <a:pt x="537" y="54"/>
                    </a:lnTo>
                    <a:lnTo>
                      <a:pt x="431" y="49"/>
                    </a:lnTo>
                    <a:lnTo>
                      <a:pt x="325" y="39"/>
                    </a:lnTo>
                    <a:lnTo>
                      <a:pt x="215" y="29"/>
                    </a:lnTo>
                    <a:lnTo>
                      <a:pt x="213" y="22"/>
                    </a:lnTo>
                    <a:lnTo>
                      <a:pt x="210" y="19"/>
                    </a:lnTo>
                    <a:lnTo>
                      <a:pt x="144" y="12"/>
                    </a:lnTo>
                    <a:lnTo>
                      <a:pt x="139" y="12"/>
                    </a:lnTo>
                    <a:lnTo>
                      <a:pt x="134" y="14"/>
                    </a:lnTo>
                    <a:lnTo>
                      <a:pt x="130" y="15"/>
                    </a:lnTo>
                    <a:lnTo>
                      <a:pt x="129" y="17"/>
                    </a:lnTo>
                    <a:lnTo>
                      <a:pt x="97" y="14"/>
                    </a:lnTo>
                    <a:lnTo>
                      <a:pt x="65" y="9"/>
                    </a:lnTo>
                    <a:lnTo>
                      <a:pt x="33" y="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8" name="Freeform 499">
                <a:extLst>
                  <a:ext uri="{FF2B5EF4-FFF2-40B4-BE49-F238E27FC236}">
                    <a16:creationId xmlns:a16="http://schemas.microsoft.com/office/drawing/2014/main" id="{F4891331-C420-4E0F-AE77-EE734ABAB0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49" name="Freeform 500">
                <a:extLst>
                  <a:ext uri="{FF2B5EF4-FFF2-40B4-BE49-F238E27FC236}">
                    <a16:creationId xmlns:a16="http://schemas.microsoft.com/office/drawing/2014/main" id="{E2218F49-B2E3-4603-8BA6-ADA6AACC6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0" name="Freeform 501">
                <a:extLst>
                  <a:ext uri="{FF2B5EF4-FFF2-40B4-BE49-F238E27FC236}">
                    <a16:creationId xmlns:a16="http://schemas.microsoft.com/office/drawing/2014/main" id="{83237A11-AE72-4F7E-A77A-43E5805650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1" name="Freeform 502">
                <a:extLst>
                  <a:ext uri="{FF2B5EF4-FFF2-40B4-BE49-F238E27FC236}">
                    <a16:creationId xmlns:a16="http://schemas.microsoft.com/office/drawing/2014/main" id="{AF0B7977-5E1C-48EB-925C-C5C54DBFE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2" name="Freeform 503">
                <a:extLst>
                  <a:ext uri="{FF2B5EF4-FFF2-40B4-BE49-F238E27FC236}">
                    <a16:creationId xmlns:a16="http://schemas.microsoft.com/office/drawing/2014/main" id="{2D43EC05-6223-409D-B693-5225D6CEEB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67"/>
                <a:ext cx="319" cy="117"/>
              </a:xfrm>
              <a:custGeom>
                <a:avLst/>
                <a:gdLst>
                  <a:gd name="T0" fmla="*/ 0 w 319"/>
                  <a:gd name="T1" fmla="*/ 0 h 117"/>
                  <a:gd name="T2" fmla="*/ 1 w 319"/>
                  <a:gd name="T3" fmla="*/ 4 h 117"/>
                  <a:gd name="T4" fmla="*/ 3 w 319"/>
                  <a:gd name="T5" fmla="*/ 7 h 117"/>
                  <a:gd name="T6" fmla="*/ 43 w 319"/>
                  <a:gd name="T7" fmla="*/ 25 h 117"/>
                  <a:gd name="T8" fmla="*/ 84 w 319"/>
                  <a:gd name="T9" fmla="*/ 46 h 117"/>
                  <a:gd name="T10" fmla="*/ 126 w 319"/>
                  <a:gd name="T11" fmla="*/ 64 h 117"/>
                  <a:gd name="T12" fmla="*/ 167 w 319"/>
                  <a:gd name="T13" fmla="*/ 81 h 117"/>
                  <a:gd name="T14" fmla="*/ 207 w 319"/>
                  <a:gd name="T15" fmla="*/ 96 h 117"/>
                  <a:gd name="T16" fmla="*/ 248 w 319"/>
                  <a:gd name="T17" fmla="*/ 108 h 117"/>
                  <a:gd name="T18" fmla="*/ 266 w 319"/>
                  <a:gd name="T19" fmla="*/ 113 h 117"/>
                  <a:gd name="T20" fmla="*/ 285 w 319"/>
                  <a:gd name="T21" fmla="*/ 115 h 117"/>
                  <a:gd name="T22" fmla="*/ 302 w 319"/>
                  <a:gd name="T23" fmla="*/ 117 h 117"/>
                  <a:gd name="T24" fmla="*/ 319 w 319"/>
                  <a:gd name="T25" fmla="*/ 117 h 117"/>
                  <a:gd name="T26" fmla="*/ 315 w 319"/>
                  <a:gd name="T27" fmla="*/ 113 h 117"/>
                  <a:gd name="T28" fmla="*/ 309 w 319"/>
                  <a:gd name="T29" fmla="*/ 108 h 117"/>
                  <a:gd name="T30" fmla="*/ 298 w 319"/>
                  <a:gd name="T31" fmla="*/ 102 h 117"/>
                  <a:gd name="T32" fmla="*/ 285 w 319"/>
                  <a:gd name="T33" fmla="*/ 95 h 117"/>
                  <a:gd name="T34" fmla="*/ 253 w 319"/>
                  <a:gd name="T35" fmla="*/ 83 h 117"/>
                  <a:gd name="T36" fmla="*/ 219 w 319"/>
                  <a:gd name="T37" fmla="*/ 74 h 117"/>
                  <a:gd name="T38" fmla="*/ 177 w 319"/>
                  <a:gd name="T39" fmla="*/ 64 h 117"/>
                  <a:gd name="T40" fmla="*/ 136 w 319"/>
                  <a:gd name="T41" fmla="*/ 53 h 117"/>
                  <a:gd name="T42" fmla="*/ 99 w 319"/>
                  <a:gd name="T43" fmla="*/ 39 h 117"/>
                  <a:gd name="T44" fmla="*/ 65 w 319"/>
                  <a:gd name="T45" fmla="*/ 27 h 117"/>
                  <a:gd name="T46" fmla="*/ 16 w 319"/>
                  <a:gd name="T47" fmla="*/ 9 h 117"/>
                  <a:gd name="T48" fmla="*/ 0 w 319"/>
                  <a:gd name="T49" fmla="*/ 0 h 1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19" h="117">
                    <a:moveTo>
                      <a:pt x="0" y="0"/>
                    </a:moveTo>
                    <a:lnTo>
                      <a:pt x="1" y="4"/>
                    </a:lnTo>
                    <a:lnTo>
                      <a:pt x="3" y="7"/>
                    </a:lnTo>
                    <a:lnTo>
                      <a:pt x="43" y="25"/>
                    </a:lnTo>
                    <a:lnTo>
                      <a:pt x="84" y="46"/>
                    </a:lnTo>
                    <a:lnTo>
                      <a:pt x="126" y="64"/>
                    </a:lnTo>
                    <a:lnTo>
                      <a:pt x="167" y="81"/>
                    </a:lnTo>
                    <a:lnTo>
                      <a:pt x="207" y="96"/>
                    </a:lnTo>
                    <a:lnTo>
                      <a:pt x="248" y="108"/>
                    </a:lnTo>
                    <a:lnTo>
                      <a:pt x="266" y="113"/>
                    </a:lnTo>
                    <a:lnTo>
                      <a:pt x="285" y="115"/>
                    </a:lnTo>
                    <a:lnTo>
                      <a:pt x="302" y="117"/>
                    </a:lnTo>
                    <a:lnTo>
                      <a:pt x="319" y="117"/>
                    </a:lnTo>
                    <a:lnTo>
                      <a:pt x="315" y="113"/>
                    </a:lnTo>
                    <a:lnTo>
                      <a:pt x="309" y="108"/>
                    </a:lnTo>
                    <a:lnTo>
                      <a:pt x="298" y="102"/>
                    </a:lnTo>
                    <a:lnTo>
                      <a:pt x="285" y="95"/>
                    </a:lnTo>
                    <a:lnTo>
                      <a:pt x="253" y="83"/>
                    </a:lnTo>
                    <a:lnTo>
                      <a:pt x="219" y="74"/>
                    </a:lnTo>
                    <a:lnTo>
                      <a:pt x="177" y="64"/>
                    </a:lnTo>
                    <a:lnTo>
                      <a:pt x="136" y="53"/>
                    </a:lnTo>
                    <a:lnTo>
                      <a:pt x="99" y="39"/>
                    </a:lnTo>
                    <a:lnTo>
                      <a:pt x="65" y="27"/>
                    </a:lnTo>
                    <a:lnTo>
                      <a:pt x="16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3" name="Freeform 504">
                <a:extLst>
                  <a:ext uri="{FF2B5EF4-FFF2-40B4-BE49-F238E27FC236}">
                    <a16:creationId xmlns:a16="http://schemas.microsoft.com/office/drawing/2014/main" id="{75B78C7F-D4AE-4D2E-AFC0-292A741201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71"/>
                <a:ext cx="288" cy="113"/>
              </a:xfrm>
              <a:custGeom>
                <a:avLst/>
                <a:gdLst>
                  <a:gd name="T0" fmla="*/ 0 w 288"/>
                  <a:gd name="T1" fmla="*/ 0 h 113"/>
                  <a:gd name="T2" fmla="*/ 38 w 288"/>
                  <a:gd name="T3" fmla="*/ 23 h 113"/>
                  <a:gd name="T4" fmla="*/ 76 w 288"/>
                  <a:gd name="T5" fmla="*/ 43 h 113"/>
                  <a:gd name="T6" fmla="*/ 113 w 288"/>
                  <a:gd name="T7" fmla="*/ 62 h 113"/>
                  <a:gd name="T8" fmla="*/ 150 w 288"/>
                  <a:gd name="T9" fmla="*/ 77 h 113"/>
                  <a:gd name="T10" fmla="*/ 185 w 288"/>
                  <a:gd name="T11" fmla="*/ 91 h 113"/>
                  <a:gd name="T12" fmla="*/ 221 w 288"/>
                  <a:gd name="T13" fmla="*/ 101 h 113"/>
                  <a:gd name="T14" fmla="*/ 255 w 288"/>
                  <a:gd name="T15" fmla="*/ 108 h 113"/>
                  <a:gd name="T16" fmla="*/ 288 w 288"/>
                  <a:gd name="T17" fmla="*/ 113 h 113"/>
                  <a:gd name="T18" fmla="*/ 287 w 288"/>
                  <a:gd name="T19" fmla="*/ 109 h 113"/>
                  <a:gd name="T20" fmla="*/ 282 w 288"/>
                  <a:gd name="T21" fmla="*/ 104 h 113"/>
                  <a:gd name="T22" fmla="*/ 275 w 288"/>
                  <a:gd name="T23" fmla="*/ 98 h 113"/>
                  <a:gd name="T24" fmla="*/ 266 w 288"/>
                  <a:gd name="T25" fmla="*/ 92 h 113"/>
                  <a:gd name="T26" fmla="*/ 258 w 288"/>
                  <a:gd name="T27" fmla="*/ 87 h 113"/>
                  <a:gd name="T28" fmla="*/ 246 w 288"/>
                  <a:gd name="T29" fmla="*/ 82 h 113"/>
                  <a:gd name="T30" fmla="*/ 233 w 288"/>
                  <a:gd name="T31" fmla="*/ 77 h 113"/>
                  <a:gd name="T32" fmla="*/ 219 w 288"/>
                  <a:gd name="T33" fmla="*/ 72 h 113"/>
                  <a:gd name="T34" fmla="*/ 138 w 288"/>
                  <a:gd name="T35" fmla="*/ 49 h 113"/>
                  <a:gd name="T36" fmla="*/ 65 w 288"/>
                  <a:gd name="T37" fmla="*/ 25 h 113"/>
                  <a:gd name="T38" fmla="*/ 16 w 288"/>
                  <a:gd name="T39" fmla="*/ 6 h 113"/>
                  <a:gd name="T40" fmla="*/ 0 w 288"/>
                  <a:gd name="T41" fmla="*/ 0 h 1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8" h="113">
                    <a:moveTo>
                      <a:pt x="0" y="0"/>
                    </a:moveTo>
                    <a:lnTo>
                      <a:pt x="38" y="23"/>
                    </a:lnTo>
                    <a:lnTo>
                      <a:pt x="76" y="43"/>
                    </a:lnTo>
                    <a:lnTo>
                      <a:pt x="113" y="62"/>
                    </a:lnTo>
                    <a:lnTo>
                      <a:pt x="150" y="77"/>
                    </a:lnTo>
                    <a:lnTo>
                      <a:pt x="185" y="91"/>
                    </a:lnTo>
                    <a:lnTo>
                      <a:pt x="221" y="101"/>
                    </a:lnTo>
                    <a:lnTo>
                      <a:pt x="255" y="108"/>
                    </a:lnTo>
                    <a:lnTo>
                      <a:pt x="288" y="113"/>
                    </a:lnTo>
                    <a:lnTo>
                      <a:pt x="287" y="109"/>
                    </a:lnTo>
                    <a:lnTo>
                      <a:pt x="282" y="104"/>
                    </a:lnTo>
                    <a:lnTo>
                      <a:pt x="275" y="98"/>
                    </a:lnTo>
                    <a:lnTo>
                      <a:pt x="266" y="92"/>
                    </a:lnTo>
                    <a:lnTo>
                      <a:pt x="258" y="87"/>
                    </a:lnTo>
                    <a:lnTo>
                      <a:pt x="246" y="82"/>
                    </a:lnTo>
                    <a:lnTo>
                      <a:pt x="233" y="77"/>
                    </a:lnTo>
                    <a:lnTo>
                      <a:pt x="219" y="72"/>
                    </a:lnTo>
                    <a:lnTo>
                      <a:pt x="138" y="49"/>
                    </a:lnTo>
                    <a:lnTo>
                      <a:pt x="65" y="25"/>
                    </a:lnTo>
                    <a:lnTo>
                      <a:pt x="1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4" name="Freeform 505">
                <a:extLst>
                  <a:ext uri="{FF2B5EF4-FFF2-40B4-BE49-F238E27FC236}">
                    <a16:creationId xmlns:a16="http://schemas.microsoft.com/office/drawing/2014/main" id="{A59E77AC-3778-4C3D-9676-698BCC740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" y="2754"/>
                <a:ext cx="329" cy="86"/>
              </a:xfrm>
              <a:custGeom>
                <a:avLst/>
                <a:gdLst>
                  <a:gd name="T0" fmla="*/ 0 w 329"/>
                  <a:gd name="T1" fmla="*/ 0 h 86"/>
                  <a:gd name="T2" fmla="*/ 8 w 329"/>
                  <a:gd name="T3" fmla="*/ 6 h 86"/>
                  <a:gd name="T4" fmla="*/ 39 w 329"/>
                  <a:gd name="T5" fmla="*/ 20 h 86"/>
                  <a:gd name="T6" fmla="*/ 86 w 329"/>
                  <a:gd name="T7" fmla="*/ 37 h 86"/>
                  <a:gd name="T8" fmla="*/ 140 w 329"/>
                  <a:gd name="T9" fmla="*/ 55 h 86"/>
                  <a:gd name="T10" fmla="*/ 169 w 329"/>
                  <a:gd name="T11" fmla="*/ 64 h 86"/>
                  <a:gd name="T12" fmla="*/ 198 w 329"/>
                  <a:gd name="T13" fmla="*/ 72 h 86"/>
                  <a:gd name="T14" fmla="*/ 226 w 329"/>
                  <a:gd name="T15" fmla="*/ 77 h 86"/>
                  <a:gd name="T16" fmla="*/ 253 w 329"/>
                  <a:gd name="T17" fmla="*/ 82 h 86"/>
                  <a:gd name="T18" fmla="*/ 277 w 329"/>
                  <a:gd name="T19" fmla="*/ 86 h 86"/>
                  <a:gd name="T20" fmla="*/ 299 w 329"/>
                  <a:gd name="T21" fmla="*/ 86 h 86"/>
                  <a:gd name="T22" fmla="*/ 307 w 329"/>
                  <a:gd name="T23" fmla="*/ 86 h 86"/>
                  <a:gd name="T24" fmla="*/ 316 w 329"/>
                  <a:gd name="T25" fmla="*/ 84 h 86"/>
                  <a:gd name="T26" fmla="*/ 324 w 329"/>
                  <a:gd name="T27" fmla="*/ 81 h 86"/>
                  <a:gd name="T28" fmla="*/ 329 w 329"/>
                  <a:gd name="T29" fmla="*/ 77 h 86"/>
                  <a:gd name="T30" fmla="*/ 317 w 329"/>
                  <a:gd name="T31" fmla="*/ 66 h 86"/>
                  <a:gd name="T32" fmla="*/ 306 w 329"/>
                  <a:gd name="T33" fmla="*/ 55 h 86"/>
                  <a:gd name="T34" fmla="*/ 290 w 329"/>
                  <a:gd name="T35" fmla="*/ 45 h 86"/>
                  <a:gd name="T36" fmla="*/ 275 w 329"/>
                  <a:gd name="T37" fmla="*/ 37 h 86"/>
                  <a:gd name="T38" fmla="*/ 258 w 329"/>
                  <a:gd name="T39" fmla="*/ 28 h 86"/>
                  <a:gd name="T40" fmla="*/ 240 w 329"/>
                  <a:gd name="T41" fmla="*/ 23 h 86"/>
                  <a:gd name="T42" fmla="*/ 220 w 329"/>
                  <a:gd name="T43" fmla="*/ 17 h 86"/>
                  <a:gd name="T44" fmla="*/ 199 w 329"/>
                  <a:gd name="T45" fmla="*/ 11 h 86"/>
                  <a:gd name="T46" fmla="*/ 154 w 329"/>
                  <a:gd name="T47" fmla="*/ 5 h 86"/>
                  <a:gd name="T48" fmla="*/ 106 w 329"/>
                  <a:gd name="T49" fmla="*/ 1 h 86"/>
                  <a:gd name="T50" fmla="*/ 54 w 329"/>
                  <a:gd name="T51" fmla="*/ 0 h 86"/>
                  <a:gd name="T52" fmla="*/ 0 w 329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29" h="86">
                    <a:moveTo>
                      <a:pt x="0" y="0"/>
                    </a:moveTo>
                    <a:lnTo>
                      <a:pt x="8" y="6"/>
                    </a:lnTo>
                    <a:lnTo>
                      <a:pt x="39" y="20"/>
                    </a:lnTo>
                    <a:lnTo>
                      <a:pt x="86" y="37"/>
                    </a:lnTo>
                    <a:lnTo>
                      <a:pt x="140" y="55"/>
                    </a:lnTo>
                    <a:lnTo>
                      <a:pt x="169" y="64"/>
                    </a:lnTo>
                    <a:lnTo>
                      <a:pt x="198" y="72"/>
                    </a:lnTo>
                    <a:lnTo>
                      <a:pt x="226" y="77"/>
                    </a:lnTo>
                    <a:lnTo>
                      <a:pt x="253" y="82"/>
                    </a:lnTo>
                    <a:lnTo>
                      <a:pt x="277" y="86"/>
                    </a:lnTo>
                    <a:lnTo>
                      <a:pt x="299" y="86"/>
                    </a:lnTo>
                    <a:lnTo>
                      <a:pt x="307" y="86"/>
                    </a:lnTo>
                    <a:lnTo>
                      <a:pt x="316" y="84"/>
                    </a:lnTo>
                    <a:lnTo>
                      <a:pt x="324" y="81"/>
                    </a:lnTo>
                    <a:lnTo>
                      <a:pt x="329" y="77"/>
                    </a:lnTo>
                    <a:lnTo>
                      <a:pt x="317" y="66"/>
                    </a:lnTo>
                    <a:lnTo>
                      <a:pt x="306" y="55"/>
                    </a:lnTo>
                    <a:lnTo>
                      <a:pt x="290" y="45"/>
                    </a:lnTo>
                    <a:lnTo>
                      <a:pt x="275" y="37"/>
                    </a:lnTo>
                    <a:lnTo>
                      <a:pt x="258" y="28"/>
                    </a:lnTo>
                    <a:lnTo>
                      <a:pt x="240" y="23"/>
                    </a:lnTo>
                    <a:lnTo>
                      <a:pt x="220" y="17"/>
                    </a:lnTo>
                    <a:lnTo>
                      <a:pt x="199" y="11"/>
                    </a:lnTo>
                    <a:lnTo>
                      <a:pt x="154" y="5"/>
                    </a:lnTo>
                    <a:lnTo>
                      <a:pt x="106" y="1"/>
                    </a:lnTo>
                    <a:lnTo>
                      <a:pt x="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5" name="Freeform 506">
                <a:extLst>
                  <a:ext uri="{FF2B5EF4-FFF2-40B4-BE49-F238E27FC236}">
                    <a16:creationId xmlns:a16="http://schemas.microsoft.com/office/drawing/2014/main" id="{D3910564-BFAD-4A69-8A8E-EE4871A13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755"/>
                <a:ext cx="344" cy="98"/>
              </a:xfrm>
              <a:custGeom>
                <a:avLst/>
                <a:gdLst>
                  <a:gd name="T0" fmla="*/ 3 w 344"/>
                  <a:gd name="T1" fmla="*/ 0 h 98"/>
                  <a:gd name="T2" fmla="*/ 15 w 344"/>
                  <a:gd name="T3" fmla="*/ 7 h 98"/>
                  <a:gd name="T4" fmla="*/ 49 w 344"/>
                  <a:gd name="T5" fmla="*/ 21 h 98"/>
                  <a:gd name="T6" fmla="*/ 96 w 344"/>
                  <a:gd name="T7" fmla="*/ 39 h 98"/>
                  <a:gd name="T8" fmla="*/ 150 w 344"/>
                  <a:gd name="T9" fmla="*/ 58 h 98"/>
                  <a:gd name="T10" fmla="*/ 179 w 344"/>
                  <a:gd name="T11" fmla="*/ 68 h 98"/>
                  <a:gd name="T12" fmla="*/ 207 w 344"/>
                  <a:gd name="T13" fmla="*/ 76 h 98"/>
                  <a:gd name="T14" fmla="*/ 236 w 344"/>
                  <a:gd name="T15" fmla="*/ 83 h 98"/>
                  <a:gd name="T16" fmla="*/ 261 w 344"/>
                  <a:gd name="T17" fmla="*/ 88 h 98"/>
                  <a:gd name="T18" fmla="*/ 285 w 344"/>
                  <a:gd name="T19" fmla="*/ 90 h 98"/>
                  <a:gd name="T20" fmla="*/ 307 w 344"/>
                  <a:gd name="T21" fmla="*/ 92 h 98"/>
                  <a:gd name="T22" fmla="*/ 315 w 344"/>
                  <a:gd name="T23" fmla="*/ 90 h 98"/>
                  <a:gd name="T24" fmla="*/ 324 w 344"/>
                  <a:gd name="T25" fmla="*/ 88 h 98"/>
                  <a:gd name="T26" fmla="*/ 331 w 344"/>
                  <a:gd name="T27" fmla="*/ 86 h 98"/>
                  <a:gd name="T28" fmla="*/ 337 w 344"/>
                  <a:gd name="T29" fmla="*/ 83 h 98"/>
                  <a:gd name="T30" fmla="*/ 341 w 344"/>
                  <a:gd name="T31" fmla="*/ 88 h 98"/>
                  <a:gd name="T32" fmla="*/ 344 w 344"/>
                  <a:gd name="T33" fmla="*/ 92 h 98"/>
                  <a:gd name="T34" fmla="*/ 337 w 344"/>
                  <a:gd name="T35" fmla="*/ 95 h 98"/>
                  <a:gd name="T36" fmla="*/ 326 w 344"/>
                  <a:gd name="T37" fmla="*/ 98 h 98"/>
                  <a:gd name="T38" fmla="*/ 310 w 344"/>
                  <a:gd name="T39" fmla="*/ 98 h 98"/>
                  <a:gd name="T40" fmla="*/ 293 w 344"/>
                  <a:gd name="T41" fmla="*/ 97 h 98"/>
                  <a:gd name="T42" fmla="*/ 273 w 344"/>
                  <a:gd name="T43" fmla="*/ 95 h 98"/>
                  <a:gd name="T44" fmla="*/ 251 w 344"/>
                  <a:gd name="T45" fmla="*/ 92 h 98"/>
                  <a:gd name="T46" fmla="*/ 226 w 344"/>
                  <a:gd name="T47" fmla="*/ 86 h 98"/>
                  <a:gd name="T48" fmla="*/ 201 w 344"/>
                  <a:gd name="T49" fmla="*/ 80 h 98"/>
                  <a:gd name="T50" fmla="*/ 147 w 344"/>
                  <a:gd name="T51" fmla="*/ 65 h 98"/>
                  <a:gd name="T52" fmla="*/ 94 w 344"/>
                  <a:gd name="T53" fmla="*/ 46 h 98"/>
                  <a:gd name="T54" fmla="*/ 67 w 344"/>
                  <a:gd name="T55" fmla="*/ 36 h 98"/>
                  <a:gd name="T56" fmla="*/ 44 w 344"/>
                  <a:gd name="T57" fmla="*/ 24 h 98"/>
                  <a:gd name="T58" fmla="*/ 20 w 344"/>
                  <a:gd name="T59" fmla="*/ 14 h 98"/>
                  <a:gd name="T60" fmla="*/ 0 w 344"/>
                  <a:gd name="T61" fmla="*/ 2 h 98"/>
                  <a:gd name="T62" fmla="*/ 3 w 344"/>
                  <a:gd name="T63" fmla="*/ 0 h 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44" h="98">
                    <a:moveTo>
                      <a:pt x="3" y="0"/>
                    </a:moveTo>
                    <a:lnTo>
                      <a:pt x="15" y="7"/>
                    </a:lnTo>
                    <a:lnTo>
                      <a:pt x="49" y="21"/>
                    </a:lnTo>
                    <a:lnTo>
                      <a:pt x="96" y="39"/>
                    </a:lnTo>
                    <a:lnTo>
                      <a:pt x="150" y="58"/>
                    </a:lnTo>
                    <a:lnTo>
                      <a:pt x="179" y="68"/>
                    </a:lnTo>
                    <a:lnTo>
                      <a:pt x="207" y="76"/>
                    </a:lnTo>
                    <a:lnTo>
                      <a:pt x="236" y="83"/>
                    </a:lnTo>
                    <a:lnTo>
                      <a:pt x="261" y="88"/>
                    </a:lnTo>
                    <a:lnTo>
                      <a:pt x="285" y="90"/>
                    </a:lnTo>
                    <a:lnTo>
                      <a:pt x="307" y="92"/>
                    </a:lnTo>
                    <a:lnTo>
                      <a:pt x="315" y="90"/>
                    </a:lnTo>
                    <a:lnTo>
                      <a:pt x="324" y="88"/>
                    </a:lnTo>
                    <a:lnTo>
                      <a:pt x="331" y="86"/>
                    </a:lnTo>
                    <a:lnTo>
                      <a:pt x="337" y="83"/>
                    </a:lnTo>
                    <a:lnTo>
                      <a:pt x="341" y="88"/>
                    </a:lnTo>
                    <a:lnTo>
                      <a:pt x="344" y="92"/>
                    </a:lnTo>
                    <a:lnTo>
                      <a:pt x="337" y="95"/>
                    </a:lnTo>
                    <a:lnTo>
                      <a:pt x="326" y="98"/>
                    </a:lnTo>
                    <a:lnTo>
                      <a:pt x="310" y="98"/>
                    </a:lnTo>
                    <a:lnTo>
                      <a:pt x="293" y="97"/>
                    </a:lnTo>
                    <a:lnTo>
                      <a:pt x="273" y="95"/>
                    </a:lnTo>
                    <a:lnTo>
                      <a:pt x="251" y="92"/>
                    </a:lnTo>
                    <a:lnTo>
                      <a:pt x="226" y="86"/>
                    </a:lnTo>
                    <a:lnTo>
                      <a:pt x="201" y="80"/>
                    </a:lnTo>
                    <a:lnTo>
                      <a:pt x="147" y="65"/>
                    </a:lnTo>
                    <a:lnTo>
                      <a:pt x="94" y="46"/>
                    </a:lnTo>
                    <a:lnTo>
                      <a:pt x="67" y="36"/>
                    </a:lnTo>
                    <a:lnTo>
                      <a:pt x="44" y="24"/>
                    </a:lnTo>
                    <a:lnTo>
                      <a:pt x="20" y="1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6" name="Freeform 507">
                <a:extLst>
                  <a:ext uri="{FF2B5EF4-FFF2-40B4-BE49-F238E27FC236}">
                    <a16:creationId xmlns:a16="http://schemas.microsoft.com/office/drawing/2014/main" id="{B0047A6D-0667-4ED3-BF6F-D5988C3EC1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1" y="2754"/>
                <a:ext cx="338" cy="94"/>
              </a:xfrm>
              <a:custGeom>
                <a:avLst/>
                <a:gdLst>
                  <a:gd name="T0" fmla="*/ 2 w 338"/>
                  <a:gd name="T1" fmla="*/ 0 h 94"/>
                  <a:gd name="T2" fmla="*/ 10 w 338"/>
                  <a:gd name="T3" fmla="*/ 6 h 94"/>
                  <a:gd name="T4" fmla="*/ 41 w 338"/>
                  <a:gd name="T5" fmla="*/ 20 h 94"/>
                  <a:gd name="T6" fmla="*/ 88 w 338"/>
                  <a:gd name="T7" fmla="*/ 37 h 94"/>
                  <a:gd name="T8" fmla="*/ 142 w 338"/>
                  <a:gd name="T9" fmla="*/ 55 h 94"/>
                  <a:gd name="T10" fmla="*/ 171 w 338"/>
                  <a:gd name="T11" fmla="*/ 64 h 94"/>
                  <a:gd name="T12" fmla="*/ 200 w 338"/>
                  <a:gd name="T13" fmla="*/ 72 h 94"/>
                  <a:gd name="T14" fmla="*/ 228 w 338"/>
                  <a:gd name="T15" fmla="*/ 77 h 94"/>
                  <a:gd name="T16" fmla="*/ 255 w 338"/>
                  <a:gd name="T17" fmla="*/ 82 h 94"/>
                  <a:gd name="T18" fmla="*/ 279 w 338"/>
                  <a:gd name="T19" fmla="*/ 86 h 94"/>
                  <a:gd name="T20" fmla="*/ 301 w 338"/>
                  <a:gd name="T21" fmla="*/ 86 h 94"/>
                  <a:gd name="T22" fmla="*/ 309 w 338"/>
                  <a:gd name="T23" fmla="*/ 86 h 94"/>
                  <a:gd name="T24" fmla="*/ 318 w 338"/>
                  <a:gd name="T25" fmla="*/ 84 h 94"/>
                  <a:gd name="T26" fmla="*/ 326 w 338"/>
                  <a:gd name="T27" fmla="*/ 81 h 94"/>
                  <a:gd name="T28" fmla="*/ 331 w 338"/>
                  <a:gd name="T29" fmla="*/ 77 h 94"/>
                  <a:gd name="T30" fmla="*/ 335 w 338"/>
                  <a:gd name="T31" fmla="*/ 82 h 94"/>
                  <a:gd name="T32" fmla="*/ 338 w 338"/>
                  <a:gd name="T33" fmla="*/ 87 h 94"/>
                  <a:gd name="T34" fmla="*/ 331 w 338"/>
                  <a:gd name="T35" fmla="*/ 91 h 94"/>
                  <a:gd name="T36" fmla="*/ 321 w 338"/>
                  <a:gd name="T37" fmla="*/ 93 h 94"/>
                  <a:gd name="T38" fmla="*/ 306 w 338"/>
                  <a:gd name="T39" fmla="*/ 94 h 94"/>
                  <a:gd name="T40" fmla="*/ 289 w 338"/>
                  <a:gd name="T41" fmla="*/ 93 h 94"/>
                  <a:gd name="T42" fmla="*/ 269 w 338"/>
                  <a:gd name="T43" fmla="*/ 91 h 94"/>
                  <a:gd name="T44" fmla="*/ 247 w 338"/>
                  <a:gd name="T45" fmla="*/ 87 h 94"/>
                  <a:gd name="T46" fmla="*/ 223 w 338"/>
                  <a:gd name="T47" fmla="*/ 82 h 94"/>
                  <a:gd name="T48" fmla="*/ 198 w 338"/>
                  <a:gd name="T49" fmla="*/ 77 h 94"/>
                  <a:gd name="T50" fmla="*/ 146 w 338"/>
                  <a:gd name="T51" fmla="*/ 62 h 94"/>
                  <a:gd name="T52" fmla="*/ 93 w 338"/>
                  <a:gd name="T53" fmla="*/ 44 h 94"/>
                  <a:gd name="T54" fmla="*/ 68 w 338"/>
                  <a:gd name="T55" fmla="*/ 35 h 94"/>
                  <a:gd name="T56" fmla="*/ 44 w 338"/>
                  <a:gd name="T57" fmla="*/ 23 h 94"/>
                  <a:gd name="T58" fmla="*/ 22 w 338"/>
                  <a:gd name="T59" fmla="*/ 13 h 94"/>
                  <a:gd name="T60" fmla="*/ 0 w 338"/>
                  <a:gd name="T61" fmla="*/ 1 h 94"/>
                  <a:gd name="T62" fmla="*/ 2 w 338"/>
                  <a:gd name="T63" fmla="*/ 1 h 94"/>
                  <a:gd name="T64" fmla="*/ 2 w 338"/>
                  <a:gd name="T65" fmla="*/ 0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38" h="94">
                    <a:moveTo>
                      <a:pt x="2" y="0"/>
                    </a:moveTo>
                    <a:lnTo>
                      <a:pt x="10" y="6"/>
                    </a:lnTo>
                    <a:lnTo>
                      <a:pt x="41" y="20"/>
                    </a:lnTo>
                    <a:lnTo>
                      <a:pt x="88" y="37"/>
                    </a:lnTo>
                    <a:lnTo>
                      <a:pt x="142" y="55"/>
                    </a:lnTo>
                    <a:lnTo>
                      <a:pt x="171" y="64"/>
                    </a:lnTo>
                    <a:lnTo>
                      <a:pt x="200" y="72"/>
                    </a:lnTo>
                    <a:lnTo>
                      <a:pt x="228" y="77"/>
                    </a:lnTo>
                    <a:lnTo>
                      <a:pt x="255" y="82"/>
                    </a:lnTo>
                    <a:lnTo>
                      <a:pt x="279" y="86"/>
                    </a:lnTo>
                    <a:lnTo>
                      <a:pt x="301" y="86"/>
                    </a:lnTo>
                    <a:lnTo>
                      <a:pt x="309" y="86"/>
                    </a:lnTo>
                    <a:lnTo>
                      <a:pt x="318" y="84"/>
                    </a:lnTo>
                    <a:lnTo>
                      <a:pt x="326" y="81"/>
                    </a:lnTo>
                    <a:lnTo>
                      <a:pt x="331" y="77"/>
                    </a:lnTo>
                    <a:lnTo>
                      <a:pt x="335" y="82"/>
                    </a:lnTo>
                    <a:lnTo>
                      <a:pt x="338" y="87"/>
                    </a:lnTo>
                    <a:lnTo>
                      <a:pt x="331" y="91"/>
                    </a:lnTo>
                    <a:lnTo>
                      <a:pt x="321" y="93"/>
                    </a:lnTo>
                    <a:lnTo>
                      <a:pt x="306" y="94"/>
                    </a:lnTo>
                    <a:lnTo>
                      <a:pt x="289" y="93"/>
                    </a:lnTo>
                    <a:lnTo>
                      <a:pt x="269" y="91"/>
                    </a:lnTo>
                    <a:lnTo>
                      <a:pt x="247" y="87"/>
                    </a:lnTo>
                    <a:lnTo>
                      <a:pt x="223" y="82"/>
                    </a:lnTo>
                    <a:lnTo>
                      <a:pt x="198" y="77"/>
                    </a:lnTo>
                    <a:lnTo>
                      <a:pt x="146" y="62"/>
                    </a:lnTo>
                    <a:lnTo>
                      <a:pt x="93" y="44"/>
                    </a:lnTo>
                    <a:lnTo>
                      <a:pt x="68" y="35"/>
                    </a:lnTo>
                    <a:lnTo>
                      <a:pt x="44" y="23"/>
                    </a:lnTo>
                    <a:lnTo>
                      <a:pt x="22" y="1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7" name="Freeform 508">
                <a:extLst>
                  <a:ext uri="{FF2B5EF4-FFF2-40B4-BE49-F238E27FC236}">
                    <a16:creationId xmlns:a16="http://schemas.microsoft.com/office/drawing/2014/main" id="{4CE707D6-E1DF-4F1C-8591-19AA1E9AC8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8" name="Freeform 509">
                <a:extLst>
                  <a:ext uri="{FF2B5EF4-FFF2-40B4-BE49-F238E27FC236}">
                    <a16:creationId xmlns:a16="http://schemas.microsoft.com/office/drawing/2014/main" id="{75C24713-34FC-462E-8E80-FC74FA530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59" name="Freeform 510">
                <a:extLst>
                  <a:ext uri="{FF2B5EF4-FFF2-40B4-BE49-F238E27FC236}">
                    <a16:creationId xmlns:a16="http://schemas.microsoft.com/office/drawing/2014/main" id="{B73ED62F-0BBB-4508-B753-7F47E282AD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2" y="1692"/>
                <a:ext cx="117" cy="21"/>
              </a:xfrm>
              <a:custGeom>
                <a:avLst/>
                <a:gdLst>
                  <a:gd name="T0" fmla="*/ 117 w 117"/>
                  <a:gd name="T1" fmla="*/ 21 h 21"/>
                  <a:gd name="T2" fmla="*/ 0 w 117"/>
                  <a:gd name="T3" fmla="*/ 0 h 21"/>
                  <a:gd name="T4" fmla="*/ 29 w 117"/>
                  <a:gd name="T5" fmla="*/ 4 h 21"/>
                  <a:gd name="T6" fmla="*/ 58 w 117"/>
                  <a:gd name="T7" fmla="*/ 9 h 21"/>
                  <a:gd name="T8" fmla="*/ 88 w 117"/>
                  <a:gd name="T9" fmla="*/ 14 h 21"/>
                  <a:gd name="T10" fmla="*/ 117 w 117"/>
                  <a:gd name="T11" fmla="*/ 2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7" h="21">
                    <a:moveTo>
                      <a:pt x="117" y="21"/>
                    </a:moveTo>
                    <a:lnTo>
                      <a:pt x="0" y="0"/>
                    </a:lnTo>
                    <a:lnTo>
                      <a:pt x="29" y="4"/>
                    </a:lnTo>
                    <a:lnTo>
                      <a:pt x="58" y="9"/>
                    </a:lnTo>
                    <a:lnTo>
                      <a:pt x="88" y="14"/>
                    </a:lnTo>
                    <a:lnTo>
                      <a:pt x="117" y="21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60" name="Freeform 511">
                <a:extLst>
                  <a:ext uri="{FF2B5EF4-FFF2-40B4-BE49-F238E27FC236}">
                    <a16:creationId xmlns:a16="http://schemas.microsoft.com/office/drawing/2014/main" id="{FAAD9861-3A37-4C71-A910-42D8F296AF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8" y="1687"/>
                <a:ext cx="181" cy="32"/>
              </a:xfrm>
              <a:custGeom>
                <a:avLst/>
                <a:gdLst>
                  <a:gd name="T0" fmla="*/ 181 w 181"/>
                  <a:gd name="T1" fmla="*/ 32 h 32"/>
                  <a:gd name="T2" fmla="*/ 0 w 181"/>
                  <a:gd name="T3" fmla="*/ 0 h 32"/>
                  <a:gd name="T4" fmla="*/ 46 w 181"/>
                  <a:gd name="T5" fmla="*/ 7 h 32"/>
                  <a:gd name="T6" fmla="*/ 92 w 181"/>
                  <a:gd name="T7" fmla="*/ 14 h 32"/>
                  <a:gd name="T8" fmla="*/ 137 w 181"/>
                  <a:gd name="T9" fmla="*/ 22 h 32"/>
                  <a:gd name="T10" fmla="*/ 181 w 181"/>
                  <a:gd name="T11" fmla="*/ 32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" h="32">
                    <a:moveTo>
                      <a:pt x="181" y="32"/>
                    </a:moveTo>
                    <a:lnTo>
                      <a:pt x="0" y="0"/>
                    </a:lnTo>
                    <a:lnTo>
                      <a:pt x="46" y="7"/>
                    </a:lnTo>
                    <a:lnTo>
                      <a:pt x="92" y="14"/>
                    </a:lnTo>
                    <a:lnTo>
                      <a:pt x="137" y="22"/>
                    </a:lnTo>
                    <a:lnTo>
                      <a:pt x="181" y="32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61" name="Freeform 512">
                <a:extLst>
                  <a:ext uri="{FF2B5EF4-FFF2-40B4-BE49-F238E27FC236}">
                    <a16:creationId xmlns:a16="http://schemas.microsoft.com/office/drawing/2014/main" id="{D5D0AFDA-A331-45FE-BDF3-E17CBBEEC0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3" y="1686"/>
                <a:ext cx="228" cy="40"/>
              </a:xfrm>
              <a:custGeom>
                <a:avLst/>
                <a:gdLst>
                  <a:gd name="T0" fmla="*/ 59 w 228"/>
                  <a:gd name="T1" fmla="*/ 6 h 40"/>
                  <a:gd name="T2" fmla="*/ 176 w 228"/>
                  <a:gd name="T3" fmla="*/ 27 h 40"/>
                  <a:gd name="T4" fmla="*/ 189 w 228"/>
                  <a:gd name="T5" fmla="*/ 30 h 40"/>
                  <a:gd name="T6" fmla="*/ 203 w 228"/>
                  <a:gd name="T7" fmla="*/ 33 h 40"/>
                  <a:gd name="T8" fmla="*/ 214 w 228"/>
                  <a:gd name="T9" fmla="*/ 37 h 40"/>
                  <a:gd name="T10" fmla="*/ 228 w 228"/>
                  <a:gd name="T11" fmla="*/ 40 h 40"/>
                  <a:gd name="T12" fmla="*/ 0 w 228"/>
                  <a:gd name="T13" fmla="*/ 0 h 40"/>
                  <a:gd name="T14" fmla="*/ 14 w 228"/>
                  <a:gd name="T15" fmla="*/ 1 h 40"/>
                  <a:gd name="T16" fmla="*/ 29 w 228"/>
                  <a:gd name="T17" fmla="*/ 3 h 40"/>
                  <a:gd name="T18" fmla="*/ 44 w 228"/>
                  <a:gd name="T19" fmla="*/ 5 h 40"/>
                  <a:gd name="T20" fmla="*/ 59 w 228"/>
                  <a:gd name="T21" fmla="*/ 6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8" h="40">
                    <a:moveTo>
                      <a:pt x="59" y="6"/>
                    </a:moveTo>
                    <a:lnTo>
                      <a:pt x="176" y="27"/>
                    </a:lnTo>
                    <a:lnTo>
                      <a:pt x="189" y="30"/>
                    </a:lnTo>
                    <a:lnTo>
                      <a:pt x="203" y="33"/>
                    </a:lnTo>
                    <a:lnTo>
                      <a:pt x="214" y="37"/>
                    </a:lnTo>
                    <a:lnTo>
                      <a:pt x="228" y="40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29" y="3"/>
                    </a:lnTo>
                    <a:lnTo>
                      <a:pt x="44" y="5"/>
                    </a:lnTo>
                    <a:lnTo>
                      <a:pt x="59" y="6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62" name="Freeform 513">
                <a:extLst>
                  <a:ext uri="{FF2B5EF4-FFF2-40B4-BE49-F238E27FC236}">
                    <a16:creationId xmlns:a16="http://schemas.microsoft.com/office/drawing/2014/main" id="{7F24E3E1-3730-48A4-98A7-A67C568838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1" y="1684"/>
                <a:ext cx="269" cy="47"/>
              </a:xfrm>
              <a:custGeom>
                <a:avLst/>
                <a:gdLst>
                  <a:gd name="T0" fmla="*/ 47 w 269"/>
                  <a:gd name="T1" fmla="*/ 3 h 47"/>
                  <a:gd name="T2" fmla="*/ 228 w 269"/>
                  <a:gd name="T3" fmla="*/ 35 h 47"/>
                  <a:gd name="T4" fmla="*/ 248 w 269"/>
                  <a:gd name="T5" fmla="*/ 42 h 47"/>
                  <a:gd name="T6" fmla="*/ 269 w 269"/>
                  <a:gd name="T7" fmla="*/ 47 h 47"/>
                  <a:gd name="T8" fmla="*/ 0 w 269"/>
                  <a:gd name="T9" fmla="*/ 0 h 47"/>
                  <a:gd name="T10" fmla="*/ 24 w 269"/>
                  <a:gd name="T11" fmla="*/ 2 h 47"/>
                  <a:gd name="T12" fmla="*/ 47 w 269"/>
                  <a:gd name="T13" fmla="*/ 3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9" h="47">
                    <a:moveTo>
                      <a:pt x="47" y="3"/>
                    </a:moveTo>
                    <a:lnTo>
                      <a:pt x="228" y="35"/>
                    </a:lnTo>
                    <a:lnTo>
                      <a:pt x="248" y="42"/>
                    </a:lnTo>
                    <a:lnTo>
                      <a:pt x="269" y="47"/>
                    </a:lnTo>
                    <a:lnTo>
                      <a:pt x="0" y="0"/>
                    </a:lnTo>
                    <a:lnTo>
                      <a:pt x="24" y="2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63" name="Freeform 514">
                <a:extLst>
                  <a:ext uri="{FF2B5EF4-FFF2-40B4-BE49-F238E27FC236}">
                    <a16:creationId xmlns:a16="http://schemas.microsoft.com/office/drawing/2014/main" id="{211F5A37-A7F8-4D3A-9B09-9E0E6E3992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3" y="1684"/>
                <a:ext cx="302" cy="52"/>
              </a:xfrm>
              <a:custGeom>
                <a:avLst/>
                <a:gdLst>
                  <a:gd name="T0" fmla="*/ 40 w 302"/>
                  <a:gd name="T1" fmla="*/ 2 h 52"/>
                  <a:gd name="T2" fmla="*/ 268 w 302"/>
                  <a:gd name="T3" fmla="*/ 42 h 52"/>
                  <a:gd name="T4" fmla="*/ 285 w 302"/>
                  <a:gd name="T5" fmla="*/ 47 h 52"/>
                  <a:gd name="T6" fmla="*/ 302 w 302"/>
                  <a:gd name="T7" fmla="*/ 52 h 52"/>
                  <a:gd name="T8" fmla="*/ 0 w 302"/>
                  <a:gd name="T9" fmla="*/ 0 h 52"/>
                  <a:gd name="T10" fmla="*/ 20 w 302"/>
                  <a:gd name="T11" fmla="*/ 0 h 52"/>
                  <a:gd name="T12" fmla="*/ 40 w 302"/>
                  <a:gd name="T13" fmla="*/ 2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2" h="52">
                    <a:moveTo>
                      <a:pt x="40" y="2"/>
                    </a:moveTo>
                    <a:lnTo>
                      <a:pt x="268" y="42"/>
                    </a:lnTo>
                    <a:lnTo>
                      <a:pt x="285" y="47"/>
                    </a:lnTo>
                    <a:lnTo>
                      <a:pt x="302" y="52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64" name="Freeform 515">
                <a:extLst>
                  <a:ext uri="{FF2B5EF4-FFF2-40B4-BE49-F238E27FC236}">
                    <a16:creationId xmlns:a16="http://schemas.microsoft.com/office/drawing/2014/main" id="{1D4D6D19-C713-4CDE-BB34-4D7A47EE51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6" y="1682"/>
                <a:ext cx="334" cy="59"/>
              </a:xfrm>
              <a:custGeom>
                <a:avLst/>
                <a:gdLst>
                  <a:gd name="T0" fmla="*/ 35 w 334"/>
                  <a:gd name="T1" fmla="*/ 2 h 59"/>
                  <a:gd name="T2" fmla="*/ 304 w 334"/>
                  <a:gd name="T3" fmla="*/ 49 h 59"/>
                  <a:gd name="T4" fmla="*/ 319 w 334"/>
                  <a:gd name="T5" fmla="*/ 54 h 59"/>
                  <a:gd name="T6" fmla="*/ 334 w 334"/>
                  <a:gd name="T7" fmla="*/ 59 h 59"/>
                  <a:gd name="T8" fmla="*/ 0 w 334"/>
                  <a:gd name="T9" fmla="*/ 0 h 59"/>
                  <a:gd name="T10" fmla="*/ 18 w 334"/>
                  <a:gd name="T11" fmla="*/ 2 h 59"/>
                  <a:gd name="T12" fmla="*/ 35 w 334"/>
                  <a:gd name="T13" fmla="*/ 2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4" h="59">
                    <a:moveTo>
                      <a:pt x="35" y="2"/>
                    </a:moveTo>
                    <a:lnTo>
                      <a:pt x="304" y="49"/>
                    </a:lnTo>
                    <a:lnTo>
                      <a:pt x="319" y="54"/>
                    </a:lnTo>
                    <a:lnTo>
                      <a:pt x="334" y="59"/>
                    </a:lnTo>
                    <a:lnTo>
                      <a:pt x="0" y="0"/>
                    </a:lnTo>
                    <a:lnTo>
                      <a:pt x="18" y="2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65" name="Freeform 516">
                <a:extLst>
                  <a:ext uri="{FF2B5EF4-FFF2-40B4-BE49-F238E27FC236}">
                    <a16:creationId xmlns:a16="http://schemas.microsoft.com/office/drawing/2014/main" id="{A3AD0852-F760-4D29-8FC4-99AAA03C47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0" y="1682"/>
                <a:ext cx="362" cy="64"/>
              </a:xfrm>
              <a:custGeom>
                <a:avLst/>
                <a:gdLst>
                  <a:gd name="T0" fmla="*/ 33 w 362"/>
                  <a:gd name="T1" fmla="*/ 2 h 64"/>
                  <a:gd name="T2" fmla="*/ 335 w 362"/>
                  <a:gd name="T3" fmla="*/ 54 h 64"/>
                  <a:gd name="T4" fmla="*/ 348 w 362"/>
                  <a:gd name="T5" fmla="*/ 59 h 64"/>
                  <a:gd name="T6" fmla="*/ 362 w 362"/>
                  <a:gd name="T7" fmla="*/ 64 h 64"/>
                  <a:gd name="T8" fmla="*/ 0 w 362"/>
                  <a:gd name="T9" fmla="*/ 0 h 64"/>
                  <a:gd name="T10" fmla="*/ 17 w 362"/>
                  <a:gd name="T11" fmla="*/ 0 h 64"/>
                  <a:gd name="T12" fmla="*/ 33 w 362"/>
                  <a:gd name="T13" fmla="*/ 2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2" h="64">
                    <a:moveTo>
                      <a:pt x="33" y="2"/>
                    </a:moveTo>
                    <a:lnTo>
                      <a:pt x="335" y="54"/>
                    </a:lnTo>
                    <a:lnTo>
                      <a:pt x="348" y="59"/>
                    </a:lnTo>
                    <a:lnTo>
                      <a:pt x="362" y="6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33" y="2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66" name="Freeform 517">
                <a:extLst>
                  <a:ext uri="{FF2B5EF4-FFF2-40B4-BE49-F238E27FC236}">
                    <a16:creationId xmlns:a16="http://schemas.microsoft.com/office/drawing/2014/main" id="{9F66EB6D-9B65-4F9F-9716-B8E9582757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7" y="1682"/>
                <a:ext cx="387" cy="68"/>
              </a:xfrm>
              <a:custGeom>
                <a:avLst/>
                <a:gdLst>
                  <a:gd name="T0" fmla="*/ 29 w 387"/>
                  <a:gd name="T1" fmla="*/ 0 h 68"/>
                  <a:gd name="T2" fmla="*/ 363 w 387"/>
                  <a:gd name="T3" fmla="*/ 59 h 68"/>
                  <a:gd name="T4" fmla="*/ 375 w 387"/>
                  <a:gd name="T5" fmla="*/ 64 h 68"/>
                  <a:gd name="T6" fmla="*/ 387 w 387"/>
                  <a:gd name="T7" fmla="*/ 68 h 68"/>
                  <a:gd name="T8" fmla="*/ 0 w 387"/>
                  <a:gd name="T9" fmla="*/ 0 h 68"/>
                  <a:gd name="T10" fmla="*/ 13 w 387"/>
                  <a:gd name="T11" fmla="*/ 0 h 68"/>
                  <a:gd name="T12" fmla="*/ 29 w 387"/>
                  <a:gd name="T13" fmla="*/ 0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7" h="68">
                    <a:moveTo>
                      <a:pt x="29" y="0"/>
                    </a:moveTo>
                    <a:lnTo>
                      <a:pt x="363" y="59"/>
                    </a:lnTo>
                    <a:lnTo>
                      <a:pt x="375" y="64"/>
                    </a:lnTo>
                    <a:lnTo>
                      <a:pt x="387" y="6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67" name="Freeform 518">
                <a:extLst>
                  <a:ext uri="{FF2B5EF4-FFF2-40B4-BE49-F238E27FC236}">
                    <a16:creationId xmlns:a16="http://schemas.microsoft.com/office/drawing/2014/main" id="{EF06293E-E022-4B38-9484-C2249A82F8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2" y="1682"/>
                <a:ext cx="412" cy="73"/>
              </a:xfrm>
              <a:custGeom>
                <a:avLst/>
                <a:gdLst>
                  <a:gd name="T0" fmla="*/ 28 w 412"/>
                  <a:gd name="T1" fmla="*/ 0 h 73"/>
                  <a:gd name="T2" fmla="*/ 390 w 412"/>
                  <a:gd name="T3" fmla="*/ 64 h 73"/>
                  <a:gd name="T4" fmla="*/ 402 w 412"/>
                  <a:gd name="T5" fmla="*/ 68 h 73"/>
                  <a:gd name="T6" fmla="*/ 412 w 412"/>
                  <a:gd name="T7" fmla="*/ 73 h 73"/>
                  <a:gd name="T8" fmla="*/ 0 w 412"/>
                  <a:gd name="T9" fmla="*/ 0 h 73"/>
                  <a:gd name="T10" fmla="*/ 15 w 412"/>
                  <a:gd name="T11" fmla="*/ 0 h 73"/>
                  <a:gd name="T12" fmla="*/ 28 w 412"/>
                  <a:gd name="T13" fmla="*/ 0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2" h="73">
                    <a:moveTo>
                      <a:pt x="28" y="0"/>
                    </a:moveTo>
                    <a:lnTo>
                      <a:pt x="390" y="64"/>
                    </a:lnTo>
                    <a:lnTo>
                      <a:pt x="402" y="68"/>
                    </a:lnTo>
                    <a:lnTo>
                      <a:pt x="412" y="73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68" name="Freeform 519">
                <a:extLst>
                  <a:ext uri="{FF2B5EF4-FFF2-40B4-BE49-F238E27FC236}">
                    <a16:creationId xmlns:a16="http://schemas.microsoft.com/office/drawing/2014/main" id="{995A5ED2-B686-4ECA-871A-7C40366A80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0" y="1682"/>
                <a:ext cx="436" cy="76"/>
              </a:xfrm>
              <a:custGeom>
                <a:avLst/>
                <a:gdLst>
                  <a:gd name="T0" fmla="*/ 27 w 436"/>
                  <a:gd name="T1" fmla="*/ 0 h 76"/>
                  <a:gd name="T2" fmla="*/ 414 w 436"/>
                  <a:gd name="T3" fmla="*/ 68 h 76"/>
                  <a:gd name="T4" fmla="*/ 424 w 436"/>
                  <a:gd name="T5" fmla="*/ 73 h 76"/>
                  <a:gd name="T6" fmla="*/ 436 w 436"/>
                  <a:gd name="T7" fmla="*/ 76 h 76"/>
                  <a:gd name="T8" fmla="*/ 0 w 436"/>
                  <a:gd name="T9" fmla="*/ 0 h 76"/>
                  <a:gd name="T10" fmla="*/ 13 w 436"/>
                  <a:gd name="T11" fmla="*/ 0 h 76"/>
                  <a:gd name="T12" fmla="*/ 27 w 436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6" h="76">
                    <a:moveTo>
                      <a:pt x="27" y="0"/>
                    </a:moveTo>
                    <a:lnTo>
                      <a:pt x="414" y="68"/>
                    </a:lnTo>
                    <a:lnTo>
                      <a:pt x="424" y="73"/>
                    </a:lnTo>
                    <a:lnTo>
                      <a:pt x="436" y="76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69" name="Freeform 520">
                <a:extLst>
                  <a:ext uri="{FF2B5EF4-FFF2-40B4-BE49-F238E27FC236}">
                    <a16:creationId xmlns:a16="http://schemas.microsoft.com/office/drawing/2014/main" id="{098161F0-9F19-4AF5-9698-1819EAE594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" y="1682"/>
                <a:ext cx="458" cy="80"/>
              </a:xfrm>
              <a:custGeom>
                <a:avLst/>
                <a:gdLst>
                  <a:gd name="T0" fmla="*/ 26 w 458"/>
                  <a:gd name="T1" fmla="*/ 0 h 80"/>
                  <a:gd name="T2" fmla="*/ 438 w 458"/>
                  <a:gd name="T3" fmla="*/ 73 h 80"/>
                  <a:gd name="T4" fmla="*/ 448 w 458"/>
                  <a:gd name="T5" fmla="*/ 76 h 80"/>
                  <a:gd name="T6" fmla="*/ 458 w 458"/>
                  <a:gd name="T7" fmla="*/ 80 h 80"/>
                  <a:gd name="T8" fmla="*/ 0 w 458"/>
                  <a:gd name="T9" fmla="*/ 0 h 80"/>
                  <a:gd name="T10" fmla="*/ 14 w 458"/>
                  <a:gd name="T11" fmla="*/ 0 h 80"/>
                  <a:gd name="T12" fmla="*/ 26 w 458"/>
                  <a:gd name="T13" fmla="*/ 0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8" h="80">
                    <a:moveTo>
                      <a:pt x="26" y="0"/>
                    </a:moveTo>
                    <a:lnTo>
                      <a:pt x="438" y="73"/>
                    </a:lnTo>
                    <a:lnTo>
                      <a:pt x="448" y="76"/>
                    </a:lnTo>
                    <a:lnTo>
                      <a:pt x="458" y="8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70" name="Freeform 521">
                <a:extLst>
                  <a:ext uri="{FF2B5EF4-FFF2-40B4-BE49-F238E27FC236}">
                    <a16:creationId xmlns:a16="http://schemas.microsoft.com/office/drawing/2014/main" id="{126AB8BA-5232-4332-89FD-A45A851E5D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1682"/>
                <a:ext cx="479" cy="85"/>
              </a:xfrm>
              <a:custGeom>
                <a:avLst/>
                <a:gdLst>
                  <a:gd name="T0" fmla="*/ 25 w 479"/>
                  <a:gd name="T1" fmla="*/ 0 h 85"/>
                  <a:gd name="T2" fmla="*/ 461 w 479"/>
                  <a:gd name="T3" fmla="*/ 76 h 85"/>
                  <a:gd name="T4" fmla="*/ 469 w 479"/>
                  <a:gd name="T5" fmla="*/ 80 h 85"/>
                  <a:gd name="T6" fmla="*/ 479 w 479"/>
                  <a:gd name="T7" fmla="*/ 85 h 85"/>
                  <a:gd name="T8" fmla="*/ 0 w 479"/>
                  <a:gd name="T9" fmla="*/ 0 h 85"/>
                  <a:gd name="T10" fmla="*/ 13 w 479"/>
                  <a:gd name="T11" fmla="*/ 0 h 85"/>
                  <a:gd name="T12" fmla="*/ 25 w 479"/>
                  <a:gd name="T13" fmla="*/ 0 h 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9" h="85">
                    <a:moveTo>
                      <a:pt x="25" y="0"/>
                    </a:moveTo>
                    <a:lnTo>
                      <a:pt x="461" y="76"/>
                    </a:lnTo>
                    <a:lnTo>
                      <a:pt x="469" y="80"/>
                    </a:lnTo>
                    <a:lnTo>
                      <a:pt x="479" y="85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71" name="Freeform 522">
                <a:extLst>
                  <a:ext uri="{FF2B5EF4-FFF2-40B4-BE49-F238E27FC236}">
                    <a16:creationId xmlns:a16="http://schemas.microsoft.com/office/drawing/2014/main" id="{5D7716DD-DC11-48B1-AFD4-A39F0BBCD0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3" y="1682"/>
                <a:ext cx="500" cy="88"/>
              </a:xfrm>
              <a:custGeom>
                <a:avLst/>
                <a:gdLst>
                  <a:gd name="T0" fmla="*/ 23 w 500"/>
                  <a:gd name="T1" fmla="*/ 0 h 88"/>
                  <a:gd name="T2" fmla="*/ 481 w 500"/>
                  <a:gd name="T3" fmla="*/ 80 h 88"/>
                  <a:gd name="T4" fmla="*/ 489 w 500"/>
                  <a:gd name="T5" fmla="*/ 83 h 88"/>
                  <a:gd name="T6" fmla="*/ 500 w 500"/>
                  <a:gd name="T7" fmla="*/ 88 h 88"/>
                  <a:gd name="T8" fmla="*/ 0 w 500"/>
                  <a:gd name="T9" fmla="*/ 0 h 88"/>
                  <a:gd name="T10" fmla="*/ 12 w 500"/>
                  <a:gd name="T11" fmla="*/ 0 h 88"/>
                  <a:gd name="T12" fmla="*/ 23 w 500"/>
                  <a:gd name="T13" fmla="*/ 0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0" h="88">
                    <a:moveTo>
                      <a:pt x="23" y="0"/>
                    </a:moveTo>
                    <a:lnTo>
                      <a:pt x="481" y="80"/>
                    </a:lnTo>
                    <a:lnTo>
                      <a:pt x="489" y="83"/>
                    </a:lnTo>
                    <a:lnTo>
                      <a:pt x="500" y="8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72" name="Freeform 523">
                <a:extLst>
                  <a:ext uri="{FF2B5EF4-FFF2-40B4-BE49-F238E27FC236}">
                    <a16:creationId xmlns:a16="http://schemas.microsoft.com/office/drawing/2014/main" id="{DB987059-4F59-48FB-BAB5-C3FF82279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3" y="1682"/>
                <a:ext cx="518" cy="91"/>
              </a:xfrm>
              <a:custGeom>
                <a:avLst/>
                <a:gdLst>
                  <a:gd name="T0" fmla="*/ 22 w 518"/>
                  <a:gd name="T1" fmla="*/ 0 h 91"/>
                  <a:gd name="T2" fmla="*/ 501 w 518"/>
                  <a:gd name="T3" fmla="*/ 85 h 91"/>
                  <a:gd name="T4" fmla="*/ 510 w 518"/>
                  <a:gd name="T5" fmla="*/ 88 h 91"/>
                  <a:gd name="T6" fmla="*/ 518 w 518"/>
                  <a:gd name="T7" fmla="*/ 91 h 91"/>
                  <a:gd name="T8" fmla="*/ 0 w 518"/>
                  <a:gd name="T9" fmla="*/ 0 h 91"/>
                  <a:gd name="T10" fmla="*/ 11 w 518"/>
                  <a:gd name="T11" fmla="*/ 0 h 91"/>
                  <a:gd name="T12" fmla="*/ 22 w 518"/>
                  <a:gd name="T13" fmla="*/ 0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8" h="91">
                    <a:moveTo>
                      <a:pt x="22" y="0"/>
                    </a:moveTo>
                    <a:lnTo>
                      <a:pt x="501" y="85"/>
                    </a:lnTo>
                    <a:lnTo>
                      <a:pt x="510" y="88"/>
                    </a:lnTo>
                    <a:lnTo>
                      <a:pt x="518" y="9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73" name="Freeform 524">
                <a:extLst>
                  <a:ext uri="{FF2B5EF4-FFF2-40B4-BE49-F238E27FC236}">
                    <a16:creationId xmlns:a16="http://schemas.microsoft.com/office/drawing/2014/main" id="{2695EC46-9B87-4B81-971D-E46F76B7C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1" y="1682"/>
                <a:ext cx="537" cy="95"/>
              </a:xfrm>
              <a:custGeom>
                <a:avLst/>
                <a:gdLst>
                  <a:gd name="T0" fmla="*/ 22 w 537"/>
                  <a:gd name="T1" fmla="*/ 0 h 95"/>
                  <a:gd name="T2" fmla="*/ 522 w 537"/>
                  <a:gd name="T3" fmla="*/ 88 h 95"/>
                  <a:gd name="T4" fmla="*/ 528 w 537"/>
                  <a:gd name="T5" fmla="*/ 91 h 95"/>
                  <a:gd name="T6" fmla="*/ 537 w 537"/>
                  <a:gd name="T7" fmla="*/ 95 h 95"/>
                  <a:gd name="T8" fmla="*/ 0 w 537"/>
                  <a:gd name="T9" fmla="*/ 0 h 95"/>
                  <a:gd name="T10" fmla="*/ 12 w 537"/>
                  <a:gd name="T11" fmla="*/ 0 h 95"/>
                  <a:gd name="T12" fmla="*/ 22 w 537"/>
                  <a:gd name="T13" fmla="*/ 0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7" h="95">
                    <a:moveTo>
                      <a:pt x="22" y="0"/>
                    </a:moveTo>
                    <a:lnTo>
                      <a:pt x="522" y="88"/>
                    </a:lnTo>
                    <a:lnTo>
                      <a:pt x="528" y="91"/>
                    </a:lnTo>
                    <a:lnTo>
                      <a:pt x="537" y="9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74" name="Freeform 525">
                <a:extLst>
                  <a:ext uri="{FF2B5EF4-FFF2-40B4-BE49-F238E27FC236}">
                    <a16:creationId xmlns:a16="http://schemas.microsoft.com/office/drawing/2014/main" id="{59988565-8950-439D-B644-DAA64C996B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1" y="1682"/>
                <a:ext cx="555" cy="98"/>
              </a:xfrm>
              <a:custGeom>
                <a:avLst/>
                <a:gdLst>
                  <a:gd name="T0" fmla="*/ 22 w 555"/>
                  <a:gd name="T1" fmla="*/ 0 h 98"/>
                  <a:gd name="T2" fmla="*/ 540 w 555"/>
                  <a:gd name="T3" fmla="*/ 91 h 98"/>
                  <a:gd name="T4" fmla="*/ 547 w 555"/>
                  <a:gd name="T5" fmla="*/ 95 h 98"/>
                  <a:gd name="T6" fmla="*/ 555 w 555"/>
                  <a:gd name="T7" fmla="*/ 98 h 98"/>
                  <a:gd name="T8" fmla="*/ 0 w 555"/>
                  <a:gd name="T9" fmla="*/ 0 h 98"/>
                  <a:gd name="T10" fmla="*/ 12 w 555"/>
                  <a:gd name="T11" fmla="*/ 0 h 98"/>
                  <a:gd name="T12" fmla="*/ 22 w 555"/>
                  <a:gd name="T13" fmla="*/ 0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5" h="98">
                    <a:moveTo>
                      <a:pt x="22" y="0"/>
                    </a:moveTo>
                    <a:lnTo>
                      <a:pt x="540" y="91"/>
                    </a:lnTo>
                    <a:lnTo>
                      <a:pt x="547" y="95"/>
                    </a:lnTo>
                    <a:lnTo>
                      <a:pt x="555" y="9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75" name="Freeform 526">
                <a:extLst>
                  <a:ext uri="{FF2B5EF4-FFF2-40B4-BE49-F238E27FC236}">
                    <a16:creationId xmlns:a16="http://schemas.microsoft.com/office/drawing/2014/main" id="{9FA615AB-1FA0-4D30-8B78-6AB7FEB9E5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1" y="1682"/>
                <a:ext cx="572" cy="102"/>
              </a:xfrm>
              <a:custGeom>
                <a:avLst/>
                <a:gdLst>
                  <a:gd name="T0" fmla="*/ 20 w 572"/>
                  <a:gd name="T1" fmla="*/ 0 h 102"/>
                  <a:gd name="T2" fmla="*/ 557 w 572"/>
                  <a:gd name="T3" fmla="*/ 95 h 102"/>
                  <a:gd name="T4" fmla="*/ 565 w 572"/>
                  <a:gd name="T5" fmla="*/ 98 h 102"/>
                  <a:gd name="T6" fmla="*/ 572 w 572"/>
                  <a:gd name="T7" fmla="*/ 102 h 102"/>
                  <a:gd name="T8" fmla="*/ 0 w 572"/>
                  <a:gd name="T9" fmla="*/ 0 h 102"/>
                  <a:gd name="T10" fmla="*/ 10 w 572"/>
                  <a:gd name="T11" fmla="*/ 0 h 102"/>
                  <a:gd name="T12" fmla="*/ 20 w 572"/>
                  <a:gd name="T13" fmla="*/ 0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2" h="102">
                    <a:moveTo>
                      <a:pt x="20" y="0"/>
                    </a:moveTo>
                    <a:lnTo>
                      <a:pt x="557" y="95"/>
                    </a:lnTo>
                    <a:lnTo>
                      <a:pt x="565" y="98"/>
                    </a:lnTo>
                    <a:lnTo>
                      <a:pt x="572" y="102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76" name="Freeform 527">
                <a:extLst>
                  <a:ext uri="{FF2B5EF4-FFF2-40B4-BE49-F238E27FC236}">
                    <a16:creationId xmlns:a16="http://schemas.microsoft.com/office/drawing/2014/main" id="{5D8FA51F-D549-43BC-A495-008B9982F8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0" y="1682"/>
                <a:ext cx="590" cy="105"/>
              </a:xfrm>
              <a:custGeom>
                <a:avLst/>
                <a:gdLst>
                  <a:gd name="T0" fmla="*/ 21 w 590"/>
                  <a:gd name="T1" fmla="*/ 0 h 105"/>
                  <a:gd name="T2" fmla="*/ 576 w 590"/>
                  <a:gd name="T3" fmla="*/ 98 h 105"/>
                  <a:gd name="T4" fmla="*/ 583 w 590"/>
                  <a:gd name="T5" fmla="*/ 102 h 105"/>
                  <a:gd name="T6" fmla="*/ 590 w 590"/>
                  <a:gd name="T7" fmla="*/ 105 h 105"/>
                  <a:gd name="T8" fmla="*/ 0 w 590"/>
                  <a:gd name="T9" fmla="*/ 2 h 105"/>
                  <a:gd name="T10" fmla="*/ 11 w 590"/>
                  <a:gd name="T11" fmla="*/ 0 h 105"/>
                  <a:gd name="T12" fmla="*/ 21 w 590"/>
                  <a:gd name="T13" fmla="*/ 0 h 1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0" h="105">
                    <a:moveTo>
                      <a:pt x="21" y="0"/>
                    </a:moveTo>
                    <a:lnTo>
                      <a:pt x="576" y="98"/>
                    </a:lnTo>
                    <a:lnTo>
                      <a:pt x="583" y="102"/>
                    </a:lnTo>
                    <a:lnTo>
                      <a:pt x="590" y="105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77" name="Freeform 528">
                <a:extLst>
                  <a:ext uri="{FF2B5EF4-FFF2-40B4-BE49-F238E27FC236}">
                    <a16:creationId xmlns:a16="http://schemas.microsoft.com/office/drawing/2014/main" id="{2B0BDAB3-AAE6-4D04-88D3-9F607525C8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4" y="1682"/>
                <a:ext cx="602" cy="108"/>
              </a:xfrm>
              <a:custGeom>
                <a:avLst/>
                <a:gdLst>
                  <a:gd name="T0" fmla="*/ 17 w 602"/>
                  <a:gd name="T1" fmla="*/ 0 h 108"/>
                  <a:gd name="T2" fmla="*/ 589 w 602"/>
                  <a:gd name="T3" fmla="*/ 102 h 108"/>
                  <a:gd name="T4" fmla="*/ 596 w 602"/>
                  <a:gd name="T5" fmla="*/ 105 h 108"/>
                  <a:gd name="T6" fmla="*/ 602 w 602"/>
                  <a:gd name="T7" fmla="*/ 108 h 108"/>
                  <a:gd name="T8" fmla="*/ 0 w 602"/>
                  <a:gd name="T9" fmla="*/ 2 h 108"/>
                  <a:gd name="T10" fmla="*/ 5 w 602"/>
                  <a:gd name="T11" fmla="*/ 2 h 108"/>
                  <a:gd name="T12" fmla="*/ 6 w 602"/>
                  <a:gd name="T13" fmla="*/ 2 h 108"/>
                  <a:gd name="T14" fmla="*/ 11 w 602"/>
                  <a:gd name="T15" fmla="*/ 2 h 108"/>
                  <a:gd name="T16" fmla="*/ 17 w 602"/>
                  <a:gd name="T17" fmla="*/ 0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02" h="108">
                    <a:moveTo>
                      <a:pt x="17" y="0"/>
                    </a:moveTo>
                    <a:lnTo>
                      <a:pt x="589" y="102"/>
                    </a:lnTo>
                    <a:lnTo>
                      <a:pt x="596" y="105"/>
                    </a:lnTo>
                    <a:lnTo>
                      <a:pt x="602" y="108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11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78" name="Freeform 529">
                <a:extLst>
                  <a:ext uri="{FF2B5EF4-FFF2-40B4-BE49-F238E27FC236}">
                    <a16:creationId xmlns:a16="http://schemas.microsoft.com/office/drawing/2014/main" id="{403E660F-FCF8-47FB-BC23-51E00344D5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5" y="1684"/>
                <a:ext cx="618" cy="110"/>
              </a:xfrm>
              <a:custGeom>
                <a:avLst/>
                <a:gdLst>
                  <a:gd name="T0" fmla="*/ 15 w 618"/>
                  <a:gd name="T1" fmla="*/ 0 h 110"/>
                  <a:gd name="T2" fmla="*/ 605 w 618"/>
                  <a:gd name="T3" fmla="*/ 103 h 110"/>
                  <a:gd name="T4" fmla="*/ 611 w 618"/>
                  <a:gd name="T5" fmla="*/ 106 h 110"/>
                  <a:gd name="T6" fmla="*/ 618 w 618"/>
                  <a:gd name="T7" fmla="*/ 110 h 110"/>
                  <a:gd name="T8" fmla="*/ 0 w 618"/>
                  <a:gd name="T9" fmla="*/ 2 h 110"/>
                  <a:gd name="T10" fmla="*/ 10 w 618"/>
                  <a:gd name="T11" fmla="*/ 0 h 110"/>
                  <a:gd name="T12" fmla="*/ 15 w 618"/>
                  <a:gd name="T13" fmla="*/ 0 h 110"/>
                  <a:gd name="T14" fmla="*/ 15 w 618"/>
                  <a:gd name="T15" fmla="*/ 0 h 110"/>
                  <a:gd name="T16" fmla="*/ 15 w 618"/>
                  <a:gd name="T17" fmla="*/ 0 h 1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18" h="110">
                    <a:moveTo>
                      <a:pt x="15" y="0"/>
                    </a:moveTo>
                    <a:lnTo>
                      <a:pt x="605" y="103"/>
                    </a:lnTo>
                    <a:lnTo>
                      <a:pt x="611" y="106"/>
                    </a:lnTo>
                    <a:lnTo>
                      <a:pt x="618" y="110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79" name="Freeform 530">
                <a:extLst>
                  <a:ext uri="{FF2B5EF4-FFF2-40B4-BE49-F238E27FC236}">
                    <a16:creationId xmlns:a16="http://schemas.microsoft.com/office/drawing/2014/main" id="{F4ED0BD6-CEF0-4091-A6D0-7DBD8B05E0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3" y="1684"/>
                <a:ext cx="637" cy="113"/>
              </a:xfrm>
              <a:custGeom>
                <a:avLst/>
                <a:gdLst>
                  <a:gd name="T0" fmla="*/ 21 w 637"/>
                  <a:gd name="T1" fmla="*/ 0 h 113"/>
                  <a:gd name="T2" fmla="*/ 623 w 637"/>
                  <a:gd name="T3" fmla="*/ 106 h 113"/>
                  <a:gd name="T4" fmla="*/ 630 w 637"/>
                  <a:gd name="T5" fmla="*/ 110 h 113"/>
                  <a:gd name="T6" fmla="*/ 637 w 637"/>
                  <a:gd name="T7" fmla="*/ 113 h 113"/>
                  <a:gd name="T8" fmla="*/ 0 w 637"/>
                  <a:gd name="T9" fmla="*/ 2 h 113"/>
                  <a:gd name="T10" fmla="*/ 14 w 637"/>
                  <a:gd name="T11" fmla="*/ 2 h 113"/>
                  <a:gd name="T12" fmla="*/ 21 w 637"/>
                  <a:gd name="T13" fmla="*/ 0 h 1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7" h="113">
                    <a:moveTo>
                      <a:pt x="21" y="0"/>
                    </a:moveTo>
                    <a:lnTo>
                      <a:pt x="623" y="106"/>
                    </a:lnTo>
                    <a:lnTo>
                      <a:pt x="630" y="110"/>
                    </a:lnTo>
                    <a:lnTo>
                      <a:pt x="637" y="113"/>
                    </a:lnTo>
                    <a:lnTo>
                      <a:pt x="0" y="2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80" name="Freeform 531">
                <a:extLst>
                  <a:ext uri="{FF2B5EF4-FFF2-40B4-BE49-F238E27FC236}">
                    <a16:creationId xmlns:a16="http://schemas.microsoft.com/office/drawing/2014/main" id="{408AD408-B26C-44FB-A9EC-E40B7D2AAE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" y="1686"/>
                <a:ext cx="654" cy="115"/>
              </a:xfrm>
              <a:custGeom>
                <a:avLst/>
                <a:gdLst>
                  <a:gd name="T0" fmla="*/ 22 w 654"/>
                  <a:gd name="T1" fmla="*/ 0 h 115"/>
                  <a:gd name="T2" fmla="*/ 640 w 654"/>
                  <a:gd name="T3" fmla="*/ 108 h 115"/>
                  <a:gd name="T4" fmla="*/ 647 w 654"/>
                  <a:gd name="T5" fmla="*/ 111 h 115"/>
                  <a:gd name="T6" fmla="*/ 654 w 654"/>
                  <a:gd name="T7" fmla="*/ 115 h 115"/>
                  <a:gd name="T8" fmla="*/ 0 w 654"/>
                  <a:gd name="T9" fmla="*/ 0 h 115"/>
                  <a:gd name="T10" fmla="*/ 12 w 654"/>
                  <a:gd name="T11" fmla="*/ 0 h 115"/>
                  <a:gd name="T12" fmla="*/ 22 w 654"/>
                  <a:gd name="T13" fmla="*/ 0 h 1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4" h="115">
                    <a:moveTo>
                      <a:pt x="22" y="0"/>
                    </a:moveTo>
                    <a:lnTo>
                      <a:pt x="640" y="108"/>
                    </a:lnTo>
                    <a:lnTo>
                      <a:pt x="647" y="111"/>
                    </a:lnTo>
                    <a:lnTo>
                      <a:pt x="654" y="11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81" name="Freeform 532">
                <a:extLst>
                  <a:ext uri="{FF2B5EF4-FFF2-40B4-BE49-F238E27FC236}">
                    <a16:creationId xmlns:a16="http://schemas.microsoft.com/office/drawing/2014/main" id="{9DC3B24C-0D17-4E57-878B-7DBA42D4A6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1" y="1686"/>
                <a:ext cx="672" cy="118"/>
              </a:xfrm>
              <a:custGeom>
                <a:avLst/>
                <a:gdLst>
                  <a:gd name="T0" fmla="*/ 22 w 672"/>
                  <a:gd name="T1" fmla="*/ 0 h 118"/>
                  <a:gd name="T2" fmla="*/ 659 w 672"/>
                  <a:gd name="T3" fmla="*/ 111 h 118"/>
                  <a:gd name="T4" fmla="*/ 666 w 672"/>
                  <a:gd name="T5" fmla="*/ 115 h 118"/>
                  <a:gd name="T6" fmla="*/ 672 w 672"/>
                  <a:gd name="T7" fmla="*/ 118 h 118"/>
                  <a:gd name="T8" fmla="*/ 0 w 672"/>
                  <a:gd name="T9" fmla="*/ 0 h 118"/>
                  <a:gd name="T10" fmla="*/ 12 w 672"/>
                  <a:gd name="T11" fmla="*/ 0 h 118"/>
                  <a:gd name="T12" fmla="*/ 22 w 672"/>
                  <a:gd name="T13" fmla="*/ 0 h 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2" h="118">
                    <a:moveTo>
                      <a:pt x="22" y="0"/>
                    </a:moveTo>
                    <a:lnTo>
                      <a:pt x="659" y="111"/>
                    </a:lnTo>
                    <a:lnTo>
                      <a:pt x="666" y="115"/>
                    </a:lnTo>
                    <a:lnTo>
                      <a:pt x="672" y="11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5D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82" name="Freeform 533">
                <a:extLst>
                  <a:ext uri="{FF2B5EF4-FFF2-40B4-BE49-F238E27FC236}">
                    <a16:creationId xmlns:a16="http://schemas.microsoft.com/office/drawing/2014/main" id="{CCD578F5-148B-47C0-92C2-F3703F3879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" y="1686"/>
                <a:ext cx="691" cy="121"/>
              </a:xfrm>
              <a:custGeom>
                <a:avLst/>
                <a:gdLst>
                  <a:gd name="T0" fmla="*/ 25 w 691"/>
                  <a:gd name="T1" fmla="*/ 0 h 121"/>
                  <a:gd name="T2" fmla="*/ 679 w 691"/>
                  <a:gd name="T3" fmla="*/ 115 h 121"/>
                  <a:gd name="T4" fmla="*/ 684 w 691"/>
                  <a:gd name="T5" fmla="*/ 118 h 121"/>
                  <a:gd name="T6" fmla="*/ 691 w 691"/>
                  <a:gd name="T7" fmla="*/ 121 h 121"/>
                  <a:gd name="T8" fmla="*/ 0 w 691"/>
                  <a:gd name="T9" fmla="*/ 0 h 121"/>
                  <a:gd name="T10" fmla="*/ 13 w 691"/>
                  <a:gd name="T11" fmla="*/ 0 h 121"/>
                  <a:gd name="T12" fmla="*/ 25 w 691"/>
                  <a:gd name="T13" fmla="*/ 0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1" h="121">
                    <a:moveTo>
                      <a:pt x="25" y="0"/>
                    </a:moveTo>
                    <a:lnTo>
                      <a:pt x="679" y="115"/>
                    </a:lnTo>
                    <a:lnTo>
                      <a:pt x="684" y="118"/>
                    </a:lnTo>
                    <a:lnTo>
                      <a:pt x="691" y="121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83" name="Freeform 534">
                <a:extLst>
                  <a:ext uri="{FF2B5EF4-FFF2-40B4-BE49-F238E27FC236}">
                    <a16:creationId xmlns:a16="http://schemas.microsoft.com/office/drawing/2014/main" id="{7ABA24BA-48B4-4536-9600-9145912B56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6" y="1686"/>
                <a:ext cx="708" cy="125"/>
              </a:xfrm>
              <a:custGeom>
                <a:avLst/>
                <a:gdLst>
                  <a:gd name="T0" fmla="*/ 25 w 708"/>
                  <a:gd name="T1" fmla="*/ 0 h 125"/>
                  <a:gd name="T2" fmla="*/ 697 w 708"/>
                  <a:gd name="T3" fmla="*/ 118 h 125"/>
                  <a:gd name="T4" fmla="*/ 703 w 708"/>
                  <a:gd name="T5" fmla="*/ 121 h 125"/>
                  <a:gd name="T6" fmla="*/ 708 w 708"/>
                  <a:gd name="T7" fmla="*/ 125 h 125"/>
                  <a:gd name="T8" fmla="*/ 0 w 708"/>
                  <a:gd name="T9" fmla="*/ 0 h 125"/>
                  <a:gd name="T10" fmla="*/ 14 w 708"/>
                  <a:gd name="T11" fmla="*/ 0 h 125"/>
                  <a:gd name="T12" fmla="*/ 25 w 708"/>
                  <a:gd name="T13" fmla="*/ 0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8" h="125">
                    <a:moveTo>
                      <a:pt x="25" y="0"/>
                    </a:moveTo>
                    <a:lnTo>
                      <a:pt x="697" y="118"/>
                    </a:lnTo>
                    <a:lnTo>
                      <a:pt x="703" y="121"/>
                    </a:lnTo>
                    <a:lnTo>
                      <a:pt x="708" y="12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84" name="Freeform 535">
                <a:extLst>
                  <a:ext uri="{FF2B5EF4-FFF2-40B4-BE49-F238E27FC236}">
                    <a16:creationId xmlns:a16="http://schemas.microsoft.com/office/drawing/2014/main" id="{17B668F8-7465-4A96-9B93-F33A1D484F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" y="1686"/>
                <a:ext cx="727" cy="128"/>
              </a:xfrm>
              <a:custGeom>
                <a:avLst/>
                <a:gdLst>
                  <a:gd name="T0" fmla="*/ 25 w 727"/>
                  <a:gd name="T1" fmla="*/ 0 h 128"/>
                  <a:gd name="T2" fmla="*/ 716 w 727"/>
                  <a:gd name="T3" fmla="*/ 121 h 128"/>
                  <a:gd name="T4" fmla="*/ 721 w 727"/>
                  <a:gd name="T5" fmla="*/ 125 h 128"/>
                  <a:gd name="T6" fmla="*/ 727 w 727"/>
                  <a:gd name="T7" fmla="*/ 128 h 128"/>
                  <a:gd name="T8" fmla="*/ 0 w 727"/>
                  <a:gd name="T9" fmla="*/ 0 h 128"/>
                  <a:gd name="T10" fmla="*/ 13 w 727"/>
                  <a:gd name="T11" fmla="*/ 0 h 128"/>
                  <a:gd name="T12" fmla="*/ 25 w 727"/>
                  <a:gd name="T13" fmla="*/ 0 h 1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7" h="128">
                    <a:moveTo>
                      <a:pt x="25" y="0"/>
                    </a:moveTo>
                    <a:lnTo>
                      <a:pt x="716" y="121"/>
                    </a:lnTo>
                    <a:lnTo>
                      <a:pt x="721" y="125"/>
                    </a:lnTo>
                    <a:lnTo>
                      <a:pt x="727" y="12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85" name="Freeform 536">
                <a:extLst>
                  <a:ext uri="{FF2B5EF4-FFF2-40B4-BE49-F238E27FC236}">
                    <a16:creationId xmlns:a16="http://schemas.microsoft.com/office/drawing/2014/main" id="{56066358-6C5B-4A46-B7F2-3FB32CD407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1686"/>
                <a:ext cx="744" cy="131"/>
              </a:xfrm>
              <a:custGeom>
                <a:avLst/>
                <a:gdLst>
                  <a:gd name="T0" fmla="*/ 25 w 744"/>
                  <a:gd name="T1" fmla="*/ 0 h 131"/>
                  <a:gd name="T2" fmla="*/ 733 w 744"/>
                  <a:gd name="T3" fmla="*/ 125 h 131"/>
                  <a:gd name="T4" fmla="*/ 739 w 744"/>
                  <a:gd name="T5" fmla="*/ 128 h 131"/>
                  <a:gd name="T6" fmla="*/ 744 w 744"/>
                  <a:gd name="T7" fmla="*/ 131 h 131"/>
                  <a:gd name="T8" fmla="*/ 0 w 744"/>
                  <a:gd name="T9" fmla="*/ 0 h 131"/>
                  <a:gd name="T10" fmla="*/ 12 w 744"/>
                  <a:gd name="T11" fmla="*/ 0 h 131"/>
                  <a:gd name="T12" fmla="*/ 25 w 744"/>
                  <a:gd name="T13" fmla="*/ 0 h 1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44" h="131">
                    <a:moveTo>
                      <a:pt x="25" y="0"/>
                    </a:moveTo>
                    <a:lnTo>
                      <a:pt x="733" y="125"/>
                    </a:lnTo>
                    <a:lnTo>
                      <a:pt x="739" y="128"/>
                    </a:lnTo>
                    <a:lnTo>
                      <a:pt x="744" y="131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86" name="Freeform 537">
                <a:extLst>
                  <a:ext uri="{FF2B5EF4-FFF2-40B4-BE49-F238E27FC236}">
                    <a16:creationId xmlns:a16="http://schemas.microsoft.com/office/drawing/2014/main" id="{FDAA0F0F-1210-4C70-9B6E-021F45565B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1686"/>
                <a:ext cx="763" cy="135"/>
              </a:xfrm>
              <a:custGeom>
                <a:avLst/>
                <a:gdLst>
                  <a:gd name="T0" fmla="*/ 26 w 763"/>
                  <a:gd name="T1" fmla="*/ 0 h 135"/>
                  <a:gd name="T2" fmla="*/ 753 w 763"/>
                  <a:gd name="T3" fmla="*/ 128 h 135"/>
                  <a:gd name="T4" fmla="*/ 758 w 763"/>
                  <a:gd name="T5" fmla="*/ 131 h 135"/>
                  <a:gd name="T6" fmla="*/ 763 w 763"/>
                  <a:gd name="T7" fmla="*/ 135 h 135"/>
                  <a:gd name="T8" fmla="*/ 0 w 763"/>
                  <a:gd name="T9" fmla="*/ 0 h 135"/>
                  <a:gd name="T10" fmla="*/ 14 w 763"/>
                  <a:gd name="T11" fmla="*/ 0 h 135"/>
                  <a:gd name="T12" fmla="*/ 26 w 763"/>
                  <a:gd name="T13" fmla="*/ 0 h 1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63" h="135">
                    <a:moveTo>
                      <a:pt x="26" y="0"/>
                    </a:moveTo>
                    <a:lnTo>
                      <a:pt x="753" y="128"/>
                    </a:lnTo>
                    <a:lnTo>
                      <a:pt x="758" y="131"/>
                    </a:lnTo>
                    <a:lnTo>
                      <a:pt x="763" y="13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87" name="Freeform 538">
                <a:extLst>
                  <a:ext uri="{FF2B5EF4-FFF2-40B4-BE49-F238E27FC236}">
                    <a16:creationId xmlns:a16="http://schemas.microsoft.com/office/drawing/2014/main" id="{BDB69461-96A0-4B9F-B1B9-F9F5C22F47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" y="1686"/>
                <a:ext cx="782" cy="138"/>
              </a:xfrm>
              <a:custGeom>
                <a:avLst/>
                <a:gdLst>
                  <a:gd name="T0" fmla="*/ 27 w 782"/>
                  <a:gd name="T1" fmla="*/ 0 h 138"/>
                  <a:gd name="T2" fmla="*/ 771 w 782"/>
                  <a:gd name="T3" fmla="*/ 131 h 138"/>
                  <a:gd name="T4" fmla="*/ 776 w 782"/>
                  <a:gd name="T5" fmla="*/ 135 h 138"/>
                  <a:gd name="T6" fmla="*/ 782 w 782"/>
                  <a:gd name="T7" fmla="*/ 138 h 138"/>
                  <a:gd name="T8" fmla="*/ 0 w 782"/>
                  <a:gd name="T9" fmla="*/ 0 h 138"/>
                  <a:gd name="T10" fmla="*/ 13 w 782"/>
                  <a:gd name="T11" fmla="*/ 0 h 138"/>
                  <a:gd name="T12" fmla="*/ 27 w 782"/>
                  <a:gd name="T13" fmla="*/ 0 h 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2" h="138">
                    <a:moveTo>
                      <a:pt x="27" y="0"/>
                    </a:moveTo>
                    <a:lnTo>
                      <a:pt x="771" y="131"/>
                    </a:lnTo>
                    <a:lnTo>
                      <a:pt x="776" y="135"/>
                    </a:lnTo>
                    <a:lnTo>
                      <a:pt x="782" y="13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88" name="Freeform 539">
                <a:extLst>
                  <a:ext uri="{FF2B5EF4-FFF2-40B4-BE49-F238E27FC236}">
                    <a16:creationId xmlns:a16="http://schemas.microsoft.com/office/drawing/2014/main" id="{1C45DC12-350D-4E80-9015-5054A4CF11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0" y="1686"/>
                <a:ext cx="801" cy="140"/>
              </a:xfrm>
              <a:custGeom>
                <a:avLst/>
                <a:gdLst>
                  <a:gd name="T0" fmla="*/ 27 w 801"/>
                  <a:gd name="T1" fmla="*/ 0 h 140"/>
                  <a:gd name="T2" fmla="*/ 790 w 801"/>
                  <a:gd name="T3" fmla="*/ 135 h 140"/>
                  <a:gd name="T4" fmla="*/ 796 w 801"/>
                  <a:gd name="T5" fmla="*/ 138 h 140"/>
                  <a:gd name="T6" fmla="*/ 801 w 801"/>
                  <a:gd name="T7" fmla="*/ 140 h 140"/>
                  <a:gd name="T8" fmla="*/ 0 w 801"/>
                  <a:gd name="T9" fmla="*/ 0 h 140"/>
                  <a:gd name="T10" fmla="*/ 14 w 801"/>
                  <a:gd name="T11" fmla="*/ 0 h 140"/>
                  <a:gd name="T12" fmla="*/ 27 w 801"/>
                  <a:gd name="T13" fmla="*/ 0 h 1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1" h="140">
                    <a:moveTo>
                      <a:pt x="27" y="0"/>
                    </a:moveTo>
                    <a:lnTo>
                      <a:pt x="790" y="135"/>
                    </a:lnTo>
                    <a:lnTo>
                      <a:pt x="796" y="138"/>
                    </a:lnTo>
                    <a:lnTo>
                      <a:pt x="801" y="14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5489" name="Freeform 540">
                <a:extLst>
                  <a:ext uri="{FF2B5EF4-FFF2-40B4-BE49-F238E27FC236}">
                    <a16:creationId xmlns:a16="http://schemas.microsoft.com/office/drawing/2014/main" id="{92367FC3-9F55-43A9-97CE-8F977F2F9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7" y="1686"/>
                <a:ext cx="820" cy="143"/>
              </a:xfrm>
              <a:custGeom>
                <a:avLst/>
                <a:gdLst>
                  <a:gd name="T0" fmla="*/ 27 w 820"/>
                  <a:gd name="T1" fmla="*/ 0 h 143"/>
                  <a:gd name="T2" fmla="*/ 809 w 820"/>
                  <a:gd name="T3" fmla="*/ 138 h 143"/>
                  <a:gd name="T4" fmla="*/ 815 w 820"/>
                  <a:gd name="T5" fmla="*/ 140 h 143"/>
                  <a:gd name="T6" fmla="*/ 820 w 820"/>
                  <a:gd name="T7" fmla="*/ 143 h 143"/>
                  <a:gd name="T8" fmla="*/ 0 w 820"/>
                  <a:gd name="T9" fmla="*/ 0 h 143"/>
                  <a:gd name="T10" fmla="*/ 13 w 820"/>
                  <a:gd name="T11" fmla="*/ 0 h 143"/>
                  <a:gd name="T12" fmla="*/ 27 w 820"/>
                  <a:gd name="T13" fmla="*/ 0 h 1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0" h="143">
                    <a:moveTo>
                      <a:pt x="27" y="0"/>
                    </a:moveTo>
                    <a:lnTo>
                      <a:pt x="809" y="138"/>
                    </a:lnTo>
                    <a:lnTo>
                      <a:pt x="815" y="140"/>
                    </a:lnTo>
                    <a:lnTo>
                      <a:pt x="820" y="14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5131" name="Freeform 541">
              <a:extLst>
                <a:ext uri="{FF2B5EF4-FFF2-40B4-BE49-F238E27FC236}">
                  <a16:creationId xmlns:a16="http://schemas.microsoft.com/office/drawing/2014/main" id="{2ED03E4F-D0D4-42C7-8FA2-DD6A05F0EB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686"/>
              <a:ext cx="838" cy="147"/>
            </a:xfrm>
            <a:custGeom>
              <a:avLst/>
              <a:gdLst>
                <a:gd name="T0" fmla="*/ 27 w 838"/>
                <a:gd name="T1" fmla="*/ 0 h 147"/>
                <a:gd name="T2" fmla="*/ 828 w 838"/>
                <a:gd name="T3" fmla="*/ 140 h 147"/>
                <a:gd name="T4" fmla="*/ 833 w 838"/>
                <a:gd name="T5" fmla="*/ 143 h 147"/>
                <a:gd name="T6" fmla="*/ 838 w 838"/>
                <a:gd name="T7" fmla="*/ 147 h 147"/>
                <a:gd name="T8" fmla="*/ 0 w 838"/>
                <a:gd name="T9" fmla="*/ 0 h 147"/>
                <a:gd name="T10" fmla="*/ 14 w 838"/>
                <a:gd name="T11" fmla="*/ 0 h 147"/>
                <a:gd name="T12" fmla="*/ 27 w 838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8" h="147">
                  <a:moveTo>
                    <a:pt x="27" y="0"/>
                  </a:moveTo>
                  <a:lnTo>
                    <a:pt x="828" y="140"/>
                  </a:lnTo>
                  <a:lnTo>
                    <a:pt x="833" y="143"/>
                  </a:lnTo>
                  <a:lnTo>
                    <a:pt x="838" y="14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2" name="Freeform 542">
              <a:extLst>
                <a:ext uri="{FF2B5EF4-FFF2-40B4-BE49-F238E27FC236}">
                  <a16:creationId xmlns:a16="http://schemas.microsoft.com/office/drawing/2014/main" id="{3119B172-3CEC-42E3-AD31-29AA58A6B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1684"/>
              <a:ext cx="856" cy="152"/>
            </a:xfrm>
            <a:custGeom>
              <a:avLst/>
              <a:gdLst>
                <a:gd name="T0" fmla="*/ 27 w 856"/>
                <a:gd name="T1" fmla="*/ 2 h 152"/>
                <a:gd name="T2" fmla="*/ 847 w 856"/>
                <a:gd name="T3" fmla="*/ 145 h 152"/>
                <a:gd name="T4" fmla="*/ 851 w 856"/>
                <a:gd name="T5" fmla="*/ 149 h 152"/>
                <a:gd name="T6" fmla="*/ 856 w 856"/>
                <a:gd name="T7" fmla="*/ 152 h 152"/>
                <a:gd name="T8" fmla="*/ 0 w 856"/>
                <a:gd name="T9" fmla="*/ 0 h 152"/>
                <a:gd name="T10" fmla="*/ 13 w 856"/>
                <a:gd name="T11" fmla="*/ 2 h 152"/>
                <a:gd name="T12" fmla="*/ 27 w 856"/>
                <a:gd name="T13" fmla="*/ 2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6" h="152">
                  <a:moveTo>
                    <a:pt x="27" y="2"/>
                  </a:moveTo>
                  <a:lnTo>
                    <a:pt x="847" y="145"/>
                  </a:lnTo>
                  <a:lnTo>
                    <a:pt x="851" y="149"/>
                  </a:lnTo>
                  <a:lnTo>
                    <a:pt x="856" y="152"/>
                  </a:lnTo>
                  <a:lnTo>
                    <a:pt x="0" y="0"/>
                  </a:lnTo>
                  <a:lnTo>
                    <a:pt x="13" y="2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3" name="Freeform 543">
              <a:extLst>
                <a:ext uri="{FF2B5EF4-FFF2-40B4-BE49-F238E27FC236}">
                  <a16:creationId xmlns:a16="http://schemas.microsoft.com/office/drawing/2014/main" id="{90FAC3D5-13DD-4EB7-B411-6315AD929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1684"/>
              <a:ext cx="875" cy="155"/>
            </a:xfrm>
            <a:custGeom>
              <a:avLst/>
              <a:gdLst>
                <a:gd name="T0" fmla="*/ 27 w 875"/>
                <a:gd name="T1" fmla="*/ 2 h 155"/>
                <a:gd name="T2" fmla="*/ 865 w 875"/>
                <a:gd name="T3" fmla="*/ 149 h 155"/>
                <a:gd name="T4" fmla="*/ 870 w 875"/>
                <a:gd name="T5" fmla="*/ 152 h 155"/>
                <a:gd name="T6" fmla="*/ 875 w 875"/>
                <a:gd name="T7" fmla="*/ 155 h 155"/>
                <a:gd name="T8" fmla="*/ 0 w 875"/>
                <a:gd name="T9" fmla="*/ 0 h 155"/>
                <a:gd name="T10" fmla="*/ 14 w 875"/>
                <a:gd name="T11" fmla="*/ 0 h 155"/>
                <a:gd name="T12" fmla="*/ 27 w 875"/>
                <a:gd name="T13" fmla="*/ 2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5" h="155">
                  <a:moveTo>
                    <a:pt x="27" y="2"/>
                  </a:moveTo>
                  <a:lnTo>
                    <a:pt x="865" y="149"/>
                  </a:lnTo>
                  <a:lnTo>
                    <a:pt x="870" y="152"/>
                  </a:lnTo>
                  <a:lnTo>
                    <a:pt x="875" y="15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4" name="Freeform 544">
              <a:extLst>
                <a:ext uri="{FF2B5EF4-FFF2-40B4-BE49-F238E27FC236}">
                  <a16:creationId xmlns:a16="http://schemas.microsoft.com/office/drawing/2014/main" id="{E64C1948-352E-4A42-86AD-54504E43B6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1684"/>
              <a:ext cx="893" cy="159"/>
            </a:xfrm>
            <a:custGeom>
              <a:avLst/>
              <a:gdLst>
                <a:gd name="T0" fmla="*/ 27 w 893"/>
                <a:gd name="T1" fmla="*/ 0 h 159"/>
                <a:gd name="T2" fmla="*/ 883 w 893"/>
                <a:gd name="T3" fmla="*/ 152 h 159"/>
                <a:gd name="T4" fmla="*/ 888 w 893"/>
                <a:gd name="T5" fmla="*/ 155 h 159"/>
                <a:gd name="T6" fmla="*/ 893 w 893"/>
                <a:gd name="T7" fmla="*/ 159 h 159"/>
                <a:gd name="T8" fmla="*/ 0 w 893"/>
                <a:gd name="T9" fmla="*/ 0 h 159"/>
                <a:gd name="T10" fmla="*/ 13 w 893"/>
                <a:gd name="T11" fmla="*/ 0 h 159"/>
                <a:gd name="T12" fmla="*/ 27 w 89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3" h="159">
                  <a:moveTo>
                    <a:pt x="27" y="0"/>
                  </a:moveTo>
                  <a:lnTo>
                    <a:pt x="883" y="152"/>
                  </a:lnTo>
                  <a:lnTo>
                    <a:pt x="888" y="155"/>
                  </a:lnTo>
                  <a:lnTo>
                    <a:pt x="893" y="15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5" name="Freeform 545">
              <a:extLst>
                <a:ext uri="{FF2B5EF4-FFF2-40B4-BE49-F238E27FC236}">
                  <a16:creationId xmlns:a16="http://schemas.microsoft.com/office/drawing/2014/main" id="{9A13CE73-1A6B-49E4-9DF1-6BF47AF5D7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1684"/>
              <a:ext cx="913" cy="160"/>
            </a:xfrm>
            <a:custGeom>
              <a:avLst/>
              <a:gdLst>
                <a:gd name="T0" fmla="*/ 28 w 913"/>
                <a:gd name="T1" fmla="*/ 0 h 160"/>
                <a:gd name="T2" fmla="*/ 903 w 913"/>
                <a:gd name="T3" fmla="*/ 155 h 160"/>
                <a:gd name="T4" fmla="*/ 908 w 913"/>
                <a:gd name="T5" fmla="*/ 159 h 160"/>
                <a:gd name="T6" fmla="*/ 913 w 913"/>
                <a:gd name="T7" fmla="*/ 160 h 160"/>
                <a:gd name="T8" fmla="*/ 0 w 913"/>
                <a:gd name="T9" fmla="*/ 0 h 160"/>
                <a:gd name="T10" fmla="*/ 15 w 913"/>
                <a:gd name="T11" fmla="*/ 0 h 160"/>
                <a:gd name="T12" fmla="*/ 28 w 913"/>
                <a:gd name="T13" fmla="*/ 0 h 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3" h="160">
                  <a:moveTo>
                    <a:pt x="28" y="0"/>
                  </a:moveTo>
                  <a:lnTo>
                    <a:pt x="903" y="155"/>
                  </a:lnTo>
                  <a:lnTo>
                    <a:pt x="908" y="159"/>
                  </a:lnTo>
                  <a:lnTo>
                    <a:pt x="913" y="1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BD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6" name="Freeform 546">
              <a:extLst>
                <a:ext uri="{FF2B5EF4-FFF2-40B4-BE49-F238E27FC236}">
                  <a16:creationId xmlns:a16="http://schemas.microsoft.com/office/drawing/2014/main" id="{D0F308D1-A119-49D7-A7CA-085DFC4C7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684"/>
              <a:ext cx="918" cy="164"/>
            </a:xfrm>
            <a:custGeom>
              <a:avLst/>
              <a:gdLst>
                <a:gd name="T0" fmla="*/ 17 w 918"/>
                <a:gd name="T1" fmla="*/ 0 h 164"/>
                <a:gd name="T2" fmla="*/ 910 w 918"/>
                <a:gd name="T3" fmla="*/ 159 h 164"/>
                <a:gd name="T4" fmla="*/ 915 w 918"/>
                <a:gd name="T5" fmla="*/ 160 h 164"/>
                <a:gd name="T6" fmla="*/ 918 w 918"/>
                <a:gd name="T7" fmla="*/ 164 h 164"/>
                <a:gd name="T8" fmla="*/ 0 w 918"/>
                <a:gd name="T9" fmla="*/ 2 h 164"/>
                <a:gd name="T10" fmla="*/ 0 w 918"/>
                <a:gd name="T11" fmla="*/ 2 h 164"/>
                <a:gd name="T12" fmla="*/ 0 w 918"/>
                <a:gd name="T13" fmla="*/ 0 h 164"/>
                <a:gd name="T14" fmla="*/ 8 w 918"/>
                <a:gd name="T15" fmla="*/ 0 h 164"/>
                <a:gd name="T16" fmla="*/ 17 w 918"/>
                <a:gd name="T17" fmla="*/ 0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18" h="164">
                  <a:moveTo>
                    <a:pt x="17" y="0"/>
                  </a:moveTo>
                  <a:lnTo>
                    <a:pt x="910" y="159"/>
                  </a:lnTo>
                  <a:lnTo>
                    <a:pt x="915" y="160"/>
                  </a:lnTo>
                  <a:lnTo>
                    <a:pt x="918" y="164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7" name="Freeform 547">
              <a:extLst>
                <a:ext uri="{FF2B5EF4-FFF2-40B4-BE49-F238E27FC236}">
                  <a16:creationId xmlns:a16="http://schemas.microsoft.com/office/drawing/2014/main" id="{D7040509-0856-4231-A517-73A9AD295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1684"/>
              <a:ext cx="925" cy="167"/>
            </a:xfrm>
            <a:custGeom>
              <a:avLst/>
              <a:gdLst>
                <a:gd name="T0" fmla="*/ 4 w 925"/>
                <a:gd name="T1" fmla="*/ 0 h 167"/>
                <a:gd name="T2" fmla="*/ 917 w 925"/>
                <a:gd name="T3" fmla="*/ 160 h 167"/>
                <a:gd name="T4" fmla="*/ 920 w 925"/>
                <a:gd name="T5" fmla="*/ 164 h 167"/>
                <a:gd name="T6" fmla="*/ 925 w 925"/>
                <a:gd name="T7" fmla="*/ 167 h 167"/>
                <a:gd name="T8" fmla="*/ 0 w 925"/>
                <a:gd name="T9" fmla="*/ 3 h 167"/>
                <a:gd name="T10" fmla="*/ 0 w 925"/>
                <a:gd name="T11" fmla="*/ 2 h 167"/>
                <a:gd name="T12" fmla="*/ 2 w 925"/>
                <a:gd name="T13" fmla="*/ 0 h 167"/>
                <a:gd name="T14" fmla="*/ 4 w 925"/>
                <a:gd name="T15" fmla="*/ 0 h 167"/>
                <a:gd name="T16" fmla="*/ 4 w 925"/>
                <a:gd name="T17" fmla="*/ 0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25" h="167">
                  <a:moveTo>
                    <a:pt x="4" y="0"/>
                  </a:moveTo>
                  <a:lnTo>
                    <a:pt x="917" y="160"/>
                  </a:lnTo>
                  <a:lnTo>
                    <a:pt x="920" y="164"/>
                  </a:lnTo>
                  <a:lnTo>
                    <a:pt x="925" y="167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8" name="Freeform 548">
              <a:extLst>
                <a:ext uri="{FF2B5EF4-FFF2-40B4-BE49-F238E27FC236}">
                  <a16:creationId xmlns:a16="http://schemas.microsoft.com/office/drawing/2014/main" id="{856A2B9C-501A-4C5C-AED5-DAD50A1594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686"/>
              <a:ext cx="932" cy="169"/>
            </a:xfrm>
            <a:custGeom>
              <a:avLst/>
              <a:gdLst>
                <a:gd name="T0" fmla="*/ 4 w 932"/>
                <a:gd name="T1" fmla="*/ 0 h 169"/>
                <a:gd name="T2" fmla="*/ 922 w 932"/>
                <a:gd name="T3" fmla="*/ 162 h 169"/>
                <a:gd name="T4" fmla="*/ 927 w 932"/>
                <a:gd name="T5" fmla="*/ 165 h 169"/>
                <a:gd name="T6" fmla="*/ 932 w 932"/>
                <a:gd name="T7" fmla="*/ 169 h 169"/>
                <a:gd name="T8" fmla="*/ 0 w 932"/>
                <a:gd name="T9" fmla="*/ 3 h 169"/>
                <a:gd name="T10" fmla="*/ 2 w 932"/>
                <a:gd name="T11" fmla="*/ 1 h 169"/>
                <a:gd name="T12" fmla="*/ 4 w 932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2" h="169">
                  <a:moveTo>
                    <a:pt x="4" y="0"/>
                  </a:moveTo>
                  <a:lnTo>
                    <a:pt x="922" y="162"/>
                  </a:lnTo>
                  <a:lnTo>
                    <a:pt x="927" y="165"/>
                  </a:lnTo>
                  <a:lnTo>
                    <a:pt x="932" y="169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9" name="Freeform 549">
              <a:extLst>
                <a:ext uri="{FF2B5EF4-FFF2-40B4-BE49-F238E27FC236}">
                  <a16:creationId xmlns:a16="http://schemas.microsoft.com/office/drawing/2014/main" id="{33B080A8-5968-4B79-A770-76808ED72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687"/>
              <a:ext cx="936" cy="169"/>
            </a:xfrm>
            <a:custGeom>
              <a:avLst/>
              <a:gdLst>
                <a:gd name="T0" fmla="*/ 2 w 936"/>
                <a:gd name="T1" fmla="*/ 0 h 169"/>
                <a:gd name="T2" fmla="*/ 927 w 936"/>
                <a:gd name="T3" fmla="*/ 164 h 169"/>
                <a:gd name="T4" fmla="*/ 932 w 936"/>
                <a:gd name="T5" fmla="*/ 168 h 169"/>
                <a:gd name="T6" fmla="*/ 936 w 936"/>
                <a:gd name="T7" fmla="*/ 169 h 169"/>
                <a:gd name="T8" fmla="*/ 0 w 936"/>
                <a:gd name="T9" fmla="*/ 5 h 169"/>
                <a:gd name="T10" fmla="*/ 0 w 936"/>
                <a:gd name="T11" fmla="*/ 2 h 169"/>
                <a:gd name="T12" fmla="*/ 2 w 936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6" h="169">
                  <a:moveTo>
                    <a:pt x="2" y="0"/>
                  </a:moveTo>
                  <a:lnTo>
                    <a:pt x="927" y="164"/>
                  </a:lnTo>
                  <a:lnTo>
                    <a:pt x="932" y="168"/>
                  </a:lnTo>
                  <a:lnTo>
                    <a:pt x="936" y="169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0" name="Freeform 550">
              <a:extLst>
                <a:ext uri="{FF2B5EF4-FFF2-40B4-BE49-F238E27FC236}">
                  <a16:creationId xmlns:a16="http://schemas.microsoft.com/office/drawing/2014/main" id="{51E880BB-E629-46EA-AAF0-C3F3E1517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89"/>
              <a:ext cx="942" cy="171"/>
            </a:xfrm>
            <a:custGeom>
              <a:avLst/>
              <a:gdLst>
                <a:gd name="T0" fmla="*/ 1 w 942"/>
                <a:gd name="T1" fmla="*/ 0 h 171"/>
                <a:gd name="T2" fmla="*/ 933 w 942"/>
                <a:gd name="T3" fmla="*/ 166 h 171"/>
                <a:gd name="T4" fmla="*/ 937 w 942"/>
                <a:gd name="T5" fmla="*/ 167 h 171"/>
                <a:gd name="T6" fmla="*/ 942 w 942"/>
                <a:gd name="T7" fmla="*/ 171 h 171"/>
                <a:gd name="T8" fmla="*/ 0 w 942"/>
                <a:gd name="T9" fmla="*/ 5 h 171"/>
                <a:gd name="T10" fmla="*/ 1 w 942"/>
                <a:gd name="T11" fmla="*/ 3 h 171"/>
                <a:gd name="T12" fmla="*/ 1 w 942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2" h="171">
                  <a:moveTo>
                    <a:pt x="1" y="0"/>
                  </a:moveTo>
                  <a:lnTo>
                    <a:pt x="933" y="166"/>
                  </a:lnTo>
                  <a:lnTo>
                    <a:pt x="937" y="167"/>
                  </a:lnTo>
                  <a:lnTo>
                    <a:pt x="942" y="171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1" name="Freeform 551">
              <a:extLst>
                <a:ext uri="{FF2B5EF4-FFF2-40B4-BE49-F238E27FC236}">
                  <a16:creationId xmlns:a16="http://schemas.microsoft.com/office/drawing/2014/main" id="{1D6ECD8B-D3BB-4B87-AFD9-2B519E41A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2"/>
              <a:ext cx="945" cy="171"/>
            </a:xfrm>
            <a:custGeom>
              <a:avLst/>
              <a:gdLst>
                <a:gd name="T0" fmla="*/ 1 w 945"/>
                <a:gd name="T1" fmla="*/ 0 h 171"/>
                <a:gd name="T2" fmla="*/ 937 w 945"/>
                <a:gd name="T3" fmla="*/ 164 h 171"/>
                <a:gd name="T4" fmla="*/ 942 w 945"/>
                <a:gd name="T5" fmla="*/ 168 h 171"/>
                <a:gd name="T6" fmla="*/ 945 w 945"/>
                <a:gd name="T7" fmla="*/ 171 h 171"/>
                <a:gd name="T8" fmla="*/ 0 w 945"/>
                <a:gd name="T9" fmla="*/ 4 h 171"/>
                <a:gd name="T10" fmla="*/ 0 w 945"/>
                <a:gd name="T11" fmla="*/ 2 h 171"/>
                <a:gd name="T12" fmla="*/ 1 w 945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5" h="171">
                  <a:moveTo>
                    <a:pt x="1" y="0"/>
                  </a:moveTo>
                  <a:lnTo>
                    <a:pt x="937" y="164"/>
                  </a:lnTo>
                  <a:lnTo>
                    <a:pt x="942" y="168"/>
                  </a:lnTo>
                  <a:lnTo>
                    <a:pt x="945" y="171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2" name="Freeform 552">
              <a:extLst>
                <a:ext uri="{FF2B5EF4-FFF2-40B4-BE49-F238E27FC236}">
                  <a16:creationId xmlns:a16="http://schemas.microsoft.com/office/drawing/2014/main" id="{B0D2CE59-8632-40C1-B4C9-412E9CB292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4"/>
              <a:ext cx="950" cy="172"/>
            </a:xfrm>
            <a:custGeom>
              <a:avLst/>
              <a:gdLst>
                <a:gd name="T0" fmla="*/ 0 w 950"/>
                <a:gd name="T1" fmla="*/ 0 h 172"/>
                <a:gd name="T2" fmla="*/ 942 w 950"/>
                <a:gd name="T3" fmla="*/ 166 h 172"/>
                <a:gd name="T4" fmla="*/ 945 w 950"/>
                <a:gd name="T5" fmla="*/ 169 h 172"/>
                <a:gd name="T6" fmla="*/ 950 w 950"/>
                <a:gd name="T7" fmla="*/ 172 h 172"/>
                <a:gd name="T8" fmla="*/ 0 w 950"/>
                <a:gd name="T9" fmla="*/ 3 h 172"/>
                <a:gd name="T10" fmla="*/ 0 w 950"/>
                <a:gd name="T11" fmla="*/ 2 h 172"/>
                <a:gd name="T12" fmla="*/ 0 w 950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0" h="172">
                  <a:moveTo>
                    <a:pt x="0" y="0"/>
                  </a:moveTo>
                  <a:lnTo>
                    <a:pt x="942" y="166"/>
                  </a:lnTo>
                  <a:lnTo>
                    <a:pt x="945" y="169"/>
                  </a:lnTo>
                  <a:lnTo>
                    <a:pt x="950" y="17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3" name="Freeform 553">
              <a:extLst>
                <a:ext uri="{FF2B5EF4-FFF2-40B4-BE49-F238E27FC236}">
                  <a16:creationId xmlns:a16="http://schemas.microsoft.com/office/drawing/2014/main" id="{8BB70B81-6DA3-4E17-B318-C565A49DE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6"/>
              <a:ext cx="954" cy="172"/>
            </a:xfrm>
            <a:custGeom>
              <a:avLst/>
              <a:gdLst>
                <a:gd name="T0" fmla="*/ 0 w 954"/>
                <a:gd name="T1" fmla="*/ 0 h 172"/>
                <a:gd name="T2" fmla="*/ 945 w 954"/>
                <a:gd name="T3" fmla="*/ 167 h 172"/>
                <a:gd name="T4" fmla="*/ 950 w 954"/>
                <a:gd name="T5" fmla="*/ 170 h 172"/>
                <a:gd name="T6" fmla="*/ 954 w 954"/>
                <a:gd name="T7" fmla="*/ 172 h 172"/>
                <a:gd name="T8" fmla="*/ 0 w 954"/>
                <a:gd name="T9" fmla="*/ 5 h 172"/>
                <a:gd name="T10" fmla="*/ 0 w 954"/>
                <a:gd name="T11" fmla="*/ 1 h 172"/>
                <a:gd name="T12" fmla="*/ 0 w 954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4" h="172">
                  <a:moveTo>
                    <a:pt x="0" y="0"/>
                  </a:moveTo>
                  <a:lnTo>
                    <a:pt x="945" y="167"/>
                  </a:lnTo>
                  <a:lnTo>
                    <a:pt x="950" y="170"/>
                  </a:lnTo>
                  <a:lnTo>
                    <a:pt x="954" y="172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4" name="Freeform 554">
              <a:extLst>
                <a:ext uri="{FF2B5EF4-FFF2-40B4-BE49-F238E27FC236}">
                  <a16:creationId xmlns:a16="http://schemas.microsoft.com/office/drawing/2014/main" id="{2A45EC5C-C09C-410F-8936-DC7FAC42A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7"/>
              <a:ext cx="957" cy="174"/>
            </a:xfrm>
            <a:custGeom>
              <a:avLst/>
              <a:gdLst>
                <a:gd name="T0" fmla="*/ 0 w 957"/>
                <a:gd name="T1" fmla="*/ 0 h 174"/>
                <a:gd name="T2" fmla="*/ 950 w 957"/>
                <a:gd name="T3" fmla="*/ 169 h 174"/>
                <a:gd name="T4" fmla="*/ 954 w 957"/>
                <a:gd name="T5" fmla="*/ 171 h 174"/>
                <a:gd name="T6" fmla="*/ 957 w 957"/>
                <a:gd name="T7" fmla="*/ 174 h 174"/>
                <a:gd name="T8" fmla="*/ 0 w 957"/>
                <a:gd name="T9" fmla="*/ 6 h 174"/>
                <a:gd name="T10" fmla="*/ 0 w 957"/>
                <a:gd name="T11" fmla="*/ 4 h 174"/>
                <a:gd name="T12" fmla="*/ 0 w 957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7" h="174">
                  <a:moveTo>
                    <a:pt x="0" y="0"/>
                  </a:moveTo>
                  <a:lnTo>
                    <a:pt x="950" y="169"/>
                  </a:lnTo>
                  <a:lnTo>
                    <a:pt x="954" y="171"/>
                  </a:lnTo>
                  <a:lnTo>
                    <a:pt x="957" y="174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5" name="Freeform 555">
              <a:extLst>
                <a:ext uri="{FF2B5EF4-FFF2-40B4-BE49-F238E27FC236}">
                  <a16:creationId xmlns:a16="http://schemas.microsoft.com/office/drawing/2014/main" id="{B61EB0E8-444D-4367-840E-56E233366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1"/>
              <a:ext cx="962" cy="174"/>
            </a:xfrm>
            <a:custGeom>
              <a:avLst/>
              <a:gdLst>
                <a:gd name="T0" fmla="*/ 0 w 962"/>
                <a:gd name="T1" fmla="*/ 0 h 174"/>
                <a:gd name="T2" fmla="*/ 954 w 962"/>
                <a:gd name="T3" fmla="*/ 167 h 174"/>
                <a:gd name="T4" fmla="*/ 957 w 962"/>
                <a:gd name="T5" fmla="*/ 170 h 174"/>
                <a:gd name="T6" fmla="*/ 962 w 962"/>
                <a:gd name="T7" fmla="*/ 174 h 174"/>
                <a:gd name="T8" fmla="*/ 0 w 962"/>
                <a:gd name="T9" fmla="*/ 3 h 174"/>
                <a:gd name="T10" fmla="*/ 0 w 962"/>
                <a:gd name="T11" fmla="*/ 2 h 174"/>
                <a:gd name="T12" fmla="*/ 0 w 962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2" h="174">
                  <a:moveTo>
                    <a:pt x="0" y="0"/>
                  </a:moveTo>
                  <a:lnTo>
                    <a:pt x="954" y="167"/>
                  </a:lnTo>
                  <a:lnTo>
                    <a:pt x="957" y="170"/>
                  </a:lnTo>
                  <a:lnTo>
                    <a:pt x="962" y="17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6" name="Freeform 556">
              <a:extLst>
                <a:ext uri="{FF2B5EF4-FFF2-40B4-BE49-F238E27FC236}">
                  <a16:creationId xmlns:a16="http://schemas.microsoft.com/office/drawing/2014/main" id="{DFBD9B22-F7FC-44D6-8841-543CDEF91B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3"/>
              <a:ext cx="966" cy="175"/>
            </a:xfrm>
            <a:custGeom>
              <a:avLst/>
              <a:gdLst>
                <a:gd name="T0" fmla="*/ 0 w 966"/>
                <a:gd name="T1" fmla="*/ 0 h 175"/>
                <a:gd name="T2" fmla="*/ 957 w 966"/>
                <a:gd name="T3" fmla="*/ 168 h 175"/>
                <a:gd name="T4" fmla="*/ 962 w 966"/>
                <a:gd name="T5" fmla="*/ 172 h 175"/>
                <a:gd name="T6" fmla="*/ 966 w 966"/>
                <a:gd name="T7" fmla="*/ 175 h 175"/>
                <a:gd name="T8" fmla="*/ 0 w 966"/>
                <a:gd name="T9" fmla="*/ 5 h 175"/>
                <a:gd name="T10" fmla="*/ 0 w 966"/>
                <a:gd name="T11" fmla="*/ 1 h 175"/>
                <a:gd name="T12" fmla="*/ 0 w 966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6" h="175">
                  <a:moveTo>
                    <a:pt x="0" y="0"/>
                  </a:moveTo>
                  <a:lnTo>
                    <a:pt x="957" y="168"/>
                  </a:lnTo>
                  <a:lnTo>
                    <a:pt x="962" y="172"/>
                  </a:lnTo>
                  <a:lnTo>
                    <a:pt x="966" y="175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7" name="Freeform 557">
              <a:extLst>
                <a:ext uri="{FF2B5EF4-FFF2-40B4-BE49-F238E27FC236}">
                  <a16:creationId xmlns:a16="http://schemas.microsoft.com/office/drawing/2014/main" id="{D17D195F-59E5-4B3C-B088-F4AFF123B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4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2 w 969"/>
                <a:gd name="T3" fmla="*/ 171 h 176"/>
                <a:gd name="T4" fmla="*/ 966 w 969"/>
                <a:gd name="T5" fmla="*/ 174 h 176"/>
                <a:gd name="T6" fmla="*/ 969 w 969"/>
                <a:gd name="T7" fmla="*/ 176 h 176"/>
                <a:gd name="T8" fmla="*/ 0 w 969"/>
                <a:gd name="T9" fmla="*/ 5 h 176"/>
                <a:gd name="T10" fmla="*/ 0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9" h="176">
                  <a:moveTo>
                    <a:pt x="0" y="0"/>
                  </a:moveTo>
                  <a:lnTo>
                    <a:pt x="962" y="171"/>
                  </a:lnTo>
                  <a:lnTo>
                    <a:pt x="966" y="174"/>
                  </a:lnTo>
                  <a:lnTo>
                    <a:pt x="969" y="17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8" name="Freeform 558">
              <a:extLst>
                <a:ext uri="{FF2B5EF4-FFF2-40B4-BE49-F238E27FC236}">
                  <a16:creationId xmlns:a16="http://schemas.microsoft.com/office/drawing/2014/main" id="{E961BE1D-1790-4AE0-9F71-96A101BFA4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8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66 w 972"/>
                <a:gd name="T3" fmla="*/ 170 h 175"/>
                <a:gd name="T4" fmla="*/ 969 w 972"/>
                <a:gd name="T5" fmla="*/ 172 h 175"/>
                <a:gd name="T6" fmla="*/ 972 w 972"/>
                <a:gd name="T7" fmla="*/ 175 h 175"/>
                <a:gd name="T8" fmla="*/ 1 w 972"/>
                <a:gd name="T9" fmla="*/ 3 h 175"/>
                <a:gd name="T10" fmla="*/ 0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2" h="175">
                  <a:moveTo>
                    <a:pt x="0" y="0"/>
                  </a:moveTo>
                  <a:lnTo>
                    <a:pt x="966" y="170"/>
                  </a:lnTo>
                  <a:lnTo>
                    <a:pt x="969" y="172"/>
                  </a:lnTo>
                  <a:lnTo>
                    <a:pt x="972" y="175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9" name="Freeform 559">
              <a:extLst>
                <a:ext uri="{FF2B5EF4-FFF2-40B4-BE49-F238E27FC236}">
                  <a16:creationId xmlns:a16="http://schemas.microsoft.com/office/drawing/2014/main" id="{67EBC4E9-99A2-4CF5-A7B3-8B157C60CF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9"/>
              <a:ext cx="977" cy="178"/>
            </a:xfrm>
            <a:custGeom>
              <a:avLst/>
              <a:gdLst>
                <a:gd name="T0" fmla="*/ 0 w 977"/>
                <a:gd name="T1" fmla="*/ 0 h 178"/>
                <a:gd name="T2" fmla="*/ 969 w 977"/>
                <a:gd name="T3" fmla="*/ 171 h 178"/>
                <a:gd name="T4" fmla="*/ 972 w 977"/>
                <a:gd name="T5" fmla="*/ 174 h 178"/>
                <a:gd name="T6" fmla="*/ 977 w 977"/>
                <a:gd name="T7" fmla="*/ 178 h 178"/>
                <a:gd name="T8" fmla="*/ 1 w 977"/>
                <a:gd name="T9" fmla="*/ 5 h 178"/>
                <a:gd name="T10" fmla="*/ 1 w 977"/>
                <a:gd name="T11" fmla="*/ 4 h 178"/>
                <a:gd name="T12" fmla="*/ 0 w 977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178">
                  <a:moveTo>
                    <a:pt x="0" y="0"/>
                  </a:moveTo>
                  <a:lnTo>
                    <a:pt x="969" y="171"/>
                  </a:lnTo>
                  <a:lnTo>
                    <a:pt x="972" y="174"/>
                  </a:lnTo>
                  <a:lnTo>
                    <a:pt x="977" y="178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0" name="Freeform 560">
              <a:extLst>
                <a:ext uri="{FF2B5EF4-FFF2-40B4-BE49-F238E27FC236}">
                  <a16:creationId xmlns:a16="http://schemas.microsoft.com/office/drawing/2014/main" id="{D202F568-F76B-4CA0-9788-70225D624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711"/>
              <a:ext cx="980" cy="177"/>
            </a:xfrm>
            <a:custGeom>
              <a:avLst/>
              <a:gdLst>
                <a:gd name="T0" fmla="*/ 0 w 980"/>
                <a:gd name="T1" fmla="*/ 0 h 177"/>
                <a:gd name="T2" fmla="*/ 971 w 980"/>
                <a:gd name="T3" fmla="*/ 172 h 177"/>
                <a:gd name="T4" fmla="*/ 976 w 980"/>
                <a:gd name="T5" fmla="*/ 176 h 177"/>
                <a:gd name="T6" fmla="*/ 980 w 980"/>
                <a:gd name="T7" fmla="*/ 177 h 177"/>
                <a:gd name="T8" fmla="*/ 2 w 980"/>
                <a:gd name="T9" fmla="*/ 5 h 177"/>
                <a:gd name="T10" fmla="*/ 0 w 980"/>
                <a:gd name="T11" fmla="*/ 3 h 177"/>
                <a:gd name="T12" fmla="*/ 0 w 980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0" h="177">
                  <a:moveTo>
                    <a:pt x="0" y="0"/>
                  </a:moveTo>
                  <a:lnTo>
                    <a:pt x="971" y="172"/>
                  </a:lnTo>
                  <a:lnTo>
                    <a:pt x="976" y="176"/>
                  </a:lnTo>
                  <a:lnTo>
                    <a:pt x="980" y="177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1" name="Freeform 561">
              <a:extLst>
                <a:ext uri="{FF2B5EF4-FFF2-40B4-BE49-F238E27FC236}">
                  <a16:creationId xmlns:a16="http://schemas.microsoft.com/office/drawing/2014/main" id="{5D1908DB-64AF-4739-AA00-85B9B2C2A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714"/>
              <a:ext cx="983" cy="178"/>
            </a:xfrm>
            <a:custGeom>
              <a:avLst/>
              <a:gdLst>
                <a:gd name="T0" fmla="*/ 0 w 983"/>
                <a:gd name="T1" fmla="*/ 0 h 178"/>
                <a:gd name="T2" fmla="*/ 976 w 983"/>
                <a:gd name="T3" fmla="*/ 173 h 178"/>
                <a:gd name="T4" fmla="*/ 980 w 983"/>
                <a:gd name="T5" fmla="*/ 174 h 178"/>
                <a:gd name="T6" fmla="*/ 983 w 983"/>
                <a:gd name="T7" fmla="*/ 178 h 178"/>
                <a:gd name="T8" fmla="*/ 4 w 983"/>
                <a:gd name="T9" fmla="*/ 5 h 178"/>
                <a:gd name="T10" fmla="*/ 4 w 983"/>
                <a:gd name="T11" fmla="*/ 5 h 178"/>
                <a:gd name="T12" fmla="*/ 4 w 983"/>
                <a:gd name="T13" fmla="*/ 5 h 178"/>
                <a:gd name="T14" fmla="*/ 2 w 983"/>
                <a:gd name="T15" fmla="*/ 2 h 178"/>
                <a:gd name="T16" fmla="*/ 0 w 983"/>
                <a:gd name="T17" fmla="*/ 0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83" h="178">
                  <a:moveTo>
                    <a:pt x="0" y="0"/>
                  </a:moveTo>
                  <a:lnTo>
                    <a:pt x="976" y="173"/>
                  </a:lnTo>
                  <a:lnTo>
                    <a:pt x="980" y="174"/>
                  </a:lnTo>
                  <a:lnTo>
                    <a:pt x="983" y="178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2" name="Freeform 562">
              <a:extLst>
                <a:ext uri="{FF2B5EF4-FFF2-40B4-BE49-F238E27FC236}">
                  <a16:creationId xmlns:a16="http://schemas.microsoft.com/office/drawing/2014/main" id="{435450BB-DEE7-4585-A2BE-C15C61DB5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1716"/>
              <a:ext cx="985" cy="179"/>
            </a:xfrm>
            <a:custGeom>
              <a:avLst/>
              <a:gdLst>
                <a:gd name="T0" fmla="*/ 0 w 985"/>
                <a:gd name="T1" fmla="*/ 0 h 179"/>
                <a:gd name="T2" fmla="*/ 978 w 985"/>
                <a:gd name="T3" fmla="*/ 172 h 179"/>
                <a:gd name="T4" fmla="*/ 981 w 985"/>
                <a:gd name="T5" fmla="*/ 176 h 179"/>
                <a:gd name="T6" fmla="*/ 985 w 985"/>
                <a:gd name="T7" fmla="*/ 179 h 179"/>
                <a:gd name="T8" fmla="*/ 4 w 985"/>
                <a:gd name="T9" fmla="*/ 5 h 179"/>
                <a:gd name="T10" fmla="*/ 4 w 985"/>
                <a:gd name="T11" fmla="*/ 3 h 179"/>
                <a:gd name="T12" fmla="*/ 2 w 985"/>
                <a:gd name="T13" fmla="*/ 3 h 179"/>
                <a:gd name="T14" fmla="*/ 2 w 985"/>
                <a:gd name="T15" fmla="*/ 2 h 179"/>
                <a:gd name="T16" fmla="*/ 0 w 985"/>
                <a:gd name="T17" fmla="*/ 0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85" h="179">
                  <a:moveTo>
                    <a:pt x="0" y="0"/>
                  </a:moveTo>
                  <a:lnTo>
                    <a:pt x="978" y="172"/>
                  </a:lnTo>
                  <a:lnTo>
                    <a:pt x="981" y="176"/>
                  </a:lnTo>
                  <a:lnTo>
                    <a:pt x="985" y="179"/>
                  </a:lnTo>
                  <a:lnTo>
                    <a:pt x="4" y="5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3" name="Freeform 563">
              <a:extLst>
                <a:ext uri="{FF2B5EF4-FFF2-40B4-BE49-F238E27FC236}">
                  <a16:creationId xmlns:a16="http://schemas.microsoft.com/office/drawing/2014/main" id="{E07AC799-6EDB-4C93-87EC-DE3D32E55E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719"/>
              <a:ext cx="986" cy="178"/>
            </a:xfrm>
            <a:custGeom>
              <a:avLst/>
              <a:gdLst>
                <a:gd name="T0" fmla="*/ 0 w 986"/>
                <a:gd name="T1" fmla="*/ 0 h 178"/>
                <a:gd name="T2" fmla="*/ 979 w 986"/>
                <a:gd name="T3" fmla="*/ 173 h 178"/>
                <a:gd name="T4" fmla="*/ 983 w 986"/>
                <a:gd name="T5" fmla="*/ 176 h 178"/>
                <a:gd name="T6" fmla="*/ 986 w 986"/>
                <a:gd name="T7" fmla="*/ 178 h 178"/>
                <a:gd name="T8" fmla="*/ 3 w 986"/>
                <a:gd name="T9" fmla="*/ 5 h 178"/>
                <a:gd name="T10" fmla="*/ 2 w 986"/>
                <a:gd name="T11" fmla="*/ 2 h 178"/>
                <a:gd name="T12" fmla="*/ 0 w 98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6" h="178">
                  <a:moveTo>
                    <a:pt x="0" y="0"/>
                  </a:moveTo>
                  <a:lnTo>
                    <a:pt x="979" y="173"/>
                  </a:lnTo>
                  <a:lnTo>
                    <a:pt x="983" y="176"/>
                  </a:lnTo>
                  <a:lnTo>
                    <a:pt x="986" y="178"/>
                  </a:lnTo>
                  <a:lnTo>
                    <a:pt x="3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4" name="Freeform 564">
              <a:extLst>
                <a:ext uri="{FF2B5EF4-FFF2-40B4-BE49-F238E27FC236}">
                  <a16:creationId xmlns:a16="http://schemas.microsoft.com/office/drawing/2014/main" id="{105ED8E7-8CB9-47E6-8CD5-1E1F72285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1721"/>
              <a:ext cx="987" cy="179"/>
            </a:xfrm>
            <a:custGeom>
              <a:avLst/>
              <a:gdLst>
                <a:gd name="T0" fmla="*/ 0 w 987"/>
                <a:gd name="T1" fmla="*/ 0 h 179"/>
                <a:gd name="T2" fmla="*/ 981 w 987"/>
                <a:gd name="T3" fmla="*/ 174 h 179"/>
                <a:gd name="T4" fmla="*/ 984 w 987"/>
                <a:gd name="T5" fmla="*/ 176 h 179"/>
                <a:gd name="T6" fmla="*/ 987 w 987"/>
                <a:gd name="T7" fmla="*/ 179 h 179"/>
                <a:gd name="T8" fmla="*/ 3 w 987"/>
                <a:gd name="T9" fmla="*/ 5 h 179"/>
                <a:gd name="T10" fmla="*/ 1 w 987"/>
                <a:gd name="T11" fmla="*/ 3 h 179"/>
                <a:gd name="T12" fmla="*/ 0 w 987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7" h="179">
                  <a:moveTo>
                    <a:pt x="0" y="0"/>
                  </a:moveTo>
                  <a:lnTo>
                    <a:pt x="981" y="174"/>
                  </a:lnTo>
                  <a:lnTo>
                    <a:pt x="984" y="176"/>
                  </a:lnTo>
                  <a:lnTo>
                    <a:pt x="987" y="179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5" name="Freeform 565">
              <a:extLst>
                <a:ext uri="{FF2B5EF4-FFF2-40B4-BE49-F238E27FC236}">
                  <a16:creationId xmlns:a16="http://schemas.microsoft.com/office/drawing/2014/main" id="{B3E5A850-1825-47CF-8F0D-8A3CF1F8D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1724"/>
              <a:ext cx="990" cy="180"/>
            </a:xfrm>
            <a:custGeom>
              <a:avLst/>
              <a:gdLst>
                <a:gd name="T0" fmla="*/ 0 w 990"/>
                <a:gd name="T1" fmla="*/ 0 h 180"/>
                <a:gd name="T2" fmla="*/ 983 w 990"/>
                <a:gd name="T3" fmla="*/ 173 h 180"/>
                <a:gd name="T4" fmla="*/ 986 w 990"/>
                <a:gd name="T5" fmla="*/ 176 h 180"/>
                <a:gd name="T6" fmla="*/ 990 w 990"/>
                <a:gd name="T7" fmla="*/ 180 h 180"/>
                <a:gd name="T8" fmla="*/ 5 w 990"/>
                <a:gd name="T9" fmla="*/ 6 h 180"/>
                <a:gd name="T10" fmla="*/ 4 w 990"/>
                <a:gd name="T11" fmla="*/ 2 h 180"/>
                <a:gd name="T12" fmla="*/ 0 w 990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0" h="180">
                  <a:moveTo>
                    <a:pt x="0" y="0"/>
                  </a:moveTo>
                  <a:lnTo>
                    <a:pt x="983" y="173"/>
                  </a:lnTo>
                  <a:lnTo>
                    <a:pt x="986" y="176"/>
                  </a:lnTo>
                  <a:lnTo>
                    <a:pt x="990" y="180"/>
                  </a:lnTo>
                  <a:lnTo>
                    <a:pt x="5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6" name="Freeform 566">
              <a:extLst>
                <a:ext uri="{FF2B5EF4-FFF2-40B4-BE49-F238E27FC236}">
                  <a16:creationId xmlns:a16="http://schemas.microsoft.com/office/drawing/2014/main" id="{03FAF2DB-5B60-43DD-9788-B071A654C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1726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4 w 991"/>
                <a:gd name="T3" fmla="*/ 174 h 179"/>
                <a:gd name="T4" fmla="*/ 988 w 991"/>
                <a:gd name="T5" fmla="*/ 178 h 179"/>
                <a:gd name="T6" fmla="*/ 991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84" y="174"/>
                  </a:lnTo>
                  <a:lnTo>
                    <a:pt x="988" y="178"/>
                  </a:lnTo>
                  <a:lnTo>
                    <a:pt x="991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7" name="Freeform 567">
              <a:extLst>
                <a:ext uri="{FF2B5EF4-FFF2-40B4-BE49-F238E27FC236}">
                  <a16:creationId xmlns:a16="http://schemas.microsoft.com/office/drawing/2014/main" id="{E8A15D76-F0C1-4ADA-86F0-C8873F687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" y="1730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5 w 991"/>
                <a:gd name="T3" fmla="*/ 174 h 179"/>
                <a:gd name="T4" fmla="*/ 988 w 991"/>
                <a:gd name="T5" fmla="*/ 175 h 179"/>
                <a:gd name="T6" fmla="*/ 991 w 991"/>
                <a:gd name="T7" fmla="*/ 179 h 179"/>
                <a:gd name="T8" fmla="*/ 4 w 991"/>
                <a:gd name="T9" fmla="*/ 5 h 179"/>
                <a:gd name="T10" fmla="*/ 2 w 991"/>
                <a:gd name="T11" fmla="*/ 1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85" y="174"/>
                  </a:lnTo>
                  <a:lnTo>
                    <a:pt x="988" y="175"/>
                  </a:lnTo>
                  <a:lnTo>
                    <a:pt x="991" y="179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8" name="Freeform 568">
              <a:extLst>
                <a:ext uri="{FF2B5EF4-FFF2-40B4-BE49-F238E27FC236}">
                  <a16:creationId xmlns:a16="http://schemas.microsoft.com/office/drawing/2014/main" id="{DAC8B953-0922-499F-A319-8E7160C6F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" y="1731"/>
              <a:ext cx="993" cy="181"/>
            </a:xfrm>
            <a:custGeom>
              <a:avLst/>
              <a:gdLst>
                <a:gd name="T0" fmla="*/ 0 w 993"/>
                <a:gd name="T1" fmla="*/ 0 h 181"/>
                <a:gd name="T2" fmla="*/ 986 w 993"/>
                <a:gd name="T3" fmla="*/ 174 h 181"/>
                <a:gd name="T4" fmla="*/ 989 w 993"/>
                <a:gd name="T5" fmla="*/ 178 h 181"/>
                <a:gd name="T6" fmla="*/ 993 w 993"/>
                <a:gd name="T7" fmla="*/ 181 h 181"/>
                <a:gd name="T8" fmla="*/ 3 w 993"/>
                <a:gd name="T9" fmla="*/ 5 h 181"/>
                <a:gd name="T10" fmla="*/ 2 w 993"/>
                <a:gd name="T11" fmla="*/ 4 h 181"/>
                <a:gd name="T12" fmla="*/ 0 w 993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181">
                  <a:moveTo>
                    <a:pt x="0" y="0"/>
                  </a:moveTo>
                  <a:lnTo>
                    <a:pt x="986" y="174"/>
                  </a:lnTo>
                  <a:lnTo>
                    <a:pt x="989" y="178"/>
                  </a:lnTo>
                  <a:lnTo>
                    <a:pt x="993" y="181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9" name="Freeform 569">
              <a:extLst>
                <a:ext uri="{FF2B5EF4-FFF2-40B4-BE49-F238E27FC236}">
                  <a16:creationId xmlns:a16="http://schemas.microsoft.com/office/drawing/2014/main" id="{88D22211-44AA-4ABC-ABBA-7F57FADD73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1735"/>
              <a:ext cx="994" cy="179"/>
            </a:xfrm>
            <a:custGeom>
              <a:avLst/>
              <a:gdLst>
                <a:gd name="T0" fmla="*/ 0 w 994"/>
                <a:gd name="T1" fmla="*/ 0 h 179"/>
                <a:gd name="T2" fmla="*/ 987 w 994"/>
                <a:gd name="T3" fmla="*/ 174 h 179"/>
                <a:gd name="T4" fmla="*/ 991 w 994"/>
                <a:gd name="T5" fmla="*/ 177 h 179"/>
                <a:gd name="T6" fmla="*/ 994 w 994"/>
                <a:gd name="T7" fmla="*/ 179 h 179"/>
                <a:gd name="T8" fmla="*/ 3 w 994"/>
                <a:gd name="T9" fmla="*/ 5 h 179"/>
                <a:gd name="T10" fmla="*/ 1 w 994"/>
                <a:gd name="T11" fmla="*/ 1 h 179"/>
                <a:gd name="T12" fmla="*/ 0 w 994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179">
                  <a:moveTo>
                    <a:pt x="0" y="0"/>
                  </a:moveTo>
                  <a:lnTo>
                    <a:pt x="987" y="174"/>
                  </a:lnTo>
                  <a:lnTo>
                    <a:pt x="991" y="177"/>
                  </a:lnTo>
                  <a:lnTo>
                    <a:pt x="994" y="179"/>
                  </a:lnTo>
                  <a:lnTo>
                    <a:pt x="3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0" name="Freeform 570">
              <a:extLst>
                <a:ext uri="{FF2B5EF4-FFF2-40B4-BE49-F238E27FC236}">
                  <a16:creationId xmlns:a16="http://schemas.microsoft.com/office/drawing/2014/main" id="{7A5EF994-BBE5-4293-8D18-1A32333EC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" y="1736"/>
              <a:ext cx="997" cy="181"/>
            </a:xfrm>
            <a:custGeom>
              <a:avLst/>
              <a:gdLst>
                <a:gd name="T0" fmla="*/ 0 w 997"/>
                <a:gd name="T1" fmla="*/ 0 h 181"/>
                <a:gd name="T2" fmla="*/ 990 w 997"/>
                <a:gd name="T3" fmla="*/ 176 h 181"/>
                <a:gd name="T4" fmla="*/ 993 w 997"/>
                <a:gd name="T5" fmla="*/ 178 h 181"/>
                <a:gd name="T6" fmla="*/ 997 w 997"/>
                <a:gd name="T7" fmla="*/ 181 h 181"/>
                <a:gd name="T8" fmla="*/ 4 w 997"/>
                <a:gd name="T9" fmla="*/ 5 h 181"/>
                <a:gd name="T10" fmla="*/ 2 w 997"/>
                <a:gd name="T11" fmla="*/ 4 h 181"/>
                <a:gd name="T12" fmla="*/ 0 w 997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7" h="181">
                  <a:moveTo>
                    <a:pt x="0" y="0"/>
                  </a:moveTo>
                  <a:lnTo>
                    <a:pt x="990" y="176"/>
                  </a:lnTo>
                  <a:lnTo>
                    <a:pt x="993" y="178"/>
                  </a:lnTo>
                  <a:lnTo>
                    <a:pt x="997" y="181"/>
                  </a:lnTo>
                  <a:lnTo>
                    <a:pt x="4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1" name="Freeform 571">
              <a:extLst>
                <a:ext uri="{FF2B5EF4-FFF2-40B4-BE49-F238E27FC236}">
                  <a16:creationId xmlns:a16="http://schemas.microsoft.com/office/drawing/2014/main" id="{F71B80E8-9E1C-455E-A324-7593DB590E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174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1 w 998"/>
                <a:gd name="T3" fmla="*/ 174 h 181"/>
                <a:gd name="T4" fmla="*/ 995 w 998"/>
                <a:gd name="T5" fmla="*/ 177 h 181"/>
                <a:gd name="T6" fmla="*/ 998 w 998"/>
                <a:gd name="T7" fmla="*/ 181 h 181"/>
                <a:gd name="T8" fmla="*/ 3 w 998"/>
                <a:gd name="T9" fmla="*/ 5 h 181"/>
                <a:gd name="T10" fmla="*/ 2 w 998"/>
                <a:gd name="T11" fmla="*/ 1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8" h="181">
                  <a:moveTo>
                    <a:pt x="0" y="0"/>
                  </a:moveTo>
                  <a:lnTo>
                    <a:pt x="991" y="174"/>
                  </a:lnTo>
                  <a:lnTo>
                    <a:pt x="995" y="177"/>
                  </a:lnTo>
                  <a:lnTo>
                    <a:pt x="998" y="181"/>
                  </a:lnTo>
                  <a:lnTo>
                    <a:pt x="3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2" name="Freeform 572">
              <a:extLst>
                <a:ext uri="{FF2B5EF4-FFF2-40B4-BE49-F238E27FC236}">
                  <a16:creationId xmlns:a16="http://schemas.microsoft.com/office/drawing/2014/main" id="{9CA80E0E-95E4-48CD-8A6E-774CDC549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1741"/>
              <a:ext cx="999" cy="181"/>
            </a:xfrm>
            <a:custGeom>
              <a:avLst/>
              <a:gdLst>
                <a:gd name="T0" fmla="*/ 0 w 999"/>
                <a:gd name="T1" fmla="*/ 0 h 181"/>
                <a:gd name="T2" fmla="*/ 993 w 999"/>
                <a:gd name="T3" fmla="*/ 176 h 181"/>
                <a:gd name="T4" fmla="*/ 996 w 999"/>
                <a:gd name="T5" fmla="*/ 180 h 181"/>
                <a:gd name="T6" fmla="*/ 999 w 999"/>
                <a:gd name="T7" fmla="*/ 181 h 181"/>
                <a:gd name="T8" fmla="*/ 5 w 999"/>
                <a:gd name="T9" fmla="*/ 5 h 181"/>
                <a:gd name="T10" fmla="*/ 1 w 999"/>
                <a:gd name="T11" fmla="*/ 4 h 181"/>
                <a:gd name="T12" fmla="*/ 0 w 999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9" h="181">
                  <a:moveTo>
                    <a:pt x="0" y="0"/>
                  </a:moveTo>
                  <a:lnTo>
                    <a:pt x="993" y="176"/>
                  </a:lnTo>
                  <a:lnTo>
                    <a:pt x="996" y="180"/>
                  </a:lnTo>
                  <a:lnTo>
                    <a:pt x="999" y="181"/>
                  </a:lnTo>
                  <a:lnTo>
                    <a:pt x="5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3" name="Freeform 573">
              <a:extLst>
                <a:ext uri="{FF2B5EF4-FFF2-40B4-BE49-F238E27FC236}">
                  <a16:creationId xmlns:a16="http://schemas.microsoft.com/office/drawing/2014/main" id="{5F1E2D3A-5F83-45CC-84F0-681EE9720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" y="1745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5 w 1002"/>
                <a:gd name="T3" fmla="*/ 176 h 181"/>
                <a:gd name="T4" fmla="*/ 998 w 1002"/>
                <a:gd name="T5" fmla="*/ 177 h 181"/>
                <a:gd name="T6" fmla="*/ 1002 w 1002"/>
                <a:gd name="T7" fmla="*/ 181 h 181"/>
                <a:gd name="T8" fmla="*/ 6 w 1002"/>
                <a:gd name="T9" fmla="*/ 5 h 181"/>
                <a:gd name="T10" fmla="*/ 4 w 1002"/>
                <a:gd name="T11" fmla="*/ 1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2" h="181">
                  <a:moveTo>
                    <a:pt x="0" y="0"/>
                  </a:moveTo>
                  <a:lnTo>
                    <a:pt x="995" y="176"/>
                  </a:lnTo>
                  <a:lnTo>
                    <a:pt x="998" y="177"/>
                  </a:lnTo>
                  <a:lnTo>
                    <a:pt x="1002" y="181"/>
                  </a:lnTo>
                  <a:lnTo>
                    <a:pt x="6" y="5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4" name="Freeform 574">
              <a:extLst>
                <a:ext uri="{FF2B5EF4-FFF2-40B4-BE49-F238E27FC236}">
                  <a16:creationId xmlns:a16="http://schemas.microsoft.com/office/drawing/2014/main" id="{F7F73A6B-51F0-4BB4-BA47-24E08E439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" y="1746"/>
              <a:ext cx="1001" cy="183"/>
            </a:xfrm>
            <a:custGeom>
              <a:avLst/>
              <a:gdLst>
                <a:gd name="T0" fmla="*/ 0 w 1001"/>
                <a:gd name="T1" fmla="*/ 0 h 183"/>
                <a:gd name="T2" fmla="*/ 994 w 1001"/>
                <a:gd name="T3" fmla="*/ 176 h 183"/>
                <a:gd name="T4" fmla="*/ 998 w 1001"/>
                <a:gd name="T5" fmla="*/ 180 h 183"/>
                <a:gd name="T6" fmla="*/ 1001 w 1001"/>
                <a:gd name="T7" fmla="*/ 183 h 183"/>
                <a:gd name="T8" fmla="*/ 3 w 1001"/>
                <a:gd name="T9" fmla="*/ 6 h 183"/>
                <a:gd name="T10" fmla="*/ 2 w 1001"/>
                <a:gd name="T11" fmla="*/ 4 h 183"/>
                <a:gd name="T12" fmla="*/ 0 w 1001"/>
                <a:gd name="T13" fmla="*/ 0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1" h="183">
                  <a:moveTo>
                    <a:pt x="0" y="0"/>
                  </a:moveTo>
                  <a:lnTo>
                    <a:pt x="994" y="176"/>
                  </a:lnTo>
                  <a:lnTo>
                    <a:pt x="998" y="180"/>
                  </a:lnTo>
                  <a:lnTo>
                    <a:pt x="1001" y="183"/>
                  </a:lnTo>
                  <a:lnTo>
                    <a:pt x="3" y="6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5" name="Freeform 575">
              <a:extLst>
                <a:ext uri="{FF2B5EF4-FFF2-40B4-BE49-F238E27FC236}">
                  <a16:creationId xmlns:a16="http://schemas.microsoft.com/office/drawing/2014/main" id="{D1261CC7-9902-4158-9444-E70744E11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" y="1750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6 w 1002"/>
                <a:gd name="T3" fmla="*/ 176 h 181"/>
                <a:gd name="T4" fmla="*/ 999 w 1002"/>
                <a:gd name="T5" fmla="*/ 179 h 181"/>
                <a:gd name="T6" fmla="*/ 1002 w 1002"/>
                <a:gd name="T7" fmla="*/ 181 h 181"/>
                <a:gd name="T8" fmla="*/ 3 w 1002"/>
                <a:gd name="T9" fmla="*/ 5 h 181"/>
                <a:gd name="T10" fmla="*/ 1 w 1002"/>
                <a:gd name="T11" fmla="*/ 2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2" h="181">
                  <a:moveTo>
                    <a:pt x="0" y="0"/>
                  </a:moveTo>
                  <a:lnTo>
                    <a:pt x="996" y="176"/>
                  </a:lnTo>
                  <a:lnTo>
                    <a:pt x="999" y="179"/>
                  </a:lnTo>
                  <a:lnTo>
                    <a:pt x="1002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6" name="Freeform 576">
              <a:extLst>
                <a:ext uri="{FF2B5EF4-FFF2-40B4-BE49-F238E27FC236}">
                  <a16:creationId xmlns:a16="http://schemas.microsoft.com/office/drawing/2014/main" id="{1677FD92-C7E1-4186-8928-EB2ABE7F3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" y="1752"/>
              <a:ext cx="1005" cy="182"/>
            </a:xfrm>
            <a:custGeom>
              <a:avLst/>
              <a:gdLst>
                <a:gd name="T0" fmla="*/ 0 w 1005"/>
                <a:gd name="T1" fmla="*/ 0 h 182"/>
                <a:gd name="T2" fmla="*/ 998 w 1005"/>
                <a:gd name="T3" fmla="*/ 177 h 182"/>
                <a:gd name="T4" fmla="*/ 1000 w 1005"/>
                <a:gd name="T5" fmla="*/ 179 h 182"/>
                <a:gd name="T6" fmla="*/ 1003 w 1005"/>
                <a:gd name="T7" fmla="*/ 180 h 182"/>
                <a:gd name="T8" fmla="*/ 1003 w 1005"/>
                <a:gd name="T9" fmla="*/ 182 h 182"/>
                <a:gd name="T10" fmla="*/ 1005 w 1005"/>
                <a:gd name="T11" fmla="*/ 182 h 182"/>
                <a:gd name="T12" fmla="*/ 4 w 1005"/>
                <a:gd name="T13" fmla="*/ 6 h 182"/>
                <a:gd name="T14" fmla="*/ 2 w 1005"/>
                <a:gd name="T15" fmla="*/ 3 h 182"/>
                <a:gd name="T16" fmla="*/ 0 w 1005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05" h="182">
                  <a:moveTo>
                    <a:pt x="0" y="0"/>
                  </a:moveTo>
                  <a:lnTo>
                    <a:pt x="998" y="177"/>
                  </a:lnTo>
                  <a:lnTo>
                    <a:pt x="1000" y="179"/>
                  </a:lnTo>
                  <a:lnTo>
                    <a:pt x="1003" y="180"/>
                  </a:lnTo>
                  <a:lnTo>
                    <a:pt x="1003" y="182"/>
                  </a:lnTo>
                  <a:lnTo>
                    <a:pt x="1005" y="182"/>
                  </a:lnTo>
                  <a:lnTo>
                    <a:pt x="4" y="6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7" name="Freeform 577">
              <a:extLst>
                <a:ext uri="{FF2B5EF4-FFF2-40B4-BE49-F238E27FC236}">
                  <a16:creationId xmlns:a16="http://schemas.microsoft.com/office/drawing/2014/main" id="{F6889D1D-6EA6-42A9-8A3C-D8E78DCF6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" y="1755"/>
              <a:ext cx="1013" cy="182"/>
            </a:xfrm>
            <a:custGeom>
              <a:avLst/>
              <a:gdLst>
                <a:gd name="T0" fmla="*/ 0 w 1013"/>
                <a:gd name="T1" fmla="*/ 0 h 182"/>
                <a:gd name="T2" fmla="*/ 999 w 1013"/>
                <a:gd name="T3" fmla="*/ 176 h 182"/>
                <a:gd name="T4" fmla="*/ 999 w 1013"/>
                <a:gd name="T5" fmla="*/ 177 h 182"/>
                <a:gd name="T6" fmla="*/ 1001 w 1013"/>
                <a:gd name="T7" fmla="*/ 177 h 182"/>
                <a:gd name="T8" fmla="*/ 1006 w 1013"/>
                <a:gd name="T9" fmla="*/ 181 h 182"/>
                <a:gd name="T10" fmla="*/ 1013 w 1013"/>
                <a:gd name="T11" fmla="*/ 182 h 182"/>
                <a:gd name="T12" fmla="*/ 5 w 1013"/>
                <a:gd name="T13" fmla="*/ 5 h 182"/>
                <a:gd name="T14" fmla="*/ 2 w 1013"/>
                <a:gd name="T15" fmla="*/ 3 h 182"/>
                <a:gd name="T16" fmla="*/ 0 w 1013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3" h="182">
                  <a:moveTo>
                    <a:pt x="0" y="0"/>
                  </a:moveTo>
                  <a:lnTo>
                    <a:pt x="999" y="176"/>
                  </a:lnTo>
                  <a:lnTo>
                    <a:pt x="999" y="177"/>
                  </a:lnTo>
                  <a:lnTo>
                    <a:pt x="1001" y="177"/>
                  </a:lnTo>
                  <a:lnTo>
                    <a:pt x="1006" y="181"/>
                  </a:lnTo>
                  <a:lnTo>
                    <a:pt x="1013" y="18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8" name="Freeform 578">
              <a:extLst>
                <a:ext uri="{FF2B5EF4-FFF2-40B4-BE49-F238E27FC236}">
                  <a16:creationId xmlns:a16="http://schemas.microsoft.com/office/drawing/2014/main" id="{9A03D6B6-A524-467D-9A9C-4EB6D86B2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" y="1758"/>
              <a:ext cx="1014" cy="183"/>
            </a:xfrm>
            <a:custGeom>
              <a:avLst/>
              <a:gdLst>
                <a:gd name="T0" fmla="*/ 0 w 1014"/>
                <a:gd name="T1" fmla="*/ 0 h 183"/>
                <a:gd name="T2" fmla="*/ 1001 w 1014"/>
                <a:gd name="T3" fmla="*/ 176 h 183"/>
                <a:gd name="T4" fmla="*/ 1006 w 1014"/>
                <a:gd name="T5" fmla="*/ 178 h 183"/>
                <a:gd name="T6" fmla="*/ 1014 w 1014"/>
                <a:gd name="T7" fmla="*/ 181 h 183"/>
                <a:gd name="T8" fmla="*/ 1013 w 1014"/>
                <a:gd name="T9" fmla="*/ 181 h 183"/>
                <a:gd name="T10" fmla="*/ 1013 w 1014"/>
                <a:gd name="T11" fmla="*/ 183 h 183"/>
                <a:gd name="T12" fmla="*/ 5 w 1014"/>
                <a:gd name="T13" fmla="*/ 5 h 183"/>
                <a:gd name="T14" fmla="*/ 3 w 1014"/>
                <a:gd name="T15" fmla="*/ 2 h 183"/>
                <a:gd name="T16" fmla="*/ 0 w 1014"/>
                <a:gd name="T17" fmla="*/ 0 h 1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4" h="183">
                  <a:moveTo>
                    <a:pt x="0" y="0"/>
                  </a:moveTo>
                  <a:lnTo>
                    <a:pt x="1001" y="176"/>
                  </a:lnTo>
                  <a:lnTo>
                    <a:pt x="1006" y="178"/>
                  </a:lnTo>
                  <a:lnTo>
                    <a:pt x="1014" y="181"/>
                  </a:lnTo>
                  <a:lnTo>
                    <a:pt x="1013" y="181"/>
                  </a:lnTo>
                  <a:lnTo>
                    <a:pt x="1013" y="183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9" name="Freeform 579">
              <a:extLst>
                <a:ext uri="{FF2B5EF4-FFF2-40B4-BE49-F238E27FC236}">
                  <a16:creationId xmlns:a16="http://schemas.microsoft.com/office/drawing/2014/main" id="{FF6B3C6A-5A0F-4EB4-8C55-45098092CE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1760"/>
              <a:ext cx="1011" cy="182"/>
            </a:xfrm>
            <a:custGeom>
              <a:avLst/>
              <a:gdLst>
                <a:gd name="T0" fmla="*/ 0 w 1011"/>
                <a:gd name="T1" fmla="*/ 0 h 182"/>
                <a:gd name="T2" fmla="*/ 1008 w 1011"/>
                <a:gd name="T3" fmla="*/ 177 h 182"/>
                <a:gd name="T4" fmla="*/ 1010 w 1011"/>
                <a:gd name="T5" fmla="*/ 179 h 182"/>
                <a:gd name="T6" fmla="*/ 1011 w 1011"/>
                <a:gd name="T7" fmla="*/ 179 h 182"/>
                <a:gd name="T8" fmla="*/ 1010 w 1011"/>
                <a:gd name="T9" fmla="*/ 181 h 182"/>
                <a:gd name="T10" fmla="*/ 1008 w 1011"/>
                <a:gd name="T11" fmla="*/ 182 h 182"/>
                <a:gd name="T12" fmla="*/ 3 w 1011"/>
                <a:gd name="T13" fmla="*/ 5 h 182"/>
                <a:gd name="T14" fmla="*/ 2 w 1011"/>
                <a:gd name="T15" fmla="*/ 3 h 182"/>
                <a:gd name="T16" fmla="*/ 0 w 1011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1" h="182">
                  <a:moveTo>
                    <a:pt x="0" y="0"/>
                  </a:moveTo>
                  <a:lnTo>
                    <a:pt x="1008" y="177"/>
                  </a:lnTo>
                  <a:lnTo>
                    <a:pt x="1010" y="179"/>
                  </a:lnTo>
                  <a:lnTo>
                    <a:pt x="1011" y="179"/>
                  </a:lnTo>
                  <a:lnTo>
                    <a:pt x="1010" y="181"/>
                  </a:lnTo>
                  <a:lnTo>
                    <a:pt x="1008" y="182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0" name="Freeform 580">
              <a:extLst>
                <a:ext uri="{FF2B5EF4-FFF2-40B4-BE49-F238E27FC236}">
                  <a16:creationId xmlns:a16="http://schemas.microsoft.com/office/drawing/2014/main" id="{972BC302-0B94-4C93-8A56-B521A1CC21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" y="1763"/>
              <a:ext cx="1008" cy="181"/>
            </a:xfrm>
            <a:custGeom>
              <a:avLst/>
              <a:gdLst>
                <a:gd name="T0" fmla="*/ 0 w 1008"/>
                <a:gd name="T1" fmla="*/ 0 h 181"/>
                <a:gd name="T2" fmla="*/ 1008 w 1008"/>
                <a:gd name="T3" fmla="*/ 178 h 181"/>
                <a:gd name="T4" fmla="*/ 1006 w 1008"/>
                <a:gd name="T5" fmla="*/ 179 h 181"/>
                <a:gd name="T6" fmla="*/ 1004 w 1008"/>
                <a:gd name="T7" fmla="*/ 181 h 181"/>
                <a:gd name="T8" fmla="*/ 3 w 1008"/>
                <a:gd name="T9" fmla="*/ 5 h 181"/>
                <a:gd name="T10" fmla="*/ 1 w 1008"/>
                <a:gd name="T11" fmla="*/ 2 h 181"/>
                <a:gd name="T12" fmla="*/ 0 w 100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8" h="181">
                  <a:moveTo>
                    <a:pt x="0" y="0"/>
                  </a:moveTo>
                  <a:lnTo>
                    <a:pt x="1008" y="178"/>
                  </a:lnTo>
                  <a:lnTo>
                    <a:pt x="1006" y="179"/>
                  </a:lnTo>
                  <a:lnTo>
                    <a:pt x="1004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1" name="Freeform 581">
              <a:extLst>
                <a:ext uri="{FF2B5EF4-FFF2-40B4-BE49-F238E27FC236}">
                  <a16:creationId xmlns:a16="http://schemas.microsoft.com/office/drawing/2014/main" id="{6FEF95C4-1F60-4210-9638-D7B80337C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" y="1765"/>
              <a:ext cx="1005" cy="181"/>
            </a:xfrm>
            <a:custGeom>
              <a:avLst/>
              <a:gdLst>
                <a:gd name="T0" fmla="*/ 0 w 1005"/>
                <a:gd name="T1" fmla="*/ 0 h 181"/>
                <a:gd name="T2" fmla="*/ 1005 w 1005"/>
                <a:gd name="T3" fmla="*/ 177 h 181"/>
                <a:gd name="T4" fmla="*/ 1003 w 1005"/>
                <a:gd name="T5" fmla="*/ 179 h 181"/>
                <a:gd name="T6" fmla="*/ 1003 w 1005"/>
                <a:gd name="T7" fmla="*/ 181 h 181"/>
                <a:gd name="T8" fmla="*/ 5 w 1005"/>
                <a:gd name="T9" fmla="*/ 5 h 181"/>
                <a:gd name="T10" fmla="*/ 2 w 1005"/>
                <a:gd name="T11" fmla="*/ 3 h 181"/>
                <a:gd name="T12" fmla="*/ 0 w 1005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5" h="181">
                  <a:moveTo>
                    <a:pt x="0" y="0"/>
                  </a:moveTo>
                  <a:lnTo>
                    <a:pt x="1005" y="177"/>
                  </a:lnTo>
                  <a:lnTo>
                    <a:pt x="1003" y="179"/>
                  </a:lnTo>
                  <a:lnTo>
                    <a:pt x="1003" y="18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2" name="Freeform 582">
              <a:extLst>
                <a:ext uri="{FF2B5EF4-FFF2-40B4-BE49-F238E27FC236}">
                  <a16:creationId xmlns:a16="http://schemas.microsoft.com/office/drawing/2014/main" id="{BBD09490-E4F9-4BDF-9AA7-862FEE2BA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1768"/>
              <a:ext cx="1001" cy="180"/>
            </a:xfrm>
            <a:custGeom>
              <a:avLst/>
              <a:gdLst>
                <a:gd name="T0" fmla="*/ 0 w 1001"/>
                <a:gd name="T1" fmla="*/ 0 h 180"/>
                <a:gd name="T2" fmla="*/ 1001 w 1001"/>
                <a:gd name="T3" fmla="*/ 176 h 180"/>
                <a:gd name="T4" fmla="*/ 1001 w 1001"/>
                <a:gd name="T5" fmla="*/ 178 h 180"/>
                <a:gd name="T6" fmla="*/ 1000 w 1001"/>
                <a:gd name="T7" fmla="*/ 180 h 180"/>
                <a:gd name="T8" fmla="*/ 5 w 1001"/>
                <a:gd name="T9" fmla="*/ 5 h 180"/>
                <a:gd name="T10" fmla="*/ 3 w 1001"/>
                <a:gd name="T11" fmla="*/ 2 h 180"/>
                <a:gd name="T12" fmla="*/ 0 w 1001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1" h="180">
                  <a:moveTo>
                    <a:pt x="0" y="0"/>
                  </a:moveTo>
                  <a:lnTo>
                    <a:pt x="1001" y="176"/>
                  </a:lnTo>
                  <a:lnTo>
                    <a:pt x="1001" y="178"/>
                  </a:lnTo>
                  <a:lnTo>
                    <a:pt x="1000" y="180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3" name="Freeform 583">
              <a:extLst>
                <a:ext uri="{FF2B5EF4-FFF2-40B4-BE49-F238E27FC236}">
                  <a16:creationId xmlns:a16="http://schemas.microsoft.com/office/drawing/2014/main" id="{02A21262-8890-4BEA-A46F-257253987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" y="177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8 w 998"/>
                <a:gd name="T3" fmla="*/ 176 h 181"/>
                <a:gd name="T4" fmla="*/ 997 w 998"/>
                <a:gd name="T5" fmla="*/ 178 h 181"/>
                <a:gd name="T6" fmla="*/ 995 w 998"/>
                <a:gd name="T7" fmla="*/ 181 h 181"/>
                <a:gd name="T8" fmla="*/ 4 w 998"/>
                <a:gd name="T9" fmla="*/ 5 h 181"/>
                <a:gd name="T10" fmla="*/ 2 w 998"/>
                <a:gd name="T11" fmla="*/ 3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8" h="181">
                  <a:moveTo>
                    <a:pt x="0" y="0"/>
                  </a:moveTo>
                  <a:lnTo>
                    <a:pt x="998" y="176"/>
                  </a:lnTo>
                  <a:lnTo>
                    <a:pt x="997" y="178"/>
                  </a:lnTo>
                  <a:lnTo>
                    <a:pt x="995" y="181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4" name="Freeform 584">
              <a:extLst>
                <a:ext uri="{FF2B5EF4-FFF2-40B4-BE49-F238E27FC236}">
                  <a16:creationId xmlns:a16="http://schemas.microsoft.com/office/drawing/2014/main" id="{9DE0B559-5E37-4AE9-9BC1-AAC1B9F78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1773"/>
              <a:ext cx="995" cy="180"/>
            </a:xfrm>
            <a:custGeom>
              <a:avLst/>
              <a:gdLst>
                <a:gd name="T0" fmla="*/ 0 w 995"/>
                <a:gd name="T1" fmla="*/ 0 h 180"/>
                <a:gd name="T2" fmla="*/ 995 w 995"/>
                <a:gd name="T3" fmla="*/ 175 h 180"/>
                <a:gd name="T4" fmla="*/ 993 w 995"/>
                <a:gd name="T5" fmla="*/ 178 h 180"/>
                <a:gd name="T6" fmla="*/ 991 w 995"/>
                <a:gd name="T7" fmla="*/ 180 h 180"/>
                <a:gd name="T8" fmla="*/ 5 w 995"/>
                <a:gd name="T9" fmla="*/ 6 h 180"/>
                <a:gd name="T10" fmla="*/ 2 w 995"/>
                <a:gd name="T11" fmla="*/ 2 h 180"/>
                <a:gd name="T12" fmla="*/ 0 w 995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5" h="180">
                  <a:moveTo>
                    <a:pt x="0" y="0"/>
                  </a:moveTo>
                  <a:lnTo>
                    <a:pt x="995" y="175"/>
                  </a:lnTo>
                  <a:lnTo>
                    <a:pt x="993" y="178"/>
                  </a:lnTo>
                  <a:lnTo>
                    <a:pt x="991" y="180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5" name="Freeform 585">
              <a:extLst>
                <a:ext uri="{FF2B5EF4-FFF2-40B4-BE49-F238E27FC236}">
                  <a16:creationId xmlns:a16="http://schemas.microsoft.com/office/drawing/2014/main" id="{7D068E1B-CCCA-4798-A97D-8564C0562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1775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91 w 991"/>
                <a:gd name="T3" fmla="*/ 176 h 179"/>
                <a:gd name="T4" fmla="*/ 989 w 991"/>
                <a:gd name="T5" fmla="*/ 178 h 179"/>
                <a:gd name="T6" fmla="*/ 987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91" y="176"/>
                  </a:lnTo>
                  <a:lnTo>
                    <a:pt x="989" y="178"/>
                  </a:lnTo>
                  <a:lnTo>
                    <a:pt x="987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6" name="Freeform 586">
              <a:extLst>
                <a:ext uri="{FF2B5EF4-FFF2-40B4-BE49-F238E27FC236}">
                  <a16:creationId xmlns:a16="http://schemas.microsoft.com/office/drawing/2014/main" id="{9273086C-4831-48C0-AC15-D523759E1F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" y="1779"/>
              <a:ext cx="986" cy="177"/>
            </a:xfrm>
            <a:custGeom>
              <a:avLst/>
              <a:gdLst>
                <a:gd name="T0" fmla="*/ 0 w 986"/>
                <a:gd name="T1" fmla="*/ 0 h 177"/>
                <a:gd name="T2" fmla="*/ 986 w 986"/>
                <a:gd name="T3" fmla="*/ 174 h 177"/>
                <a:gd name="T4" fmla="*/ 984 w 986"/>
                <a:gd name="T5" fmla="*/ 175 h 177"/>
                <a:gd name="T6" fmla="*/ 983 w 986"/>
                <a:gd name="T7" fmla="*/ 177 h 177"/>
                <a:gd name="T8" fmla="*/ 4 w 986"/>
                <a:gd name="T9" fmla="*/ 5 h 177"/>
                <a:gd name="T10" fmla="*/ 2 w 986"/>
                <a:gd name="T11" fmla="*/ 1 h 177"/>
                <a:gd name="T12" fmla="*/ 0 w 986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6" h="177">
                  <a:moveTo>
                    <a:pt x="0" y="0"/>
                  </a:moveTo>
                  <a:lnTo>
                    <a:pt x="986" y="174"/>
                  </a:lnTo>
                  <a:lnTo>
                    <a:pt x="984" y="175"/>
                  </a:lnTo>
                  <a:lnTo>
                    <a:pt x="983" y="177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7" name="Freeform 587">
              <a:extLst>
                <a:ext uri="{FF2B5EF4-FFF2-40B4-BE49-F238E27FC236}">
                  <a16:creationId xmlns:a16="http://schemas.microsoft.com/office/drawing/2014/main" id="{1F4A7C7A-0423-4AC8-B92E-DD4325421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" y="1780"/>
              <a:ext cx="982" cy="178"/>
            </a:xfrm>
            <a:custGeom>
              <a:avLst/>
              <a:gdLst>
                <a:gd name="T0" fmla="*/ 0 w 982"/>
                <a:gd name="T1" fmla="*/ 0 h 178"/>
                <a:gd name="T2" fmla="*/ 982 w 982"/>
                <a:gd name="T3" fmla="*/ 174 h 178"/>
                <a:gd name="T4" fmla="*/ 981 w 982"/>
                <a:gd name="T5" fmla="*/ 176 h 178"/>
                <a:gd name="T6" fmla="*/ 981 w 982"/>
                <a:gd name="T7" fmla="*/ 178 h 178"/>
                <a:gd name="T8" fmla="*/ 5 w 982"/>
                <a:gd name="T9" fmla="*/ 5 h 178"/>
                <a:gd name="T10" fmla="*/ 2 w 982"/>
                <a:gd name="T11" fmla="*/ 4 h 178"/>
                <a:gd name="T12" fmla="*/ 0 w 982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2" h="178">
                  <a:moveTo>
                    <a:pt x="0" y="0"/>
                  </a:moveTo>
                  <a:lnTo>
                    <a:pt x="982" y="174"/>
                  </a:lnTo>
                  <a:lnTo>
                    <a:pt x="981" y="176"/>
                  </a:lnTo>
                  <a:lnTo>
                    <a:pt x="981" y="178"/>
                  </a:lnTo>
                  <a:lnTo>
                    <a:pt x="5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8" name="Freeform 588">
              <a:extLst>
                <a:ext uri="{FF2B5EF4-FFF2-40B4-BE49-F238E27FC236}">
                  <a16:creationId xmlns:a16="http://schemas.microsoft.com/office/drawing/2014/main" id="{62829E45-F3DD-49C4-A579-39B863061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" y="1784"/>
              <a:ext cx="979" cy="175"/>
            </a:xfrm>
            <a:custGeom>
              <a:avLst/>
              <a:gdLst>
                <a:gd name="T0" fmla="*/ 0 w 979"/>
                <a:gd name="T1" fmla="*/ 0 h 175"/>
                <a:gd name="T2" fmla="*/ 979 w 979"/>
                <a:gd name="T3" fmla="*/ 172 h 175"/>
                <a:gd name="T4" fmla="*/ 979 w 979"/>
                <a:gd name="T5" fmla="*/ 174 h 175"/>
                <a:gd name="T6" fmla="*/ 977 w 979"/>
                <a:gd name="T7" fmla="*/ 175 h 175"/>
                <a:gd name="T8" fmla="*/ 5 w 979"/>
                <a:gd name="T9" fmla="*/ 5 h 175"/>
                <a:gd name="T10" fmla="*/ 3 w 979"/>
                <a:gd name="T11" fmla="*/ 1 h 175"/>
                <a:gd name="T12" fmla="*/ 0 w 979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9" h="175">
                  <a:moveTo>
                    <a:pt x="0" y="0"/>
                  </a:moveTo>
                  <a:lnTo>
                    <a:pt x="979" y="172"/>
                  </a:lnTo>
                  <a:lnTo>
                    <a:pt x="979" y="174"/>
                  </a:lnTo>
                  <a:lnTo>
                    <a:pt x="977" y="175"/>
                  </a:lnTo>
                  <a:lnTo>
                    <a:pt x="5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9" name="Freeform 589">
              <a:extLst>
                <a:ext uri="{FF2B5EF4-FFF2-40B4-BE49-F238E27FC236}">
                  <a16:creationId xmlns:a16="http://schemas.microsoft.com/office/drawing/2014/main" id="{01149F53-CF26-4459-B421-1EE975AF7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" y="1785"/>
              <a:ext cx="976" cy="178"/>
            </a:xfrm>
            <a:custGeom>
              <a:avLst/>
              <a:gdLst>
                <a:gd name="T0" fmla="*/ 0 w 976"/>
                <a:gd name="T1" fmla="*/ 0 h 178"/>
                <a:gd name="T2" fmla="*/ 976 w 976"/>
                <a:gd name="T3" fmla="*/ 173 h 178"/>
                <a:gd name="T4" fmla="*/ 974 w 976"/>
                <a:gd name="T5" fmla="*/ 174 h 178"/>
                <a:gd name="T6" fmla="*/ 972 w 976"/>
                <a:gd name="T7" fmla="*/ 178 h 178"/>
                <a:gd name="T8" fmla="*/ 3 w 976"/>
                <a:gd name="T9" fmla="*/ 5 h 178"/>
                <a:gd name="T10" fmla="*/ 2 w 976"/>
                <a:gd name="T11" fmla="*/ 4 h 178"/>
                <a:gd name="T12" fmla="*/ 0 w 97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6" h="178">
                  <a:moveTo>
                    <a:pt x="0" y="0"/>
                  </a:moveTo>
                  <a:lnTo>
                    <a:pt x="976" y="173"/>
                  </a:lnTo>
                  <a:lnTo>
                    <a:pt x="974" y="174"/>
                  </a:lnTo>
                  <a:lnTo>
                    <a:pt x="972" y="178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0" name="Freeform 590">
              <a:extLst>
                <a:ext uri="{FF2B5EF4-FFF2-40B4-BE49-F238E27FC236}">
                  <a16:creationId xmlns:a16="http://schemas.microsoft.com/office/drawing/2014/main" id="{A6C4763C-77E4-412F-A431-37CD992B3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1789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72 w 972"/>
                <a:gd name="T3" fmla="*/ 170 h 175"/>
                <a:gd name="T4" fmla="*/ 970 w 972"/>
                <a:gd name="T5" fmla="*/ 174 h 175"/>
                <a:gd name="T6" fmla="*/ 969 w 972"/>
                <a:gd name="T7" fmla="*/ 175 h 175"/>
                <a:gd name="T8" fmla="*/ 5 w 972"/>
                <a:gd name="T9" fmla="*/ 5 h 175"/>
                <a:gd name="T10" fmla="*/ 1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2" h="175">
                  <a:moveTo>
                    <a:pt x="0" y="0"/>
                  </a:moveTo>
                  <a:lnTo>
                    <a:pt x="972" y="170"/>
                  </a:lnTo>
                  <a:lnTo>
                    <a:pt x="970" y="174"/>
                  </a:lnTo>
                  <a:lnTo>
                    <a:pt x="969" y="175"/>
                  </a:lnTo>
                  <a:lnTo>
                    <a:pt x="5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1" name="Freeform 591">
              <a:extLst>
                <a:ext uri="{FF2B5EF4-FFF2-40B4-BE49-F238E27FC236}">
                  <a16:creationId xmlns:a16="http://schemas.microsoft.com/office/drawing/2014/main" id="{24514C96-E573-4781-9162-9F8352161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790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9 w 969"/>
                <a:gd name="T3" fmla="*/ 173 h 176"/>
                <a:gd name="T4" fmla="*/ 968 w 969"/>
                <a:gd name="T5" fmla="*/ 174 h 176"/>
                <a:gd name="T6" fmla="*/ 966 w 969"/>
                <a:gd name="T7" fmla="*/ 176 h 176"/>
                <a:gd name="T8" fmla="*/ 5 w 969"/>
                <a:gd name="T9" fmla="*/ 7 h 176"/>
                <a:gd name="T10" fmla="*/ 4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9" h="176">
                  <a:moveTo>
                    <a:pt x="0" y="0"/>
                  </a:moveTo>
                  <a:lnTo>
                    <a:pt x="969" y="173"/>
                  </a:lnTo>
                  <a:lnTo>
                    <a:pt x="968" y="174"/>
                  </a:lnTo>
                  <a:lnTo>
                    <a:pt x="966" y="176"/>
                  </a:lnTo>
                  <a:lnTo>
                    <a:pt x="5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2" name="Freeform 592">
              <a:extLst>
                <a:ext uri="{FF2B5EF4-FFF2-40B4-BE49-F238E27FC236}">
                  <a16:creationId xmlns:a16="http://schemas.microsoft.com/office/drawing/2014/main" id="{3FD7B279-F64D-4F91-B0CC-587459A16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" y="1794"/>
              <a:ext cx="964" cy="174"/>
            </a:xfrm>
            <a:custGeom>
              <a:avLst/>
              <a:gdLst>
                <a:gd name="T0" fmla="*/ 0 w 964"/>
                <a:gd name="T1" fmla="*/ 0 h 174"/>
                <a:gd name="T2" fmla="*/ 964 w 964"/>
                <a:gd name="T3" fmla="*/ 170 h 174"/>
                <a:gd name="T4" fmla="*/ 962 w 964"/>
                <a:gd name="T5" fmla="*/ 172 h 174"/>
                <a:gd name="T6" fmla="*/ 960 w 964"/>
                <a:gd name="T7" fmla="*/ 174 h 174"/>
                <a:gd name="T8" fmla="*/ 3 w 964"/>
                <a:gd name="T9" fmla="*/ 5 h 174"/>
                <a:gd name="T10" fmla="*/ 1 w 964"/>
                <a:gd name="T11" fmla="*/ 3 h 174"/>
                <a:gd name="T12" fmla="*/ 0 w 964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4" h="174">
                  <a:moveTo>
                    <a:pt x="0" y="0"/>
                  </a:moveTo>
                  <a:lnTo>
                    <a:pt x="964" y="170"/>
                  </a:lnTo>
                  <a:lnTo>
                    <a:pt x="962" y="172"/>
                  </a:lnTo>
                  <a:lnTo>
                    <a:pt x="960" y="174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3" name="Freeform 593">
              <a:extLst>
                <a:ext uri="{FF2B5EF4-FFF2-40B4-BE49-F238E27FC236}">
                  <a16:creationId xmlns:a16="http://schemas.microsoft.com/office/drawing/2014/main" id="{21E9B5D4-F91B-46B4-A466-8D05E5285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" y="1797"/>
              <a:ext cx="961" cy="173"/>
            </a:xfrm>
            <a:custGeom>
              <a:avLst/>
              <a:gdLst>
                <a:gd name="T0" fmla="*/ 0 w 961"/>
                <a:gd name="T1" fmla="*/ 0 h 173"/>
                <a:gd name="T2" fmla="*/ 961 w 961"/>
                <a:gd name="T3" fmla="*/ 169 h 173"/>
                <a:gd name="T4" fmla="*/ 959 w 961"/>
                <a:gd name="T5" fmla="*/ 171 h 173"/>
                <a:gd name="T6" fmla="*/ 958 w 961"/>
                <a:gd name="T7" fmla="*/ 173 h 173"/>
                <a:gd name="T8" fmla="*/ 5 w 961"/>
                <a:gd name="T9" fmla="*/ 5 h 173"/>
                <a:gd name="T10" fmla="*/ 2 w 961"/>
                <a:gd name="T11" fmla="*/ 2 h 173"/>
                <a:gd name="T12" fmla="*/ 0 w 961"/>
                <a:gd name="T13" fmla="*/ 0 h 1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1" h="173">
                  <a:moveTo>
                    <a:pt x="0" y="0"/>
                  </a:moveTo>
                  <a:lnTo>
                    <a:pt x="961" y="169"/>
                  </a:lnTo>
                  <a:lnTo>
                    <a:pt x="959" y="171"/>
                  </a:lnTo>
                  <a:lnTo>
                    <a:pt x="958" y="173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4" name="Freeform 594">
              <a:extLst>
                <a:ext uri="{FF2B5EF4-FFF2-40B4-BE49-F238E27FC236}">
                  <a16:creationId xmlns:a16="http://schemas.microsoft.com/office/drawing/2014/main" id="{51022DFC-FC4B-413C-A64E-2551D6E6B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0" y="1799"/>
              <a:ext cx="957" cy="172"/>
            </a:xfrm>
            <a:custGeom>
              <a:avLst/>
              <a:gdLst>
                <a:gd name="T0" fmla="*/ 0 w 957"/>
                <a:gd name="T1" fmla="*/ 0 h 172"/>
                <a:gd name="T2" fmla="*/ 957 w 957"/>
                <a:gd name="T3" fmla="*/ 169 h 172"/>
                <a:gd name="T4" fmla="*/ 956 w 957"/>
                <a:gd name="T5" fmla="*/ 171 h 172"/>
                <a:gd name="T6" fmla="*/ 954 w 957"/>
                <a:gd name="T7" fmla="*/ 172 h 172"/>
                <a:gd name="T8" fmla="*/ 5 w 957"/>
                <a:gd name="T9" fmla="*/ 5 h 172"/>
                <a:gd name="T10" fmla="*/ 3 w 957"/>
                <a:gd name="T11" fmla="*/ 3 h 172"/>
                <a:gd name="T12" fmla="*/ 0 w 957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7" h="172">
                  <a:moveTo>
                    <a:pt x="0" y="0"/>
                  </a:moveTo>
                  <a:lnTo>
                    <a:pt x="957" y="169"/>
                  </a:lnTo>
                  <a:lnTo>
                    <a:pt x="956" y="171"/>
                  </a:lnTo>
                  <a:lnTo>
                    <a:pt x="954" y="172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5" name="Freeform 595">
              <a:extLst>
                <a:ext uri="{FF2B5EF4-FFF2-40B4-BE49-F238E27FC236}">
                  <a16:creationId xmlns:a16="http://schemas.microsoft.com/office/drawing/2014/main" id="{90B576F4-EC8D-4176-91F7-4EE4FC3AD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" y="1802"/>
              <a:ext cx="953" cy="171"/>
            </a:xfrm>
            <a:custGeom>
              <a:avLst/>
              <a:gdLst>
                <a:gd name="T0" fmla="*/ 0 w 953"/>
                <a:gd name="T1" fmla="*/ 0 h 171"/>
                <a:gd name="T2" fmla="*/ 953 w 953"/>
                <a:gd name="T3" fmla="*/ 168 h 171"/>
                <a:gd name="T4" fmla="*/ 951 w 953"/>
                <a:gd name="T5" fmla="*/ 169 h 171"/>
                <a:gd name="T6" fmla="*/ 949 w 953"/>
                <a:gd name="T7" fmla="*/ 171 h 171"/>
                <a:gd name="T8" fmla="*/ 5 w 953"/>
                <a:gd name="T9" fmla="*/ 5 h 171"/>
                <a:gd name="T10" fmla="*/ 2 w 953"/>
                <a:gd name="T11" fmla="*/ 2 h 171"/>
                <a:gd name="T12" fmla="*/ 0 w 953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3" h="171">
                  <a:moveTo>
                    <a:pt x="0" y="0"/>
                  </a:moveTo>
                  <a:lnTo>
                    <a:pt x="953" y="168"/>
                  </a:lnTo>
                  <a:lnTo>
                    <a:pt x="951" y="169"/>
                  </a:lnTo>
                  <a:lnTo>
                    <a:pt x="949" y="171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6" name="Freeform 596">
              <a:extLst>
                <a:ext uri="{FF2B5EF4-FFF2-40B4-BE49-F238E27FC236}">
                  <a16:creationId xmlns:a16="http://schemas.microsoft.com/office/drawing/2014/main" id="{7068A22D-BDD7-49FF-948D-196DE7022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" y="1804"/>
              <a:ext cx="949" cy="171"/>
            </a:xfrm>
            <a:custGeom>
              <a:avLst/>
              <a:gdLst>
                <a:gd name="T0" fmla="*/ 0 w 949"/>
                <a:gd name="T1" fmla="*/ 0 h 171"/>
                <a:gd name="T2" fmla="*/ 949 w 949"/>
                <a:gd name="T3" fmla="*/ 167 h 171"/>
                <a:gd name="T4" fmla="*/ 947 w 949"/>
                <a:gd name="T5" fmla="*/ 169 h 171"/>
                <a:gd name="T6" fmla="*/ 944 w 949"/>
                <a:gd name="T7" fmla="*/ 171 h 171"/>
                <a:gd name="T8" fmla="*/ 5 w 949"/>
                <a:gd name="T9" fmla="*/ 5 h 171"/>
                <a:gd name="T10" fmla="*/ 3 w 949"/>
                <a:gd name="T11" fmla="*/ 3 h 171"/>
                <a:gd name="T12" fmla="*/ 0 w 94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9" h="171">
                  <a:moveTo>
                    <a:pt x="0" y="0"/>
                  </a:moveTo>
                  <a:lnTo>
                    <a:pt x="949" y="167"/>
                  </a:lnTo>
                  <a:lnTo>
                    <a:pt x="947" y="169"/>
                  </a:lnTo>
                  <a:lnTo>
                    <a:pt x="944" y="171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7" name="Freeform 597">
              <a:extLst>
                <a:ext uri="{FF2B5EF4-FFF2-40B4-BE49-F238E27FC236}">
                  <a16:creationId xmlns:a16="http://schemas.microsoft.com/office/drawing/2014/main" id="{EB7D6D2A-9391-443F-8C18-2BCC74B7E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8" y="1807"/>
              <a:ext cx="944" cy="171"/>
            </a:xfrm>
            <a:custGeom>
              <a:avLst/>
              <a:gdLst>
                <a:gd name="T0" fmla="*/ 0 w 944"/>
                <a:gd name="T1" fmla="*/ 0 h 171"/>
                <a:gd name="T2" fmla="*/ 944 w 944"/>
                <a:gd name="T3" fmla="*/ 166 h 171"/>
                <a:gd name="T4" fmla="*/ 941 w 944"/>
                <a:gd name="T5" fmla="*/ 168 h 171"/>
                <a:gd name="T6" fmla="*/ 939 w 944"/>
                <a:gd name="T7" fmla="*/ 171 h 171"/>
                <a:gd name="T8" fmla="*/ 4 w 944"/>
                <a:gd name="T9" fmla="*/ 5 h 171"/>
                <a:gd name="T10" fmla="*/ 2 w 944"/>
                <a:gd name="T11" fmla="*/ 2 h 171"/>
                <a:gd name="T12" fmla="*/ 0 w 944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4" h="171">
                  <a:moveTo>
                    <a:pt x="0" y="0"/>
                  </a:moveTo>
                  <a:lnTo>
                    <a:pt x="944" y="166"/>
                  </a:lnTo>
                  <a:lnTo>
                    <a:pt x="941" y="168"/>
                  </a:lnTo>
                  <a:lnTo>
                    <a:pt x="939" y="171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8" name="Freeform 598">
              <a:extLst>
                <a:ext uri="{FF2B5EF4-FFF2-40B4-BE49-F238E27FC236}">
                  <a16:creationId xmlns:a16="http://schemas.microsoft.com/office/drawing/2014/main" id="{84FAC317-A30B-44C5-B2B1-E30F618AB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1809"/>
              <a:ext cx="939" cy="171"/>
            </a:xfrm>
            <a:custGeom>
              <a:avLst/>
              <a:gdLst>
                <a:gd name="T0" fmla="*/ 0 w 939"/>
                <a:gd name="T1" fmla="*/ 0 h 171"/>
                <a:gd name="T2" fmla="*/ 939 w 939"/>
                <a:gd name="T3" fmla="*/ 166 h 171"/>
                <a:gd name="T4" fmla="*/ 937 w 939"/>
                <a:gd name="T5" fmla="*/ 169 h 171"/>
                <a:gd name="T6" fmla="*/ 936 w 939"/>
                <a:gd name="T7" fmla="*/ 171 h 171"/>
                <a:gd name="T8" fmla="*/ 5 w 939"/>
                <a:gd name="T9" fmla="*/ 5 h 171"/>
                <a:gd name="T10" fmla="*/ 2 w 939"/>
                <a:gd name="T11" fmla="*/ 3 h 171"/>
                <a:gd name="T12" fmla="*/ 0 w 93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9" h="171">
                  <a:moveTo>
                    <a:pt x="0" y="0"/>
                  </a:moveTo>
                  <a:lnTo>
                    <a:pt x="939" y="166"/>
                  </a:lnTo>
                  <a:lnTo>
                    <a:pt x="937" y="169"/>
                  </a:lnTo>
                  <a:lnTo>
                    <a:pt x="936" y="17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9" name="Freeform 599">
              <a:extLst>
                <a:ext uri="{FF2B5EF4-FFF2-40B4-BE49-F238E27FC236}">
                  <a16:creationId xmlns:a16="http://schemas.microsoft.com/office/drawing/2014/main" id="{D83843C3-3742-45B0-B70B-170E6ED79C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" y="1812"/>
              <a:ext cx="935" cy="169"/>
            </a:xfrm>
            <a:custGeom>
              <a:avLst/>
              <a:gdLst>
                <a:gd name="T0" fmla="*/ 0 w 935"/>
                <a:gd name="T1" fmla="*/ 0 h 169"/>
                <a:gd name="T2" fmla="*/ 935 w 935"/>
                <a:gd name="T3" fmla="*/ 166 h 169"/>
                <a:gd name="T4" fmla="*/ 934 w 935"/>
                <a:gd name="T5" fmla="*/ 168 h 169"/>
                <a:gd name="T6" fmla="*/ 932 w 935"/>
                <a:gd name="T7" fmla="*/ 169 h 169"/>
                <a:gd name="T8" fmla="*/ 5 w 935"/>
                <a:gd name="T9" fmla="*/ 5 h 169"/>
                <a:gd name="T10" fmla="*/ 3 w 935"/>
                <a:gd name="T11" fmla="*/ 2 h 169"/>
                <a:gd name="T12" fmla="*/ 0 w 935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5" h="169">
                  <a:moveTo>
                    <a:pt x="0" y="0"/>
                  </a:moveTo>
                  <a:lnTo>
                    <a:pt x="935" y="166"/>
                  </a:lnTo>
                  <a:lnTo>
                    <a:pt x="934" y="168"/>
                  </a:lnTo>
                  <a:lnTo>
                    <a:pt x="932" y="169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0" name="Freeform 600">
              <a:extLst>
                <a:ext uri="{FF2B5EF4-FFF2-40B4-BE49-F238E27FC236}">
                  <a16:creationId xmlns:a16="http://schemas.microsoft.com/office/drawing/2014/main" id="{38AF9207-B685-4EA7-AB8C-40501A193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" y="1814"/>
              <a:ext cx="931" cy="169"/>
            </a:xfrm>
            <a:custGeom>
              <a:avLst/>
              <a:gdLst>
                <a:gd name="T0" fmla="*/ 0 w 931"/>
                <a:gd name="T1" fmla="*/ 0 h 169"/>
                <a:gd name="T2" fmla="*/ 931 w 931"/>
                <a:gd name="T3" fmla="*/ 166 h 169"/>
                <a:gd name="T4" fmla="*/ 929 w 931"/>
                <a:gd name="T5" fmla="*/ 167 h 169"/>
                <a:gd name="T6" fmla="*/ 927 w 931"/>
                <a:gd name="T7" fmla="*/ 169 h 169"/>
                <a:gd name="T8" fmla="*/ 5 w 931"/>
                <a:gd name="T9" fmla="*/ 7 h 169"/>
                <a:gd name="T10" fmla="*/ 2 w 931"/>
                <a:gd name="T11" fmla="*/ 3 h 169"/>
                <a:gd name="T12" fmla="*/ 0 w 931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1" h="169">
                  <a:moveTo>
                    <a:pt x="0" y="0"/>
                  </a:moveTo>
                  <a:lnTo>
                    <a:pt x="931" y="166"/>
                  </a:lnTo>
                  <a:lnTo>
                    <a:pt x="929" y="167"/>
                  </a:lnTo>
                  <a:lnTo>
                    <a:pt x="927" y="169"/>
                  </a:lnTo>
                  <a:lnTo>
                    <a:pt x="5" y="7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1" name="Freeform 601">
              <a:extLst>
                <a:ext uri="{FF2B5EF4-FFF2-40B4-BE49-F238E27FC236}">
                  <a16:creationId xmlns:a16="http://schemas.microsoft.com/office/drawing/2014/main" id="{4970DD0A-E521-4F62-A7BC-0E4389C08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" y="1817"/>
              <a:ext cx="927" cy="168"/>
            </a:xfrm>
            <a:custGeom>
              <a:avLst/>
              <a:gdLst>
                <a:gd name="T0" fmla="*/ 0 w 927"/>
                <a:gd name="T1" fmla="*/ 0 h 168"/>
                <a:gd name="T2" fmla="*/ 927 w 927"/>
                <a:gd name="T3" fmla="*/ 164 h 168"/>
                <a:gd name="T4" fmla="*/ 925 w 927"/>
                <a:gd name="T5" fmla="*/ 166 h 168"/>
                <a:gd name="T6" fmla="*/ 923 w 927"/>
                <a:gd name="T7" fmla="*/ 168 h 168"/>
                <a:gd name="T8" fmla="*/ 5 w 927"/>
                <a:gd name="T9" fmla="*/ 5 h 168"/>
                <a:gd name="T10" fmla="*/ 3 w 927"/>
                <a:gd name="T11" fmla="*/ 4 h 168"/>
                <a:gd name="T12" fmla="*/ 0 w 927"/>
                <a:gd name="T13" fmla="*/ 0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7" h="168">
                  <a:moveTo>
                    <a:pt x="0" y="0"/>
                  </a:moveTo>
                  <a:lnTo>
                    <a:pt x="927" y="164"/>
                  </a:lnTo>
                  <a:lnTo>
                    <a:pt x="925" y="166"/>
                  </a:lnTo>
                  <a:lnTo>
                    <a:pt x="923" y="168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2" name="Freeform 602">
              <a:extLst>
                <a:ext uri="{FF2B5EF4-FFF2-40B4-BE49-F238E27FC236}">
                  <a16:creationId xmlns:a16="http://schemas.microsoft.com/office/drawing/2014/main" id="{A1D1CD77-088C-431B-A77D-517A216B5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1821"/>
              <a:ext cx="922" cy="165"/>
            </a:xfrm>
            <a:custGeom>
              <a:avLst/>
              <a:gdLst>
                <a:gd name="T0" fmla="*/ 0 w 922"/>
                <a:gd name="T1" fmla="*/ 0 h 165"/>
                <a:gd name="T2" fmla="*/ 922 w 922"/>
                <a:gd name="T3" fmla="*/ 162 h 165"/>
                <a:gd name="T4" fmla="*/ 920 w 922"/>
                <a:gd name="T5" fmla="*/ 164 h 165"/>
                <a:gd name="T6" fmla="*/ 917 w 922"/>
                <a:gd name="T7" fmla="*/ 165 h 165"/>
                <a:gd name="T8" fmla="*/ 5 w 922"/>
                <a:gd name="T9" fmla="*/ 5 h 165"/>
                <a:gd name="T10" fmla="*/ 2 w 922"/>
                <a:gd name="T11" fmla="*/ 1 h 165"/>
                <a:gd name="T12" fmla="*/ 0 w 922"/>
                <a:gd name="T13" fmla="*/ 0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2" h="165">
                  <a:moveTo>
                    <a:pt x="0" y="0"/>
                  </a:moveTo>
                  <a:lnTo>
                    <a:pt x="922" y="162"/>
                  </a:lnTo>
                  <a:lnTo>
                    <a:pt x="920" y="164"/>
                  </a:lnTo>
                  <a:lnTo>
                    <a:pt x="917" y="165"/>
                  </a:lnTo>
                  <a:lnTo>
                    <a:pt x="5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3" name="Freeform 603">
              <a:extLst>
                <a:ext uri="{FF2B5EF4-FFF2-40B4-BE49-F238E27FC236}">
                  <a16:creationId xmlns:a16="http://schemas.microsoft.com/office/drawing/2014/main" id="{0AC7AE16-87D8-42C2-B42D-942BE5CDA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1822"/>
              <a:ext cx="918" cy="166"/>
            </a:xfrm>
            <a:custGeom>
              <a:avLst/>
              <a:gdLst>
                <a:gd name="T0" fmla="*/ 0 w 918"/>
                <a:gd name="T1" fmla="*/ 0 h 166"/>
                <a:gd name="T2" fmla="*/ 918 w 918"/>
                <a:gd name="T3" fmla="*/ 163 h 166"/>
                <a:gd name="T4" fmla="*/ 915 w 918"/>
                <a:gd name="T5" fmla="*/ 164 h 166"/>
                <a:gd name="T6" fmla="*/ 913 w 918"/>
                <a:gd name="T7" fmla="*/ 166 h 166"/>
                <a:gd name="T8" fmla="*/ 5 w 918"/>
                <a:gd name="T9" fmla="*/ 6 h 166"/>
                <a:gd name="T10" fmla="*/ 3 w 918"/>
                <a:gd name="T11" fmla="*/ 4 h 166"/>
                <a:gd name="T12" fmla="*/ 0 w 918"/>
                <a:gd name="T13" fmla="*/ 0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8" h="166">
                  <a:moveTo>
                    <a:pt x="0" y="0"/>
                  </a:moveTo>
                  <a:lnTo>
                    <a:pt x="918" y="163"/>
                  </a:lnTo>
                  <a:lnTo>
                    <a:pt x="915" y="164"/>
                  </a:lnTo>
                  <a:lnTo>
                    <a:pt x="913" y="166"/>
                  </a:lnTo>
                  <a:lnTo>
                    <a:pt x="5" y="6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A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4" name="Freeform 604">
              <a:extLst>
                <a:ext uri="{FF2B5EF4-FFF2-40B4-BE49-F238E27FC236}">
                  <a16:creationId xmlns:a16="http://schemas.microsoft.com/office/drawing/2014/main" id="{B89D37E4-087D-4E89-8575-73F5E14FD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1826"/>
              <a:ext cx="912" cy="164"/>
            </a:xfrm>
            <a:custGeom>
              <a:avLst/>
              <a:gdLst>
                <a:gd name="T0" fmla="*/ 0 w 912"/>
                <a:gd name="T1" fmla="*/ 0 h 164"/>
                <a:gd name="T2" fmla="*/ 912 w 912"/>
                <a:gd name="T3" fmla="*/ 160 h 164"/>
                <a:gd name="T4" fmla="*/ 910 w 912"/>
                <a:gd name="T5" fmla="*/ 162 h 164"/>
                <a:gd name="T6" fmla="*/ 909 w 912"/>
                <a:gd name="T7" fmla="*/ 164 h 164"/>
                <a:gd name="T8" fmla="*/ 5 w 912"/>
                <a:gd name="T9" fmla="*/ 5 h 164"/>
                <a:gd name="T10" fmla="*/ 2 w 912"/>
                <a:gd name="T11" fmla="*/ 2 h 164"/>
                <a:gd name="T12" fmla="*/ 0 w 912"/>
                <a:gd name="T13" fmla="*/ 0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2" h="164">
                  <a:moveTo>
                    <a:pt x="0" y="0"/>
                  </a:moveTo>
                  <a:lnTo>
                    <a:pt x="912" y="160"/>
                  </a:lnTo>
                  <a:lnTo>
                    <a:pt x="910" y="162"/>
                  </a:lnTo>
                  <a:lnTo>
                    <a:pt x="909" y="164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5" name="Freeform 605">
              <a:extLst>
                <a:ext uri="{FF2B5EF4-FFF2-40B4-BE49-F238E27FC236}">
                  <a16:creationId xmlns:a16="http://schemas.microsoft.com/office/drawing/2014/main" id="{08FD77FC-9B1D-4AF5-B66D-B6C97137A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7" y="1828"/>
              <a:ext cx="908" cy="163"/>
            </a:xfrm>
            <a:custGeom>
              <a:avLst/>
              <a:gdLst>
                <a:gd name="T0" fmla="*/ 0 w 908"/>
                <a:gd name="T1" fmla="*/ 0 h 163"/>
                <a:gd name="T2" fmla="*/ 908 w 908"/>
                <a:gd name="T3" fmla="*/ 160 h 163"/>
                <a:gd name="T4" fmla="*/ 907 w 908"/>
                <a:gd name="T5" fmla="*/ 162 h 163"/>
                <a:gd name="T6" fmla="*/ 905 w 908"/>
                <a:gd name="T7" fmla="*/ 163 h 163"/>
                <a:gd name="T8" fmla="*/ 5 w 908"/>
                <a:gd name="T9" fmla="*/ 5 h 163"/>
                <a:gd name="T10" fmla="*/ 3 w 908"/>
                <a:gd name="T11" fmla="*/ 3 h 163"/>
                <a:gd name="T12" fmla="*/ 0 w 908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8" h="163">
                  <a:moveTo>
                    <a:pt x="0" y="0"/>
                  </a:moveTo>
                  <a:lnTo>
                    <a:pt x="908" y="160"/>
                  </a:lnTo>
                  <a:lnTo>
                    <a:pt x="907" y="162"/>
                  </a:lnTo>
                  <a:lnTo>
                    <a:pt x="905" y="163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6" name="Freeform 606">
              <a:extLst>
                <a:ext uri="{FF2B5EF4-FFF2-40B4-BE49-F238E27FC236}">
                  <a16:creationId xmlns:a16="http://schemas.microsoft.com/office/drawing/2014/main" id="{7FDC48E7-67D6-4105-9E84-6D6D1D8D8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1831"/>
              <a:ext cx="904" cy="162"/>
            </a:xfrm>
            <a:custGeom>
              <a:avLst/>
              <a:gdLst>
                <a:gd name="T0" fmla="*/ 0 w 904"/>
                <a:gd name="T1" fmla="*/ 0 h 162"/>
                <a:gd name="T2" fmla="*/ 904 w 904"/>
                <a:gd name="T3" fmla="*/ 159 h 162"/>
                <a:gd name="T4" fmla="*/ 902 w 904"/>
                <a:gd name="T5" fmla="*/ 160 h 162"/>
                <a:gd name="T6" fmla="*/ 899 w 904"/>
                <a:gd name="T7" fmla="*/ 162 h 162"/>
                <a:gd name="T8" fmla="*/ 5 w 904"/>
                <a:gd name="T9" fmla="*/ 5 h 162"/>
                <a:gd name="T10" fmla="*/ 2 w 904"/>
                <a:gd name="T11" fmla="*/ 3 h 162"/>
                <a:gd name="T12" fmla="*/ 0 w 90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4" h="162">
                  <a:moveTo>
                    <a:pt x="0" y="0"/>
                  </a:moveTo>
                  <a:lnTo>
                    <a:pt x="904" y="159"/>
                  </a:lnTo>
                  <a:lnTo>
                    <a:pt x="902" y="160"/>
                  </a:lnTo>
                  <a:lnTo>
                    <a:pt x="899" y="16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7" name="Freeform 607">
              <a:extLst>
                <a:ext uri="{FF2B5EF4-FFF2-40B4-BE49-F238E27FC236}">
                  <a16:creationId xmlns:a16="http://schemas.microsoft.com/office/drawing/2014/main" id="{AB97380D-467A-4434-8418-50C76101F7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1833"/>
              <a:ext cx="900" cy="162"/>
            </a:xfrm>
            <a:custGeom>
              <a:avLst/>
              <a:gdLst>
                <a:gd name="T0" fmla="*/ 0 w 900"/>
                <a:gd name="T1" fmla="*/ 0 h 162"/>
                <a:gd name="T2" fmla="*/ 900 w 900"/>
                <a:gd name="T3" fmla="*/ 158 h 162"/>
                <a:gd name="T4" fmla="*/ 897 w 900"/>
                <a:gd name="T5" fmla="*/ 160 h 162"/>
                <a:gd name="T6" fmla="*/ 895 w 900"/>
                <a:gd name="T7" fmla="*/ 162 h 162"/>
                <a:gd name="T8" fmla="*/ 5 w 900"/>
                <a:gd name="T9" fmla="*/ 6 h 162"/>
                <a:gd name="T10" fmla="*/ 3 w 900"/>
                <a:gd name="T11" fmla="*/ 3 h 162"/>
                <a:gd name="T12" fmla="*/ 0 w 900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162">
                  <a:moveTo>
                    <a:pt x="0" y="0"/>
                  </a:moveTo>
                  <a:lnTo>
                    <a:pt x="900" y="158"/>
                  </a:lnTo>
                  <a:lnTo>
                    <a:pt x="897" y="160"/>
                  </a:lnTo>
                  <a:lnTo>
                    <a:pt x="895" y="162"/>
                  </a:lnTo>
                  <a:lnTo>
                    <a:pt x="5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8" name="Freeform 608">
              <a:extLst>
                <a:ext uri="{FF2B5EF4-FFF2-40B4-BE49-F238E27FC236}">
                  <a16:creationId xmlns:a16="http://schemas.microsoft.com/office/drawing/2014/main" id="{AEDC269E-BE88-442C-B210-7194E2DD60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5" y="1836"/>
              <a:ext cx="894" cy="162"/>
            </a:xfrm>
            <a:custGeom>
              <a:avLst/>
              <a:gdLst>
                <a:gd name="T0" fmla="*/ 0 w 894"/>
                <a:gd name="T1" fmla="*/ 0 h 162"/>
                <a:gd name="T2" fmla="*/ 894 w 894"/>
                <a:gd name="T3" fmla="*/ 157 h 162"/>
                <a:gd name="T4" fmla="*/ 892 w 894"/>
                <a:gd name="T5" fmla="*/ 159 h 162"/>
                <a:gd name="T6" fmla="*/ 889 w 894"/>
                <a:gd name="T7" fmla="*/ 162 h 162"/>
                <a:gd name="T8" fmla="*/ 6 w 894"/>
                <a:gd name="T9" fmla="*/ 5 h 162"/>
                <a:gd name="T10" fmla="*/ 2 w 894"/>
                <a:gd name="T11" fmla="*/ 3 h 162"/>
                <a:gd name="T12" fmla="*/ 0 w 89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4" h="162">
                  <a:moveTo>
                    <a:pt x="0" y="0"/>
                  </a:moveTo>
                  <a:lnTo>
                    <a:pt x="894" y="157"/>
                  </a:lnTo>
                  <a:lnTo>
                    <a:pt x="892" y="159"/>
                  </a:lnTo>
                  <a:lnTo>
                    <a:pt x="889" y="162"/>
                  </a:lnTo>
                  <a:lnTo>
                    <a:pt x="6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9" name="Freeform 609">
              <a:extLst>
                <a:ext uri="{FF2B5EF4-FFF2-40B4-BE49-F238E27FC236}">
                  <a16:creationId xmlns:a16="http://schemas.microsoft.com/office/drawing/2014/main" id="{E7926627-DF6C-43A2-AB5A-E3E7FAA33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" y="1839"/>
              <a:ext cx="890" cy="161"/>
            </a:xfrm>
            <a:custGeom>
              <a:avLst/>
              <a:gdLst>
                <a:gd name="T0" fmla="*/ 0 w 890"/>
                <a:gd name="T1" fmla="*/ 0 h 161"/>
                <a:gd name="T2" fmla="*/ 890 w 890"/>
                <a:gd name="T3" fmla="*/ 156 h 161"/>
                <a:gd name="T4" fmla="*/ 887 w 890"/>
                <a:gd name="T5" fmla="*/ 159 h 161"/>
                <a:gd name="T6" fmla="*/ 885 w 890"/>
                <a:gd name="T7" fmla="*/ 161 h 161"/>
                <a:gd name="T8" fmla="*/ 5 w 890"/>
                <a:gd name="T9" fmla="*/ 5 h 161"/>
                <a:gd name="T10" fmla="*/ 4 w 890"/>
                <a:gd name="T11" fmla="*/ 2 h 161"/>
                <a:gd name="T12" fmla="*/ 0 w 890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0" h="161">
                  <a:moveTo>
                    <a:pt x="0" y="0"/>
                  </a:moveTo>
                  <a:lnTo>
                    <a:pt x="890" y="156"/>
                  </a:lnTo>
                  <a:lnTo>
                    <a:pt x="887" y="159"/>
                  </a:lnTo>
                  <a:lnTo>
                    <a:pt x="885" y="161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0" name="Freeform 610">
              <a:extLst>
                <a:ext uri="{FF2B5EF4-FFF2-40B4-BE49-F238E27FC236}">
                  <a16:creationId xmlns:a16="http://schemas.microsoft.com/office/drawing/2014/main" id="{D845AEEB-FA90-467C-A10B-420EBC8DD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" y="1841"/>
              <a:ext cx="883" cy="161"/>
            </a:xfrm>
            <a:custGeom>
              <a:avLst/>
              <a:gdLst>
                <a:gd name="T0" fmla="*/ 0 w 883"/>
                <a:gd name="T1" fmla="*/ 0 h 161"/>
                <a:gd name="T2" fmla="*/ 883 w 883"/>
                <a:gd name="T3" fmla="*/ 157 h 161"/>
                <a:gd name="T4" fmla="*/ 881 w 883"/>
                <a:gd name="T5" fmla="*/ 159 h 161"/>
                <a:gd name="T6" fmla="*/ 878 w 883"/>
                <a:gd name="T7" fmla="*/ 161 h 161"/>
                <a:gd name="T8" fmla="*/ 5 w 883"/>
                <a:gd name="T9" fmla="*/ 5 h 161"/>
                <a:gd name="T10" fmla="*/ 1 w 883"/>
                <a:gd name="T11" fmla="*/ 3 h 161"/>
                <a:gd name="T12" fmla="*/ 0 w 883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3" h="161">
                  <a:moveTo>
                    <a:pt x="0" y="0"/>
                  </a:moveTo>
                  <a:lnTo>
                    <a:pt x="883" y="157"/>
                  </a:lnTo>
                  <a:lnTo>
                    <a:pt x="881" y="159"/>
                  </a:lnTo>
                  <a:lnTo>
                    <a:pt x="878" y="161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1" name="Freeform 611">
              <a:extLst>
                <a:ext uri="{FF2B5EF4-FFF2-40B4-BE49-F238E27FC236}">
                  <a16:creationId xmlns:a16="http://schemas.microsoft.com/office/drawing/2014/main" id="{C1A09A50-F38F-49D1-A5F5-56579FC4D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" y="1844"/>
              <a:ext cx="880" cy="159"/>
            </a:xfrm>
            <a:custGeom>
              <a:avLst/>
              <a:gdLst>
                <a:gd name="T0" fmla="*/ 0 w 880"/>
                <a:gd name="T1" fmla="*/ 0 h 159"/>
                <a:gd name="T2" fmla="*/ 880 w 880"/>
                <a:gd name="T3" fmla="*/ 156 h 159"/>
                <a:gd name="T4" fmla="*/ 877 w 880"/>
                <a:gd name="T5" fmla="*/ 158 h 159"/>
                <a:gd name="T6" fmla="*/ 875 w 880"/>
                <a:gd name="T7" fmla="*/ 159 h 159"/>
                <a:gd name="T8" fmla="*/ 7 w 880"/>
                <a:gd name="T9" fmla="*/ 6 h 159"/>
                <a:gd name="T10" fmla="*/ 4 w 880"/>
                <a:gd name="T11" fmla="*/ 2 h 159"/>
                <a:gd name="T12" fmla="*/ 0 w 880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0" h="159">
                  <a:moveTo>
                    <a:pt x="0" y="0"/>
                  </a:moveTo>
                  <a:lnTo>
                    <a:pt x="880" y="156"/>
                  </a:lnTo>
                  <a:lnTo>
                    <a:pt x="877" y="158"/>
                  </a:lnTo>
                  <a:lnTo>
                    <a:pt x="875" y="159"/>
                  </a:lnTo>
                  <a:lnTo>
                    <a:pt x="7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2" name="Freeform 612">
              <a:extLst>
                <a:ext uri="{FF2B5EF4-FFF2-40B4-BE49-F238E27FC236}">
                  <a16:creationId xmlns:a16="http://schemas.microsoft.com/office/drawing/2014/main" id="{6A45948A-5E7C-4D26-83EC-B90041659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6" y="1846"/>
              <a:ext cx="873" cy="159"/>
            </a:xfrm>
            <a:custGeom>
              <a:avLst/>
              <a:gdLst>
                <a:gd name="T0" fmla="*/ 0 w 873"/>
                <a:gd name="T1" fmla="*/ 0 h 159"/>
                <a:gd name="T2" fmla="*/ 873 w 873"/>
                <a:gd name="T3" fmla="*/ 156 h 159"/>
                <a:gd name="T4" fmla="*/ 871 w 873"/>
                <a:gd name="T5" fmla="*/ 157 h 159"/>
                <a:gd name="T6" fmla="*/ 867 w 873"/>
                <a:gd name="T7" fmla="*/ 159 h 159"/>
                <a:gd name="T8" fmla="*/ 5 w 873"/>
                <a:gd name="T9" fmla="*/ 7 h 159"/>
                <a:gd name="T10" fmla="*/ 3 w 873"/>
                <a:gd name="T11" fmla="*/ 4 h 159"/>
                <a:gd name="T12" fmla="*/ 0 w 87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3" h="159">
                  <a:moveTo>
                    <a:pt x="0" y="0"/>
                  </a:moveTo>
                  <a:lnTo>
                    <a:pt x="873" y="156"/>
                  </a:lnTo>
                  <a:lnTo>
                    <a:pt x="871" y="157"/>
                  </a:lnTo>
                  <a:lnTo>
                    <a:pt x="867" y="159"/>
                  </a:lnTo>
                  <a:lnTo>
                    <a:pt x="5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3" name="Freeform 613">
              <a:extLst>
                <a:ext uri="{FF2B5EF4-FFF2-40B4-BE49-F238E27FC236}">
                  <a16:creationId xmlns:a16="http://schemas.microsoft.com/office/drawing/2014/main" id="{725EE0C7-E5DD-4FDC-8F79-ECE0DE124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9" y="1850"/>
              <a:ext cx="868" cy="157"/>
            </a:xfrm>
            <a:custGeom>
              <a:avLst/>
              <a:gdLst>
                <a:gd name="T0" fmla="*/ 0 w 868"/>
                <a:gd name="T1" fmla="*/ 0 h 157"/>
                <a:gd name="T2" fmla="*/ 868 w 868"/>
                <a:gd name="T3" fmla="*/ 153 h 157"/>
                <a:gd name="T4" fmla="*/ 864 w 868"/>
                <a:gd name="T5" fmla="*/ 155 h 157"/>
                <a:gd name="T6" fmla="*/ 863 w 868"/>
                <a:gd name="T7" fmla="*/ 157 h 157"/>
                <a:gd name="T8" fmla="*/ 5 w 868"/>
                <a:gd name="T9" fmla="*/ 5 h 157"/>
                <a:gd name="T10" fmla="*/ 2 w 868"/>
                <a:gd name="T11" fmla="*/ 3 h 157"/>
                <a:gd name="T12" fmla="*/ 0 w 868"/>
                <a:gd name="T13" fmla="*/ 0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8" h="157">
                  <a:moveTo>
                    <a:pt x="0" y="0"/>
                  </a:moveTo>
                  <a:lnTo>
                    <a:pt x="868" y="153"/>
                  </a:lnTo>
                  <a:lnTo>
                    <a:pt x="864" y="155"/>
                  </a:lnTo>
                  <a:lnTo>
                    <a:pt x="863" y="157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4" name="Freeform 614">
              <a:extLst>
                <a:ext uri="{FF2B5EF4-FFF2-40B4-BE49-F238E27FC236}">
                  <a16:creationId xmlns:a16="http://schemas.microsoft.com/office/drawing/2014/main" id="{851E8020-8898-4F77-AC97-C7C712320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" y="1853"/>
              <a:ext cx="862" cy="155"/>
            </a:xfrm>
            <a:custGeom>
              <a:avLst/>
              <a:gdLst>
                <a:gd name="T0" fmla="*/ 0 w 862"/>
                <a:gd name="T1" fmla="*/ 0 h 155"/>
                <a:gd name="T2" fmla="*/ 862 w 862"/>
                <a:gd name="T3" fmla="*/ 152 h 155"/>
                <a:gd name="T4" fmla="*/ 861 w 862"/>
                <a:gd name="T5" fmla="*/ 154 h 155"/>
                <a:gd name="T6" fmla="*/ 857 w 862"/>
                <a:gd name="T7" fmla="*/ 155 h 155"/>
                <a:gd name="T8" fmla="*/ 6 w 862"/>
                <a:gd name="T9" fmla="*/ 5 h 155"/>
                <a:gd name="T10" fmla="*/ 3 w 862"/>
                <a:gd name="T11" fmla="*/ 2 h 155"/>
                <a:gd name="T12" fmla="*/ 0 w 862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2" h="155">
                  <a:moveTo>
                    <a:pt x="0" y="0"/>
                  </a:moveTo>
                  <a:lnTo>
                    <a:pt x="862" y="152"/>
                  </a:lnTo>
                  <a:lnTo>
                    <a:pt x="861" y="154"/>
                  </a:lnTo>
                  <a:lnTo>
                    <a:pt x="857" y="15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5" name="Freeform 615">
              <a:extLst>
                <a:ext uri="{FF2B5EF4-FFF2-40B4-BE49-F238E27FC236}">
                  <a16:creationId xmlns:a16="http://schemas.microsoft.com/office/drawing/2014/main" id="{9DFF42F8-AB53-496D-848E-B897E56BE9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1855"/>
              <a:ext cx="858" cy="155"/>
            </a:xfrm>
            <a:custGeom>
              <a:avLst/>
              <a:gdLst>
                <a:gd name="T0" fmla="*/ 0 w 858"/>
                <a:gd name="T1" fmla="*/ 0 h 155"/>
                <a:gd name="T2" fmla="*/ 858 w 858"/>
                <a:gd name="T3" fmla="*/ 152 h 155"/>
                <a:gd name="T4" fmla="*/ 854 w 858"/>
                <a:gd name="T5" fmla="*/ 153 h 155"/>
                <a:gd name="T6" fmla="*/ 851 w 858"/>
                <a:gd name="T7" fmla="*/ 155 h 155"/>
                <a:gd name="T8" fmla="*/ 5 w 858"/>
                <a:gd name="T9" fmla="*/ 5 h 155"/>
                <a:gd name="T10" fmla="*/ 3 w 858"/>
                <a:gd name="T11" fmla="*/ 3 h 155"/>
                <a:gd name="T12" fmla="*/ 0 w 858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8" h="155">
                  <a:moveTo>
                    <a:pt x="0" y="0"/>
                  </a:moveTo>
                  <a:lnTo>
                    <a:pt x="858" y="152"/>
                  </a:lnTo>
                  <a:lnTo>
                    <a:pt x="854" y="153"/>
                  </a:lnTo>
                  <a:lnTo>
                    <a:pt x="851" y="155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6" name="Freeform 616">
              <a:extLst>
                <a:ext uri="{FF2B5EF4-FFF2-40B4-BE49-F238E27FC236}">
                  <a16:creationId xmlns:a16="http://schemas.microsoft.com/office/drawing/2014/main" id="{7423D11D-81B3-43DF-ACFF-F1D693FF5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7" y="1858"/>
              <a:ext cx="851" cy="154"/>
            </a:xfrm>
            <a:custGeom>
              <a:avLst/>
              <a:gdLst>
                <a:gd name="T0" fmla="*/ 0 w 851"/>
                <a:gd name="T1" fmla="*/ 0 h 154"/>
                <a:gd name="T2" fmla="*/ 851 w 851"/>
                <a:gd name="T3" fmla="*/ 150 h 154"/>
                <a:gd name="T4" fmla="*/ 848 w 851"/>
                <a:gd name="T5" fmla="*/ 152 h 154"/>
                <a:gd name="T6" fmla="*/ 846 w 851"/>
                <a:gd name="T7" fmla="*/ 154 h 154"/>
                <a:gd name="T8" fmla="*/ 6 w 851"/>
                <a:gd name="T9" fmla="*/ 5 h 154"/>
                <a:gd name="T10" fmla="*/ 2 w 851"/>
                <a:gd name="T11" fmla="*/ 2 h 154"/>
                <a:gd name="T12" fmla="*/ 0 w 851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1" h="154">
                  <a:moveTo>
                    <a:pt x="0" y="0"/>
                  </a:moveTo>
                  <a:lnTo>
                    <a:pt x="851" y="150"/>
                  </a:lnTo>
                  <a:lnTo>
                    <a:pt x="848" y="152"/>
                  </a:lnTo>
                  <a:lnTo>
                    <a:pt x="846" y="154"/>
                  </a:lnTo>
                  <a:lnTo>
                    <a:pt x="6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7" name="Freeform 617">
              <a:extLst>
                <a:ext uri="{FF2B5EF4-FFF2-40B4-BE49-F238E27FC236}">
                  <a16:creationId xmlns:a16="http://schemas.microsoft.com/office/drawing/2014/main" id="{4D3E0476-169C-449B-8C36-2EDB88B65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9" y="1860"/>
              <a:ext cx="846" cy="153"/>
            </a:xfrm>
            <a:custGeom>
              <a:avLst/>
              <a:gdLst>
                <a:gd name="T0" fmla="*/ 0 w 846"/>
                <a:gd name="T1" fmla="*/ 0 h 153"/>
                <a:gd name="T2" fmla="*/ 846 w 846"/>
                <a:gd name="T3" fmla="*/ 150 h 153"/>
                <a:gd name="T4" fmla="*/ 844 w 846"/>
                <a:gd name="T5" fmla="*/ 152 h 153"/>
                <a:gd name="T6" fmla="*/ 841 w 846"/>
                <a:gd name="T7" fmla="*/ 153 h 153"/>
                <a:gd name="T8" fmla="*/ 5 w 846"/>
                <a:gd name="T9" fmla="*/ 6 h 153"/>
                <a:gd name="T10" fmla="*/ 4 w 846"/>
                <a:gd name="T11" fmla="*/ 3 h 153"/>
                <a:gd name="T12" fmla="*/ 0 w 846"/>
                <a:gd name="T13" fmla="*/ 0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6" h="153">
                  <a:moveTo>
                    <a:pt x="0" y="0"/>
                  </a:moveTo>
                  <a:lnTo>
                    <a:pt x="846" y="150"/>
                  </a:lnTo>
                  <a:lnTo>
                    <a:pt x="844" y="152"/>
                  </a:lnTo>
                  <a:lnTo>
                    <a:pt x="841" y="153"/>
                  </a:lnTo>
                  <a:lnTo>
                    <a:pt x="5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8" name="Freeform 618">
              <a:extLst>
                <a:ext uri="{FF2B5EF4-FFF2-40B4-BE49-F238E27FC236}">
                  <a16:creationId xmlns:a16="http://schemas.microsoft.com/office/drawing/2014/main" id="{73577676-DA8C-443D-95E9-B0768DC2F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" y="1863"/>
              <a:ext cx="840" cy="152"/>
            </a:xfrm>
            <a:custGeom>
              <a:avLst/>
              <a:gdLst>
                <a:gd name="T0" fmla="*/ 0 w 840"/>
                <a:gd name="T1" fmla="*/ 0 h 152"/>
                <a:gd name="T2" fmla="*/ 840 w 840"/>
                <a:gd name="T3" fmla="*/ 149 h 152"/>
                <a:gd name="T4" fmla="*/ 837 w 840"/>
                <a:gd name="T5" fmla="*/ 150 h 152"/>
                <a:gd name="T6" fmla="*/ 834 w 840"/>
                <a:gd name="T7" fmla="*/ 152 h 152"/>
                <a:gd name="T8" fmla="*/ 5 w 840"/>
                <a:gd name="T9" fmla="*/ 5 h 152"/>
                <a:gd name="T10" fmla="*/ 1 w 840"/>
                <a:gd name="T11" fmla="*/ 3 h 152"/>
                <a:gd name="T12" fmla="*/ 0 w 840"/>
                <a:gd name="T13" fmla="*/ 0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0" h="152">
                  <a:moveTo>
                    <a:pt x="0" y="0"/>
                  </a:moveTo>
                  <a:lnTo>
                    <a:pt x="840" y="149"/>
                  </a:lnTo>
                  <a:lnTo>
                    <a:pt x="837" y="150"/>
                  </a:lnTo>
                  <a:lnTo>
                    <a:pt x="834" y="152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9" name="Freeform 619">
              <a:extLst>
                <a:ext uri="{FF2B5EF4-FFF2-40B4-BE49-F238E27FC236}">
                  <a16:creationId xmlns:a16="http://schemas.microsoft.com/office/drawing/2014/main" id="{A5C0810B-CBFA-4C54-8A52-047E6E377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" y="1866"/>
              <a:ext cx="836" cy="151"/>
            </a:xfrm>
            <a:custGeom>
              <a:avLst/>
              <a:gdLst>
                <a:gd name="T0" fmla="*/ 0 w 836"/>
                <a:gd name="T1" fmla="*/ 0 h 151"/>
                <a:gd name="T2" fmla="*/ 836 w 836"/>
                <a:gd name="T3" fmla="*/ 147 h 151"/>
                <a:gd name="T4" fmla="*/ 833 w 836"/>
                <a:gd name="T5" fmla="*/ 149 h 151"/>
                <a:gd name="T6" fmla="*/ 829 w 836"/>
                <a:gd name="T7" fmla="*/ 151 h 151"/>
                <a:gd name="T8" fmla="*/ 7 w 836"/>
                <a:gd name="T9" fmla="*/ 5 h 151"/>
                <a:gd name="T10" fmla="*/ 4 w 836"/>
                <a:gd name="T11" fmla="*/ 2 h 151"/>
                <a:gd name="T12" fmla="*/ 0 w 836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6" h="151">
                  <a:moveTo>
                    <a:pt x="0" y="0"/>
                  </a:moveTo>
                  <a:lnTo>
                    <a:pt x="836" y="147"/>
                  </a:lnTo>
                  <a:lnTo>
                    <a:pt x="833" y="149"/>
                  </a:lnTo>
                  <a:lnTo>
                    <a:pt x="829" y="151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0" name="Freeform 620">
              <a:extLst>
                <a:ext uri="{FF2B5EF4-FFF2-40B4-BE49-F238E27FC236}">
                  <a16:creationId xmlns:a16="http://schemas.microsoft.com/office/drawing/2014/main" id="{6F3A648B-996B-4792-9BD5-419D193EE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1868"/>
              <a:ext cx="829" cy="151"/>
            </a:xfrm>
            <a:custGeom>
              <a:avLst/>
              <a:gdLst>
                <a:gd name="T0" fmla="*/ 0 w 829"/>
                <a:gd name="T1" fmla="*/ 0 h 151"/>
                <a:gd name="T2" fmla="*/ 829 w 829"/>
                <a:gd name="T3" fmla="*/ 147 h 151"/>
                <a:gd name="T4" fmla="*/ 825 w 829"/>
                <a:gd name="T5" fmla="*/ 149 h 151"/>
                <a:gd name="T6" fmla="*/ 823 w 829"/>
                <a:gd name="T7" fmla="*/ 151 h 151"/>
                <a:gd name="T8" fmla="*/ 6 w 829"/>
                <a:gd name="T9" fmla="*/ 5 h 151"/>
                <a:gd name="T10" fmla="*/ 3 w 829"/>
                <a:gd name="T11" fmla="*/ 3 h 151"/>
                <a:gd name="T12" fmla="*/ 0 w 829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9" h="151">
                  <a:moveTo>
                    <a:pt x="0" y="0"/>
                  </a:moveTo>
                  <a:lnTo>
                    <a:pt x="829" y="147"/>
                  </a:lnTo>
                  <a:lnTo>
                    <a:pt x="825" y="149"/>
                  </a:lnTo>
                  <a:lnTo>
                    <a:pt x="823" y="151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1" name="Freeform 621">
              <a:extLst>
                <a:ext uri="{FF2B5EF4-FFF2-40B4-BE49-F238E27FC236}">
                  <a16:creationId xmlns:a16="http://schemas.microsoft.com/office/drawing/2014/main" id="{D9BF5084-CE2B-476E-B858-3D76C44D8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1871"/>
              <a:ext cx="822" cy="149"/>
            </a:xfrm>
            <a:custGeom>
              <a:avLst/>
              <a:gdLst>
                <a:gd name="T0" fmla="*/ 0 w 822"/>
                <a:gd name="T1" fmla="*/ 0 h 149"/>
                <a:gd name="T2" fmla="*/ 822 w 822"/>
                <a:gd name="T3" fmla="*/ 146 h 149"/>
                <a:gd name="T4" fmla="*/ 819 w 822"/>
                <a:gd name="T5" fmla="*/ 148 h 149"/>
                <a:gd name="T6" fmla="*/ 817 w 822"/>
                <a:gd name="T7" fmla="*/ 149 h 149"/>
                <a:gd name="T8" fmla="*/ 5 w 822"/>
                <a:gd name="T9" fmla="*/ 6 h 149"/>
                <a:gd name="T10" fmla="*/ 3 w 822"/>
                <a:gd name="T11" fmla="*/ 2 h 149"/>
                <a:gd name="T12" fmla="*/ 0 w 822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2" h="149">
                  <a:moveTo>
                    <a:pt x="0" y="0"/>
                  </a:moveTo>
                  <a:lnTo>
                    <a:pt x="822" y="146"/>
                  </a:lnTo>
                  <a:lnTo>
                    <a:pt x="819" y="148"/>
                  </a:lnTo>
                  <a:lnTo>
                    <a:pt x="817" y="14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2" name="Freeform 622">
              <a:extLst>
                <a:ext uri="{FF2B5EF4-FFF2-40B4-BE49-F238E27FC236}">
                  <a16:creationId xmlns:a16="http://schemas.microsoft.com/office/drawing/2014/main" id="{F2995AF7-68D2-46BA-8737-96DCCAE893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1873"/>
              <a:ext cx="817" cy="149"/>
            </a:xfrm>
            <a:custGeom>
              <a:avLst/>
              <a:gdLst>
                <a:gd name="T0" fmla="*/ 0 w 817"/>
                <a:gd name="T1" fmla="*/ 0 h 149"/>
                <a:gd name="T2" fmla="*/ 817 w 817"/>
                <a:gd name="T3" fmla="*/ 146 h 149"/>
                <a:gd name="T4" fmla="*/ 814 w 817"/>
                <a:gd name="T5" fmla="*/ 147 h 149"/>
                <a:gd name="T6" fmla="*/ 811 w 817"/>
                <a:gd name="T7" fmla="*/ 149 h 149"/>
                <a:gd name="T8" fmla="*/ 5 w 817"/>
                <a:gd name="T9" fmla="*/ 7 h 149"/>
                <a:gd name="T10" fmla="*/ 2 w 817"/>
                <a:gd name="T11" fmla="*/ 4 h 149"/>
                <a:gd name="T12" fmla="*/ 0 w 817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7" h="149">
                  <a:moveTo>
                    <a:pt x="0" y="0"/>
                  </a:moveTo>
                  <a:lnTo>
                    <a:pt x="817" y="146"/>
                  </a:lnTo>
                  <a:lnTo>
                    <a:pt x="814" y="147"/>
                  </a:lnTo>
                  <a:lnTo>
                    <a:pt x="811" y="14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3" name="Freeform 623">
              <a:extLst>
                <a:ext uri="{FF2B5EF4-FFF2-40B4-BE49-F238E27FC236}">
                  <a16:creationId xmlns:a16="http://schemas.microsoft.com/office/drawing/2014/main" id="{87E039CD-6F5E-491B-8D96-77A1D37D5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" y="1877"/>
              <a:ext cx="812" cy="147"/>
            </a:xfrm>
            <a:custGeom>
              <a:avLst/>
              <a:gdLst>
                <a:gd name="T0" fmla="*/ 0 w 812"/>
                <a:gd name="T1" fmla="*/ 0 h 147"/>
                <a:gd name="T2" fmla="*/ 812 w 812"/>
                <a:gd name="T3" fmla="*/ 143 h 147"/>
                <a:gd name="T4" fmla="*/ 809 w 812"/>
                <a:gd name="T5" fmla="*/ 145 h 147"/>
                <a:gd name="T6" fmla="*/ 805 w 812"/>
                <a:gd name="T7" fmla="*/ 147 h 147"/>
                <a:gd name="T8" fmla="*/ 7 w 812"/>
                <a:gd name="T9" fmla="*/ 5 h 147"/>
                <a:gd name="T10" fmla="*/ 3 w 812"/>
                <a:gd name="T11" fmla="*/ 3 h 147"/>
                <a:gd name="T12" fmla="*/ 0 w 812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2" h="147">
                  <a:moveTo>
                    <a:pt x="0" y="0"/>
                  </a:moveTo>
                  <a:lnTo>
                    <a:pt x="812" y="143"/>
                  </a:lnTo>
                  <a:lnTo>
                    <a:pt x="809" y="145"/>
                  </a:lnTo>
                  <a:lnTo>
                    <a:pt x="805" y="147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4" name="Freeform 624">
              <a:extLst>
                <a:ext uri="{FF2B5EF4-FFF2-40B4-BE49-F238E27FC236}">
                  <a16:creationId xmlns:a16="http://schemas.microsoft.com/office/drawing/2014/main" id="{25121C33-E5EA-4520-B3F3-3351EE7D9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1880"/>
              <a:ext cx="806" cy="145"/>
            </a:xfrm>
            <a:custGeom>
              <a:avLst/>
              <a:gdLst>
                <a:gd name="T0" fmla="*/ 0 w 806"/>
                <a:gd name="T1" fmla="*/ 0 h 145"/>
                <a:gd name="T2" fmla="*/ 806 w 806"/>
                <a:gd name="T3" fmla="*/ 142 h 145"/>
                <a:gd name="T4" fmla="*/ 802 w 806"/>
                <a:gd name="T5" fmla="*/ 144 h 145"/>
                <a:gd name="T6" fmla="*/ 797 w 806"/>
                <a:gd name="T7" fmla="*/ 145 h 145"/>
                <a:gd name="T8" fmla="*/ 5 w 806"/>
                <a:gd name="T9" fmla="*/ 5 h 145"/>
                <a:gd name="T10" fmla="*/ 4 w 806"/>
                <a:gd name="T11" fmla="*/ 2 h 145"/>
                <a:gd name="T12" fmla="*/ 0 w 806"/>
                <a:gd name="T13" fmla="*/ 0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6" h="145">
                  <a:moveTo>
                    <a:pt x="0" y="0"/>
                  </a:moveTo>
                  <a:lnTo>
                    <a:pt x="806" y="142"/>
                  </a:lnTo>
                  <a:lnTo>
                    <a:pt x="802" y="144"/>
                  </a:lnTo>
                  <a:lnTo>
                    <a:pt x="797" y="145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5" name="Freeform 625">
              <a:extLst>
                <a:ext uri="{FF2B5EF4-FFF2-40B4-BE49-F238E27FC236}">
                  <a16:creationId xmlns:a16="http://schemas.microsoft.com/office/drawing/2014/main" id="{E15057B3-9946-4C61-AFF3-DA2484226E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882"/>
              <a:ext cx="798" cy="143"/>
            </a:xfrm>
            <a:custGeom>
              <a:avLst/>
              <a:gdLst>
                <a:gd name="T0" fmla="*/ 0 w 798"/>
                <a:gd name="T1" fmla="*/ 0 h 143"/>
                <a:gd name="T2" fmla="*/ 798 w 798"/>
                <a:gd name="T3" fmla="*/ 142 h 143"/>
                <a:gd name="T4" fmla="*/ 793 w 798"/>
                <a:gd name="T5" fmla="*/ 143 h 143"/>
                <a:gd name="T6" fmla="*/ 790 w 798"/>
                <a:gd name="T7" fmla="*/ 143 h 143"/>
                <a:gd name="T8" fmla="*/ 5 w 798"/>
                <a:gd name="T9" fmla="*/ 5 h 143"/>
                <a:gd name="T10" fmla="*/ 1 w 798"/>
                <a:gd name="T11" fmla="*/ 3 h 143"/>
                <a:gd name="T12" fmla="*/ 0 w 798"/>
                <a:gd name="T13" fmla="*/ 0 h 1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8" h="143">
                  <a:moveTo>
                    <a:pt x="0" y="0"/>
                  </a:moveTo>
                  <a:lnTo>
                    <a:pt x="798" y="142"/>
                  </a:lnTo>
                  <a:lnTo>
                    <a:pt x="793" y="143"/>
                  </a:lnTo>
                  <a:lnTo>
                    <a:pt x="790" y="143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6" name="Freeform 626">
              <a:extLst>
                <a:ext uri="{FF2B5EF4-FFF2-40B4-BE49-F238E27FC236}">
                  <a16:creationId xmlns:a16="http://schemas.microsoft.com/office/drawing/2014/main" id="{294AA1ED-9B7A-4079-9203-B23A9CEF4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4" y="1885"/>
              <a:ext cx="792" cy="142"/>
            </a:xfrm>
            <a:custGeom>
              <a:avLst/>
              <a:gdLst>
                <a:gd name="T0" fmla="*/ 0 w 792"/>
                <a:gd name="T1" fmla="*/ 0 h 142"/>
                <a:gd name="T2" fmla="*/ 792 w 792"/>
                <a:gd name="T3" fmla="*/ 140 h 142"/>
                <a:gd name="T4" fmla="*/ 789 w 792"/>
                <a:gd name="T5" fmla="*/ 140 h 142"/>
                <a:gd name="T6" fmla="*/ 786 w 792"/>
                <a:gd name="T7" fmla="*/ 142 h 142"/>
                <a:gd name="T8" fmla="*/ 7 w 792"/>
                <a:gd name="T9" fmla="*/ 5 h 142"/>
                <a:gd name="T10" fmla="*/ 4 w 792"/>
                <a:gd name="T11" fmla="*/ 3 h 142"/>
                <a:gd name="T12" fmla="*/ 0 w 792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2" h="142">
                  <a:moveTo>
                    <a:pt x="0" y="0"/>
                  </a:moveTo>
                  <a:lnTo>
                    <a:pt x="792" y="140"/>
                  </a:lnTo>
                  <a:lnTo>
                    <a:pt x="789" y="140"/>
                  </a:lnTo>
                  <a:lnTo>
                    <a:pt x="786" y="142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7" name="Freeform 627">
              <a:extLst>
                <a:ext uri="{FF2B5EF4-FFF2-40B4-BE49-F238E27FC236}">
                  <a16:creationId xmlns:a16="http://schemas.microsoft.com/office/drawing/2014/main" id="{619009F2-3D05-4373-AC04-82E4D76BC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" y="1887"/>
              <a:ext cx="785" cy="142"/>
            </a:xfrm>
            <a:custGeom>
              <a:avLst/>
              <a:gdLst>
                <a:gd name="T0" fmla="*/ 0 w 785"/>
                <a:gd name="T1" fmla="*/ 0 h 142"/>
                <a:gd name="T2" fmla="*/ 785 w 785"/>
                <a:gd name="T3" fmla="*/ 138 h 142"/>
                <a:gd name="T4" fmla="*/ 782 w 785"/>
                <a:gd name="T5" fmla="*/ 140 h 142"/>
                <a:gd name="T6" fmla="*/ 778 w 785"/>
                <a:gd name="T7" fmla="*/ 142 h 142"/>
                <a:gd name="T8" fmla="*/ 7 w 785"/>
                <a:gd name="T9" fmla="*/ 6 h 142"/>
                <a:gd name="T10" fmla="*/ 3 w 785"/>
                <a:gd name="T11" fmla="*/ 3 h 142"/>
                <a:gd name="T12" fmla="*/ 0 w 785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5" h="142">
                  <a:moveTo>
                    <a:pt x="0" y="0"/>
                  </a:moveTo>
                  <a:lnTo>
                    <a:pt x="785" y="138"/>
                  </a:lnTo>
                  <a:lnTo>
                    <a:pt x="782" y="140"/>
                  </a:lnTo>
                  <a:lnTo>
                    <a:pt x="778" y="142"/>
                  </a:lnTo>
                  <a:lnTo>
                    <a:pt x="7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8" name="Freeform 628">
              <a:extLst>
                <a:ext uri="{FF2B5EF4-FFF2-40B4-BE49-F238E27FC236}">
                  <a16:creationId xmlns:a16="http://schemas.microsoft.com/office/drawing/2014/main" id="{ED6E2263-7D19-4139-A437-DBC5B00E5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1" y="1890"/>
              <a:ext cx="779" cy="140"/>
            </a:xfrm>
            <a:custGeom>
              <a:avLst/>
              <a:gdLst>
                <a:gd name="T0" fmla="*/ 0 w 779"/>
                <a:gd name="T1" fmla="*/ 0 h 140"/>
                <a:gd name="T2" fmla="*/ 779 w 779"/>
                <a:gd name="T3" fmla="*/ 137 h 140"/>
                <a:gd name="T4" fmla="*/ 775 w 779"/>
                <a:gd name="T5" fmla="*/ 139 h 140"/>
                <a:gd name="T6" fmla="*/ 770 w 779"/>
                <a:gd name="T7" fmla="*/ 140 h 140"/>
                <a:gd name="T8" fmla="*/ 7 w 779"/>
                <a:gd name="T9" fmla="*/ 5 h 140"/>
                <a:gd name="T10" fmla="*/ 4 w 779"/>
                <a:gd name="T11" fmla="*/ 3 h 140"/>
                <a:gd name="T12" fmla="*/ 0 w 779"/>
                <a:gd name="T13" fmla="*/ 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9" h="140">
                  <a:moveTo>
                    <a:pt x="0" y="0"/>
                  </a:moveTo>
                  <a:lnTo>
                    <a:pt x="779" y="137"/>
                  </a:lnTo>
                  <a:lnTo>
                    <a:pt x="775" y="139"/>
                  </a:lnTo>
                  <a:lnTo>
                    <a:pt x="770" y="140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9" name="Freeform 629">
              <a:extLst>
                <a:ext uri="{FF2B5EF4-FFF2-40B4-BE49-F238E27FC236}">
                  <a16:creationId xmlns:a16="http://schemas.microsoft.com/office/drawing/2014/main" id="{A05B73B6-BEA2-4DE1-B225-5ED98C413A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" y="1893"/>
              <a:ext cx="771" cy="139"/>
            </a:xfrm>
            <a:custGeom>
              <a:avLst/>
              <a:gdLst>
                <a:gd name="T0" fmla="*/ 0 w 771"/>
                <a:gd name="T1" fmla="*/ 0 h 139"/>
                <a:gd name="T2" fmla="*/ 771 w 771"/>
                <a:gd name="T3" fmla="*/ 136 h 139"/>
                <a:gd name="T4" fmla="*/ 766 w 771"/>
                <a:gd name="T5" fmla="*/ 137 h 139"/>
                <a:gd name="T6" fmla="*/ 763 w 771"/>
                <a:gd name="T7" fmla="*/ 139 h 139"/>
                <a:gd name="T8" fmla="*/ 5 w 771"/>
                <a:gd name="T9" fmla="*/ 6 h 139"/>
                <a:gd name="T10" fmla="*/ 3 w 771"/>
                <a:gd name="T11" fmla="*/ 2 h 139"/>
                <a:gd name="T12" fmla="*/ 0 w 771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1" h="139">
                  <a:moveTo>
                    <a:pt x="0" y="0"/>
                  </a:moveTo>
                  <a:lnTo>
                    <a:pt x="771" y="136"/>
                  </a:lnTo>
                  <a:lnTo>
                    <a:pt x="766" y="137"/>
                  </a:lnTo>
                  <a:lnTo>
                    <a:pt x="763" y="13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0" name="Freeform 630">
              <a:extLst>
                <a:ext uri="{FF2B5EF4-FFF2-40B4-BE49-F238E27FC236}">
                  <a16:creationId xmlns:a16="http://schemas.microsoft.com/office/drawing/2014/main" id="{FF704F93-5671-4F25-AE01-7994A747DF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" y="1895"/>
              <a:ext cx="763" cy="139"/>
            </a:xfrm>
            <a:custGeom>
              <a:avLst/>
              <a:gdLst>
                <a:gd name="T0" fmla="*/ 0 w 763"/>
                <a:gd name="T1" fmla="*/ 0 h 139"/>
                <a:gd name="T2" fmla="*/ 763 w 763"/>
                <a:gd name="T3" fmla="*/ 135 h 139"/>
                <a:gd name="T4" fmla="*/ 760 w 763"/>
                <a:gd name="T5" fmla="*/ 137 h 139"/>
                <a:gd name="T6" fmla="*/ 756 w 763"/>
                <a:gd name="T7" fmla="*/ 139 h 139"/>
                <a:gd name="T8" fmla="*/ 5 w 763"/>
                <a:gd name="T9" fmla="*/ 7 h 139"/>
                <a:gd name="T10" fmla="*/ 2 w 763"/>
                <a:gd name="T11" fmla="*/ 4 h 139"/>
                <a:gd name="T12" fmla="*/ 0 w 763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63" h="139">
                  <a:moveTo>
                    <a:pt x="0" y="0"/>
                  </a:moveTo>
                  <a:lnTo>
                    <a:pt x="763" y="135"/>
                  </a:lnTo>
                  <a:lnTo>
                    <a:pt x="760" y="137"/>
                  </a:lnTo>
                  <a:lnTo>
                    <a:pt x="756" y="13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1" name="Freeform 631">
              <a:extLst>
                <a:ext uri="{FF2B5EF4-FFF2-40B4-BE49-F238E27FC236}">
                  <a16:creationId xmlns:a16="http://schemas.microsoft.com/office/drawing/2014/main" id="{9A65A1EB-EE74-415B-A8DE-270E18F73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0" y="1899"/>
              <a:ext cx="758" cy="136"/>
            </a:xfrm>
            <a:custGeom>
              <a:avLst/>
              <a:gdLst>
                <a:gd name="T0" fmla="*/ 0 w 758"/>
                <a:gd name="T1" fmla="*/ 0 h 136"/>
                <a:gd name="T2" fmla="*/ 758 w 758"/>
                <a:gd name="T3" fmla="*/ 133 h 136"/>
                <a:gd name="T4" fmla="*/ 753 w 758"/>
                <a:gd name="T5" fmla="*/ 135 h 136"/>
                <a:gd name="T6" fmla="*/ 749 w 758"/>
                <a:gd name="T7" fmla="*/ 136 h 136"/>
                <a:gd name="T8" fmla="*/ 6 w 758"/>
                <a:gd name="T9" fmla="*/ 5 h 136"/>
                <a:gd name="T10" fmla="*/ 3 w 758"/>
                <a:gd name="T11" fmla="*/ 3 h 136"/>
                <a:gd name="T12" fmla="*/ 0 w 758"/>
                <a:gd name="T13" fmla="*/ 0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8" h="136">
                  <a:moveTo>
                    <a:pt x="0" y="0"/>
                  </a:moveTo>
                  <a:lnTo>
                    <a:pt x="758" y="133"/>
                  </a:lnTo>
                  <a:lnTo>
                    <a:pt x="753" y="135"/>
                  </a:lnTo>
                  <a:lnTo>
                    <a:pt x="749" y="136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2" name="Freeform 632">
              <a:extLst>
                <a:ext uri="{FF2B5EF4-FFF2-40B4-BE49-F238E27FC236}">
                  <a16:creationId xmlns:a16="http://schemas.microsoft.com/office/drawing/2014/main" id="{F8E1A798-37C8-4FC2-B93E-7F335B1FA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3" y="1902"/>
              <a:ext cx="751" cy="135"/>
            </a:xfrm>
            <a:custGeom>
              <a:avLst/>
              <a:gdLst>
                <a:gd name="T0" fmla="*/ 0 w 751"/>
                <a:gd name="T1" fmla="*/ 0 h 135"/>
                <a:gd name="T2" fmla="*/ 751 w 751"/>
                <a:gd name="T3" fmla="*/ 132 h 135"/>
                <a:gd name="T4" fmla="*/ 746 w 751"/>
                <a:gd name="T5" fmla="*/ 133 h 135"/>
                <a:gd name="T6" fmla="*/ 741 w 751"/>
                <a:gd name="T7" fmla="*/ 135 h 135"/>
                <a:gd name="T8" fmla="*/ 7 w 751"/>
                <a:gd name="T9" fmla="*/ 5 h 135"/>
                <a:gd name="T10" fmla="*/ 3 w 751"/>
                <a:gd name="T11" fmla="*/ 2 h 135"/>
                <a:gd name="T12" fmla="*/ 0 w 751"/>
                <a:gd name="T13" fmla="*/ 0 h 1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1" h="135">
                  <a:moveTo>
                    <a:pt x="0" y="0"/>
                  </a:moveTo>
                  <a:lnTo>
                    <a:pt x="751" y="132"/>
                  </a:lnTo>
                  <a:lnTo>
                    <a:pt x="746" y="133"/>
                  </a:lnTo>
                  <a:lnTo>
                    <a:pt x="741" y="135"/>
                  </a:lnTo>
                  <a:lnTo>
                    <a:pt x="7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3" name="Freeform 633">
              <a:extLst>
                <a:ext uri="{FF2B5EF4-FFF2-40B4-BE49-F238E27FC236}">
                  <a16:creationId xmlns:a16="http://schemas.microsoft.com/office/drawing/2014/main" id="{51E152C8-27C3-4A2D-AC69-90977323AF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" y="1904"/>
              <a:ext cx="743" cy="133"/>
            </a:xfrm>
            <a:custGeom>
              <a:avLst/>
              <a:gdLst>
                <a:gd name="T0" fmla="*/ 0 w 743"/>
                <a:gd name="T1" fmla="*/ 0 h 133"/>
                <a:gd name="T2" fmla="*/ 743 w 743"/>
                <a:gd name="T3" fmla="*/ 131 h 133"/>
                <a:gd name="T4" fmla="*/ 738 w 743"/>
                <a:gd name="T5" fmla="*/ 133 h 133"/>
                <a:gd name="T6" fmla="*/ 735 w 743"/>
                <a:gd name="T7" fmla="*/ 133 h 133"/>
                <a:gd name="T8" fmla="*/ 7 w 743"/>
                <a:gd name="T9" fmla="*/ 6 h 133"/>
                <a:gd name="T10" fmla="*/ 4 w 743"/>
                <a:gd name="T11" fmla="*/ 3 h 133"/>
                <a:gd name="T12" fmla="*/ 0 w 743"/>
                <a:gd name="T13" fmla="*/ 0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43" h="133">
                  <a:moveTo>
                    <a:pt x="0" y="0"/>
                  </a:moveTo>
                  <a:lnTo>
                    <a:pt x="743" y="131"/>
                  </a:lnTo>
                  <a:lnTo>
                    <a:pt x="738" y="133"/>
                  </a:lnTo>
                  <a:lnTo>
                    <a:pt x="735" y="133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4" name="Freeform 634">
              <a:extLst>
                <a:ext uri="{FF2B5EF4-FFF2-40B4-BE49-F238E27FC236}">
                  <a16:creationId xmlns:a16="http://schemas.microsoft.com/office/drawing/2014/main" id="{7A843C5C-A1E1-45F2-B127-F5C53AF939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" y="1907"/>
              <a:ext cx="734" cy="132"/>
            </a:xfrm>
            <a:custGeom>
              <a:avLst/>
              <a:gdLst>
                <a:gd name="T0" fmla="*/ 0 w 734"/>
                <a:gd name="T1" fmla="*/ 0 h 132"/>
                <a:gd name="T2" fmla="*/ 734 w 734"/>
                <a:gd name="T3" fmla="*/ 130 h 132"/>
                <a:gd name="T4" fmla="*/ 729 w 734"/>
                <a:gd name="T5" fmla="*/ 130 h 132"/>
                <a:gd name="T6" fmla="*/ 726 w 734"/>
                <a:gd name="T7" fmla="*/ 132 h 132"/>
                <a:gd name="T8" fmla="*/ 7 w 734"/>
                <a:gd name="T9" fmla="*/ 5 h 132"/>
                <a:gd name="T10" fmla="*/ 3 w 734"/>
                <a:gd name="T11" fmla="*/ 3 h 132"/>
                <a:gd name="T12" fmla="*/ 0 w 734"/>
                <a:gd name="T13" fmla="*/ 0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4" h="132">
                  <a:moveTo>
                    <a:pt x="0" y="0"/>
                  </a:moveTo>
                  <a:lnTo>
                    <a:pt x="734" y="130"/>
                  </a:lnTo>
                  <a:lnTo>
                    <a:pt x="729" y="130"/>
                  </a:lnTo>
                  <a:lnTo>
                    <a:pt x="726" y="132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5" name="Freeform 635">
              <a:extLst>
                <a:ext uri="{FF2B5EF4-FFF2-40B4-BE49-F238E27FC236}">
                  <a16:creationId xmlns:a16="http://schemas.microsoft.com/office/drawing/2014/main" id="{986D8841-5EF5-4C93-8A7D-397A329169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" y="1910"/>
              <a:ext cx="728" cy="130"/>
            </a:xfrm>
            <a:custGeom>
              <a:avLst/>
              <a:gdLst>
                <a:gd name="T0" fmla="*/ 0 w 728"/>
                <a:gd name="T1" fmla="*/ 0 h 130"/>
                <a:gd name="T2" fmla="*/ 728 w 728"/>
                <a:gd name="T3" fmla="*/ 127 h 130"/>
                <a:gd name="T4" fmla="*/ 723 w 728"/>
                <a:gd name="T5" fmla="*/ 129 h 130"/>
                <a:gd name="T6" fmla="*/ 718 w 728"/>
                <a:gd name="T7" fmla="*/ 130 h 130"/>
                <a:gd name="T8" fmla="*/ 7 w 728"/>
                <a:gd name="T9" fmla="*/ 5 h 130"/>
                <a:gd name="T10" fmla="*/ 4 w 728"/>
                <a:gd name="T11" fmla="*/ 2 h 130"/>
                <a:gd name="T12" fmla="*/ 0 w 728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130">
                  <a:moveTo>
                    <a:pt x="0" y="0"/>
                  </a:moveTo>
                  <a:lnTo>
                    <a:pt x="728" y="127"/>
                  </a:lnTo>
                  <a:lnTo>
                    <a:pt x="723" y="129"/>
                  </a:lnTo>
                  <a:lnTo>
                    <a:pt x="718" y="13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6" name="Freeform 636">
              <a:extLst>
                <a:ext uri="{FF2B5EF4-FFF2-40B4-BE49-F238E27FC236}">
                  <a16:creationId xmlns:a16="http://schemas.microsoft.com/office/drawing/2014/main" id="{43ED2462-0985-4964-8749-6202A4B29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" y="1912"/>
              <a:ext cx="719" cy="130"/>
            </a:xfrm>
            <a:custGeom>
              <a:avLst/>
              <a:gdLst>
                <a:gd name="T0" fmla="*/ 0 w 719"/>
                <a:gd name="T1" fmla="*/ 0 h 130"/>
                <a:gd name="T2" fmla="*/ 719 w 719"/>
                <a:gd name="T3" fmla="*/ 127 h 130"/>
                <a:gd name="T4" fmla="*/ 714 w 719"/>
                <a:gd name="T5" fmla="*/ 128 h 130"/>
                <a:gd name="T6" fmla="*/ 709 w 719"/>
                <a:gd name="T7" fmla="*/ 130 h 130"/>
                <a:gd name="T8" fmla="*/ 5 w 719"/>
                <a:gd name="T9" fmla="*/ 5 h 130"/>
                <a:gd name="T10" fmla="*/ 3 w 719"/>
                <a:gd name="T11" fmla="*/ 3 h 130"/>
                <a:gd name="T12" fmla="*/ 0 w 719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9" h="130">
                  <a:moveTo>
                    <a:pt x="0" y="0"/>
                  </a:moveTo>
                  <a:lnTo>
                    <a:pt x="719" y="127"/>
                  </a:lnTo>
                  <a:lnTo>
                    <a:pt x="714" y="128"/>
                  </a:lnTo>
                  <a:lnTo>
                    <a:pt x="709" y="130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7" name="Freeform 637">
              <a:extLst>
                <a:ext uri="{FF2B5EF4-FFF2-40B4-BE49-F238E27FC236}">
                  <a16:creationId xmlns:a16="http://schemas.microsoft.com/office/drawing/2014/main" id="{F39781F9-A1A4-4802-9487-6F1ABE7F7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" y="1915"/>
              <a:ext cx="711" cy="129"/>
            </a:xfrm>
            <a:custGeom>
              <a:avLst/>
              <a:gdLst>
                <a:gd name="T0" fmla="*/ 0 w 711"/>
                <a:gd name="T1" fmla="*/ 0 h 129"/>
                <a:gd name="T2" fmla="*/ 711 w 711"/>
                <a:gd name="T3" fmla="*/ 125 h 129"/>
                <a:gd name="T4" fmla="*/ 706 w 711"/>
                <a:gd name="T5" fmla="*/ 127 h 129"/>
                <a:gd name="T6" fmla="*/ 701 w 711"/>
                <a:gd name="T7" fmla="*/ 129 h 129"/>
                <a:gd name="T8" fmla="*/ 5 w 711"/>
                <a:gd name="T9" fmla="*/ 6 h 129"/>
                <a:gd name="T10" fmla="*/ 2 w 711"/>
                <a:gd name="T11" fmla="*/ 2 h 129"/>
                <a:gd name="T12" fmla="*/ 0 w 711"/>
                <a:gd name="T13" fmla="*/ 0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1" h="129">
                  <a:moveTo>
                    <a:pt x="0" y="0"/>
                  </a:moveTo>
                  <a:lnTo>
                    <a:pt x="711" y="125"/>
                  </a:lnTo>
                  <a:lnTo>
                    <a:pt x="706" y="127"/>
                  </a:lnTo>
                  <a:lnTo>
                    <a:pt x="701" y="129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8" name="Freeform 638">
              <a:extLst>
                <a:ext uri="{FF2B5EF4-FFF2-40B4-BE49-F238E27FC236}">
                  <a16:creationId xmlns:a16="http://schemas.microsoft.com/office/drawing/2014/main" id="{257CC43D-9936-4E18-AAD7-B840F0E45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2" y="1917"/>
              <a:ext cx="704" cy="127"/>
            </a:xfrm>
            <a:custGeom>
              <a:avLst/>
              <a:gdLst>
                <a:gd name="T0" fmla="*/ 0 w 704"/>
                <a:gd name="T1" fmla="*/ 0 h 127"/>
                <a:gd name="T2" fmla="*/ 704 w 704"/>
                <a:gd name="T3" fmla="*/ 125 h 127"/>
                <a:gd name="T4" fmla="*/ 697 w 704"/>
                <a:gd name="T5" fmla="*/ 127 h 127"/>
                <a:gd name="T6" fmla="*/ 692 w 704"/>
                <a:gd name="T7" fmla="*/ 127 h 127"/>
                <a:gd name="T8" fmla="*/ 6 w 704"/>
                <a:gd name="T9" fmla="*/ 7 h 127"/>
                <a:gd name="T10" fmla="*/ 3 w 704"/>
                <a:gd name="T11" fmla="*/ 4 h 127"/>
                <a:gd name="T12" fmla="*/ 0 w 704"/>
                <a:gd name="T13" fmla="*/ 0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4" h="127">
                  <a:moveTo>
                    <a:pt x="0" y="0"/>
                  </a:moveTo>
                  <a:lnTo>
                    <a:pt x="704" y="125"/>
                  </a:lnTo>
                  <a:lnTo>
                    <a:pt x="697" y="127"/>
                  </a:lnTo>
                  <a:lnTo>
                    <a:pt x="692" y="127"/>
                  </a:lnTo>
                  <a:lnTo>
                    <a:pt x="6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9" name="Freeform 639">
              <a:extLst>
                <a:ext uri="{FF2B5EF4-FFF2-40B4-BE49-F238E27FC236}">
                  <a16:creationId xmlns:a16="http://schemas.microsoft.com/office/drawing/2014/main" id="{1335AFDD-BD74-4D58-A568-7B552BD41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" y="1921"/>
              <a:ext cx="696" cy="125"/>
            </a:xfrm>
            <a:custGeom>
              <a:avLst/>
              <a:gdLst>
                <a:gd name="T0" fmla="*/ 0 w 696"/>
                <a:gd name="T1" fmla="*/ 0 h 125"/>
                <a:gd name="T2" fmla="*/ 696 w 696"/>
                <a:gd name="T3" fmla="*/ 123 h 125"/>
                <a:gd name="T4" fmla="*/ 689 w 696"/>
                <a:gd name="T5" fmla="*/ 123 h 125"/>
                <a:gd name="T6" fmla="*/ 684 w 696"/>
                <a:gd name="T7" fmla="*/ 125 h 125"/>
                <a:gd name="T8" fmla="*/ 7 w 696"/>
                <a:gd name="T9" fmla="*/ 5 h 125"/>
                <a:gd name="T10" fmla="*/ 3 w 696"/>
                <a:gd name="T11" fmla="*/ 3 h 125"/>
                <a:gd name="T12" fmla="*/ 0 w 696"/>
                <a:gd name="T13" fmla="*/ 0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6" h="125">
                  <a:moveTo>
                    <a:pt x="0" y="0"/>
                  </a:moveTo>
                  <a:lnTo>
                    <a:pt x="696" y="123"/>
                  </a:lnTo>
                  <a:lnTo>
                    <a:pt x="689" y="123"/>
                  </a:lnTo>
                  <a:lnTo>
                    <a:pt x="684" y="125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0" name="Freeform 640">
              <a:extLst>
                <a:ext uri="{FF2B5EF4-FFF2-40B4-BE49-F238E27FC236}">
                  <a16:creationId xmlns:a16="http://schemas.microsoft.com/office/drawing/2014/main" id="{195E4CB3-013A-4BBB-8DF5-7B0B47D27F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" y="1924"/>
              <a:ext cx="686" cy="123"/>
            </a:xfrm>
            <a:custGeom>
              <a:avLst/>
              <a:gdLst>
                <a:gd name="T0" fmla="*/ 0 w 686"/>
                <a:gd name="T1" fmla="*/ 0 h 123"/>
                <a:gd name="T2" fmla="*/ 686 w 686"/>
                <a:gd name="T3" fmla="*/ 120 h 123"/>
                <a:gd name="T4" fmla="*/ 681 w 686"/>
                <a:gd name="T5" fmla="*/ 122 h 123"/>
                <a:gd name="T6" fmla="*/ 674 w 686"/>
                <a:gd name="T7" fmla="*/ 123 h 123"/>
                <a:gd name="T8" fmla="*/ 7 w 686"/>
                <a:gd name="T9" fmla="*/ 5 h 123"/>
                <a:gd name="T10" fmla="*/ 4 w 686"/>
                <a:gd name="T11" fmla="*/ 2 h 123"/>
                <a:gd name="T12" fmla="*/ 0 w 686"/>
                <a:gd name="T13" fmla="*/ 0 h 1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6" h="123">
                  <a:moveTo>
                    <a:pt x="0" y="0"/>
                  </a:moveTo>
                  <a:lnTo>
                    <a:pt x="686" y="120"/>
                  </a:lnTo>
                  <a:lnTo>
                    <a:pt x="681" y="122"/>
                  </a:lnTo>
                  <a:lnTo>
                    <a:pt x="674" y="123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1" name="Freeform 641">
              <a:extLst>
                <a:ext uri="{FF2B5EF4-FFF2-40B4-BE49-F238E27FC236}">
                  <a16:creationId xmlns:a16="http://schemas.microsoft.com/office/drawing/2014/main" id="{C8536123-2DE8-4981-BF7C-5D6B1C09C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2" y="1926"/>
              <a:ext cx="677" cy="121"/>
            </a:xfrm>
            <a:custGeom>
              <a:avLst/>
              <a:gdLst>
                <a:gd name="T0" fmla="*/ 0 w 677"/>
                <a:gd name="T1" fmla="*/ 0 h 121"/>
                <a:gd name="T2" fmla="*/ 677 w 677"/>
                <a:gd name="T3" fmla="*/ 120 h 121"/>
                <a:gd name="T4" fmla="*/ 670 w 677"/>
                <a:gd name="T5" fmla="*/ 121 h 121"/>
                <a:gd name="T6" fmla="*/ 665 w 677"/>
                <a:gd name="T7" fmla="*/ 121 h 121"/>
                <a:gd name="T8" fmla="*/ 6 w 677"/>
                <a:gd name="T9" fmla="*/ 6 h 121"/>
                <a:gd name="T10" fmla="*/ 3 w 677"/>
                <a:gd name="T11" fmla="*/ 3 h 121"/>
                <a:gd name="T12" fmla="*/ 0 w 677"/>
                <a:gd name="T13" fmla="*/ 0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7" h="121">
                  <a:moveTo>
                    <a:pt x="0" y="0"/>
                  </a:moveTo>
                  <a:lnTo>
                    <a:pt x="677" y="120"/>
                  </a:lnTo>
                  <a:lnTo>
                    <a:pt x="670" y="121"/>
                  </a:lnTo>
                  <a:lnTo>
                    <a:pt x="665" y="121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2" name="Freeform 642">
              <a:extLst>
                <a:ext uri="{FF2B5EF4-FFF2-40B4-BE49-F238E27FC236}">
                  <a16:creationId xmlns:a16="http://schemas.microsoft.com/office/drawing/2014/main" id="{F5E5BE79-2C68-45D1-AC88-80EFB94A9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" y="1929"/>
              <a:ext cx="667" cy="120"/>
            </a:xfrm>
            <a:custGeom>
              <a:avLst/>
              <a:gdLst>
                <a:gd name="T0" fmla="*/ 0 w 667"/>
                <a:gd name="T1" fmla="*/ 0 h 120"/>
                <a:gd name="T2" fmla="*/ 667 w 667"/>
                <a:gd name="T3" fmla="*/ 118 h 120"/>
                <a:gd name="T4" fmla="*/ 660 w 667"/>
                <a:gd name="T5" fmla="*/ 118 h 120"/>
                <a:gd name="T6" fmla="*/ 655 w 667"/>
                <a:gd name="T7" fmla="*/ 120 h 120"/>
                <a:gd name="T8" fmla="*/ 7 w 667"/>
                <a:gd name="T9" fmla="*/ 5 h 120"/>
                <a:gd name="T10" fmla="*/ 3 w 667"/>
                <a:gd name="T11" fmla="*/ 3 h 120"/>
                <a:gd name="T12" fmla="*/ 0 w 667"/>
                <a:gd name="T13" fmla="*/ 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7" h="120">
                  <a:moveTo>
                    <a:pt x="0" y="0"/>
                  </a:moveTo>
                  <a:lnTo>
                    <a:pt x="667" y="118"/>
                  </a:lnTo>
                  <a:lnTo>
                    <a:pt x="660" y="118"/>
                  </a:lnTo>
                  <a:lnTo>
                    <a:pt x="655" y="120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3" name="Freeform 643">
              <a:extLst>
                <a:ext uri="{FF2B5EF4-FFF2-40B4-BE49-F238E27FC236}">
                  <a16:creationId xmlns:a16="http://schemas.microsoft.com/office/drawing/2014/main" id="{08C323C5-9ED8-4827-A68B-EE6FC50F6A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1932"/>
              <a:ext cx="659" cy="119"/>
            </a:xfrm>
            <a:custGeom>
              <a:avLst/>
              <a:gdLst>
                <a:gd name="T0" fmla="*/ 0 w 659"/>
                <a:gd name="T1" fmla="*/ 0 h 119"/>
                <a:gd name="T2" fmla="*/ 659 w 659"/>
                <a:gd name="T3" fmla="*/ 115 h 119"/>
                <a:gd name="T4" fmla="*/ 652 w 659"/>
                <a:gd name="T5" fmla="*/ 117 h 119"/>
                <a:gd name="T6" fmla="*/ 645 w 659"/>
                <a:gd name="T7" fmla="*/ 119 h 119"/>
                <a:gd name="T8" fmla="*/ 7 w 659"/>
                <a:gd name="T9" fmla="*/ 5 h 119"/>
                <a:gd name="T10" fmla="*/ 4 w 659"/>
                <a:gd name="T11" fmla="*/ 2 h 119"/>
                <a:gd name="T12" fmla="*/ 0 w 659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9" h="119">
                  <a:moveTo>
                    <a:pt x="0" y="0"/>
                  </a:moveTo>
                  <a:lnTo>
                    <a:pt x="659" y="115"/>
                  </a:lnTo>
                  <a:lnTo>
                    <a:pt x="652" y="117"/>
                  </a:lnTo>
                  <a:lnTo>
                    <a:pt x="645" y="119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4" name="Freeform 644">
              <a:extLst>
                <a:ext uri="{FF2B5EF4-FFF2-40B4-BE49-F238E27FC236}">
                  <a16:creationId xmlns:a16="http://schemas.microsoft.com/office/drawing/2014/main" id="{EE4F6430-088F-4285-BD98-86E87CA9B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1934"/>
              <a:ext cx="648" cy="117"/>
            </a:xfrm>
            <a:custGeom>
              <a:avLst/>
              <a:gdLst>
                <a:gd name="T0" fmla="*/ 0 w 648"/>
                <a:gd name="T1" fmla="*/ 0 h 117"/>
                <a:gd name="T2" fmla="*/ 648 w 648"/>
                <a:gd name="T3" fmla="*/ 115 h 117"/>
                <a:gd name="T4" fmla="*/ 641 w 648"/>
                <a:gd name="T5" fmla="*/ 117 h 117"/>
                <a:gd name="T6" fmla="*/ 633 w 648"/>
                <a:gd name="T7" fmla="*/ 117 h 117"/>
                <a:gd name="T8" fmla="*/ 7 w 648"/>
                <a:gd name="T9" fmla="*/ 7 h 117"/>
                <a:gd name="T10" fmla="*/ 3 w 648"/>
                <a:gd name="T11" fmla="*/ 3 h 117"/>
                <a:gd name="T12" fmla="*/ 0 w 648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8" h="117">
                  <a:moveTo>
                    <a:pt x="0" y="0"/>
                  </a:moveTo>
                  <a:lnTo>
                    <a:pt x="648" y="115"/>
                  </a:lnTo>
                  <a:lnTo>
                    <a:pt x="641" y="117"/>
                  </a:lnTo>
                  <a:lnTo>
                    <a:pt x="633" y="117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5" name="Freeform 645">
              <a:extLst>
                <a:ext uri="{FF2B5EF4-FFF2-40B4-BE49-F238E27FC236}">
                  <a16:creationId xmlns:a16="http://schemas.microsoft.com/office/drawing/2014/main" id="{F434DD15-01A3-4F45-AED5-F7A1549D6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1937"/>
              <a:ext cx="638" cy="115"/>
            </a:xfrm>
            <a:custGeom>
              <a:avLst/>
              <a:gdLst>
                <a:gd name="T0" fmla="*/ 0 w 638"/>
                <a:gd name="T1" fmla="*/ 0 h 115"/>
                <a:gd name="T2" fmla="*/ 638 w 638"/>
                <a:gd name="T3" fmla="*/ 114 h 115"/>
                <a:gd name="T4" fmla="*/ 630 w 638"/>
                <a:gd name="T5" fmla="*/ 114 h 115"/>
                <a:gd name="T6" fmla="*/ 623 w 638"/>
                <a:gd name="T7" fmla="*/ 115 h 115"/>
                <a:gd name="T8" fmla="*/ 7 w 638"/>
                <a:gd name="T9" fmla="*/ 5 h 115"/>
                <a:gd name="T10" fmla="*/ 4 w 638"/>
                <a:gd name="T11" fmla="*/ 4 h 115"/>
                <a:gd name="T12" fmla="*/ 0 w 638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8" h="115">
                  <a:moveTo>
                    <a:pt x="0" y="0"/>
                  </a:moveTo>
                  <a:lnTo>
                    <a:pt x="638" y="114"/>
                  </a:lnTo>
                  <a:lnTo>
                    <a:pt x="630" y="114"/>
                  </a:lnTo>
                  <a:lnTo>
                    <a:pt x="623" y="115"/>
                  </a:lnTo>
                  <a:lnTo>
                    <a:pt x="7" y="5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6" name="Freeform 646">
              <a:extLst>
                <a:ext uri="{FF2B5EF4-FFF2-40B4-BE49-F238E27FC236}">
                  <a16:creationId xmlns:a16="http://schemas.microsoft.com/office/drawing/2014/main" id="{2052CC3B-C68B-4BAC-A032-D8F5A6D70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9" y="1941"/>
              <a:ext cx="626" cy="111"/>
            </a:xfrm>
            <a:custGeom>
              <a:avLst/>
              <a:gdLst>
                <a:gd name="T0" fmla="*/ 0 w 626"/>
                <a:gd name="T1" fmla="*/ 0 h 111"/>
                <a:gd name="T2" fmla="*/ 626 w 626"/>
                <a:gd name="T3" fmla="*/ 110 h 111"/>
                <a:gd name="T4" fmla="*/ 619 w 626"/>
                <a:gd name="T5" fmla="*/ 111 h 111"/>
                <a:gd name="T6" fmla="*/ 611 w 626"/>
                <a:gd name="T7" fmla="*/ 111 h 111"/>
                <a:gd name="T8" fmla="*/ 6 w 626"/>
                <a:gd name="T9" fmla="*/ 5 h 111"/>
                <a:gd name="T10" fmla="*/ 3 w 626"/>
                <a:gd name="T11" fmla="*/ 1 h 111"/>
                <a:gd name="T12" fmla="*/ 0 w 626"/>
                <a:gd name="T13" fmla="*/ 0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6" h="111">
                  <a:moveTo>
                    <a:pt x="0" y="0"/>
                  </a:moveTo>
                  <a:lnTo>
                    <a:pt x="626" y="110"/>
                  </a:lnTo>
                  <a:lnTo>
                    <a:pt x="619" y="111"/>
                  </a:lnTo>
                  <a:lnTo>
                    <a:pt x="611" y="111"/>
                  </a:lnTo>
                  <a:lnTo>
                    <a:pt x="6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7" name="Freeform 647">
              <a:extLst>
                <a:ext uri="{FF2B5EF4-FFF2-40B4-BE49-F238E27FC236}">
                  <a16:creationId xmlns:a16="http://schemas.microsoft.com/office/drawing/2014/main" id="{21F49C0B-D2E0-4E10-8E0E-E06198C87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" y="1942"/>
              <a:ext cx="616" cy="112"/>
            </a:xfrm>
            <a:custGeom>
              <a:avLst/>
              <a:gdLst>
                <a:gd name="T0" fmla="*/ 0 w 616"/>
                <a:gd name="T1" fmla="*/ 0 h 112"/>
                <a:gd name="T2" fmla="*/ 616 w 616"/>
                <a:gd name="T3" fmla="*/ 110 h 112"/>
                <a:gd name="T4" fmla="*/ 608 w 616"/>
                <a:gd name="T5" fmla="*/ 110 h 112"/>
                <a:gd name="T6" fmla="*/ 599 w 616"/>
                <a:gd name="T7" fmla="*/ 112 h 112"/>
                <a:gd name="T8" fmla="*/ 7 w 616"/>
                <a:gd name="T9" fmla="*/ 7 h 112"/>
                <a:gd name="T10" fmla="*/ 3 w 616"/>
                <a:gd name="T11" fmla="*/ 4 h 112"/>
                <a:gd name="T12" fmla="*/ 0 w 616"/>
                <a:gd name="T13" fmla="*/ 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6" h="112">
                  <a:moveTo>
                    <a:pt x="0" y="0"/>
                  </a:moveTo>
                  <a:lnTo>
                    <a:pt x="616" y="110"/>
                  </a:lnTo>
                  <a:lnTo>
                    <a:pt x="608" y="110"/>
                  </a:lnTo>
                  <a:lnTo>
                    <a:pt x="599" y="112"/>
                  </a:lnTo>
                  <a:lnTo>
                    <a:pt x="7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8" name="Freeform 648">
              <a:extLst>
                <a:ext uri="{FF2B5EF4-FFF2-40B4-BE49-F238E27FC236}">
                  <a16:creationId xmlns:a16="http://schemas.microsoft.com/office/drawing/2014/main" id="{CD887C2E-6180-45D5-9A29-44F63D34D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1946"/>
              <a:ext cx="605" cy="108"/>
            </a:xfrm>
            <a:custGeom>
              <a:avLst/>
              <a:gdLst>
                <a:gd name="T0" fmla="*/ 0 w 605"/>
                <a:gd name="T1" fmla="*/ 0 h 108"/>
                <a:gd name="T2" fmla="*/ 605 w 605"/>
                <a:gd name="T3" fmla="*/ 106 h 108"/>
                <a:gd name="T4" fmla="*/ 596 w 605"/>
                <a:gd name="T5" fmla="*/ 108 h 108"/>
                <a:gd name="T6" fmla="*/ 588 w 605"/>
                <a:gd name="T7" fmla="*/ 108 h 108"/>
                <a:gd name="T8" fmla="*/ 7 w 605"/>
                <a:gd name="T9" fmla="*/ 5 h 108"/>
                <a:gd name="T10" fmla="*/ 4 w 605"/>
                <a:gd name="T11" fmla="*/ 3 h 108"/>
                <a:gd name="T12" fmla="*/ 0 w 605"/>
                <a:gd name="T13" fmla="*/ 0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5" h="108">
                  <a:moveTo>
                    <a:pt x="0" y="0"/>
                  </a:moveTo>
                  <a:lnTo>
                    <a:pt x="605" y="106"/>
                  </a:lnTo>
                  <a:lnTo>
                    <a:pt x="596" y="108"/>
                  </a:lnTo>
                  <a:lnTo>
                    <a:pt x="588" y="108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9" name="Freeform 649">
              <a:extLst>
                <a:ext uri="{FF2B5EF4-FFF2-40B4-BE49-F238E27FC236}">
                  <a16:creationId xmlns:a16="http://schemas.microsoft.com/office/drawing/2014/main" id="{1DCD0858-4645-43F2-B29A-0E33060DB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" y="1949"/>
              <a:ext cx="592" cy="105"/>
            </a:xfrm>
            <a:custGeom>
              <a:avLst/>
              <a:gdLst>
                <a:gd name="T0" fmla="*/ 0 w 592"/>
                <a:gd name="T1" fmla="*/ 0 h 105"/>
                <a:gd name="T2" fmla="*/ 592 w 592"/>
                <a:gd name="T3" fmla="*/ 105 h 105"/>
                <a:gd name="T4" fmla="*/ 582 w 592"/>
                <a:gd name="T5" fmla="*/ 105 h 105"/>
                <a:gd name="T6" fmla="*/ 574 w 592"/>
                <a:gd name="T7" fmla="*/ 105 h 105"/>
                <a:gd name="T8" fmla="*/ 6 w 592"/>
                <a:gd name="T9" fmla="*/ 5 h 105"/>
                <a:gd name="T10" fmla="*/ 3 w 592"/>
                <a:gd name="T11" fmla="*/ 2 h 105"/>
                <a:gd name="T12" fmla="*/ 0 w 592"/>
                <a:gd name="T13" fmla="*/ 0 h 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2" h="105">
                  <a:moveTo>
                    <a:pt x="0" y="0"/>
                  </a:moveTo>
                  <a:lnTo>
                    <a:pt x="592" y="105"/>
                  </a:lnTo>
                  <a:lnTo>
                    <a:pt x="582" y="105"/>
                  </a:lnTo>
                  <a:lnTo>
                    <a:pt x="574" y="10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0" name="Freeform 650">
              <a:extLst>
                <a:ext uri="{FF2B5EF4-FFF2-40B4-BE49-F238E27FC236}">
                  <a16:creationId xmlns:a16="http://schemas.microsoft.com/office/drawing/2014/main" id="{1E5AD73B-3B75-4CD2-B29A-2B382C5F28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951"/>
              <a:ext cx="581" cy="103"/>
            </a:xfrm>
            <a:custGeom>
              <a:avLst/>
              <a:gdLst>
                <a:gd name="T0" fmla="*/ 0 w 581"/>
                <a:gd name="T1" fmla="*/ 0 h 103"/>
                <a:gd name="T2" fmla="*/ 581 w 581"/>
                <a:gd name="T3" fmla="*/ 103 h 103"/>
                <a:gd name="T4" fmla="*/ 571 w 581"/>
                <a:gd name="T5" fmla="*/ 103 h 103"/>
                <a:gd name="T6" fmla="*/ 559 w 581"/>
                <a:gd name="T7" fmla="*/ 103 h 103"/>
                <a:gd name="T8" fmla="*/ 7 w 581"/>
                <a:gd name="T9" fmla="*/ 7 h 103"/>
                <a:gd name="T10" fmla="*/ 3 w 581"/>
                <a:gd name="T11" fmla="*/ 3 h 103"/>
                <a:gd name="T12" fmla="*/ 0 w 581"/>
                <a:gd name="T13" fmla="*/ 0 h 1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1" h="103">
                  <a:moveTo>
                    <a:pt x="0" y="0"/>
                  </a:moveTo>
                  <a:lnTo>
                    <a:pt x="581" y="103"/>
                  </a:lnTo>
                  <a:lnTo>
                    <a:pt x="571" y="103"/>
                  </a:lnTo>
                  <a:lnTo>
                    <a:pt x="559" y="103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1" name="Freeform 651">
              <a:extLst>
                <a:ext uri="{FF2B5EF4-FFF2-40B4-BE49-F238E27FC236}">
                  <a16:creationId xmlns:a16="http://schemas.microsoft.com/office/drawing/2014/main" id="{85F2AACE-7D44-48F3-BFAA-11FC21350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5" y="1954"/>
              <a:ext cx="568" cy="100"/>
            </a:xfrm>
            <a:custGeom>
              <a:avLst/>
              <a:gdLst>
                <a:gd name="T0" fmla="*/ 0 w 568"/>
                <a:gd name="T1" fmla="*/ 0 h 100"/>
                <a:gd name="T2" fmla="*/ 568 w 568"/>
                <a:gd name="T3" fmla="*/ 100 h 100"/>
                <a:gd name="T4" fmla="*/ 556 w 568"/>
                <a:gd name="T5" fmla="*/ 100 h 100"/>
                <a:gd name="T6" fmla="*/ 544 w 568"/>
                <a:gd name="T7" fmla="*/ 100 h 100"/>
                <a:gd name="T8" fmla="*/ 7 w 568"/>
                <a:gd name="T9" fmla="*/ 5 h 100"/>
                <a:gd name="T10" fmla="*/ 7 w 568"/>
                <a:gd name="T11" fmla="*/ 5 h 100"/>
                <a:gd name="T12" fmla="*/ 7 w 568"/>
                <a:gd name="T13" fmla="*/ 5 h 100"/>
                <a:gd name="T14" fmla="*/ 4 w 568"/>
                <a:gd name="T15" fmla="*/ 2 h 100"/>
                <a:gd name="T16" fmla="*/ 0 w 568"/>
                <a:gd name="T17" fmla="*/ 0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8" h="100">
                  <a:moveTo>
                    <a:pt x="0" y="0"/>
                  </a:moveTo>
                  <a:lnTo>
                    <a:pt x="568" y="100"/>
                  </a:lnTo>
                  <a:lnTo>
                    <a:pt x="556" y="100"/>
                  </a:lnTo>
                  <a:lnTo>
                    <a:pt x="544" y="10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2" name="Freeform 652">
              <a:extLst>
                <a:ext uri="{FF2B5EF4-FFF2-40B4-BE49-F238E27FC236}">
                  <a16:creationId xmlns:a16="http://schemas.microsoft.com/office/drawing/2014/main" id="{9A778FF1-E277-4F83-B018-638909CCC3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" y="1958"/>
              <a:ext cx="552" cy="96"/>
            </a:xfrm>
            <a:custGeom>
              <a:avLst/>
              <a:gdLst>
                <a:gd name="T0" fmla="*/ 0 w 552"/>
                <a:gd name="T1" fmla="*/ 0 h 96"/>
                <a:gd name="T2" fmla="*/ 552 w 552"/>
                <a:gd name="T3" fmla="*/ 96 h 96"/>
                <a:gd name="T4" fmla="*/ 540 w 552"/>
                <a:gd name="T5" fmla="*/ 96 h 96"/>
                <a:gd name="T6" fmla="*/ 528 w 552"/>
                <a:gd name="T7" fmla="*/ 96 h 96"/>
                <a:gd name="T8" fmla="*/ 7 w 552"/>
                <a:gd name="T9" fmla="*/ 5 h 96"/>
                <a:gd name="T10" fmla="*/ 5 w 552"/>
                <a:gd name="T11" fmla="*/ 3 h 96"/>
                <a:gd name="T12" fmla="*/ 3 w 552"/>
                <a:gd name="T13" fmla="*/ 1 h 96"/>
                <a:gd name="T14" fmla="*/ 2 w 552"/>
                <a:gd name="T15" fmla="*/ 0 h 96"/>
                <a:gd name="T16" fmla="*/ 0 w 552"/>
                <a:gd name="T17" fmla="*/ 0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2" h="96">
                  <a:moveTo>
                    <a:pt x="0" y="0"/>
                  </a:moveTo>
                  <a:lnTo>
                    <a:pt x="552" y="96"/>
                  </a:lnTo>
                  <a:lnTo>
                    <a:pt x="540" y="96"/>
                  </a:lnTo>
                  <a:lnTo>
                    <a:pt x="528" y="96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3" name="Freeform 653">
              <a:extLst>
                <a:ext uri="{FF2B5EF4-FFF2-40B4-BE49-F238E27FC236}">
                  <a16:creationId xmlns:a16="http://schemas.microsoft.com/office/drawing/2014/main" id="{EC20BEC9-D81E-4E7C-B54C-1E7B125CD3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" y="1959"/>
              <a:ext cx="537" cy="95"/>
            </a:xfrm>
            <a:custGeom>
              <a:avLst/>
              <a:gdLst>
                <a:gd name="T0" fmla="*/ 0 w 537"/>
                <a:gd name="T1" fmla="*/ 0 h 95"/>
                <a:gd name="T2" fmla="*/ 537 w 537"/>
                <a:gd name="T3" fmla="*/ 95 h 95"/>
                <a:gd name="T4" fmla="*/ 524 w 537"/>
                <a:gd name="T5" fmla="*/ 95 h 95"/>
                <a:gd name="T6" fmla="*/ 510 w 537"/>
                <a:gd name="T7" fmla="*/ 95 h 95"/>
                <a:gd name="T8" fmla="*/ 7 w 537"/>
                <a:gd name="T9" fmla="*/ 7 h 95"/>
                <a:gd name="T10" fmla="*/ 4 w 537"/>
                <a:gd name="T11" fmla="*/ 4 h 95"/>
                <a:gd name="T12" fmla="*/ 0 w 537"/>
                <a:gd name="T13" fmla="*/ 0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7" h="95">
                  <a:moveTo>
                    <a:pt x="0" y="0"/>
                  </a:moveTo>
                  <a:lnTo>
                    <a:pt x="537" y="95"/>
                  </a:lnTo>
                  <a:lnTo>
                    <a:pt x="524" y="95"/>
                  </a:lnTo>
                  <a:lnTo>
                    <a:pt x="510" y="95"/>
                  </a:lnTo>
                  <a:lnTo>
                    <a:pt x="7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4" name="Freeform 654">
              <a:extLst>
                <a:ext uri="{FF2B5EF4-FFF2-40B4-BE49-F238E27FC236}">
                  <a16:creationId xmlns:a16="http://schemas.microsoft.com/office/drawing/2014/main" id="{678FC9FC-8245-403F-9DA3-014EDA77CF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1963"/>
              <a:ext cx="521" cy="91"/>
            </a:xfrm>
            <a:custGeom>
              <a:avLst/>
              <a:gdLst>
                <a:gd name="T0" fmla="*/ 0 w 521"/>
                <a:gd name="T1" fmla="*/ 0 h 91"/>
                <a:gd name="T2" fmla="*/ 521 w 521"/>
                <a:gd name="T3" fmla="*/ 91 h 91"/>
                <a:gd name="T4" fmla="*/ 508 w 521"/>
                <a:gd name="T5" fmla="*/ 91 h 91"/>
                <a:gd name="T6" fmla="*/ 496 w 521"/>
                <a:gd name="T7" fmla="*/ 91 h 91"/>
                <a:gd name="T8" fmla="*/ 449 w 521"/>
                <a:gd name="T9" fmla="*/ 83 h 91"/>
                <a:gd name="T10" fmla="*/ 8 w 521"/>
                <a:gd name="T11" fmla="*/ 7 h 91"/>
                <a:gd name="T12" fmla="*/ 5 w 521"/>
                <a:gd name="T13" fmla="*/ 3 h 91"/>
                <a:gd name="T14" fmla="*/ 0 w 521"/>
                <a:gd name="T15" fmla="*/ 0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1" h="91">
                  <a:moveTo>
                    <a:pt x="0" y="0"/>
                  </a:moveTo>
                  <a:lnTo>
                    <a:pt x="521" y="91"/>
                  </a:lnTo>
                  <a:lnTo>
                    <a:pt x="508" y="91"/>
                  </a:lnTo>
                  <a:lnTo>
                    <a:pt x="496" y="91"/>
                  </a:lnTo>
                  <a:lnTo>
                    <a:pt x="449" y="83"/>
                  </a:lnTo>
                  <a:lnTo>
                    <a:pt x="8" y="7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5" name="Freeform 655">
              <a:extLst>
                <a:ext uri="{FF2B5EF4-FFF2-40B4-BE49-F238E27FC236}">
                  <a16:creationId xmlns:a16="http://schemas.microsoft.com/office/drawing/2014/main" id="{A04BAA87-F85D-4FF4-A6D6-C6698C07D5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" y="1966"/>
              <a:ext cx="503" cy="88"/>
            </a:xfrm>
            <a:custGeom>
              <a:avLst/>
              <a:gdLst>
                <a:gd name="T0" fmla="*/ 0 w 503"/>
                <a:gd name="T1" fmla="*/ 0 h 88"/>
                <a:gd name="T2" fmla="*/ 503 w 503"/>
                <a:gd name="T3" fmla="*/ 88 h 88"/>
                <a:gd name="T4" fmla="*/ 498 w 503"/>
                <a:gd name="T5" fmla="*/ 88 h 88"/>
                <a:gd name="T6" fmla="*/ 493 w 503"/>
                <a:gd name="T7" fmla="*/ 88 h 88"/>
                <a:gd name="T8" fmla="*/ 304 w 503"/>
                <a:gd name="T9" fmla="*/ 58 h 88"/>
                <a:gd name="T10" fmla="*/ 12 w 503"/>
                <a:gd name="T11" fmla="*/ 7 h 88"/>
                <a:gd name="T12" fmla="*/ 7 w 503"/>
                <a:gd name="T13" fmla="*/ 4 h 88"/>
                <a:gd name="T14" fmla="*/ 0 w 503"/>
                <a:gd name="T15" fmla="*/ 0 h 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3" h="88">
                  <a:moveTo>
                    <a:pt x="0" y="0"/>
                  </a:moveTo>
                  <a:lnTo>
                    <a:pt x="503" y="88"/>
                  </a:lnTo>
                  <a:lnTo>
                    <a:pt x="498" y="88"/>
                  </a:lnTo>
                  <a:lnTo>
                    <a:pt x="493" y="88"/>
                  </a:lnTo>
                  <a:lnTo>
                    <a:pt x="304" y="58"/>
                  </a:lnTo>
                  <a:lnTo>
                    <a:pt x="12" y="7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6" name="Freeform 656">
              <a:extLst>
                <a:ext uri="{FF2B5EF4-FFF2-40B4-BE49-F238E27FC236}">
                  <a16:creationId xmlns:a16="http://schemas.microsoft.com/office/drawing/2014/main" id="{918E5E44-7ABE-4B88-AFDE-2E007EFC8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4" y="1970"/>
              <a:ext cx="441" cy="76"/>
            </a:xfrm>
            <a:custGeom>
              <a:avLst/>
              <a:gdLst>
                <a:gd name="T0" fmla="*/ 0 w 441"/>
                <a:gd name="T1" fmla="*/ 0 h 76"/>
                <a:gd name="T2" fmla="*/ 441 w 441"/>
                <a:gd name="T3" fmla="*/ 76 h 76"/>
                <a:gd name="T4" fmla="*/ 159 w 441"/>
                <a:gd name="T5" fmla="*/ 32 h 76"/>
                <a:gd name="T6" fmla="*/ 19 w 441"/>
                <a:gd name="T7" fmla="*/ 6 h 76"/>
                <a:gd name="T8" fmla="*/ 9 w 441"/>
                <a:gd name="T9" fmla="*/ 3 h 76"/>
                <a:gd name="T10" fmla="*/ 0 w 441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1" h="76">
                  <a:moveTo>
                    <a:pt x="0" y="0"/>
                  </a:moveTo>
                  <a:lnTo>
                    <a:pt x="441" y="76"/>
                  </a:lnTo>
                  <a:lnTo>
                    <a:pt x="159" y="32"/>
                  </a:lnTo>
                  <a:lnTo>
                    <a:pt x="19" y="6"/>
                  </a:lnTo>
                  <a:lnTo>
                    <a:pt x="9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7" name="Freeform 657">
              <a:extLst>
                <a:ext uri="{FF2B5EF4-FFF2-40B4-BE49-F238E27FC236}">
                  <a16:creationId xmlns:a16="http://schemas.microsoft.com/office/drawing/2014/main" id="{E0C61B25-FACB-4AE1-92F0-C1E97C631D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" y="1973"/>
              <a:ext cx="292" cy="51"/>
            </a:xfrm>
            <a:custGeom>
              <a:avLst/>
              <a:gdLst>
                <a:gd name="T0" fmla="*/ 0 w 292"/>
                <a:gd name="T1" fmla="*/ 0 h 51"/>
                <a:gd name="T2" fmla="*/ 292 w 292"/>
                <a:gd name="T3" fmla="*/ 51 h 51"/>
                <a:gd name="T4" fmla="*/ 35 w 292"/>
                <a:gd name="T5" fmla="*/ 10 h 51"/>
                <a:gd name="T6" fmla="*/ 17 w 292"/>
                <a:gd name="T7" fmla="*/ 5 h 51"/>
                <a:gd name="T8" fmla="*/ 0 w 292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2" h="51">
                  <a:moveTo>
                    <a:pt x="0" y="0"/>
                  </a:moveTo>
                  <a:lnTo>
                    <a:pt x="292" y="51"/>
                  </a:lnTo>
                  <a:lnTo>
                    <a:pt x="35" y="10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8" name="Freeform 658">
              <a:extLst>
                <a:ext uri="{FF2B5EF4-FFF2-40B4-BE49-F238E27FC236}">
                  <a16:creationId xmlns:a16="http://schemas.microsoft.com/office/drawing/2014/main" id="{753C1998-1C1E-4CBE-8F62-5D3890BBB8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3" y="1976"/>
              <a:ext cx="140" cy="26"/>
            </a:xfrm>
            <a:custGeom>
              <a:avLst/>
              <a:gdLst>
                <a:gd name="T0" fmla="*/ 0 w 140"/>
                <a:gd name="T1" fmla="*/ 0 h 26"/>
                <a:gd name="T2" fmla="*/ 140 w 140"/>
                <a:gd name="T3" fmla="*/ 26 h 26"/>
                <a:gd name="T4" fmla="*/ 23 w 140"/>
                <a:gd name="T5" fmla="*/ 7 h 26"/>
                <a:gd name="T6" fmla="*/ 11 w 140"/>
                <a:gd name="T7" fmla="*/ 4 h 26"/>
                <a:gd name="T8" fmla="*/ 0 w 140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" h="26">
                  <a:moveTo>
                    <a:pt x="0" y="0"/>
                  </a:moveTo>
                  <a:lnTo>
                    <a:pt x="140" y="26"/>
                  </a:lnTo>
                  <a:lnTo>
                    <a:pt x="23" y="7"/>
                  </a:lnTo>
                  <a:lnTo>
                    <a:pt x="1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9" name="Freeform 659">
              <a:extLst>
                <a:ext uri="{FF2B5EF4-FFF2-40B4-BE49-F238E27FC236}">
                  <a16:creationId xmlns:a16="http://schemas.microsoft.com/office/drawing/2014/main" id="{383FAC70-3C25-4185-BB11-9D993BF67C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82"/>
              <a:ext cx="1048" cy="372"/>
            </a:xfrm>
            <a:custGeom>
              <a:avLst/>
              <a:gdLst>
                <a:gd name="T0" fmla="*/ 5 w 1048"/>
                <a:gd name="T1" fmla="*/ 2 h 372"/>
                <a:gd name="T2" fmla="*/ 1 w 1048"/>
                <a:gd name="T3" fmla="*/ 10 h 372"/>
                <a:gd name="T4" fmla="*/ 0 w 1048"/>
                <a:gd name="T5" fmla="*/ 21 h 372"/>
                <a:gd name="T6" fmla="*/ 1 w 1048"/>
                <a:gd name="T7" fmla="*/ 29 h 372"/>
                <a:gd name="T8" fmla="*/ 5 w 1048"/>
                <a:gd name="T9" fmla="*/ 37 h 372"/>
                <a:gd name="T10" fmla="*/ 30 w 1048"/>
                <a:gd name="T11" fmla="*/ 70 h 372"/>
                <a:gd name="T12" fmla="*/ 56 w 1048"/>
                <a:gd name="T13" fmla="*/ 102 h 372"/>
                <a:gd name="T14" fmla="*/ 84 w 1048"/>
                <a:gd name="T15" fmla="*/ 132 h 372"/>
                <a:gd name="T16" fmla="*/ 113 w 1048"/>
                <a:gd name="T17" fmla="*/ 162 h 372"/>
                <a:gd name="T18" fmla="*/ 143 w 1048"/>
                <a:gd name="T19" fmla="*/ 193 h 372"/>
                <a:gd name="T20" fmla="*/ 174 w 1048"/>
                <a:gd name="T21" fmla="*/ 222 h 372"/>
                <a:gd name="T22" fmla="*/ 207 w 1048"/>
                <a:gd name="T23" fmla="*/ 249 h 372"/>
                <a:gd name="T24" fmla="*/ 241 w 1048"/>
                <a:gd name="T25" fmla="*/ 277 h 372"/>
                <a:gd name="T26" fmla="*/ 251 w 1048"/>
                <a:gd name="T27" fmla="*/ 286 h 372"/>
                <a:gd name="T28" fmla="*/ 265 w 1048"/>
                <a:gd name="T29" fmla="*/ 293 h 372"/>
                <a:gd name="T30" fmla="*/ 280 w 1048"/>
                <a:gd name="T31" fmla="*/ 296 h 372"/>
                <a:gd name="T32" fmla="*/ 295 w 1048"/>
                <a:gd name="T33" fmla="*/ 301 h 372"/>
                <a:gd name="T34" fmla="*/ 741 w 1048"/>
                <a:gd name="T35" fmla="*/ 372 h 372"/>
                <a:gd name="T36" fmla="*/ 770 w 1048"/>
                <a:gd name="T37" fmla="*/ 372 h 372"/>
                <a:gd name="T38" fmla="*/ 795 w 1048"/>
                <a:gd name="T39" fmla="*/ 372 h 372"/>
                <a:gd name="T40" fmla="*/ 822 w 1048"/>
                <a:gd name="T41" fmla="*/ 370 h 372"/>
                <a:gd name="T42" fmla="*/ 846 w 1048"/>
                <a:gd name="T43" fmla="*/ 369 h 372"/>
                <a:gd name="T44" fmla="*/ 869 w 1048"/>
                <a:gd name="T45" fmla="*/ 365 h 372"/>
                <a:gd name="T46" fmla="*/ 891 w 1048"/>
                <a:gd name="T47" fmla="*/ 360 h 372"/>
                <a:gd name="T48" fmla="*/ 913 w 1048"/>
                <a:gd name="T49" fmla="*/ 355 h 372"/>
                <a:gd name="T50" fmla="*/ 932 w 1048"/>
                <a:gd name="T51" fmla="*/ 348 h 372"/>
                <a:gd name="T52" fmla="*/ 950 w 1048"/>
                <a:gd name="T53" fmla="*/ 340 h 372"/>
                <a:gd name="T54" fmla="*/ 969 w 1048"/>
                <a:gd name="T55" fmla="*/ 331 h 372"/>
                <a:gd name="T56" fmla="*/ 984 w 1048"/>
                <a:gd name="T57" fmla="*/ 321 h 372"/>
                <a:gd name="T58" fmla="*/ 999 w 1048"/>
                <a:gd name="T59" fmla="*/ 311 h 372"/>
                <a:gd name="T60" fmla="*/ 1013 w 1048"/>
                <a:gd name="T61" fmla="*/ 299 h 372"/>
                <a:gd name="T62" fmla="*/ 1026 w 1048"/>
                <a:gd name="T63" fmla="*/ 286 h 372"/>
                <a:gd name="T64" fmla="*/ 1036 w 1048"/>
                <a:gd name="T65" fmla="*/ 272 h 372"/>
                <a:gd name="T66" fmla="*/ 1048 w 1048"/>
                <a:gd name="T67" fmla="*/ 257 h 372"/>
                <a:gd name="T68" fmla="*/ 1038 w 1048"/>
                <a:gd name="T69" fmla="*/ 254 h 372"/>
                <a:gd name="T70" fmla="*/ 1033 w 1048"/>
                <a:gd name="T71" fmla="*/ 250 h 372"/>
                <a:gd name="T72" fmla="*/ 988 w 1048"/>
                <a:gd name="T73" fmla="*/ 213 h 372"/>
                <a:gd name="T74" fmla="*/ 944 w 1048"/>
                <a:gd name="T75" fmla="*/ 179 h 372"/>
                <a:gd name="T76" fmla="*/ 896 w 1048"/>
                <a:gd name="T77" fmla="*/ 149 h 372"/>
                <a:gd name="T78" fmla="*/ 851 w 1048"/>
                <a:gd name="T79" fmla="*/ 122 h 372"/>
                <a:gd name="T80" fmla="*/ 802 w 1048"/>
                <a:gd name="T81" fmla="*/ 97 h 372"/>
                <a:gd name="T82" fmla="*/ 753 w 1048"/>
                <a:gd name="T83" fmla="*/ 76 h 372"/>
                <a:gd name="T84" fmla="*/ 704 w 1048"/>
                <a:gd name="T85" fmla="*/ 58 h 372"/>
                <a:gd name="T86" fmla="*/ 653 w 1048"/>
                <a:gd name="T87" fmla="*/ 42 h 372"/>
                <a:gd name="T88" fmla="*/ 603 w 1048"/>
                <a:gd name="T89" fmla="*/ 29 h 372"/>
                <a:gd name="T90" fmla="*/ 550 w 1048"/>
                <a:gd name="T91" fmla="*/ 19 h 372"/>
                <a:gd name="T92" fmla="*/ 498 w 1048"/>
                <a:gd name="T93" fmla="*/ 10 h 372"/>
                <a:gd name="T94" fmla="*/ 446 w 1048"/>
                <a:gd name="T95" fmla="*/ 5 h 372"/>
                <a:gd name="T96" fmla="*/ 392 w 1048"/>
                <a:gd name="T97" fmla="*/ 2 h 372"/>
                <a:gd name="T98" fmla="*/ 337 w 1048"/>
                <a:gd name="T99" fmla="*/ 0 h 372"/>
                <a:gd name="T100" fmla="*/ 283 w 1048"/>
                <a:gd name="T101" fmla="*/ 0 h 372"/>
                <a:gd name="T102" fmla="*/ 229 w 1048"/>
                <a:gd name="T103" fmla="*/ 2 h 372"/>
                <a:gd name="T104" fmla="*/ 213 w 1048"/>
                <a:gd name="T105" fmla="*/ 4 h 372"/>
                <a:gd name="T106" fmla="*/ 167 w 1048"/>
                <a:gd name="T107" fmla="*/ 4 h 372"/>
                <a:gd name="T108" fmla="*/ 96 w 1048"/>
                <a:gd name="T109" fmla="*/ 4 h 372"/>
                <a:gd name="T110" fmla="*/ 5 w 1048"/>
                <a:gd name="T111" fmla="*/ 2 h 3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48" h="372">
                  <a:moveTo>
                    <a:pt x="5" y="2"/>
                  </a:moveTo>
                  <a:lnTo>
                    <a:pt x="1" y="10"/>
                  </a:lnTo>
                  <a:lnTo>
                    <a:pt x="0" y="21"/>
                  </a:lnTo>
                  <a:lnTo>
                    <a:pt x="1" y="29"/>
                  </a:lnTo>
                  <a:lnTo>
                    <a:pt x="5" y="37"/>
                  </a:lnTo>
                  <a:lnTo>
                    <a:pt x="30" y="70"/>
                  </a:lnTo>
                  <a:lnTo>
                    <a:pt x="56" y="102"/>
                  </a:lnTo>
                  <a:lnTo>
                    <a:pt x="84" y="132"/>
                  </a:lnTo>
                  <a:lnTo>
                    <a:pt x="113" y="162"/>
                  </a:lnTo>
                  <a:lnTo>
                    <a:pt x="143" y="193"/>
                  </a:lnTo>
                  <a:lnTo>
                    <a:pt x="174" y="222"/>
                  </a:lnTo>
                  <a:lnTo>
                    <a:pt x="207" y="249"/>
                  </a:lnTo>
                  <a:lnTo>
                    <a:pt x="241" y="277"/>
                  </a:lnTo>
                  <a:lnTo>
                    <a:pt x="251" y="286"/>
                  </a:lnTo>
                  <a:lnTo>
                    <a:pt x="265" y="293"/>
                  </a:lnTo>
                  <a:lnTo>
                    <a:pt x="280" y="296"/>
                  </a:lnTo>
                  <a:lnTo>
                    <a:pt x="295" y="301"/>
                  </a:lnTo>
                  <a:lnTo>
                    <a:pt x="741" y="372"/>
                  </a:lnTo>
                  <a:lnTo>
                    <a:pt x="770" y="372"/>
                  </a:lnTo>
                  <a:lnTo>
                    <a:pt x="795" y="372"/>
                  </a:lnTo>
                  <a:lnTo>
                    <a:pt x="822" y="370"/>
                  </a:lnTo>
                  <a:lnTo>
                    <a:pt x="846" y="369"/>
                  </a:lnTo>
                  <a:lnTo>
                    <a:pt x="869" y="365"/>
                  </a:lnTo>
                  <a:lnTo>
                    <a:pt x="891" y="360"/>
                  </a:lnTo>
                  <a:lnTo>
                    <a:pt x="913" y="355"/>
                  </a:lnTo>
                  <a:lnTo>
                    <a:pt x="932" y="348"/>
                  </a:lnTo>
                  <a:lnTo>
                    <a:pt x="950" y="340"/>
                  </a:lnTo>
                  <a:lnTo>
                    <a:pt x="969" y="331"/>
                  </a:lnTo>
                  <a:lnTo>
                    <a:pt x="984" y="321"/>
                  </a:lnTo>
                  <a:lnTo>
                    <a:pt x="999" y="311"/>
                  </a:lnTo>
                  <a:lnTo>
                    <a:pt x="1013" y="299"/>
                  </a:lnTo>
                  <a:lnTo>
                    <a:pt x="1026" y="286"/>
                  </a:lnTo>
                  <a:lnTo>
                    <a:pt x="1036" y="272"/>
                  </a:lnTo>
                  <a:lnTo>
                    <a:pt x="1048" y="257"/>
                  </a:lnTo>
                  <a:lnTo>
                    <a:pt x="1038" y="254"/>
                  </a:lnTo>
                  <a:lnTo>
                    <a:pt x="1033" y="250"/>
                  </a:lnTo>
                  <a:lnTo>
                    <a:pt x="988" y="213"/>
                  </a:lnTo>
                  <a:lnTo>
                    <a:pt x="944" y="179"/>
                  </a:lnTo>
                  <a:lnTo>
                    <a:pt x="896" y="149"/>
                  </a:lnTo>
                  <a:lnTo>
                    <a:pt x="851" y="122"/>
                  </a:lnTo>
                  <a:lnTo>
                    <a:pt x="802" y="97"/>
                  </a:lnTo>
                  <a:lnTo>
                    <a:pt x="753" y="76"/>
                  </a:lnTo>
                  <a:lnTo>
                    <a:pt x="704" y="58"/>
                  </a:lnTo>
                  <a:lnTo>
                    <a:pt x="653" y="42"/>
                  </a:lnTo>
                  <a:lnTo>
                    <a:pt x="603" y="29"/>
                  </a:lnTo>
                  <a:lnTo>
                    <a:pt x="550" y="19"/>
                  </a:lnTo>
                  <a:lnTo>
                    <a:pt x="498" y="10"/>
                  </a:lnTo>
                  <a:lnTo>
                    <a:pt x="446" y="5"/>
                  </a:lnTo>
                  <a:lnTo>
                    <a:pt x="392" y="2"/>
                  </a:lnTo>
                  <a:lnTo>
                    <a:pt x="337" y="0"/>
                  </a:lnTo>
                  <a:lnTo>
                    <a:pt x="283" y="0"/>
                  </a:lnTo>
                  <a:lnTo>
                    <a:pt x="229" y="2"/>
                  </a:lnTo>
                  <a:lnTo>
                    <a:pt x="213" y="4"/>
                  </a:lnTo>
                  <a:lnTo>
                    <a:pt x="167" y="4"/>
                  </a:lnTo>
                  <a:lnTo>
                    <a:pt x="96" y="4"/>
                  </a:lnTo>
                  <a:lnTo>
                    <a:pt x="5" y="2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50" name="Freeform 660">
              <a:extLst>
                <a:ext uri="{FF2B5EF4-FFF2-40B4-BE49-F238E27FC236}">
                  <a16:creationId xmlns:a16="http://schemas.microsoft.com/office/drawing/2014/main" id="{A97EF701-30A2-47B6-8E3A-5E6BB75136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1699"/>
              <a:ext cx="998" cy="249"/>
            </a:xfrm>
            <a:custGeom>
              <a:avLst/>
              <a:gdLst>
                <a:gd name="T0" fmla="*/ 14 w 998"/>
                <a:gd name="T1" fmla="*/ 25 h 249"/>
                <a:gd name="T2" fmla="*/ 186 w 998"/>
                <a:gd name="T3" fmla="*/ 29 h 249"/>
                <a:gd name="T4" fmla="*/ 328 w 998"/>
                <a:gd name="T5" fmla="*/ 32 h 249"/>
                <a:gd name="T6" fmla="*/ 390 w 998"/>
                <a:gd name="T7" fmla="*/ 34 h 249"/>
                <a:gd name="T8" fmla="*/ 448 w 998"/>
                <a:gd name="T9" fmla="*/ 36 h 249"/>
                <a:gd name="T10" fmla="*/ 502 w 998"/>
                <a:gd name="T11" fmla="*/ 41 h 249"/>
                <a:gd name="T12" fmla="*/ 552 w 998"/>
                <a:gd name="T13" fmla="*/ 47 h 249"/>
                <a:gd name="T14" fmla="*/ 578 w 998"/>
                <a:gd name="T15" fmla="*/ 51 h 249"/>
                <a:gd name="T16" fmla="*/ 603 w 998"/>
                <a:gd name="T17" fmla="*/ 56 h 249"/>
                <a:gd name="T18" fmla="*/ 628 w 998"/>
                <a:gd name="T19" fmla="*/ 63 h 249"/>
                <a:gd name="T20" fmla="*/ 654 w 998"/>
                <a:gd name="T21" fmla="*/ 69 h 249"/>
                <a:gd name="T22" fmla="*/ 679 w 998"/>
                <a:gd name="T23" fmla="*/ 76 h 249"/>
                <a:gd name="T24" fmla="*/ 704 w 998"/>
                <a:gd name="T25" fmla="*/ 86 h 249"/>
                <a:gd name="T26" fmla="*/ 730 w 998"/>
                <a:gd name="T27" fmla="*/ 96 h 249"/>
                <a:gd name="T28" fmla="*/ 755 w 998"/>
                <a:gd name="T29" fmla="*/ 107 h 249"/>
                <a:gd name="T30" fmla="*/ 811 w 998"/>
                <a:gd name="T31" fmla="*/ 134 h 249"/>
                <a:gd name="T32" fmla="*/ 868 w 998"/>
                <a:gd name="T33" fmla="*/ 166 h 249"/>
                <a:gd name="T34" fmla="*/ 930 w 998"/>
                <a:gd name="T35" fmla="*/ 203 h 249"/>
                <a:gd name="T36" fmla="*/ 998 w 998"/>
                <a:gd name="T37" fmla="*/ 249 h 249"/>
                <a:gd name="T38" fmla="*/ 969 w 998"/>
                <a:gd name="T39" fmla="*/ 223 h 249"/>
                <a:gd name="T40" fmla="*/ 941 w 998"/>
                <a:gd name="T41" fmla="*/ 200 h 249"/>
                <a:gd name="T42" fmla="*/ 912 w 998"/>
                <a:gd name="T43" fmla="*/ 179 h 249"/>
                <a:gd name="T44" fmla="*/ 883 w 998"/>
                <a:gd name="T45" fmla="*/ 159 h 249"/>
                <a:gd name="T46" fmla="*/ 853 w 998"/>
                <a:gd name="T47" fmla="*/ 140 h 249"/>
                <a:gd name="T48" fmla="*/ 824 w 998"/>
                <a:gd name="T49" fmla="*/ 123 h 249"/>
                <a:gd name="T50" fmla="*/ 795 w 998"/>
                <a:gd name="T51" fmla="*/ 108 h 249"/>
                <a:gd name="T52" fmla="*/ 765 w 998"/>
                <a:gd name="T53" fmla="*/ 95 h 249"/>
                <a:gd name="T54" fmla="*/ 736 w 998"/>
                <a:gd name="T55" fmla="*/ 81 h 249"/>
                <a:gd name="T56" fmla="*/ 706 w 998"/>
                <a:gd name="T57" fmla="*/ 69 h 249"/>
                <a:gd name="T58" fmla="*/ 675 w 998"/>
                <a:gd name="T59" fmla="*/ 59 h 249"/>
                <a:gd name="T60" fmla="*/ 645 w 998"/>
                <a:gd name="T61" fmla="*/ 51 h 249"/>
                <a:gd name="T62" fmla="*/ 615 w 998"/>
                <a:gd name="T63" fmla="*/ 42 h 249"/>
                <a:gd name="T64" fmla="*/ 584 w 998"/>
                <a:gd name="T65" fmla="*/ 34 h 249"/>
                <a:gd name="T66" fmla="*/ 554 w 998"/>
                <a:gd name="T67" fmla="*/ 29 h 249"/>
                <a:gd name="T68" fmla="*/ 524 w 998"/>
                <a:gd name="T69" fmla="*/ 24 h 249"/>
                <a:gd name="T70" fmla="*/ 461 w 998"/>
                <a:gd name="T71" fmla="*/ 15 h 249"/>
                <a:gd name="T72" fmla="*/ 399 w 998"/>
                <a:gd name="T73" fmla="*/ 9 h 249"/>
                <a:gd name="T74" fmla="*/ 334 w 998"/>
                <a:gd name="T75" fmla="*/ 5 h 249"/>
                <a:gd name="T76" fmla="*/ 270 w 998"/>
                <a:gd name="T77" fmla="*/ 4 h 249"/>
                <a:gd name="T78" fmla="*/ 139 w 998"/>
                <a:gd name="T79" fmla="*/ 2 h 249"/>
                <a:gd name="T80" fmla="*/ 2 w 998"/>
                <a:gd name="T81" fmla="*/ 0 h 249"/>
                <a:gd name="T82" fmla="*/ 0 w 998"/>
                <a:gd name="T83" fmla="*/ 2 h 249"/>
                <a:gd name="T84" fmla="*/ 0 w 998"/>
                <a:gd name="T85" fmla="*/ 4 h 249"/>
                <a:gd name="T86" fmla="*/ 4 w 998"/>
                <a:gd name="T87" fmla="*/ 9 h 249"/>
                <a:gd name="T88" fmla="*/ 9 w 998"/>
                <a:gd name="T89" fmla="*/ 12 h 249"/>
                <a:gd name="T90" fmla="*/ 12 w 998"/>
                <a:gd name="T91" fmla="*/ 17 h 249"/>
                <a:gd name="T92" fmla="*/ 15 w 998"/>
                <a:gd name="T93" fmla="*/ 22 h 249"/>
                <a:gd name="T94" fmla="*/ 15 w 998"/>
                <a:gd name="T95" fmla="*/ 22 h 249"/>
                <a:gd name="T96" fmla="*/ 17 w 998"/>
                <a:gd name="T97" fmla="*/ 24 h 249"/>
                <a:gd name="T98" fmla="*/ 15 w 998"/>
                <a:gd name="T99" fmla="*/ 25 h 249"/>
                <a:gd name="T100" fmla="*/ 14 w 998"/>
                <a:gd name="T101" fmla="*/ 25 h 2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98" h="249">
                  <a:moveTo>
                    <a:pt x="14" y="25"/>
                  </a:moveTo>
                  <a:lnTo>
                    <a:pt x="186" y="29"/>
                  </a:lnTo>
                  <a:lnTo>
                    <a:pt x="328" y="32"/>
                  </a:lnTo>
                  <a:lnTo>
                    <a:pt x="390" y="34"/>
                  </a:lnTo>
                  <a:lnTo>
                    <a:pt x="448" y="36"/>
                  </a:lnTo>
                  <a:lnTo>
                    <a:pt x="502" y="41"/>
                  </a:lnTo>
                  <a:lnTo>
                    <a:pt x="552" y="47"/>
                  </a:lnTo>
                  <a:lnTo>
                    <a:pt x="578" y="51"/>
                  </a:lnTo>
                  <a:lnTo>
                    <a:pt x="603" y="56"/>
                  </a:lnTo>
                  <a:lnTo>
                    <a:pt x="628" y="63"/>
                  </a:lnTo>
                  <a:lnTo>
                    <a:pt x="654" y="69"/>
                  </a:lnTo>
                  <a:lnTo>
                    <a:pt x="679" y="76"/>
                  </a:lnTo>
                  <a:lnTo>
                    <a:pt x="704" y="86"/>
                  </a:lnTo>
                  <a:lnTo>
                    <a:pt x="730" y="96"/>
                  </a:lnTo>
                  <a:lnTo>
                    <a:pt x="755" y="107"/>
                  </a:lnTo>
                  <a:lnTo>
                    <a:pt x="811" y="134"/>
                  </a:lnTo>
                  <a:lnTo>
                    <a:pt x="868" y="166"/>
                  </a:lnTo>
                  <a:lnTo>
                    <a:pt x="930" y="203"/>
                  </a:lnTo>
                  <a:lnTo>
                    <a:pt x="998" y="249"/>
                  </a:lnTo>
                  <a:lnTo>
                    <a:pt x="969" y="223"/>
                  </a:lnTo>
                  <a:lnTo>
                    <a:pt x="941" y="200"/>
                  </a:lnTo>
                  <a:lnTo>
                    <a:pt x="912" y="179"/>
                  </a:lnTo>
                  <a:lnTo>
                    <a:pt x="883" y="159"/>
                  </a:lnTo>
                  <a:lnTo>
                    <a:pt x="853" y="140"/>
                  </a:lnTo>
                  <a:lnTo>
                    <a:pt x="824" y="123"/>
                  </a:lnTo>
                  <a:lnTo>
                    <a:pt x="795" y="108"/>
                  </a:lnTo>
                  <a:lnTo>
                    <a:pt x="765" y="95"/>
                  </a:lnTo>
                  <a:lnTo>
                    <a:pt x="736" y="81"/>
                  </a:lnTo>
                  <a:lnTo>
                    <a:pt x="706" y="69"/>
                  </a:lnTo>
                  <a:lnTo>
                    <a:pt x="675" y="59"/>
                  </a:lnTo>
                  <a:lnTo>
                    <a:pt x="645" y="51"/>
                  </a:lnTo>
                  <a:lnTo>
                    <a:pt x="615" y="42"/>
                  </a:lnTo>
                  <a:lnTo>
                    <a:pt x="584" y="34"/>
                  </a:lnTo>
                  <a:lnTo>
                    <a:pt x="554" y="29"/>
                  </a:lnTo>
                  <a:lnTo>
                    <a:pt x="524" y="24"/>
                  </a:lnTo>
                  <a:lnTo>
                    <a:pt x="461" y="15"/>
                  </a:lnTo>
                  <a:lnTo>
                    <a:pt x="399" y="9"/>
                  </a:lnTo>
                  <a:lnTo>
                    <a:pt x="334" y="5"/>
                  </a:lnTo>
                  <a:lnTo>
                    <a:pt x="270" y="4"/>
                  </a:lnTo>
                  <a:lnTo>
                    <a:pt x="139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9"/>
                  </a:lnTo>
                  <a:lnTo>
                    <a:pt x="9" y="12"/>
                  </a:lnTo>
                  <a:lnTo>
                    <a:pt x="12" y="17"/>
                  </a:lnTo>
                  <a:lnTo>
                    <a:pt x="15" y="22"/>
                  </a:lnTo>
                  <a:lnTo>
                    <a:pt x="17" y="24"/>
                  </a:lnTo>
                  <a:lnTo>
                    <a:pt x="15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51" name="Freeform 661">
              <a:extLst>
                <a:ext uri="{FF2B5EF4-FFF2-40B4-BE49-F238E27FC236}">
                  <a16:creationId xmlns:a16="http://schemas.microsoft.com/office/drawing/2014/main" id="{2195EAFB-4CA2-4398-B91D-19B2411FCD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" y="2111"/>
              <a:ext cx="981" cy="154"/>
            </a:xfrm>
            <a:custGeom>
              <a:avLst/>
              <a:gdLst>
                <a:gd name="T0" fmla="*/ 981 w 981"/>
                <a:gd name="T1" fmla="*/ 154 h 154"/>
                <a:gd name="T2" fmla="*/ 971 w 981"/>
                <a:gd name="T3" fmla="*/ 146 h 154"/>
                <a:gd name="T4" fmla="*/ 959 w 981"/>
                <a:gd name="T5" fmla="*/ 139 h 154"/>
                <a:gd name="T6" fmla="*/ 945 w 981"/>
                <a:gd name="T7" fmla="*/ 132 h 154"/>
                <a:gd name="T8" fmla="*/ 930 w 981"/>
                <a:gd name="T9" fmla="*/ 124 h 154"/>
                <a:gd name="T10" fmla="*/ 896 w 981"/>
                <a:gd name="T11" fmla="*/ 112 h 154"/>
                <a:gd name="T12" fmla="*/ 858 w 981"/>
                <a:gd name="T13" fmla="*/ 98 h 154"/>
                <a:gd name="T14" fmla="*/ 814 w 981"/>
                <a:gd name="T15" fmla="*/ 87 h 154"/>
                <a:gd name="T16" fmla="*/ 765 w 981"/>
                <a:gd name="T17" fmla="*/ 77 h 154"/>
                <a:gd name="T18" fmla="*/ 711 w 981"/>
                <a:gd name="T19" fmla="*/ 66 h 154"/>
                <a:gd name="T20" fmla="*/ 652 w 981"/>
                <a:gd name="T21" fmla="*/ 56 h 154"/>
                <a:gd name="T22" fmla="*/ 588 w 981"/>
                <a:gd name="T23" fmla="*/ 48 h 154"/>
                <a:gd name="T24" fmla="*/ 520 w 981"/>
                <a:gd name="T25" fmla="*/ 39 h 154"/>
                <a:gd name="T26" fmla="*/ 447 w 981"/>
                <a:gd name="T27" fmla="*/ 31 h 154"/>
                <a:gd name="T28" fmla="*/ 371 w 981"/>
                <a:gd name="T29" fmla="*/ 24 h 154"/>
                <a:gd name="T30" fmla="*/ 206 w 981"/>
                <a:gd name="T31" fmla="*/ 12 h 154"/>
                <a:gd name="T32" fmla="*/ 27 w 981"/>
                <a:gd name="T33" fmla="*/ 0 h 154"/>
                <a:gd name="T34" fmla="*/ 0 w 981"/>
                <a:gd name="T35" fmla="*/ 19 h 154"/>
                <a:gd name="T36" fmla="*/ 142 w 981"/>
                <a:gd name="T37" fmla="*/ 26 h 154"/>
                <a:gd name="T38" fmla="*/ 285 w 981"/>
                <a:gd name="T39" fmla="*/ 34 h 154"/>
                <a:gd name="T40" fmla="*/ 429 w 981"/>
                <a:gd name="T41" fmla="*/ 44 h 154"/>
                <a:gd name="T42" fmla="*/ 566 w 981"/>
                <a:gd name="T43" fmla="*/ 58 h 154"/>
                <a:gd name="T44" fmla="*/ 630 w 981"/>
                <a:gd name="T45" fmla="*/ 65 h 154"/>
                <a:gd name="T46" fmla="*/ 692 w 981"/>
                <a:gd name="T47" fmla="*/ 73 h 154"/>
                <a:gd name="T48" fmla="*/ 751 w 981"/>
                <a:gd name="T49" fmla="*/ 83 h 154"/>
                <a:gd name="T50" fmla="*/ 807 w 981"/>
                <a:gd name="T51" fmla="*/ 95 h 154"/>
                <a:gd name="T52" fmla="*/ 858 w 981"/>
                <a:gd name="T53" fmla="*/ 107 h 154"/>
                <a:gd name="T54" fmla="*/ 903 w 981"/>
                <a:gd name="T55" fmla="*/ 120 h 154"/>
                <a:gd name="T56" fmla="*/ 925 w 981"/>
                <a:gd name="T57" fmla="*/ 129 h 154"/>
                <a:gd name="T58" fmla="*/ 945 w 981"/>
                <a:gd name="T59" fmla="*/ 137 h 154"/>
                <a:gd name="T60" fmla="*/ 964 w 981"/>
                <a:gd name="T61" fmla="*/ 146 h 154"/>
                <a:gd name="T62" fmla="*/ 981 w 981"/>
                <a:gd name="T63" fmla="*/ 154 h 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81" h="154">
                  <a:moveTo>
                    <a:pt x="981" y="154"/>
                  </a:moveTo>
                  <a:lnTo>
                    <a:pt x="971" y="146"/>
                  </a:lnTo>
                  <a:lnTo>
                    <a:pt x="959" y="139"/>
                  </a:lnTo>
                  <a:lnTo>
                    <a:pt x="945" y="132"/>
                  </a:lnTo>
                  <a:lnTo>
                    <a:pt x="930" y="124"/>
                  </a:lnTo>
                  <a:lnTo>
                    <a:pt x="896" y="112"/>
                  </a:lnTo>
                  <a:lnTo>
                    <a:pt x="858" y="98"/>
                  </a:lnTo>
                  <a:lnTo>
                    <a:pt x="814" y="87"/>
                  </a:lnTo>
                  <a:lnTo>
                    <a:pt x="765" y="77"/>
                  </a:lnTo>
                  <a:lnTo>
                    <a:pt x="711" y="66"/>
                  </a:lnTo>
                  <a:lnTo>
                    <a:pt x="652" y="56"/>
                  </a:lnTo>
                  <a:lnTo>
                    <a:pt x="588" y="48"/>
                  </a:lnTo>
                  <a:lnTo>
                    <a:pt x="520" y="39"/>
                  </a:lnTo>
                  <a:lnTo>
                    <a:pt x="447" y="31"/>
                  </a:lnTo>
                  <a:lnTo>
                    <a:pt x="371" y="24"/>
                  </a:lnTo>
                  <a:lnTo>
                    <a:pt x="206" y="12"/>
                  </a:lnTo>
                  <a:lnTo>
                    <a:pt x="27" y="0"/>
                  </a:lnTo>
                  <a:lnTo>
                    <a:pt x="0" y="19"/>
                  </a:lnTo>
                  <a:lnTo>
                    <a:pt x="142" y="26"/>
                  </a:lnTo>
                  <a:lnTo>
                    <a:pt x="285" y="34"/>
                  </a:lnTo>
                  <a:lnTo>
                    <a:pt x="429" y="44"/>
                  </a:lnTo>
                  <a:lnTo>
                    <a:pt x="566" y="58"/>
                  </a:lnTo>
                  <a:lnTo>
                    <a:pt x="630" y="65"/>
                  </a:lnTo>
                  <a:lnTo>
                    <a:pt x="692" y="73"/>
                  </a:lnTo>
                  <a:lnTo>
                    <a:pt x="751" y="83"/>
                  </a:lnTo>
                  <a:lnTo>
                    <a:pt x="807" y="95"/>
                  </a:lnTo>
                  <a:lnTo>
                    <a:pt x="858" y="107"/>
                  </a:lnTo>
                  <a:lnTo>
                    <a:pt x="903" y="120"/>
                  </a:lnTo>
                  <a:lnTo>
                    <a:pt x="925" y="129"/>
                  </a:lnTo>
                  <a:lnTo>
                    <a:pt x="945" y="137"/>
                  </a:lnTo>
                  <a:lnTo>
                    <a:pt x="964" y="146"/>
                  </a:lnTo>
                  <a:lnTo>
                    <a:pt x="981" y="1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52" name="Freeform 662">
              <a:extLst>
                <a:ext uri="{FF2B5EF4-FFF2-40B4-BE49-F238E27FC236}">
                  <a16:creationId xmlns:a16="http://schemas.microsoft.com/office/drawing/2014/main" id="{D2D95407-D9B7-4745-A0A0-40A47D0ED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" y="1757"/>
              <a:ext cx="348" cy="59"/>
            </a:xfrm>
            <a:custGeom>
              <a:avLst/>
              <a:gdLst>
                <a:gd name="T0" fmla="*/ 348 w 348"/>
                <a:gd name="T1" fmla="*/ 59 h 59"/>
                <a:gd name="T2" fmla="*/ 344 w 348"/>
                <a:gd name="T3" fmla="*/ 52 h 59"/>
                <a:gd name="T4" fmla="*/ 339 w 348"/>
                <a:gd name="T5" fmla="*/ 47 h 59"/>
                <a:gd name="T6" fmla="*/ 329 w 348"/>
                <a:gd name="T7" fmla="*/ 42 h 59"/>
                <a:gd name="T8" fmla="*/ 317 w 348"/>
                <a:gd name="T9" fmla="*/ 37 h 59"/>
                <a:gd name="T10" fmla="*/ 285 w 348"/>
                <a:gd name="T11" fmla="*/ 27 h 59"/>
                <a:gd name="T12" fmla="*/ 245 w 348"/>
                <a:gd name="T13" fmla="*/ 18 h 59"/>
                <a:gd name="T14" fmla="*/ 196 w 348"/>
                <a:gd name="T15" fmla="*/ 11 h 59"/>
                <a:gd name="T16" fmla="*/ 140 w 348"/>
                <a:gd name="T17" fmla="*/ 6 h 59"/>
                <a:gd name="T18" fmla="*/ 81 w 348"/>
                <a:gd name="T19" fmla="*/ 1 h 59"/>
                <a:gd name="T20" fmla="*/ 18 w 348"/>
                <a:gd name="T21" fmla="*/ 0 h 59"/>
                <a:gd name="T22" fmla="*/ 0 w 348"/>
                <a:gd name="T23" fmla="*/ 3 h 59"/>
                <a:gd name="T24" fmla="*/ 45 w 348"/>
                <a:gd name="T25" fmla="*/ 8 h 59"/>
                <a:gd name="T26" fmla="*/ 98 w 348"/>
                <a:gd name="T27" fmla="*/ 13 h 59"/>
                <a:gd name="T28" fmla="*/ 152 w 348"/>
                <a:gd name="T29" fmla="*/ 18 h 59"/>
                <a:gd name="T30" fmla="*/ 204 w 348"/>
                <a:gd name="T31" fmla="*/ 23 h 59"/>
                <a:gd name="T32" fmla="*/ 253 w 348"/>
                <a:gd name="T33" fmla="*/ 30 h 59"/>
                <a:gd name="T34" fmla="*/ 295 w 348"/>
                <a:gd name="T35" fmla="*/ 38 h 59"/>
                <a:gd name="T36" fmla="*/ 314 w 348"/>
                <a:gd name="T37" fmla="*/ 42 h 59"/>
                <a:gd name="T38" fmla="*/ 327 w 348"/>
                <a:gd name="T39" fmla="*/ 47 h 59"/>
                <a:gd name="T40" fmla="*/ 339 w 348"/>
                <a:gd name="T41" fmla="*/ 54 h 59"/>
                <a:gd name="T42" fmla="*/ 348 w 348"/>
                <a:gd name="T43" fmla="*/ 59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48" h="59">
                  <a:moveTo>
                    <a:pt x="348" y="59"/>
                  </a:moveTo>
                  <a:lnTo>
                    <a:pt x="344" y="52"/>
                  </a:lnTo>
                  <a:lnTo>
                    <a:pt x="339" y="47"/>
                  </a:lnTo>
                  <a:lnTo>
                    <a:pt x="329" y="42"/>
                  </a:lnTo>
                  <a:lnTo>
                    <a:pt x="317" y="37"/>
                  </a:lnTo>
                  <a:lnTo>
                    <a:pt x="285" y="27"/>
                  </a:lnTo>
                  <a:lnTo>
                    <a:pt x="245" y="18"/>
                  </a:lnTo>
                  <a:lnTo>
                    <a:pt x="196" y="11"/>
                  </a:lnTo>
                  <a:lnTo>
                    <a:pt x="140" y="6"/>
                  </a:lnTo>
                  <a:lnTo>
                    <a:pt x="81" y="1"/>
                  </a:lnTo>
                  <a:lnTo>
                    <a:pt x="18" y="0"/>
                  </a:lnTo>
                  <a:lnTo>
                    <a:pt x="0" y="3"/>
                  </a:lnTo>
                  <a:lnTo>
                    <a:pt x="45" y="8"/>
                  </a:lnTo>
                  <a:lnTo>
                    <a:pt x="98" y="13"/>
                  </a:lnTo>
                  <a:lnTo>
                    <a:pt x="152" y="18"/>
                  </a:lnTo>
                  <a:lnTo>
                    <a:pt x="204" y="23"/>
                  </a:lnTo>
                  <a:lnTo>
                    <a:pt x="253" y="30"/>
                  </a:lnTo>
                  <a:lnTo>
                    <a:pt x="295" y="38"/>
                  </a:lnTo>
                  <a:lnTo>
                    <a:pt x="314" y="42"/>
                  </a:lnTo>
                  <a:lnTo>
                    <a:pt x="327" y="47"/>
                  </a:lnTo>
                  <a:lnTo>
                    <a:pt x="339" y="54"/>
                  </a:lnTo>
                  <a:lnTo>
                    <a:pt x="348" y="5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53" name="Freeform 663">
              <a:extLst>
                <a:ext uri="{FF2B5EF4-FFF2-40B4-BE49-F238E27FC236}">
                  <a16:creationId xmlns:a16="http://schemas.microsoft.com/office/drawing/2014/main" id="{5EB103F5-3683-4022-A5D3-6DD9D97C0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" y="2130"/>
              <a:ext cx="1074" cy="139"/>
            </a:xfrm>
            <a:custGeom>
              <a:avLst/>
              <a:gdLst>
                <a:gd name="T0" fmla="*/ 1070 w 1074"/>
                <a:gd name="T1" fmla="*/ 139 h 139"/>
                <a:gd name="T2" fmla="*/ 1072 w 1074"/>
                <a:gd name="T3" fmla="*/ 137 h 139"/>
                <a:gd name="T4" fmla="*/ 1074 w 1074"/>
                <a:gd name="T5" fmla="*/ 137 h 139"/>
                <a:gd name="T6" fmla="*/ 1062 w 1074"/>
                <a:gd name="T7" fmla="*/ 128 h 139"/>
                <a:gd name="T8" fmla="*/ 1050 w 1074"/>
                <a:gd name="T9" fmla="*/ 122 h 139"/>
                <a:gd name="T10" fmla="*/ 1035 w 1074"/>
                <a:gd name="T11" fmla="*/ 113 h 139"/>
                <a:gd name="T12" fmla="*/ 1020 w 1074"/>
                <a:gd name="T13" fmla="*/ 107 h 139"/>
                <a:gd name="T14" fmla="*/ 984 w 1074"/>
                <a:gd name="T15" fmla="*/ 95 h 139"/>
                <a:gd name="T16" fmla="*/ 942 w 1074"/>
                <a:gd name="T17" fmla="*/ 83 h 139"/>
                <a:gd name="T18" fmla="*/ 895 w 1074"/>
                <a:gd name="T19" fmla="*/ 71 h 139"/>
                <a:gd name="T20" fmla="*/ 842 w 1074"/>
                <a:gd name="T21" fmla="*/ 61 h 139"/>
                <a:gd name="T22" fmla="*/ 787 w 1074"/>
                <a:gd name="T23" fmla="*/ 52 h 139"/>
                <a:gd name="T24" fmla="*/ 724 w 1074"/>
                <a:gd name="T25" fmla="*/ 44 h 139"/>
                <a:gd name="T26" fmla="*/ 658 w 1074"/>
                <a:gd name="T27" fmla="*/ 37 h 139"/>
                <a:gd name="T28" fmla="*/ 587 w 1074"/>
                <a:gd name="T29" fmla="*/ 30 h 139"/>
                <a:gd name="T30" fmla="*/ 513 w 1074"/>
                <a:gd name="T31" fmla="*/ 24 h 139"/>
                <a:gd name="T32" fmla="*/ 435 w 1074"/>
                <a:gd name="T33" fmla="*/ 19 h 139"/>
                <a:gd name="T34" fmla="*/ 270 w 1074"/>
                <a:gd name="T35" fmla="*/ 8 h 139"/>
                <a:gd name="T36" fmla="*/ 91 w 1074"/>
                <a:gd name="T37" fmla="*/ 0 h 139"/>
                <a:gd name="T38" fmla="*/ 0 w 1074"/>
                <a:gd name="T39" fmla="*/ 63 h 139"/>
                <a:gd name="T40" fmla="*/ 121 w 1074"/>
                <a:gd name="T41" fmla="*/ 56 h 139"/>
                <a:gd name="T42" fmla="*/ 263 w 1074"/>
                <a:gd name="T43" fmla="*/ 52 h 139"/>
                <a:gd name="T44" fmla="*/ 341 w 1074"/>
                <a:gd name="T45" fmla="*/ 51 h 139"/>
                <a:gd name="T46" fmla="*/ 420 w 1074"/>
                <a:gd name="T47" fmla="*/ 51 h 139"/>
                <a:gd name="T48" fmla="*/ 500 w 1074"/>
                <a:gd name="T49" fmla="*/ 51 h 139"/>
                <a:gd name="T50" fmla="*/ 579 w 1074"/>
                <a:gd name="T51" fmla="*/ 54 h 139"/>
                <a:gd name="T52" fmla="*/ 658 w 1074"/>
                <a:gd name="T53" fmla="*/ 58 h 139"/>
                <a:gd name="T54" fmla="*/ 734 w 1074"/>
                <a:gd name="T55" fmla="*/ 63 h 139"/>
                <a:gd name="T56" fmla="*/ 805 w 1074"/>
                <a:gd name="T57" fmla="*/ 69 h 139"/>
                <a:gd name="T58" fmla="*/ 873 w 1074"/>
                <a:gd name="T59" fmla="*/ 79 h 139"/>
                <a:gd name="T60" fmla="*/ 905 w 1074"/>
                <a:gd name="T61" fmla="*/ 85 h 139"/>
                <a:gd name="T62" fmla="*/ 933 w 1074"/>
                <a:gd name="T63" fmla="*/ 90 h 139"/>
                <a:gd name="T64" fmla="*/ 962 w 1074"/>
                <a:gd name="T65" fmla="*/ 96 h 139"/>
                <a:gd name="T66" fmla="*/ 987 w 1074"/>
                <a:gd name="T67" fmla="*/ 103 h 139"/>
                <a:gd name="T68" fmla="*/ 1013 w 1074"/>
                <a:gd name="T69" fmla="*/ 112 h 139"/>
                <a:gd name="T70" fmla="*/ 1035 w 1074"/>
                <a:gd name="T71" fmla="*/ 120 h 139"/>
                <a:gd name="T72" fmla="*/ 1053 w 1074"/>
                <a:gd name="T73" fmla="*/ 130 h 139"/>
                <a:gd name="T74" fmla="*/ 1070 w 1074"/>
                <a:gd name="T75" fmla="*/ 139 h 1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74" h="139">
                  <a:moveTo>
                    <a:pt x="1070" y="139"/>
                  </a:moveTo>
                  <a:lnTo>
                    <a:pt x="1072" y="137"/>
                  </a:lnTo>
                  <a:lnTo>
                    <a:pt x="1074" y="137"/>
                  </a:lnTo>
                  <a:lnTo>
                    <a:pt x="1062" y="128"/>
                  </a:lnTo>
                  <a:lnTo>
                    <a:pt x="1050" y="122"/>
                  </a:lnTo>
                  <a:lnTo>
                    <a:pt x="1035" y="113"/>
                  </a:lnTo>
                  <a:lnTo>
                    <a:pt x="1020" y="107"/>
                  </a:lnTo>
                  <a:lnTo>
                    <a:pt x="984" y="95"/>
                  </a:lnTo>
                  <a:lnTo>
                    <a:pt x="942" y="83"/>
                  </a:lnTo>
                  <a:lnTo>
                    <a:pt x="895" y="71"/>
                  </a:lnTo>
                  <a:lnTo>
                    <a:pt x="842" y="61"/>
                  </a:lnTo>
                  <a:lnTo>
                    <a:pt x="787" y="52"/>
                  </a:lnTo>
                  <a:lnTo>
                    <a:pt x="724" y="44"/>
                  </a:lnTo>
                  <a:lnTo>
                    <a:pt x="658" y="37"/>
                  </a:lnTo>
                  <a:lnTo>
                    <a:pt x="587" y="30"/>
                  </a:lnTo>
                  <a:lnTo>
                    <a:pt x="513" y="24"/>
                  </a:lnTo>
                  <a:lnTo>
                    <a:pt x="435" y="19"/>
                  </a:lnTo>
                  <a:lnTo>
                    <a:pt x="270" y="8"/>
                  </a:lnTo>
                  <a:lnTo>
                    <a:pt x="91" y="0"/>
                  </a:lnTo>
                  <a:lnTo>
                    <a:pt x="0" y="63"/>
                  </a:lnTo>
                  <a:lnTo>
                    <a:pt x="121" y="56"/>
                  </a:lnTo>
                  <a:lnTo>
                    <a:pt x="263" y="52"/>
                  </a:lnTo>
                  <a:lnTo>
                    <a:pt x="341" y="51"/>
                  </a:lnTo>
                  <a:lnTo>
                    <a:pt x="420" y="51"/>
                  </a:lnTo>
                  <a:lnTo>
                    <a:pt x="500" y="51"/>
                  </a:lnTo>
                  <a:lnTo>
                    <a:pt x="579" y="54"/>
                  </a:lnTo>
                  <a:lnTo>
                    <a:pt x="658" y="58"/>
                  </a:lnTo>
                  <a:lnTo>
                    <a:pt x="734" y="63"/>
                  </a:lnTo>
                  <a:lnTo>
                    <a:pt x="805" y="69"/>
                  </a:lnTo>
                  <a:lnTo>
                    <a:pt x="873" y="79"/>
                  </a:lnTo>
                  <a:lnTo>
                    <a:pt x="905" y="85"/>
                  </a:lnTo>
                  <a:lnTo>
                    <a:pt x="933" y="90"/>
                  </a:lnTo>
                  <a:lnTo>
                    <a:pt x="962" y="96"/>
                  </a:lnTo>
                  <a:lnTo>
                    <a:pt x="987" y="103"/>
                  </a:lnTo>
                  <a:lnTo>
                    <a:pt x="1013" y="112"/>
                  </a:lnTo>
                  <a:lnTo>
                    <a:pt x="1035" y="120"/>
                  </a:lnTo>
                  <a:lnTo>
                    <a:pt x="1053" y="130"/>
                  </a:lnTo>
                  <a:lnTo>
                    <a:pt x="1070" y="139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54" name="Freeform 664">
              <a:extLst>
                <a:ext uri="{FF2B5EF4-FFF2-40B4-BE49-F238E27FC236}">
                  <a16:creationId xmlns:a16="http://schemas.microsoft.com/office/drawing/2014/main" id="{AF3CEE49-EF73-458A-82B6-5AF87CA567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1760"/>
              <a:ext cx="428" cy="57"/>
            </a:xfrm>
            <a:custGeom>
              <a:avLst/>
              <a:gdLst>
                <a:gd name="T0" fmla="*/ 426 w 428"/>
                <a:gd name="T1" fmla="*/ 57 h 57"/>
                <a:gd name="T2" fmla="*/ 426 w 428"/>
                <a:gd name="T3" fmla="*/ 56 h 57"/>
                <a:gd name="T4" fmla="*/ 428 w 428"/>
                <a:gd name="T5" fmla="*/ 56 h 57"/>
                <a:gd name="T6" fmla="*/ 422 w 428"/>
                <a:gd name="T7" fmla="*/ 51 h 57"/>
                <a:gd name="T8" fmla="*/ 416 w 428"/>
                <a:gd name="T9" fmla="*/ 44 h 57"/>
                <a:gd name="T10" fmla="*/ 404 w 428"/>
                <a:gd name="T11" fmla="*/ 39 h 57"/>
                <a:gd name="T12" fmla="*/ 389 w 428"/>
                <a:gd name="T13" fmla="*/ 34 h 57"/>
                <a:gd name="T14" fmla="*/ 352 w 428"/>
                <a:gd name="T15" fmla="*/ 25 h 57"/>
                <a:gd name="T16" fmla="*/ 306 w 428"/>
                <a:gd name="T17" fmla="*/ 17 h 57"/>
                <a:gd name="T18" fmla="*/ 252 w 428"/>
                <a:gd name="T19" fmla="*/ 10 h 57"/>
                <a:gd name="T20" fmla="*/ 195 w 428"/>
                <a:gd name="T21" fmla="*/ 5 h 57"/>
                <a:gd name="T22" fmla="*/ 135 w 428"/>
                <a:gd name="T23" fmla="*/ 2 h 57"/>
                <a:gd name="T24" fmla="*/ 76 w 428"/>
                <a:gd name="T25" fmla="*/ 0 h 57"/>
                <a:gd name="T26" fmla="*/ 0 w 428"/>
                <a:gd name="T27" fmla="*/ 15 h 57"/>
                <a:gd name="T28" fmla="*/ 44 w 428"/>
                <a:gd name="T29" fmla="*/ 12 h 57"/>
                <a:gd name="T30" fmla="*/ 103 w 428"/>
                <a:gd name="T31" fmla="*/ 12 h 57"/>
                <a:gd name="T32" fmla="*/ 171 w 428"/>
                <a:gd name="T33" fmla="*/ 13 h 57"/>
                <a:gd name="T34" fmla="*/ 240 w 428"/>
                <a:gd name="T35" fmla="*/ 17 h 57"/>
                <a:gd name="T36" fmla="*/ 274 w 428"/>
                <a:gd name="T37" fmla="*/ 19 h 57"/>
                <a:gd name="T38" fmla="*/ 306 w 428"/>
                <a:gd name="T39" fmla="*/ 22 h 57"/>
                <a:gd name="T40" fmla="*/ 336 w 428"/>
                <a:gd name="T41" fmla="*/ 27 h 57"/>
                <a:gd name="T42" fmla="*/ 363 w 428"/>
                <a:gd name="T43" fmla="*/ 30 h 57"/>
                <a:gd name="T44" fmla="*/ 385 w 428"/>
                <a:gd name="T45" fmla="*/ 37 h 57"/>
                <a:gd name="T46" fmla="*/ 404 w 428"/>
                <a:gd name="T47" fmla="*/ 42 h 57"/>
                <a:gd name="T48" fmla="*/ 412 w 428"/>
                <a:gd name="T49" fmla="*/ 46 h 57"/>
                <a:gd name="T50" fmla="*/ 417 w 428"/>
                <a:gd name="T51" fmla="*/ 49 h 57"/>
                <a:gd name="T52" fmla="*/ 422 w 428"/>
                <a:gd name="T53" fmla="*/ 52 h 57"/>
                <a:gd name="T54" fmla="*/ 426 w 428"/>
                <a:gd name="T55" fmla="*/ 57 h 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28" h="57">
                  <a:moveTo>
                    <a:pt x="426" y="57"/>
                  </a:moveTo>
                  <a:lnTo>
                    <a:pt x="426" y="56"/>
                  </a:lnTo>
                  <a:lnTo>
                    <a:pt x="428" y="56"/>
                  </a:lnTo>
                  <a:lnTo>
                    <a:pt x="422" y="51"/>
                  </a:lnTo>
                  <a:lnTo>
                    <a:pt x="416" y="44"/>
                  </a:lnTo>
                  <a:lnTo>
                    <a:pt x="404" y="39"/>
                  </a:lnTo>
                  <a:lnTo>
                    <a:pt x="389" y="34"/>
                  </a:lnTo>
                  <a:lnTo>
                    <a:pt x="352" y="25"/>
                  </a:lnTo>
                  <a:lnTo>
                    <a:pt x="306" y="17"/>
                  </a:lnTo>
                  <a:lnTo>
                    <a:pt x="252" y="10"/>
                  </a:lnTo>
                  <a:lnTo>
                    <a:pt x="195" y="5"/>
                  </a:lnTo>
                  <a:lnTo>
                    <a:pt x="135" y="2"/>
                  </a:lnTo>
                  <a:lnTo>
                    <a:pt x="76" y="0"/>
                  </a:lnTo>
                  <a:lnTo>
                    <a:pt x="0" y="15"/>
                  </a:lnTo>
                  <a:lnTo>
                    <a:pt x="44" y="12"/>
                  </a:lnTo>
                  <a:lnTo>
                    <a:pt x="103" y="12"/>
                  </a:lnTo>
                  <a:lnTo>
                    <a:pt x="171" y="13"/>
                  </a:lnTo>
                  <a:lnTo>
                    <a:pt x="240" y="17"/>
                  </a:lnTo>
                  <a:lnTo>
                    <a:pt x="274" y="19"/>
                  </a:lnTo>
                  <a:lnTo>
                    <a:pt x="306" y="22"/>
                  </a:lnTo>
                  <a:lnTo>
                    <a:pt x="336" y="27"/>
                  </a:lnTo>
                  <a:lnTo>
                    <a:pt x="363" y="30"/>
                  </a:lnTo>
                  <a:lnTo>
                    <a:pt x="385" y="37"/>
                  </a:lnTo>
                  <a:lnTo>
                    <a:pt x="404" y="42"/>
                  </a:lnTo>
                  <a:lnTo>
                    <a:pt x="412" y="46"/>
                  </a:lnTo>
                  <a:lnTo>
                    <a:pt x="417" y="49"/>
                  </a:lnTo>
                  <a:lnTo>
                    <a:pt x="422" y="52"/>
                  </a:lnTo>
                  <a:lnTo>
                    <a:pt x="426" y="57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55" name="Freeform 665">
              <a:extLst>
                <a:ext uri="{FF2B5EF4-FFF2-40B4-BE49-F238E27FC236}">
                  <a16:creationId xmlns:a16="http://schemas.microsoft.com/office/drawing/2014/main" id="{221E2A94-9CCB-4BD5-87EB-04A1D6FFEE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2191"/>
              <a:ext cx="1197" cy="93"/>
            </a:xfrm>
            <a:custGeom>
              <a:avLst/>
              <a:gdLst>
                <a:gd name="T0" fmla="*/ 1180 w 1197"/>
                <a:gd name="T1" fmla="*/ 91 h 93"/>
                <a:gd name="T2" fmla="*/ 1197 w 1197"/>
                <a:gd name="T3" fmla="*/ 83 h 93"/>
                <a:gd name="T4" fmla="*/ 1177 w 1197"/>
                <a:gd name="T5" fmla="*/ 73 h 93"/>
                <a:gd name="T6" fmla="*/ 1155 w 1197"/>
                <a:gd name="T7" fmla="*/ 62 h 93"/>
                <a:gd name="T8" fmla="*/ 1131 w 1197"/>
                <a:gd name="T9" fmla="*/ 54 h 93"/>
                <a:gd name="T10" fmla="*/ 1106 w 1197"/>
                <a:gd name="T11" fmla="*/ 46 h 93"/>
                <a:gd name="T12" fmla="*/ 1079 w 1197"/>
                <a:gd name="T13" fmla="*/ 39 h 93"/>
                <a:gd name="T14" fmla="*/ 1049 w 1197"/>
                <a:gd name="T15" fmla="*/ 32 h 93"/>
                <a:gd name="T16" fmla="*/ 1018 w 1197"/>
                <a:gd name="T17" fmla="*/ 27 h 93"/>
                <a:gd name="T18" fmla="*/ 986 w 1197"/>
                <a:gd name="T19" fmla="*/ 22 h 93"/>
                <a:gd name="T20" fmla="*/ 917 w 1197"/>
                <a:gd name="T21" fmla="*/ 13 h 93"/>
                <a:gd name="T22" fmla="*/ 844 w 1197"/>
                <a:gd name="T23" fmla="*/ 7 h 93"/>
                <a:gd name="T24" fmla="*/ 768 w 1197"/>
                <a:gd name="T25" fmla="*/ 3 h 93"/>
                <a:gd name="T26" fmla="*/ 691 w 1197"/>
                <a:gd name="T27" fmla="*/ 0 h 93"/>
                <a:gd name="T28" fmla="*/ 611 w 1197"/>
                <a:gd name="T29" fmla="*/ 0 h 93"/>
                <a:gd name="T30" fmla="*/ 532 w 1197"/>
                <a:gd name="T31" fmla="*/ 0 h 93"/>
                <a:gd name="T32" fmla="*/ 453 w 1197"/>
                <a:gd name="T33" fmla="*/ 2 h 93"/>
                <a:gd name="T34" fmla="*/ 377 w 1197"/>
                <a:gd name="T35" fmla="*/ 5 h 93"/>
                <a:gd name="T36" fmla="*/ 235 w 1197"/>
                <a:gd name="T37" fmla="*/ 12 h 93"/>
                <a:gd name="T38" fmla="*/ 111 w 1197"/>
                <a:gd name="T39" fmla="*/ 17 h 93"/>
                <a:gd name="T40" fmla="*/ 0 w 1197"/>
                <a:gd name="T41" fmla="*/ 93 h 93"/>
                <a:gd name="T42" fmla="*/ 56 w 1197"/>
                <a:gd name="T43" fmla="*/ 84 h 93"/>
                <a:gd name="T44" fmla="*/ 120 w 1197"/>
                <a:gd name="T45" fmla="*/ 74 h 93"/>
                <a:gd name="T46" fmla="*/ 193 w 1197"/>
                <a:gd name="T47" fmla="*/ 66 h 93"/>
                <a:gd name="T48" fmla="*/ 270 w 1197"/>
                <a:gd name="T49" fmla="*/ 57 h 93"/>
                <a:gd name="T50" fmla="*/ 355 w 1197"/>
                <a:gd name="T51" fmla="*/ 49 h 93"/>
                <a:gd name="T52" fmla="*/ 442 w 1197"/>
                <a:gd name="T53" fmla="*/ 42 h 93"/>
                <a:gd name="T54" fmla="*/ 532 w 1197"/>
                <a:gd name="T55" fmla="*/ 37 h 93"/>
                <a:gd name="T56" fmla="*/ 621 w 1197"/>
                <a:gd name="T57" fmla="*/ 32 h 93"/>
                <a:gd name="T58" fmla="*/ 709 w 1197"/>
                <a:gd name="T59" fmla="*/ 30 h 93"/>
                <a:gd name="T60" fmla="*/ 797 w 1197"/>
                <a:gd name="T61" fmla="*/ 30 h 93"/>
                <a:gd name="T62" fmla="*/ 878 w 1197"/>
                <a:gd name="T63" fmla="*/ 32 h 93"/>
                <a:gd name="T64" fmla="*/ 956 w 1197"/>
                <a:gd name="T65" fmla="*/ 37 h 93"/>
                <a:gd name="T66" fmla="*/ 993 w 1197"/>
                <a:gd name="T67" fmla="*/ 40 h 93"/>
                <a:gd name="T68" fmla="*/ 1027 w 1197"/>
                <a:gd name="T69" fmla="*/ 46 h 93"/>
                <a:gd name="T70" fmla="*/ 1059 w 1197"/>
                <a:gd name="T71" fmla="*/ 51 h 93"/>
                <a:gd name="T72" fmla="*/ 1087 w 1197"/>
                <a:gd name="T73" fmla="*/ 57 h 93"/>
                <a:gd name="T74" fmla="*/ 1116 w 1197"/>
                <a:gd name="T75" fmla="*/ 64 h 93"/>
                <a:gd name="T76" fmla="*/ 1140 w 1197"/>
                <a:gd name="T77" fmla="*/ 73 h 93"/>
                <a:gd name="T78" fmla="*/ 1162 w 1197"/>
                <a:gd name="T79" fmla="*/ 81 h 93"/>
                <a:gd name="T80" fmla="*/ 1180 w 1197"/>
                <a:gd name="T81" fmla="*/ 91 h 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97" h="93">
                  <a:moveTo>
                    <a:pt x="1180" y="91"/>
                  </a:moveTo>
                  <a:lnTo>
                    <a:pt x="1197" y="83"/>
                  </a:lnTo>
                  <a:lnTo>
                    <a:pt x="1177" y="73"/>
                  </a:lnTo>
                  <a:lnTo>
                    <a:pt x="1155" y="62"/>
                  </a:lnTo>
                  <a:lnTo>
                    <a:pt x="1131" y="54"/>
                  </a:lnTo>
                  <a:lnTo>
                    <a:pt x="1106" y="46"/>
                  </a:lnTo>
                  <a:lnTo>
                    <a:pt x="1079" y="39"/>
                  </a:lnTo>
                  <a:lnTo>
                    <a:pt x="1049" y="32"/>
                  </a:lnTo>
                  <a:lnTo>
                    <a:pt x="1018" y="27"/>
                  </a:lnTo>
                  <a:lnTo>
                    <a:pt x="986" y="22"/>
                  </a:lnTo>
                  <a:lnTo>
                    <a:pt x="917" y="13"/>
                  </a:lnTo>
                  <a:lnTo>
                    <a:pt x="844" y="7"/>
                  </a:lnTo>
                  <a:lnTo>
                    <a:pt x="768" y="3"/>
                  </a:lnTo>
                  <a:lnTo>
                    <a:pt x="691" y="0"/>
                  </a:lnTo>
                  <a:lnTo>
                    <a:pt x="611" y="0"/>
                  </a:lnTo>
                  <a:lnTo>
                    <a:pt x="532" y="0"/>
                  </a:lnTo>
                  <a:lnTo>
                    <a:pt x="453" y="2"/>
                  </a:lnTo>
                  <a:lnTo>
                    <a:pt x="377" y="5"/>
                  </a:lnTo>
                  <a:lnTo>
                    <a:pt x="235" y="12"/>
                  </a:lnTo>
                  <a:lnTo>
                    <a:pt x="111" y="17"/>
                  </a:lnTo>
                  <a:lnTo>
                    <a:pt x="0" y="93"/>
                  </a:lnTo>
                  <a:lnTo>
                    <a:pt x="56" y="84"/>
                  </a:lnTo>
                  <a:lnTo>
                    <a:pt x="120" y="74"/>
                  </a:lnTo>
                  <a:lnTo>
                    <a:pt x="193" y="66"/>
                  </a:lnTo>
                  <a:lnTo>
                    <a:pt x="270" y="57"/>
                  </a:lnTo>
                  <a:lnTo>
                    <a:pt x="355" y="49"/>
                  </a:lnTo>
                  <a:lnTo>
                    <a:pt x="442" y="42"/>
                  </a:lnTo>
                  <a:lnTo>
                    <a:pt x="532" y="37"/>
                  </a:lnTo>
                  <a:lnTo>
                    <a:pt x="621" y="32"/>
                  </a:lnTo>
                  <a:lnTo>
                    <a:pt x="709" y="30"/>
                  </a:lnTo>
                  <a:lnTo>
                    <a:pt x="797" y="30"/>
                  </a:lnTo>
                  <a:lnTo>
                    <a:pt x="878" y="32"/>
                  </a:lnTo>
                  <a:lnTo>
                    <a:pt x="956" y="37"/>
                  </a:lnTo>
                  <a:lnTo>
                    <a:pt x="993" y="40"/>
                  </a:lnTo>
                  <a:lnTo>
                    <a:pt x="1027" y="46"/>
                  </a:lnTo>
                  <a:lnTo>
                    <a:pt x="1059" y="51"/>
                  </a:lnTo>
                  <a:lnTo>
                    <a:pt x="1087" y="57"/>
                  </a:lnTo>
                  <a:lnTo>
                    <a:pt x="1116" y="64"/>
                  </a:lnTo>
                  <a:lnTo>
                    <a:pt x="1140" y="73"/>
                  </a:lnTo>
                  <a:lnTo>
                    <a:pt x="1162" y="81"/>
                  </a:lnTo>
                  <a:lnTo>
                    <a:pt x="1180" y="9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56" name="Freeform 666">
              <a:extLst>
                <a:ext uri="{FF2B5EF4-FFF2-40B4-BE49-F238E27FC236}">
                  <a16:creationId xmlns:a16="http://schemas.microsoft.com/office/drawing/2014/main" id="{3753F6D0-CC48-4FB9-8A00-90C4CB668E3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" y="1779"/>
              <a:ext cx="512" cy="42"/>
            </a:xfrm>
            <a:custGeom>
              <a:avLst/>
              <a:gdLst>
                <a:gd name="T0" fmla="*/ 505 w 512"/>
                <a:gd name="T1" fmla="*/ 42 h 42"/>
                <a:gd name="T2" fmla="*/ 512 w 512"/>
                <a:gd name="T3" fmla="*/ 38 h 42"/>
                <a:gd name="T4" fmla="*/ 508 w 512"/>
                <a:gd name="T5" fmla="*/ 35 h 42"/>
                <a:gd name="T6" fmla="*/ 503 w 512"/>
                <a:gd name="T7" fmla="*/ 32 h 42"/>
                <a:gd name="T8" fmla="*/ 497 w 512"/>
                <a:gd name="T9" fmla="*/ 28 h 42"/>
                <a:gd name="T10" fmla="*/ 488 w 512"/>
                <a:gd name="T11" fmla="*/ 25 h 42"/>
                <a:gd name="T12" fmla="*/ 468 w 512"/>
                <a:gd name="T13" fmla="*/ 18 h 42"/>
                <a:gd name="T14" fmla="*/ 443 w 512"/>
                <a:gd name="T15" fmla="*/ 13 h 42"/>
                <a:gd name="T16" fmla="*/ 414 w 512"/>
                <a:gd name="T17" fmla="*/ 10 h 42"/>
                <a:gd name="T18" fmla="*/ 382 w 512"/>
                <a:gd name="T19" fmla="*/ 6 h 42"/>
                <a:gd name="T20" fmla="*/ 348 w 512"/>
                <a:gd name="T21" fmla="*/ 3 h 42"/>
                <a:gd name="T22" fmla="*/ 313 w 512"/>
                <a:gd name="T23" fmla="*/ 1 h 42"/>
                <a:gd name="T24" fmla="*/ 240 w 512"/>
                <a:gd name="T25" fmla="*/ 0 h 42"/>
                <a:gd name="T26" fmla="*/ 171 w 512"/>
                <a:gd name="T27" fmla="*/ 0 h 42"/>
                <a:gd name="T28" fmla="*/ 110 w 512"/>
                <a:gd name="T29" fmla="*/ 0 h 42"/>
                <a:gd name="T30" fmla="*/ 64 w 512"/>
                <a:gd name="T31" fmla="*/ 3 h 42"/>
                <a:gd name="T32" fmla="*/ 0 w 512"/>
                <a:gd name="T33" fmla="*/ 30 h 42"/>
                <a:gd name="T34" fmla="*/ 47 w 512"/>
                <a:gd name="T35" fmla="*/ 25 h 42"/>
                <a:gd name="T36" fmla="*/ 115 w 512"/>
                <a:gd name="T37" fmla="*/ 20 h 42"/>
                <a:gd name="T38" fmla="*/ 194 w 512"/>
                <a:gd name="T39" fmla="*/ 16 h 42"/>
                <a:gd name="T40" fmla="*/ 277 w 512"/>
                <a:gd name="T41" fmla="*/ 13 h 42"/>
                <a:gd name="T42" fmla="*/ 319 w 512"/>
                <a:gd name="T43" fmla="*/ 13 h 42"/>
                <a:gd name="T44" fmla="*/ 358 w 512"/>
                <a:gd name="T45" fmla="*/ 15 h 42"/>
                <a:gd name="T46" fmla="*/ 395 w 512"/>
                <a:gd name="T47" fmla="*/ 16 h 42"/>
                <a:gd name="T48" fmla="*/ 427 w 512"/>
                <a:gd name="T49" fmla="*/ 18 h 42"/>
                <a:gd name="T50" fmla="*/ 456 w 512"/>
                <a:gd name="T51" fmla="*/ 22 h 42"/>
                <a:gd name="T52" fmla="*/ 480 w 512"/>
                <a:gd name="T53" fmla="*/ 27 h 42"/>
                <a:gd name="T54" fmla="*/ 488 w 512"/>
                <a:gd name="T55" fmla="*/ 30 h 42"/>
                <a:gd name="T56" fmla="*/ 497 w 512"/>
                <a:gd name="T57" fmla="*/ 33 h 42"/>
                <a:gd name="T58" fmla="*/ 502 w 512"/>
                <a:gd name="T59" fmla="*/ 37 h 42"/>
                <a:gd name="T60" fmla="*/ 505 w 512"/>
                <a:gd name="T61" fmla="*/ 42 h 4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2" h="42">
                  <a:moveTo>
                    <a:pt x="505" y="42"/>
                  </a:moveTo>
                  <a:lnTo>
                    <a:pt x="512" y="38"/>
                  </a:lnTo>
                  <a:lnTo>
                    <a:pt x="508" y="35"/>
                  </a:lnTo>
                  <a:lnTo>
                    <a:pt x="503" y="32"/>
                  </a:lnTo>
                  <a:lnTo>
                    <a:pt x="497" y="28"/>
                  </a:lnTo>
                  <a:lnTo>
                    <a:pt x="488" y="25"/>
                  </a:lnTo>
                  <a:lnTo>
                    <a:pt x="468" y="18"/>
                  </a:lnTo>
                  <a:lnTo>
                    <a:pt x="443" y="13"/>
                  </a:lnTo>
                  <a:lnTo>
                    <a:pt x="414" y="10"/>
                  </a:lnTo>
                  <a:lnTo>
                    <a:pt x="382" y="6"/>
                  </a:lnTo>
                  <a:lnTo>
                    <a:pt x="348" y="3"/>
                  </a:lnTo>
                  <a:lnTo>
                    <a:pt x="313" y="1"/>
                  </a:lnTo>
                  <a:lnTo>
                    <a:pt x="240" y="0"/>
                  </a:lnTo>
                  <a:lnTo>
                    <a:pt x="171" y="0"/>
                  </a:lnTo>
                  <a:lnTo>
                    <a:pt x="110" y="0"/>
                  </a:lnTo>
                  <a:lnTo>
                    <a:pt x="64" y="3"/>
                  </a:lnTo>
                  <a:lnTo>
                    <a:pt x="0" y="30"/>
                  </a:lnTo>
                  <a:lnTo>
                    <a:pt x="47" y="25"/>
                  </a:lnTo>
                  <a:lnTo>
                    <a:pt x="115" y="20"/>
                  </a:lnTo>
                  <a:lnTo>
                    <a:pt x="194" y="16"/>
                  </a:lnTo>
                  <a:lnTo>
                    <a:pt x="277" y="13"/>
                  </a:lnTo>
                  <a:lnTo>
                    <a:pt x="319" y="13"/>
                  </a:lnTo>
                  <a:lnTo>
                    <a:pt x="358" y="15"/>
                  </a:lnTo>
                  <a:lnTo>
                    <a:pt x="395" y="16"/>
                  </a:lnTo>
                  <a:lnTo>
                    <a:pt x="427" y="18"/>
                  </a:lnTo>
                  <a:lnTo>
                    <a:pt x="456" y="22"/>
                  </a:lnTo>
                  <a:lnTo>
                    <a:pt x="480" y="27"/>
                  </a:lnTo>
                  <a:lnTo>
                    <a:pt x="488" y="30"/>
                  </a:lnTo>
                  <a:lnTo>
                    <a:pt x="497" y="33"/>
                  </a:lnTo>
                  <a:lnTo>
                    <a:pt x="502" y="37"/>
                  </a:lnTo>
                  <a:lnTo>
                    <a:pt x="505" y="42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57" name="Freeform 667">
              <a:extLst>
                <a:ext uri="{FF2B5EF4-FFF2-40B4-BE49-F238E27FC236}">
                  <a16:creationId xmlns:a16="http://schemas.microsoft.com/office/drawing/2014/main" id="{BFEA4FEB-42C5-4FEF-8F18-BC051D90B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" y="2267"/>
              <a:ext cx="1869" cy="796"/>
            </a:xfrm>
            <a:custGeom>
              <a:avLst/>
              <a:gdLst>
                <a:gd name="T0" fmla="*/ 376 w 1869"/>
                <a:gd name="T1" fmla="*/ 776 h 796"/>
                <a:gd name="T2" fmla="*/ 363 w 1869"/>
                <a:gd name="T3" fmla="*/ 782 h 796"/>
                <a:gd name="T4" fmla="*/ 347 w 1869"/>
                <a:gd name="T5" fmla="*/ 787 h 796"/>
                <a:gd name="T6" fmla="*/ 332 w 1869"/>
                <a:gd name="T7" fmla="*/ 792 h 796"/>
                <a:gd name="T8" fmla="*/ 317 w 1869"/>
                <a:gd name="T9" fmla="*/ 794 h 796"/>
                <a:gd name="T10" fmla="*/ 302 w 1869"/>
                <a:gd name="T11" fmla="*/ 796 h 796"/>
                <a:gd name="T12" fmla="*/ 285 w 1869"/>
                <a:gd name="T13" fmla="*/ 796 h 796"/>
                <a:gd name="T14" fmla="*/ 268 w 1869"/>
                <a:gd name="T15" fmla="*/ 796 h 796"/>
                <a:gd name="T16" fmla="*/ 248 w 1869"/>
                <a:gd name="T17" fmla="*/ 794 h 796"/>
                <a:gd name="T18" fmla="*/ 189 w 1869"/>
                <a:gd name="T19" fmla="*/ 782 h 796"/>
                <a:gd name="T20" fmla="*/ 123 w 1869"/>
                <a:gd name="T21" fmla="*/ 771 h 796"/>
                <a:gd name="T22" fmla="*/ 59 w 1869"/>
                <a:gd name="T23" fmla="*/ 757 h 796"/>
                <a:gd name="T24" fmla="*/ 0 w 1869"/>
                <a:gd name="T25" fmla="*/ 743 h 796"/>
                <a:gd name="T26" fmla="*/ 3 w 1869"/>
                <a:gd name="T27" fmla="*/ 732 h 796"/>
                <a:gd name="T28" fmla="*/ 11 w 1869"/>
                <a:gd name="T29" fmla="*/ 720 h 796"/>
                <a:gd name="T30" fmla="*/ 23 w 1869"/>
                <a:gd name="T31" fmla="*/ 708 h 796"/>
                <a:gd name="T32" fmla="*/ 42 w 1869"/>
                <a:gd name="T33" fmla="*/ 694 h 796"/>
                <a:gd name="T34" fmla="*/ 140 w 1869"/>
                <a:gd name="T35" fmla="*/ 671 h 796"/>
                <a:gd name="T36" fmla="*/ 241 w 1869"/>
                <a:gd name="T37" fmla="*/ 644 h 796"/>
                <a:gd name="T38" fmla="*/ 346 w 1869"/>
                <a:gd name="T39" fmla="*/ 613 h 796"/>
                <a:gd name="T40" fmla="*/ 454 w 1869"/>
                <a:gd name="T41" fmla="*/ 578 h 796"/>
                <a:gd name="T42" fmla="*/ 565 w 1869"/>
                <a:gd name="T43" fmla="*/ 542 h 796"/>
                <a:gd name="T44" fmla="*/ 678 w 1869"/>
                <a:gd name="T45" fmla="*/ 502 h 796"/>
                <a:gd name="T46" fmla="*/ 792 w 1869"/>
                <a:gd name="T47" fmla="*/ 460 h 796"/>
                <a:gd name="T48" fmla="*/ 908 w 1869"/>
                <a:gd name="T49" fmla="*/ 416 h 796"/>
                <a:gd name="T50" fmla="*/ 1023 w 1869"/>
                <a:gd name="T51" fmla="*/ 368 h 796"/>
                <a:gd name="T52" fmla="*/ 1139 w 1869"/>
                <a:gd name="T53" fmla="*/ 319 h 796"/>
                <a:gd name="T54" fmla="*/ 1258 w 1869"/>
                <a:gd name="T55" fmla="*/ 269 h 796"/>
                <a:gd name="T56" fmla="*/ 1372 w 1869"/>
                <a:gd name="T57" fmla="*/ 218 h 796"/>
                <a:gd name="T58" fmla="*/ 1489 w 1869"/>
                <a:gd name="T59" fmla="*/ 164 h 796"/>
                <a:gd name="T60" fmla="*/ 1602 w 1869"/>
                <a:gd name="T61" fmla="*/ 110 h 796"/>
                <a:gd name="T62" fmla="*/ 1713 w 1869"/>
                <a:gd name="T63" fmla="*/ 56 h 796"/>
                <a:gd name="T64" fmla="*/ 1825 w 1869"/>
                <a:gd name="T65" fmla="*/ 0 h 796"/>
                <a:gd name="T66" fmla="*/ 1838 w 1869"/>
                <a:gd name="T67" fmla="*/ 5 h 796"/>
                <a:gd name="T68" fmla="*/ 1850 w 1869"/>
                <a:gd name="T69" fmla="*/ 10 h 796"/>
                <a:gd name="T70" fmla="*/ 1862 w 1869"/>
                <a:gd name="T71" fmla="*/ 17 h 796"/>
                <a:gd name="T72" fmla="*/ 1869 w 1869"/>
                <a:gd name="T73" fmla="*/ 24 h 796"/>
                <a:gd name="T74" fmla="*/ 376 w 1869"/>
                <a:gd name="T75" fmla="*/ 776 h 7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69" h="796">
                  <a:moveTo>
                    <a:pt x="376" y="776"/>
                  </a:moveTo>
                  <a:lnTo>
                    <a:pt x="363" y="782"/>
                  </a:lnTo>
                  <a:lnTo>
                    <a:pt x="347" y="787"/>
                  </a:lnTo>
                  <a:lnTo>
                    <a:pt x="332" y="792"/>
                  </a:lnTo>
                  <a:lnTo>
                    <a:pt x="317" y="794"/>
                  </a:lnTo>
                  <a:lnTo>
                    <a:pt x="302" y="796"/>
                  </a:lnTo>
                  <a:lnTo>
                    <a:pt x="285" y="796"/>
                  </a:lnTo>
                  <a:lnTo>
                    <a:pt x="268" y="796"/>
                  </a:lnTo>
                  <a:lnTo>
                    <a:pt x="248" y="794"/>
                  </a:lnTo>
                  <a:lnTo>
                    <a:pt x="189" y="782"/>
                  </a:lnTo>
                  <a:lnTo>
                    <a:pt x="123" y="771"/>
                  </a:lnTo>
                  <a:lnTo>
                    <a:pt x="59" y="757"/>
                  </a:lnTo>
                  <a:lnTo>
                    <a:pt x="0" y="743"/>
                  </a:lnTo>
                  <a:lnTo>
                    <a:pt x="3" y="732"/>
                  </a:lnTo>
                  <a:lnTo>
                    <a:pt x="11" y="720"/>
                  </a:lnTo>
                  <a:lnTo>
                    <a:pt x="23" y="708"/>
                  </a:lnTo>
                  <a:lnTo>
                    <a:pt x="42" y="694"/>
                  </a:lnTo>
                  <a:lnTo>
                    <a:pt x="140" y="671"/>
                  </a:lnTo>
                  <a:lnTo>
                    <a:pt x="241" y="644"/>
                  </a:lnTo>
                  <a:lnTo>
                    <a:pt x="346" y="613"/>
                  </a:lnTo>
                  <a:lnTo>
                    <a:pt x="454" y="578"/>
                  </a:lnTo>
                  <a:lnTo>
                    <a:pt x="565" y="542"/>
                  </a:lnTo>
                  <a:lnTo>
                    <a:pt x="678" y="502"/>
                  </a:lnTo>
                  <a:lnTo>
                    <a:pt x="792" y="460"/>
                  </a:lnTo>
                  <a:lnTo>
                    <a:pt x="908" y="416"/>
                  </a:lnTo>
                  <a:lnTo>
                    <a:pt x="1023" y="368"/>
                  </a:lnTo>
                  <a:lnTo>
                    <a:pt x="1139" y="319"/>
                  </a:lnTo>
                  <a:lnTo>
                    <a:pt x="1258" y="269"/>
                  </a:lnTo>
                  <a:lnTo>
                    <a:pt x="1372" y="218"/>
                  </a:lnTo>
                  <a:lnTo>
                    <a:pt x="1489" y="164"/>
                  </a:lnTo>
                  <a:lnTo>
                    <a:pt x="1602" y="110"/>
                  </a:lnTo>
                  <a:lnTo>
                    <a:pt x="1713" y="56"/>
                  </a:lnTo>
                  <a:lnTo>
                    <a:pt x="1825" y="0"/>
                  </a:lnTo>
                  <a:lnTo>
                    <a:pt x="1838" y="5"/>
                  </a:lnTo>
                  <a:lnTo>
                    <a:pt x="1850" y="10"/>
                  </a:lnTo>
                  <a:lnTo>
                    <a:pt x="1862" y="17"/>
                  </a:lnTo>
                  <a:lnTo>
                    <a:pt x="1869" y="24"/>
                  </a:lnTo>
                  <a:lnTo>
                    <a:pt x="376" y="776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58" name="Freeform 668">
              <a:extLst>
                <a:ext uri="{FF2B5EF4-FFF2-40B4-BE49-F238E27FC236}">
                  <a16:creationId xmlns:a16="http://schemas.microsoft.com/office/drawing/2014/main" id="{CFED1022-1547-4180-8AD7-8BB2699C306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1814"/>
              <a:ext cx="773" cy="203"/>
            </a:xfrm>
            <a:custGeom>
              <a:avLst/>
              <a:gdLst>
                <a:gd name="T0" fmla="*/ 194 w 773"/>
                <a:gd name="T1" fmla="*/ 194 h 203"/>
                <a:gd name="T2" fmla="*/ 174 w 773"/>
                <a:gd name="T3" fmla="*/ 198 h 203"/>
                <a:gd name="T4" fmla="*/ 145 w 773"/>
                <a:gd name="T5" fmla="*/ 201 h 203"/>
                <a:gd name="T6" fmla="*/ 115 w 773"/>
                <a:gd name="T7" fmla="*/ 203 h 203"/>
                <a:gd name="T8" fmla="*/ 96 w 773"/>
                <a:gd name="T9" fmla="*/ 203 h 203"/>
                <a:gd name="T10" fmla="*/ 73 w 773"/>
                <a:gd name="T11" fmla="*/ 201 h 203"/>
                <a:gd name="T12" fmla="*/ 46 w 773"/>
                <a:gd name="T13" fmla="*/ 199 h 203"/>
                <a:gd name="T14" fmla="*/ 20 w 773"/>
                <a:gd name="T15" fmla="*/ 196 h 203"/>
                <a:gd name="T16" fmla="*/ 0 w 773"/>
                <a:gd name="T17" fmla="*/ 193 h 203"/>
                <a:gd name="T18" fmla="*/ 0 w 773"/>
                <a:gd name="T19" fmla="*/ 191 h 203"/>
                <a:gd name="T20" fmla="*/ 0 w 773"/>
                <a:gd name="T21" fmla="*/ 189 h 203"/>
                <a:gd name="T22" fmla="*/ 3 w 773"/>
                <a:gd name="T23" fmla="*/ 186 h 203"/>
                <a:gd name="T24" fmla="*/ 10 w 773"/>
                <a:gd name="T25" fmla="*/ 183 h 203"/>
                <a:gd name="T26" fmla="*/ 86 w 773"/>
                <a:gd name="T27" fmla="*/ 171 h 203"/>
                <a:gd name="T28" fmla="*/ 172 w 773"/>
                <a:gd name="T29" fmla="*/ 156 h 203"/>
                <a:gd name="T30" fmla="*/ 265 w 773"/>
                <a:gd name="T31" fmla="*/ 135 h 203"/>
                <a:gd name="T32" fmla="*/ 365 w 773"/>
                <a:gd name="T33" fmla="*/ 112 h 203"/>
                <a:gd name="T34" fmla="*/ 466 w 773"/>
                <a:gd name="T35" fmla="*/ 86 h 203"/>
                <a:gd name="T36" fmla="*/ 567 w 773"/>
                <a:gd name="T37" fmla="*/ 59 h 203"/>
                <a:gd name="T38" fmla="*/ 669 w 773"/>
                <a:gd name="T39" fmla="*/ 30 h 203"/>
                <a:gd name="T40" fmla="*/ 765 w 773"/>
                <a:gd name="T41" fmla="*/ 0 h 203"/>
                <a:gd name="T42" fmla="*/ 772 w 773"/>
                <a:gd name="T43" fmla="*/ 3 h 203"/>
                <a:gd name="T44" fmla="*/ 773 w 773"/>
                <a:gd name="T45" fmla="*/ 8 h 203"/>
                <a:gd name="T46" fmla="*/ 194 w 773"/>
                <a:gd name="T47" fmla="*/ 194 h 2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3" h="203">
                  <a:moveTo>
                    <a:pt x="194" y="194"/>
                  </a:moveTo>
                  <a:lnTo>
                    <a:pt x="174" y="198"/>
                  </a:lnTo>
                  <a:lnTo>
                    <a:pt x="145" y="201"/>
                  </a:lnTo>
                  <a:lnTo>
                    <a:pt x="115" y="203"/>
                  </a:lnTo>
                  <a:lnTo>
                    <a:pt x="96" y="203"/>
                  </a:lnTo>
                  <a:lnTo>
                    <a:pt x="73" y="201"/>
                  </a:lnTo>
                  <a:lnTo>
                    <a:pt x="46" y="199"/>
                  </a:lnTo>
                  <a:lnTo>
                    <a:pt x="20" y="196"/>
                  </a:lnTo>
                  <a:lnTo>
                    <a:pt x="0" y="193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3" y="186"/>
                  </a:lnTo>
                  <a:lnTo>
                    <a:pt x="10" y="183"/>
                  </a:lnTo>
                  <a:lnTo>
                    <a:pt x="86" y="171"/>
                  </a:lnTo>
                  <a:lnTo>
                    <a:pt x="172" y="156"/>
                  </a:lnTo>
                  <a:lnTo>
                    <a:pt x="265" y="135"/>
                  </a:lnTo>
                  <a:lnTo>
                    <a:pt x="365" y="112"/>
                  </a:lnTo>
                  <a:lnTo>
                    <a:pt x="466" y="86"/>
                  </a:lnTo>
                  <a:lnTo>
                    <a:pt x="567" y="59"/>
                  </a:lnTo>
                  <a:lnTo>
                    <a:pt x="669" y="30"/>
                  </a:lnTo>
                  <a:lnTo>
                    <a:pt x="765" y="0"/>
                  </a:lnTo>
                  <a:lnTo>
                    <a:pt x="772" y="3"/>
                  </a:lnTo>
                  <a:lnTo>
                    <a:pt x="773" y="8"/>
                  </a:lnTo>
                  <a:lnTo>
                    <a:pt x="194" y="194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59" name="Freeform 669">
              <a:extLst>
                <a:ext uri="{FF2B5EF4-FFF2-40B4-BE49-F238E27FC236}">
                  <a16:creationId xmlns:a16="http://schemas.microsoft.com/office/drawing/2014/main" id="{C8D4F0CB-9541-4023-8A06-51C77C0FE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2265"/>
              <a:ext cx="1864" cy="745"/>
            </a:xfrm>
            <a:custGeom>
              <a:avLst/>
              <a:gdLst>
                <a:gd name="T0" fmla="*/ 39 w 1864"/>
                <a:gd name="T1" fmla="*/ 685 h 745"/>
                <a:gd name="T2" fmla="*/ 29 w 1864"/>
                <a:gd name="T3" fmla="*/ 690 h 745"/>
                <a:gd name="T4" fmla="*/ 20 w 1864"/>
                <a:gd name="T5" fmla="*/ 695 h 745"/>
                <a:gd name="T6" fmla="*/ 13 w 1864"/>
                <a:gd name="T7" fmla="*/ 702 h 745"/>
                <a:gd name="T8" fmla="*/ 10 w 1864"/>
                <a:gd name="T9" fmla="*/ 710 h 745"/>
                <a:gd name="T10" fmla="*/ 3 w 1864"/>
                <a:gd name="T11" fmla="*/ 724 h 745"/>
                <a:gd name="T12" fmla="*/ 0 w 1864"/>
                <a:gd name="T13" fmla="*/ 737 h 745"/>
                <a:gd name="T14" fmla="*/ 39 w 1864"/>
                <a:gd name="T15" fmla="*/ 745 h 745"/>
                <a:gd name="T16" fmla="*/ 42 w 1864"/>
                <a:gd name="T17" fmla="*/ 734 h 745"/>
                <a:gd name="T18" fmla="*/ 50 w 1864"/>
                <a:gd name="T19" fmla="*/ 722 h 745"/>
                <a:gd name="T20" fmla="*/ 62 w 1864"/>
                <a:gd name="T21" fmla="*/ 710 h 745"/>
                <a:gd name="T22" fmla="*/ 81 w 1864"/>
                <a:gd name="T23" fmla="*/ 696 h 745"/>
                <a:gd name="T24" fmla="*/ 179 w 1864"/>
                <a:gd name="T25" fmla="*/ 673 h 745"/>
                <a:gd name="T26" fmla="*/ 280 w 1864"/>
                <a:gd name="T27" fmla="*/ 646 h 745"/>
                <a:gd name="T28" fmla="*/ 385 w 1864"/>
                <a:gd name="T29" fmla="*/ 615 h 745"/>
                <a:gd name="T30" fmla="*/ 493 w 1864"/>
                <a:gd name="T31" fmla="*/ 580 h 745"/>
                <a:gd name="T32" fmla="*/ 604 w 1864"/>
                <a:gd name="T33" fmla="*/ 544 h 745"/>
                <a:gd name="T34" fmla="*/ 717 w 1864"/>
                <a:gd name="T35" fmla="*/ 504 h 745"/>
                <a:gd name="T36" fmla="*/ 831 w 1864"/>
                <a:gd name="T37" fmla="*/ 462 h 745"/>
                <a:gd name="T38" fmla="*/ 947 w 1864"/>
                <a:gd name="T39" fmla="*/ 418 h 745"/>
                <a:gd name="T40" fmla="*/ 1062 w 1864"/>
                <a:gd name="T41" fmla="*/ 370 h 745"/>
                <a:gd name="T42" fmla="*/ 1178 w 1864"/>
                <a:gd name="T43" fmla="*/ 321 h 745"/>
                <a:gd name="T44" fmla="*/ 1297 w 1864"/>
                <a:gd name="T45" fmla="*/ 271 h 745"/>
                <a:gd name="T46" fmla="*/ 1411 w 1864"/>
                <a:gd name="T47" fmla="*/ 220 h 745"/>
                <a:gd name="T48" fmla="*/ 1528 w 1864"/>
                <a:gd name="T49" fmla="*/ 166 h 745"/>
                <a:gd name="T50" fmla="*/ 1641 w 1864"/>
                <a:gd name="T51" fmla="*/ 112 h 745"/>
                <a:gd name="T52" fmla="*/ 1752 w 1864"/>
                <a:gd name="T53" fmla="*/ 58 h 745"/>
                <a:gd name="T54" fmla="*/ 1864 w 1864"/>
                <a:gd name="T55" fmla="*/ 2 h 745"/>
                <a:gd name="T56" fmla="*/ 1854 w 1864"/>
                <a:gd name="T57" fmla="*/ 0 h 745"/>
                <a:gd name="T58" fmla="*/ 1727 w 1864"/>
                <a:gd name="T59" fmla="*/ 58 h 745"/>
                <a:gd name="T60" fmla="*/ 1602 w 1864"/>
                <a:gd name="T61" fmla="*/ 115 h 745"/>
                <a:gd name="T62" fmla="*/ 1479 w 1864"/>
                <a:gd name="T63" fmla="*/ 171 h 745"/>
                <a:gd name="T64" fmla="*/ 1356 w 1864"/>
                <a:gd name="T65" fmla="*/ 227 h 745"/>
                <a:gd name="T66" fmla="*/ 1234 w 1864"/>
                <a:gd name="T67" fmla="*/ 279 h 745"/>
                <a:gd name="T68" fmla="*/ 1116 w 1864"/>
                <a:gd name="T69" fmla="*/ 330 h 745"/>
                <a:gd name="T70" fmla="*/ 998 w 1864"/>
                <a:gd name="T71" fmla="*/ 379 h 745"/>
                <a:gd name="T72" fmla="*/ 881 w 1864"/>
                <a:gd name="T73" fmla="*/ 424 h 745"/>
                <a:gd name="T74" fmla="*/ 768 w 1864"/>
                <a:gd name="T75" fmla="*/ 468 h 745"/>
                <a:gd name="T76" fmla="*/ 657 w 1864"/>
                <a:gd name="T77" fmla="*/ 509 h 745"/>
                <a:gd name="T78" fmla="*/ 547 w 1864"/>
                <a:gd name="T79" fmla="*/ 546 h 745"/>
                <a:gd name="T80" fmla="*/ 439 w 1864"/>
                <a:gd name="T81" fmla="*/ 582 h 745"/>
                <a:gd name="T82" fmla="*/ 334 w 1864"/>
                <a:gd name="T83" fmla="*/ 612 h 745"/>
                <a:gd name="T84" fmla="*/ 233 w 1864"/>
                <a:gd name="T85" fmla="*/ 641 h 745"/>
                <a:gd name="T86" fmla="*/ 135 w 1864"/>
                <a:gd name="T87" fmla="*/ 664 h 745"/>
                <a:gd name="T88" fmla="*/ 39 w 1864"/>
                <a:gd name="T89" fmla="*/ 685 h 7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864" h="745">
                  <a:moveTo>
                    <a:pt x="39" y="685"/>
                  </a:moveTo>
                  <a:lnTo>
                    <a:pt x="29" y="690"/>
                  </a:lnTo>
                  <a:lnTo>
                    <a:pt x="20" y="695"/>
                  </a:lnTo>
                  <a:lnTo>
                    <a:pt x="13" y="702"/>
                  </a:lnTo>
                  <a:lnTo>
                    <a:pt x="10" y="710"/>
                  </a:lnTo>
                  <a:lnTo>
                    <a:pt x="3" y="724"/>
                  </a:lnTo>
                  <a:lnTo>
                    <a:pt x="0" y="737"/>
                  </a:lnTo>
                  <a:lnTo>
                    <a:pt x="39" y="745"/>
                  </a:lnTo>
                  <a:lnTo>
                    <a:pt x="42" y="734"/>
                  </a:lnTo>
                  <a:lnTo>
                    <a:pt x="50" y="722"/>
                  </a:lnTo>
                  <a:lnTo>
                    <a:pt x="62" y="710"/>
                  </a:lnTo>
                  <a:lnTo>
                    <a:pt x="81" y="696"/>
                  </a:lnTo>
                  <a:lnTo>
                    <a:pt x="179" y="673"/>
                  </a:lnTo>
                  <a:lnTo>
                    <a:pt x="280" y="646"/>
                  </a:lnTo>
                  <a:lnTo>
                    <a:pt x="385" y="615"/>
                  </a:lnTo>
                  <a:lnTo>
                    <a:pt x="493" y="580"/>
                  </a:lnTo>
                  <a:lnTo>
                    <a:pt x="604" y="544"/>
                  </a:lnTo>
                  <a:lnTo>
                    <a:pt x="717" y="504"/>
                  </a:lnTo>
                  <a:lnTo>
                    <a:pt x="831" y="462"/>
                  </a:lnTo>
                  <a:lnTo>
                    <a:pt x="947" y="418"/>
                  </a:lnTo>
                  <a:lnTo>
                    <a:pt x="1062" y="370"/>
                  </a:lnTo>
                  <a:lnTo>
                    <a:pt x="1178" y="321"/>
                  </a:lnTo>
                  <a:lnTo>
                    <a:pt x="1297" y="271"/>
                  </a:lnTo>
                  <a:lnTo>
                    <a:pt x="1411" y="220"/>
                  </a:lnTo>
                  <a:lnTo>
                    <a:pt x="1528" y="166"/>
                  </a:lnTo>
                  <a:lnTo>
                    <a:pt x="1641" y="112"/>
                  </a:lnTo>
                  <a:lnTo>
                    <a:pt x="1752" y="58"/>
                  </a:lnTo>
                  <a:lnTo>
                    <a:pt x="1864" y="2"/>
                  </a:lnTo>
                  <a:lnTo>
                    <a:pt x="1854" y="0"/>
                  </a:lnTo>
                  <a:lnTo>
                    <a:pt x="1727" y="58"/>
                  </a:lnTo>
                  <a:lnTo>
                    <a:pt x="1602" y="115"/>
                  </a:lnTo>
                  <a:lnTo>
                    <a:pt x="1479" y="171"/>
                  </a:lnTo>
                  <a:lnTo>
                    <a:pt x="1356" y="227"/>
                  </a:lnTo>
                  <a:lnTo>
                    <a:pt x="1234" y="279"/>
                  </a:lnTo>
                  <a:lnTo>
                    <a:pt x="1116" y="330"/>
                  </a:lnTo>
                  <a:lnTo>
                    <a:pt x="998" y="379"/>
                  </a:lnTo>
                  <a:lnTo>
                    <a:pt x="881" y="424"/>
                  </a:lnTo>
                  <a:lnTo>
                    <a:pt x="768" y="468"/>
                  </a:lnTo>
                  <a:lnTo>
                    <a:pt x="657" y="509"/>
                  </a:lnTo>
                  <a:lnTo>
                    <a:pt x="547" y="546"/>
                  </a:lnTo>
                  <a:lnTo>
                    <a:pt x="439" y="582"/>
                  </a:lnTo>
                  <a:lnTo>
                    <a:pt x="334" y="612"/>
                  </a:lnTo>
                  <a:lnTo>
                    <a:pt x="233" y="641"/>
                  </a:lnTo>
                  <a:lnTo>
                    <a:pt x="135" y="664"/>
                  </a:lnTo>
                  <a:lnTo>
                    <a:pt x="39" y="68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0" name="Freeform 670">
              <a:extLst>
                <a:ext uri="{FF2B5EF4-FFF2-40B4-BE49-F238E27FC236}">
                  <a16:creationId xmlns:a16="http://schemas.microsoft.com/office/drawing/2014/main" id="{D24DFEF8-DF2C-455F-B81F-8591F2967171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1814"/>
              <a:ext cx="779" cy="193"/>
            </a:xfrm>
            <a:custGeom>
              <a:avLst/>
              <a:gdLst>
                <a:gd name="T0" fmla="*/ 17 w 779"/>
                <a:gd name="T1" fmla="*/ 179 h 193"/>
                <a:gd name="T2" fmla="*/ 9 w 779"/>
                <a:gd name="T3" fmla="*/ 181 h 193"/>
                <a:gd name="T4" fmla="*/ 4 w 779"/>
                <a:gd name="T5" fmla="*/ 184 h 193"/>
                <a:gd name="T6" fmla="*/ 2 w 779"/>
                <a:gd name="T7" fmla="*/ 188 h 193"/>
                <a:gd name="T8" fmla="*/ 0 w 779"/>
                <a:gd name="T9" fmla="*/ 191 h 193"/>
                <a:gd name="T10" fmla="*/ 14 w 779"/>
                <a:gd name="T11" fmla="*/ 193 h 193"/>
                <a:gd name="T12" fmla="*/ 14 w 779"/>
                <a:gd name="T13" fmla="*/ 191 h 193"/>
                <a:gd name="T14" fmla="*/ 14 w 779"/>
                <a:gd name="T15" fmla="*/ 189 h 193"/>
                <a:gd name="T16" fmla="*/ 17 w 779"/>
                <a:gd name="T17" fmla="*/ 186 h 193"/>
                <a:gd name="T18" fmla="*/ 24 w 779"/>
                <a:gd name="T19" fmla="*/ 183 h 193"/>
                <a:gd name="T20" fmla="*/ 100 w 779"/>
                <a:gd name="T21" fmla="*/ 171 h 193"/>
                <a:gd name="T22" fmla="*/ 186 w 779"/>
                <a:gd name="T23" fmla="*/ 156 h 193"/>
                <a:gd name="T24" fmla="*/ 279 w 779"/>
                <a:gd name="T25" fmla="*/ 135 h 193"/>
                <a:gd name="T26" fmla="*/ 379 w 779"/>
                <a:gd name="T27" fmla="*/ 112 h 193"/>
                <a:gd name="T28" fmla="*/ 480 w 779"/>
                <a:gd name="T29" fmla="*/ 86 h 193"/>
                <a:gd name="T30" fmla="*/ 581 w 779"/>
                <a:gd name="T31" fmla="*/ 59 h 193"/>
                <a:gd name="T32" fmla="*/ 683 w 779"/>
                <a:gd name="T33" fmla="*/ 30 h 193"/>
                <a:gd name="T34" fmla="*/ 779 w 779"/>
                <a:gd name="T35" fmla="*/ 0 h 193"/>
                <a:gd name="T36" fmla="*/ 777 w 779"/>
                <a:gd name="T37" fmla="*/ 0 h 193"/>
                <a:gd name="T38" fmla="*/ 669 w 779"/>
                <a:gd name="T39" fmla="*/ 30 h 193"/>
                <a:gd name="T40" fmla="*/ 563 w 779"/>
                <a:gd name="T41" fmla="*/ 59 h 193"/>
                <a:gd name="T42" fmla="*/ 458 w 779"/>
                <a:gd name="T43" fmla="*/ 88 h 193"/>
                <a:gd name="T44" fmla="*/ 357 w 779"/>
                <a:gd name="T45" fmla="*/ 113 h 193"/>
                <a:gd name="T46" fmla="*/ 261 w 779"/>
                <a:gd name="T47" fmla="*/ 135 h 193"/>
                <a:gd name="T48" fmla="*/ 171 w 779"/>
                <a:gd name="T49" fmla="*/ 154 h 193"/>
                <a:gd name="T50" fmla="*/ 90 w 779"/>
                <a:gd name="T51" fmla="*/ 169 h 193"/>
                <a:gd name="T52" fmla="*/ 17 w 779"/>
                <a:gd name="T53" fmla="*/ 179 h 1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79" h="193">
                  <a:moveTo>
                    <a:pt x="17" y="179"/>
                  </a:moveTo>
                  <a:lnTo>
                    <a:pt x="9" y="181"/>
                  </a:lnTo>
                  <a:lnTo>
                    <a:pt x="4" y="184"/>
                  </a:lnTo>
                  <a:lnTo>
                    <a:pt x="2" y="188"/>
                  </a:lnTo>
                  <a:lnTo>
                    <a:pt x="0" y="191"/>
                  </a:lnTo>
                  <a:lnTo>
                    <a:pt x="14" y="193"/>
                  </a:lnTo>
                  <a:lnTo>
                    <a:pt x="14" y="191"/>
                  </a:lnTo>
                  <a:lnTo>
                    <a:pt x="14" y="189"/>
                  </a:lnTo>
                  <a:lnTo>
                    <a:pt x="17" y="186"/>
                  </a:lnTo>
                  <a:lnTo>
                    <a:pt x="24" y="183"/>
                  </a:lnTo>
                  <a:lnTo>
                    <a:pt x="100" y="171"/>
                  </a:lnTo>
                  <a:lnTo>
                    <a:pt x="186" y="156"/>
                  </a:lnTo>
                  <a:lnTo>
                    <a:pt x="279" y="135"/>
                  </a:lnTo>
                  <a:lnTo>
                    <a:pt x="379" y="112"/>
                  </a:lnTo>
                  <a:lnTo>
                    <a:pt x="480" y="86"/>
                  </a:lnTo>
                  <a:lnTo>
                    <a:pt x="581" y="59"/>
                  </a:lnTo>
                  <a:lnTo>
                    <a:pt x="683" y="30"/>
                  </a:lnTo>
                  <a:lnTo>
                    <a:pt x="779" y="0"/>
                  </a:lnTo>
                  <a:lnTo>
                    <a:pt x="777" y="0"/>
                  </a:lnTo>
                  <a:lnTo>
                    <a:pt x="669" y="30"/>
                  </a:lnTo>
                  <a:lnTo>
                    <a:pt x="563" y="59"/>
                  </a:lnTo>
                  <a:lnTo>
                    <a:pt x="458" y="88"/>
                  </a:lnTo>
                  <a:lnTo>
                    <a:pt x="357" y="113"/>
                  </a:lnTo>
                  <a:lnTo>
                    <a:pt x="261" y="135"/>
                  </a:lnTo>
                  <a:lnTo>
                    <a:pt x="171" y="154"/>
                  </a:lnTo>
                  <a:lnTo>
                    <a:pt x="90" y="169"/>
                  </a:lnTo>
                  <a:lnTo>
                    <a:pt x="17" y="17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1" name="Freeform 671">
              <a:extLst>
                <a:ext uri="{FF2B5EF4-FFF2-40B4-BE49-F238E27FC236}">
                  <a16:creationId xmlns:a16="http://schemas.microsoft.com/office/drawing/2014/main" id="{E767D2B9-6A6F-4FE5-B18B-72674E97A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0" y="2262"/>
              <a:ext cx="2009" cy="727"/>
            </a:xfrm>
            <a:custGeom>
              <a:avLst/>
              <a:gdLst>
                <a:gd name="T0" fmla="*/ 180 w 2009"/>
                <a:gd name="T1" fmla="*/ 544 h 727"/>
                <a:gd name="T2" fmla="*/ 3 w 2009"/>
                <a:gd name="T3" fmla="*/ 664 h 727"/>
                <a:gd name="T4" fmla="*/ 0 w 2009"/>
                <a:gd name="T5" fmla="*/ 666 h 727"/>
                <a:gd name="T6" fmla="*/ 0 w 2009"/>
                <a:gd name="T7" fmla="*/ 669 h 727"/>
                <a:gd name="T8" fmla="*/ 0 w 2009"/>
                <a:gd name="T9" fmla="*/ 672 h 727"/>
                <a:gd name="T10" fmla="*/ 0 w 2009"/>
                <a:gd name="T11" fmla="*/ 674 h 727"/>
                <a:gd name="T12" fmla="*/ 3 w 2009"/>
                <a:gd name="T13" fmla="*/ 679 h 727"/>
                <a:gd name="T14" fmla="*/ 6 w 2009"/>
                <a:gd name="T15" fmla="*/ 681 h 727"/>
                <a:gd name="T16" fmla="*/ 8 w 2009"/>
                <a:gd name="T17" fmla="*/ 683 h 727"/>
                <a:gd name="T18" fmla="*/ 94 w 2009"/>
                <a:gd name="T19" fmla="*/ 708 h 727"/>
                <a:gd name="T20" fmla="*/ 167 w 2009"/>
                <a:gd name="T21" fmla="*/ 727 h 727"/>
                <a:gd name="T22" fmla="*/ 172 w 2009"/>
                <a:gd name="T23" fmla="*/ 715 h 727"/>
                <a:gd name="T24" fmla="*/ 174 w 2009"/>
                <a:gd name="T25" fmla="*/ 699 h 727"/>
                <a:gd name="T26" fmla="*/ 174 w 2009"/>
                <a:gd name="T27" fmla="*/ 693 h 727"/>
                <a:gd name="T28" fmla="*/ 175 w 2009"/>
                <a:gd name="T29" fmla="*/ 686 h 727"/>
                <a:gd name="T30" fmla="*/ 177 w 2009"/>
                <a:gd name="T31" fmla="*/ 676 h 727"/>
                <a:gd name="T32" fmla="*/ 184 w 2009"/>
                <a:gd name="T33" fmla="*/ 666 h 727"/>
                <a:gd name="T34" fmla="*/ 282 w 2009"/>
                <a:gd name="T35" fmla="*/ 642 h 727"/>
                <a:gd name="T36" fmla="*/ 385 w 2009"/>
                <a:gd name="T37" fmla="*/ 615 h 727"/>
                <a:gd name="T38" fmla="*/ 493 w 2009"/>
                <a:gd name="T39" fmla="*/ 586 h 727"/>
                <a:gd name="T40" fmla="*/ 602 w 2009"/>
                <a:gd name="T41" fmla="*/ 554 h 727"/>
                <a:gd name="T42" fmla="*/ 717 w 2009"/>
                <a:gd name="T43" fmla="*/ 519 h 727"/>
                <a:gd name="T44" fmla="*/ 834 w 2009"/>
                <a:gd name="T45" fmla="*/ 481 h 727"/>
                <a:gd name="T46" fmla="*/ 952 w 2009"/>
                <a:gd name="T47" fmla="*/ 443 h 727"/>
                <a:gd name="T48" fmla="*/ 1072 w 2009"/>
                <a:gd name="T49" fmla="*/ 400 h 727"/>
                <a:gd name="T50" fmla="*/ 1192 w 2009"/>
                <a:gd name="T51" fmla="*/ 356 h 727"/>
                <a:gd name="T52" fmla="*/ 1313 w 2009"/>
                <a:gd name="T53" fmla="*/ 311 h 727"/>
                <a:gd name="T54" fmla="*/ 1433 w 2009"/>
                <a:gd name="T55" fmla="*/ 263 h 727"/>
                <a:gd name="T56" fmla="*/ 1553 w 2009"/>
                <a:gd name="T57" fmla="*/ 214 h 727"/>
                <a:gd name="T58" fmla="*/ 1670 w 2009"/>
                <a:gd name="T59" fmla="*/ 164 h 727"/>
                <a:gd name="T60" fmla="*/ 1786 w 2009"/>
                <a:gd name="T61" fmla="*/ 111 h 727"/>
                <a:gd name="T62" fmla="*/ 1899 w 2009"/>
                <a:gd name="T63" fmla="*/ 57 h 727"/>
                <a:gd name="T64" fmla="*/ 2009 w 2009"/>
                <a:gd name="T65" fmla="*/ 3 h 727"/>
                <a:gd name="T66" fmla="*/ 1999 w 2009"/>
                <a:gd name="T67" fmla="*/ 0 h 727"/>
                <a:gd name="T68" fmla="*/ 1872 w 2009"/>
                <a:gd name="T69" fmla="*/ 57 h 727"/>
                <a:gd name="T70" fmla="*/ 1747 w 2009"/>
                <a:gd name="T71" fmla="*/ 110 h 727"/>
                <a:gd name="T72" fmla="*/ 1624 w 2009"/>
                <a:gd name="T73" fmla="*/ 159 h 727"/>
                <a:gd name="T74" fmla="*/ 1501 w 2009"/>
                <a:gd name="T75" fmla="*/ 204 h 727"/>
                <a:gd name="T76" fmla="*/ 1379 w 2009"/>
                <a:gd name="T77" fmla="*/ 247 h 727"/>
                <a:gd name="T78" fmla="*/ 1259 w 2009"/>
                <a:gd name="T79" fmla="*/ 285 h 727"/>
                <a:gd name="T80" fmla="*/ 1141 w 2009"/>
                <a:gd name="T81" fmla="*/ 321 h 727"/>
                <a:gd name="T82" fmla="*/ 1026 w 2009"/>
                <a:gd name="T83" fmla="*/ 355 h 727"/>
                <a:gd name="T84" fmla="*/ 911 w 2009"/>
                <a:gd name="T85" fmla="*/ 385 h 727"/>
                <a:gd name="T86" fmla="*/ 800 w 2009"/>
                <a:gd name="T87" fmla="*/ 412 h 727"/>
                <a:gd name="T88" fmla="*/ 690 w 2009"/>
                <a:gd name="T89" fmla="*/ 439 h 727"/>
                <a:gd name="T90" fmla="*/ 582 w 2009"/>
                <a:gd name="T91" fmla="*/ 463 h 727"/>
                <a:gd name="T92" fmla="*/ 478 w 2009"/>
                <a:gd name="T93" fmla="*/ 485 h 727"/>
                <a:gd name="T94" fmla="*/ 376 w 2009"/>
                <a:gd name="T95" fmla="*/ 505 h 727"/>
                <a:gd name="T96" fmla="*/ 277 w 2009"/>
                <a:gd name="T97" fmla="*/ 525 h 727"/>
                <a:gd name="T98" fmla="*/ 180 w 2009"/>
                <a:gd name="T99" fmla="*/ 544 h 72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009" h="727">
                  <a:moveTo>
                    <a:pt x="180" y="544"/>
                  </a:moveTo>
                  <a:lnTo>
                    <a:pt x="3" y="664"/>
                  </a:lnTo>
                  <a:lnTo>
                    <a:pt x="0" y="666"/>
                  </a:lnTo>
                  <a:lnTo>
                    <a:pt x="0" y="669"/>
                  </a:lnTo>
                  <a:lnTo>
                    <a:pt x="0" y="672"/>
                  </a:lnTo>
                  <a:lnTo>
                    <a:pt x="0" y="674"/>
                  </a:lnTo>
                  <a:lnTo>
                    <a:pt x="3" y="679"/>
                  </a:lnTo>
                  <a:lnTo>
                    <a:pt x="6" y="681"/>
                  </a:lnTo>
                  <a:lnTo>
                    <a:pt x="8" y="683"/>
                  </a:lnTo>
                  <a:lnTo>
                    <a:pt x="94" y="708"/>
                  </a:lnTo>
                  <a:lnTo>
                    <a:pt x="167" y="727"/>
                  </a:lnTo>
                  <a:lnTo>
                    <a:pt x="172" y="715"/>
                  </a:lnTo>
                  <a:lnTo>
                    <a:pt x="174" y="699"/>
                  </a:lnTo>
                  <a:lnTo>
                    <a:pt x="174" y="693"/>
                  </a:lnTo>
                  <a:lnTo>
                    <a:pt x="175" y="686"/>
                  </a:lnTo>
                  <a:lnTo>
                    <a:pt x="177" y="676"/>
                  </a:lnTo>
                  <a:lnTo>
                    <a:pt x="184" y="666"/>
                  </a:lnTo>
                  <a:lnTo>
                    <a:pt x="282" y="642"/>
                  </a:lnTo>
                  <a:lnTo>
                    <a:pt x="385" y="615"/>
                  </a:lnTo>
                  <a:lnTo>
                    <a:pt x="493" y="586"/>
                  </a:lnTo>
                  <a:lnTo>
                    <a:pt x="602" y="554"/>
                  </a:lnTo>
                  <a:lnTo>
                    <a:pt x="717" y="519"/>
                  </a:lnTo>
                  <a:lnTo>
                    <a:pt x="834" y="481"/>
                  </a:lnTo>
                  <a:lnTo>
                    <a:pt x="952" y="443"/>
                  </a:lnTo>
                  <a:lnTo>
                    <a:pt x="1072" y="400"/>
                  </a:lnTo>
                  <a:lnTo>
                    <a:pt x="1192" y="356"/>
                  </a:lnTo>
                  <a:lnTo>
                    <a:pt x="1313" y="311"/>
                  </a:lnTo>
                  <a:lnTo>
                    <a:pt x="1433" y="263"/>
                  </a:lnTo>
                  <a:lnTo>
                    <a:pt x="1553" y="214"/>
                  </a:lnTo>
                  <a:lnTo>
                    <a:pt x="1670" y="164"/>
                  </a:lnTo>
                  <a:lnTo>
                    <a:pt x="1786" y="111"/>
                  </a:lnTo>
                  <a:lnTo>
                    <a:pt x="1899" y="57"/>
                  </a:lnTo>
                  <a:lnTo>
                    <a:pt x="2009" y="3"/>
                  </a:lnTo>
                  <a:lnTo>
                    <a:pt x="1999" y="0"/>
                  </a:lnTo>
                  <a:lnTo>
                    <a:pt x="1872" y="57"/>
                  </a:lnTo>
                  <a:lnTo>
                    <a:pt x="1747" y="110"/>
                  </a:lnTo>
                  <a:lnTo>
                    <a:pt x="1624" y="159"/>
                  </a:lnTo>
                  <a:lnTo>
                    <a:pt x="1501" y="204"/>
                  </a:lnTo>
                  <a:lnTo>
                    <a:pt x="1379" y="247"/>
                  </a:lnTo>
                  <a:lnTo>
                    <a:pt x="1259" y="285"/>
                  </a:lnTo>
                  <a:lnTo>
                    <a:pt x="1141" y="321"/>
                  </a:lnTo>
                  <a:lnTo>
                    <a:pt x="1026" y="355"/>
                  </a:lnTo>
                  <a:lnTo>
                    <a:pt x="911" y="385"/>
                  </a:lnTo>
                  <a:lnTo>
                    <a:pt x="800" y="412"/>
                  </a:lnTo>
                  <a:lnTo>
                    <a:pt x="690" y="439"/>
                  </a:lnTo>
                  <a:lnTo>
                    <a:pt x="582" y="463"/>
                  </a:lnTo>
                  <a:lnTo>
                    <a:pt x="478" y="485"/>
                  </a:lnTo>
                  <a:lnTo>
                    <a:pt x="376" y="505"/>
                  </a:lnTo>
                  <a:lnTo>
                    <a:pt x="277" y="525"/>
                  </a:lnTo>
                  <a:lnTo>
                    <a:pt x="180" y="54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2" name="Freeform 672">
              <a:extLst>
                <a:ext uri="{FF2B5EF4-FFF2-40B4-BE49-F238E27FC236}">
                  <a16:creationId xmlns:a16="http://schemas.microsoft.com/office/drawing/2014/main" id="{55C718BC-A79A-4B5D-947F-A3670639C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" y="1812"/>
              <a:ext cx="865" cy="186"/>
            </a:xfrm>
            <a:custGeom>
              <a:avLst/>
              <a:gdLst>
                <a:gd name="T0" fmla="*/ 83 w 865"/>
                <a:gd name="T1" fmla="*/ 132 h 186"/>
                <a:gd name="T2" fmla="*/ 4 w 865"/>
                <a:gd name="T3" fmla="*/ 166 h 186"/>
                <a:gd name="T4" fmla="*/ 0 w 865"/>
                <a:gd name="T5" fmla="*/ 169 h 186"/>
                <a:gd name="T6" fmla="*/ 0 w 865"/>
                <a:gd name="T7" fmla="*/ 171 h 186"/>
                <a:gd name="T8" fmla="*/ 0 w 865"/>
                <a:gd name="T9" fmla="*/ 171 h 186"/>
                <a:gd name="T10" fmla="*/ 19 w 865"/>
                <a:gd name="T11" fmla="*/ 176 h 186"/>
                <a:gd name="T12" fmla="*/ 37 w 865"/>
                <a:gd name="T13" fmla="*/ 179 h 186"/>
                <a:gd name="T14" fmla="*/ 54 w 865"/>
                <a:gd name="T15" fmla="*/ 183 h 186"/>
                <a:gd name="T16" fmla="*/ 73 w 865"/>
                <a:gd name="T17" fmla="*/ 186 h 186"/>
                <a:gd name="T18" fmla="*/ 73 w 865"/>
                <a:gd name="T19" fmla="*/ 185 h 186"/>
                <a:gd name="T20" fmla="*/ 73 w 865"/>
                <a:gd name="T21" fmla="*/ 181 h 186"/>
                <a:gd name="T22" fmla="*/ 74 w 865"/>
                <a:gd name="T23" fmla="*/ 178 h 186"/>
                <a:gd name="T24" fmla="*/ 76 w 865"/>
                <a:gd name="T25" fmla="*/ 176 h 186"/>
                <a:gd name="T26" fmla="*/ 88 w 865"/>
                <a:gd name="T27" fmla="*/ 171 h 186"/>
                <a:gd name="T28" fmla="*/ 103 w 865"/>
                <a:gd name="T29" fmla="*/ 163 h 186"/>
                <a:gd name="T30" fmla="*/ 181 w 865"/>
                <a:gd name="T31" fmla="*/ 152 h 186"/>
                <a:gd name="T32" fmla="*/ 267 w 865"/>
                <a:gd name="T33" fmla="*/ 137 h 186"/>
                <a:gd name="T34" fmla="*/ 361 w 865"/>
                <a:gd name="T35" fmla="*/ 120 h 186"/>
                <a:gd name="T36" fmla="*/ 461 w 865"/>
                <a:gd name="T37" fmla="*/ 102 h 186"/>
                <a:gd name="T38" fmla="*/ 562 w 865"/>
                <a:gd name="T39" fmla="*/ 80 h 186"/>
                <a:gd name="T40" fmla="*/ 665 w 865"/>
                <a:gd name="T41" fmla="*/ 54 h 186"/>
                <a:gd name="T42" fmla="*/ 767 w 865"/>
                <a:gd name="T43" fmla="*/ 29 h 186"/>
                <a:gd name="T44" fmla="*/ 865 w 865"/>
                <a:gd name="T45" fmla="*/ 0 h 186"/>
                <a:gd name="T46" fmla="*/ 861 w 865"/>
                <a:gd name="T47" fmla="*/ 0 h 186"/>
                <a:gd name="T48" fmla="*/ 807 w 865"/>
                <a:gd name="T49" fmla="*/ 14 h 186"/>
                <a:gd name="T50" fmla="*/ 753 w 865"/>
                <a:gd name="T51" fmla="*/ 27 h 186"/>
                <a:gd name="T52" fmla="*/ 699 w 865"/>
                <a:gd name="T53" fmla="*/ 41 h 186"/>
                <a:gd name="T54" fmla="*/ 645 w 865"/>
                <a:gd name="T55" fmla="*/ 53 h 186"/>
                <a:gd name="T56" fmla="*/ 537 w 865"/>
                <a:gd name="T57" fmla="*/ 73 h 186"/>
                <a:gd name="T58" fmla="*/ 432 w 865"/>
                <a:gd name="T59" fmla="*/ 90 h 186"/>
                <a:gd name="T60" fmla="*/ 333 w 865"/>
                <a:gd name="T61" fmla="*/ 103 h 186"/>
                <a:gd name="T62" fmla="*/ 240 w 865"/>
                <a:gd name="T63" fmla="*/ 115 h 186"/>
                <a:gd name="T64" fmla="*/ 155 w 865"/>
                <a:gd name="T65" fmla="*/ 124 h 186"/>
                <a:gd name="T66" fmla="*/ 83 w 865"/>
                <a:gd name="T67" fmla="*/ 132 h 18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65" h="186">
                  <a:moveTo>
                    <a:pt x="83" y="132"/>
                  </a:moveTo>
                  <a:lnTo>
                    <a:pt x="4" y="166"/>
                  </a:lnTo>
                  <a:lnTo>
                    <a:pt x="0" y="169"/>
                  </a:lnTo>
                  <a:lnTo>
                    <a:pt x="0" y="171"/>
                  </a:lnTo>
                  <a:lnTo>
                    <a:pt x="19" y="176"/>
                  </a:lnTo>
                  <a:lnTo>
                    <a:pt x="37" y="179"/>
                  </a:lnTo>
                  <a:lnTo>
                    <a:pt x="54" y="183"/>
                  </a:lnTo>
                  <a:lnTo>
                    <a:pt x="73" y="186"/>
                  </a:lnTo>
                  <a:lnTo>
                    <a:pt x="73" y="185"/>
                  </a:lnTo>
                  <a:lnTo>
                    <a:pt x="73" y="181"/>
                  </a:lnTo>
                  <a:lnTo>
                    <a:pt x="74" y="178"/>
                  </a:lnTo>
                  <a:lnTo>
                    <a:pt x="76" y="176"/>
                  </a:lnTo>
                  <a:lnTo>
                    <a:pt x="88" y="171"/>
                  </a:lnTo>
                  <a:lnTo>
                    <a:pt x="103" y="163"/>
                  </a:lnTo>
                  <a:lnTo>
                    <a:pt x="181" y="152"/>
                  </a:lnTo>
                  <a:lnTo>
                    <a:pt x="267" y="137"/>
                  </a:lnTo>
                  <a:lnTo>
                    <a:pt x="361" y="120"/>
                  </a:lnTo>
                  <a:lnTo>
                    <a:pt x="461" y="102"/>
                  </a:lnTo>
                  <a:lnTo>
                    <a:pt x="562" y="80"/>
                  </a:lnTo>
                  <a:lnTo>
                    <a:pt x="665" y="54"/>
                  </a:lnTo>
                  <a:lnTo>
                    <a:pt x="767" y="29"/>
                  </a:lnTo>
                  <a:lnTo>
                    <a:pt x="865" y="0"/>
                  </a:lnTo>
                  <a:lnTo>
                    <a:pt x="861" y="0"/>
                  </a:lnTo>
                  <a:lnTo>
                    <a:pt x="807" y="14"/>
                  </a:lnTo>
                  <a:lnTo>
                    <a:pt x="753" y="27"/>
                  </a:lnTo>
                  <a:lnTo>
                    <a:pt x="699" y="41"/>
                  </a:lnTo>
                  <a:lnTo>
                    <a:pt x="645" y="53"/>
                  </a:lnTo>
                  <a:lnTo>
                    <a:pt x="537" y="73"/>
                  </a:lnTo>
                  <a:lnTo>
                    <a:pt x="432" y="90"/>
                  </a:lnTo>
                  <a:lnTo>
                    <a:pt x="333" y="103"/>
                  </a:lnTo>
                  <a:lnTo>
                    <a:pt x="240" y="115"/>
                  </a:lnTo>
                  <a:lnTo>
                    <a:pt x="155" y="124"/>
                  </a:lnTo>
                  <a:lnTo>
                    <a:pt x="83" y="132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3" name="Freeform 673">
              <a:extLst>
                <a:ext uri="{FF2B5EF4-FFF2-40B4-BE49-F238E27FC236}">
                  <a16:creationId xmlns:a16="http://schemas.microsoft.com/office/drawing/2014/main" id="{80F82904-07BE-4740-998E-2EFC1BC13D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" y="2264"/>
              <a:ext cx="1817" cy="542"/>
            </a:xfrm>
            <a:custGeom>
              <a:avLst/>
              <a:gdLst>
                <a:gd name="T0" fmla="*/ 0 w 1817"/>
                <a:gd name="T1" fmla="*/ 542 h 542"/>
                <a:gd name="T2" fmla="*/ 54 w 1817"/>
                <a:gd name="T3" fmla="*/ 505 h 542"/>
                <a:gd name="T4" fmla="*/ 80 w 1817"/>
                <a:gd name="T5" fmla="*/ 503 h 542"/>
                <a:gd name="T6" fmla="*/ 125 w 1817"/>
                <a:gd name="T7" fmla="*/ 496 h 542"/>
                <a:gd name="T8" fmla="*/ 188 w 1817"/>
                <a:gd name="T9" fmla="*/ 486 h 542"/>
                <a:gd name="T10" fmla="*/ 265 w 1817"/>
                <a:gd name="T11" fmla="*/ 471 h 542"/>
                <a:gd name="T12" fmla="*/ 358 w 1817"/>
                <a:gd name="T13" fmla="*/ 452 h 542"/>
                <a:gd name="T14" fmla="*/ 465 w 1817"/>
                <a:gd name="T15" fmla="*/ 430 h 542"/>
                <a:gd name="T16" fmla="*/ 579 w 1817"/>
                <a:gd name="T17" fmla="*/ 403 h 542"/>
                <a:gd name="T18" fmla="*/ 706 w 1817"/>
                <a:gd name="T19" fmla="*/ 373 h 542"/>
                <a:gd name="T20" fmla="*/ 838 w 1817"/>
                <a:gd name="T21" fmla="*/ 339 h 542"/>
                <a:gd name="T22" fmla="*/ 975 w 1817"/>
                <a:gd name="T23" fmla="*/ 302 h 542"/>
                <a:gd name="T24" fmla="*/ 1116 w 1817"/>
                <a:gd name="T25" fmla="*/ 261 h 542"/>
                <a:gd name="T26" fmla="*/ 1260 w 1817"/>
                <a:gd name="T27" fmla="*/ 216 h 542"/>
                <a:gd name="T28" fmla="*/ 1333 w 1817"/>
                <a:gd name="T29" fmla="*/ 192 h 542"/>
                <a:gd name="T30" fmla="*/ 1403 w 1817"/>
                <a:gd name="T31" fmla="*/ 167 h 542"/>
                <a:gd name="T32" fmla="*/ 1474 w 1817"/>
                <a:gd name="T33" fmla="*/ 141 h 542"/>
                <a:gd name="T34" fmla="*/ 1545 w 1817"/>
                <a:gd name="T35" fmla="*/ 114 h 542"/>
                <a:gd name="T36" fmla="*/ 1614 w 1817"/>
                <a:gd name="T37" fmla="*/ 87 h 542"/>
                <a:gd name="T38" fmla="*/ 1684 w 1817"/>
                <a:gd name="T39" fmla="*/ 59 h 542"/>
                <a:gd name="T40" fmla="*/ 1751 w 1817"/>
                <a:gd name="T41" fmla="*/ 30 h 542"/>
                <a:gd name="T42" fmla="*/ 1817 w 1817"/>
                <a:gd name="T43" fmla="*/ 0 h 542"/>
                <a:gd name="T44" fmla="*/ 1817 w 1817"/>
                <a:gd name="T45" fmla="*/ 0 h 542"/>
                <a:gd name="T46" fmla="*/ 1692 w 1817"/>
                <a:gd name="T47" fmla="*/ 55 h 542"/>
                <a:gd name="T48" fmla="*/ 1567 w 1817"/>
                <a:gd name="T49" fmla="*/ 109 h 542"/>
                <a:gd name="T50" fmla="*/ 1442 w 1817"/>
                <a:gd name="T51" fmla="*/ 158 h 542"/>
                <a:gd name="T52" fmla="*/ 1321 w 1817"/>
                <a:gd name="T53" fmla="*/ 202 h 542"/>
                <a:gd name="T54" fmla="*/ 1199 w 1817"/>
                <a:gd name="T55" fmla="*/ 245 h 542"/>
                <a:gd name="T56" fmla="*/ 1079 w 1817"/>
                <a:gd name="T57" fmla="*/ 283 h 542"/>
                <a:gd name="T58" fmla="*/ 961 w 1817"/>
                <a:gd name="T59" fmla="*/ 319 h 542"/>
                <a:gd name="T60" fmla="*/ 845 w 1817"/>
                <a:gd name="T61" fmla="*/ 353 h 542"/>
                <a:gd name="T62" fmla="*/ 731 w 1817"/>
                <a:gd name="T63" fmla="*/ 383 h 542"/>
                <a:gd name="T64" fmla="*/ 620 w 1817"/>
                <a:gd name="T65" fmla="*/ 410 h 542"/>
                <a:gd name="T66" fmla="*/ 510 w 1817"/>
                <a:gd name="T67" fmla="*/ 437 h 542"/>
                <a:gd name="T68" fmla="*/ 402 w 1817"/>
                <a:gd name="T69" fmla="*/ 461 h 542"/>
                <a:gd name="T70" fmla="*/ 298 w 1817"/>
                <a:gd name="T71" fmla="*/ 483 h 542"/>
                <a:gd name="T72" fmla="*/ 196 w 1817"/>
                <a:gd name="T73" fmla="*/ 503 h 542"/>
                <a:gd name="T74" fmla="*/ 97 w 1817"/>
                <a:gd name="T75" fmla="*/ 523 h 542"/>
                <a:gd name="T76" fmla="*/ 0 w 1817"/>
                <a:gd name="T77" fmla="*/ 542 h 54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817" h="542">
                  <a:moveTo>
                    <a:pt x="0" y="542"/>
                  </a:moveTo>
                  <a:lnTo>
                    <a:pt x="54" y="505"/>
                  </a:lnTo>
                  <a:lnTo>
                    <a:pt x="80" y="503"/>
                  </a:lnTo>
                  <a:lnTo>
                    <a:pt x="125" y="496"/>
                  </a:lnTo>
                  <a:lnTo>
                    <a:pt x="188" y="486"/>
                  </a:lnTo>
                  <a:lnTo>
                    <a:pt x="265" y="471"/>
                  </a:lnTo>
                  <a:lnTo>
                    <a:pt x="358" y="452"/>
                  </a:lnTo>
                  <a:lnTo>
                    <a:pt x="465" y="430"/>
                  </a:lnTo>
                  <a:lnTo>
                    <a:pt x="579" y="403"/>
                  </a:lnTo>
                  <a:lnTo>
                    <a:pt x="706" y="373"/>
                  </a:lnTo>
                  <a:lnTo>
                    <a:pt x="838" y="339"/>
                  </a:lnTo>
                  <a:lnTo>
                    <a:pt x="975" y="302"/>
                  </a:lnTo>
                  <a:lnTo>
                    <a:pt x="1116" y="261"/>
                  </a:lnTo>
                  <a:lnTo>
                    <a:pt x="1260" y="216"/>
                  </a:lnTo>
                  <a:lnTo>
                    <a:pt x="1333" y="192"/>
                  </a:lnTo>
                  <a:lnTo>
                    <a:pt x="1403" y="167"/>
                  </a:lnTo>
                  <a:lnTo>
                    <a:pt x="1474" y="141"/>
                  </a:lnTo>
                  <a:lnTo>
                    <a:pt x="1545" y="114"/>
                  </a:lnTo>
                  <a:lnTo>
                    <a:pt x="1614" y="87"/>
                  </a:lnTo>
                  <a:lnTo>
                    <a:pt x="1684" y="59"/>
                  </a:lnTo>
                  <a:lnTo>
                    <a:pt x="1751" y="30"/>
                  </a:lnTo>
                  <a:lnTo>
                    <a:pt x="1817" y="0"/>
                  </a:lnTo>
                  <a:lnTo>
                    <a:pt x="1692" y="55"/>
                  </a:lnTo>
                  <a:lnTo>
                    <a:pt x="1567" y="109"/>
                  </a:lnTo>
                  <a:lnTo>
                    <a:pt x="1442" y="158"/>
                  </a:lnTo>
                  <a:lnTo>
                    <a:pt x="1321" y="202"/>
                  </a:lnTo>
                  <a:lnTo>
                    <a:pt x="1199" y="245"/>
                  </a:lnTo>
                  <a:lnTo>
                    <a:pt x="1079" y="283"/>
                  </a:lnTo>
                  <a:lnTo>
                    <a:pt x="961" y="319"/>
                  </a:lnTo>
                  <a:lnTo>
                    <a:pt x="845" y="353"/>
                  </a:lnTo>
                  <a:lnTo>
                    <a:pt x="731" y="383"/>
                  </a:lnTo>
                  <a:lnTo>
                    <a:pt x="620" y="410"/>
                  </a:lnTo>
                  <a:lnTo>
                    <a:pt x="510" y="437"/>
                  </a:lnTo>
                  <a:lnTo>
                    <a:pt x="402" y="461"/>
                  </a:lnTo>
                  <a:lnTo>
                    <a:pt x="298" y="483"/>
                  </a:lnTo>
                  <a:lnTo>
                    <a:pt x="196" y="503"/>
                  </a:lnTo>
                  <a:lnTo>
                    <a:pt x="97" y="523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4" name="Freeform 674">
              <a:extLst>
                <a:ext uri="{FF2B5EF4-FFF2-40B4-BE49-F238E27FC236}">
                  <a16:creationId xmlns:a16="http://schemas.microsoft.com/office/drawing/2014/main" id="{265A0E88-F9EC-496D-904E-F2BF35823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" y="1812"/>
              <a:ext cx="778" cy="132"/>
            </a:xfrm>
            <a:custGeom>
              <a:avLst/>
              <a:gdLst>
                <a:gd name="T0" fmla="*/ 0 w 778"/>
                <a:gd name="T1" fmla="*/ 132 h 132"/>
                <a:gd name="T2" fmla="*/ 23 w 778"/>
                <a:gd name="T3" fmla="*/ 122 h 132"/>
                <a:gd name="T4" fmla="*/ 52 w 778"/>
                <a:gd name="T5" fmla="*/ 120 h 132"/>
                <a:gd name="T6" fmla="*/ 111 w 778"/>
                <a:gd name="T7" fmla="*/ 115 h 132"/>
                <a:gd name="T8" fmla="*/ 196 w 778"/>
                <a:gd name="T9" fmla="*/ 105 h 132"/>
                <a:gd name="T10" fmla="*/ 300 w 778"/>
                <a:gd name="T11" fmla="*/ 93 h 132"/>
                <a:gd name="T12" fmla="*/ 417 w 778"/>
                <a:gd name="T13" fmla="*/ 76 h 132"/>
                <a:gd name="T14" fmla="*/ 538 w 778"/>
                <a:gd name="T15" fmla="*/ 54 h 132"/>
                <a:gd name="T16" fmla="*/ 601 w 778"/>
                <a:gd name="T17" fmla="*/ 43 h 132"/>
                <a:gd name="T18" fmla="*/ 662 w 778"/>
                <a:gd name="T19" fmla="*/ 29 h 132"/>
                <a:gd name="T20" fmla="*/ 721 w 778"/>
                <a:gd name="T21" fmla="*/ 16 h 132"/>
                <a:gd name="T22" fmla="*/ 778 w 778"/>
                <a:gd name="T23" fmla="*/ 0 h 132"/>
                <a:gd name="T24" fmla="*/ 778 w 778"/>
                <a:gd name="T25" fmla="*/ 0 h 132"/>
                <a:gd name="T26" fmla="*/ 724 w 778"/>
                <a:gd name="T27" fmla="*/ 14 h 132"/>
                <a:gd name="T28" fmla="*/ 670 w 778"/>
                <a:gd name="T29" fmla="*/ 29 h 132"/>
                <a:gd name="T30" fmla="*/ 616 w 778"/>
                <a:gd name="T31" fmla="*/ 41 h 132"/>
                <a:gd name="T32" fmla="*/ 560 w 778"/>
                <a:gd name="T33" fmla="*/ 53 h 132"/>
                <a:gd name="T34" fmla="*/ 454 w 778"/>
                <a:gd name="T35" fmla="*/ 73 h 132"/>
                <a:gd name="T36" fmla="*/ 349 w 778"/>
                <a:gd name="T37" fmla="*/ 90 h 132"/>
                <a:gd name="T38" fmla="*/ 250 w 778"/>
                <a:gd name="T39" fmla="*/ 103 h 132"/>
                <a:gd name="T40" fmla="*/ 157 w 778"/>
                <a:gd name="T41" fmla="*/ 115 h 132"/>
                <a:gd name="T42" fmla="*/ 72 w 778"/>
                <a:gd name="T43" fmla="*/ 124 h 132"/>
                <a:gd name="T44" fmla="*/ 0 w 778"/>
                <a:gd name="T45" fmla="*/ 13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78" h="132">
                  <a:moveTo>
                    <a:pt x="0" y="132"/>
                  </a:moveTo>
                  <a:lnTo>
                    <a:pt x="23" y="122"/>
                  </a:lnTo>
                  <a:lnTo>
                    <a:pt x="52" y="120"/>
                  </a:lnTo>
                  <a:lnTo>
                    <a:pt x="111" y="115"/>
                  </a:lnTo>
                  <a:lnTo>
                    <a:pt x="196" y="105"/>
                  </a:lnTo>
                  <a:lnTo>
                    <a:pt x="300" y="93"/>
                  </a:lnTo>
                  <a:lnTo>
                    <a:pt x="417" y="76"/>
                  </a:lnTo>
                  <a:lnTo>
                    <a:pt x="538" y="54"/>
                  </a:lnTo>
                  <a:lnTo>
                    <a:pt x="601" y="43"/>
                  </a:lnTo>
                  <a:lnTo>
                    <a:pt x="662" y="29"/>
                  </a:lnTo>
                  <a:lnTo>
                    <a:pt x="721" y="16"/>
                  </a:lnTo>
                  <a:lnTo>
                    <a:pt x="778" y="0"/>
                  </a:lnTo>
                  <a:lnTo>
                    <a:pt x="724" y="14"/>
                  </a:lnTo>
                  <a:lnTo>
                    <a:pt x="670" y="29"/>
                  </a:lnTo>
                  <a:lnTo>
                    <a:pt x="616" y="41"/>
                  </a:lnTo>
                  <a:lnTo>
                    <a:pt x="560" y="53"/>
                  </a:lnTo>
                  <a:lnTo>
                    <a:pt x="454" y="73"/>
                  </a:lnTo>
                  <a:lnTo>
                    <a:pt x="349" y="90"/>
                  </a:lnTo>
                  <a:lnTo>
                    <a:pt x="250" y="103"/>
                  </a:lnTo>
                  <a:lnTo>
                    <a:pt x="157" y="115"/>
                  </a:lnTo>
                  <a:lnTo>
                    <a:pt x="72" y="124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5" name="Freeform 675">
              <a:extLst>
                <a:ext uri="{FF2B5EF4-FFF2-40B4-BE49-F238E27FC236}">
                  <a16:creationId xmlns:a16="http://schemas.microsoft.com/office/drawing/2014/main" id="{7A01AE59-EB58-4A28-B1AC-D547888DF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6" y="2248"/>
              <a:ext cx="1474" cy="565"/>
            </a:xfrm>
            <a:custGeom>
              <a:avLst/>
              <a:gdLst>
                <a:gd name="T0" fmla="*/ 274 w 1474"/>
                <a:gd name="T1" fmla="*/ 240 h 565"/>
                <a:gd name="T2" fmla="*/ 269 w 1474"/>
                <a:gd name="T3" fmla="*/ 262 h 565"/>
                <a:gd name="T4" fmla="*/ 261 w 1474"/>
                <a:gd name="T5" fmla="*/ 284 h 565"/>
                <a:gd name="T6" fmla="*/ 249 w 1474"/>
                <a:gd name="T7" fmla="*/ 308 h 565"/>
                <a:gd name="T8" fmla="*/ 233 w 1474"/>
                <a:gd name="T9" fmla="*/ 332 h 565"/>
                <a:gd name="T10" fmla="*/ 218 w 1474"/>
                <a:gd name="T11" fmla="*/ 355 h 565"/>
                <a:gd name="T12" fmla="*/ 200 w 1474"/>
                <a:gd name="T13" fmla="*/ 379 h 565"/>
                <a:gd name="T14" fmla="*/ 181 w 1474"/>
                <a:gd name="T15" fmla="*/ 401 h 565"/>
                <a:gd name="T16" fmla="*/ 159 w 1474"/>
                <a:gd name="T17" fmla="*/ 424 h 565"/>
                <a:gd name="T18" fmla="*/ 117 w 1474"/>
                <a:gd name="T19" fmla="*/ 467 h 565"/>
                <a:gd name="T20" fmla="*/ 75 w 1474"/>
                <a:gd name="T21" fmla="*/ 506 h 565"/>
                <a:gd name="T22" fmla="*/ 34 w 1474"/>
                <a:gd name="T23" fmla="*/ 539 h 565"/>
                <a:gd name="T24" fmla="*/ 0 w 1474"/>
                <a:gd name="T25" fmla="*/ 565 h 565"/>
                <a:gd name="T26" fmla="*/ 83 w 1474"/>
                <a:gd name="T27" fmla="*/ 539 h 565"/>
                <a:gd name="T28" fmla="*/ 171 w 1474"/>
                <a:gd name="T29" fmla="*/ 512 h 565"/>
                <a:gd name="T30" fmla="*/ 262 w 1474"/>
                <a:gd name="T31" fmla="*/ 484 h 565"/>
                <a:gd name="T32" fmla="*/ 355 w 1474"/>
                <a:gd name="T33" fmla="*/ 452 h 565"/>
                <a:gd name="T34" fmla="*/ 450 w 1474"/>
                <a:gd name="T35" fmla="*/ 419 h 565"/>
                <a:gd name="T36" fmla="*/ 546 w 1474"/>
                <a:gd name="T37" fmla="*/ 384 h 565"/>
                <a:gd name="T38" fmla="*/ 644 w 1474"/>
                <a:gd name="T39" fmla="*/ 348 h 565"/>
                <a:gd name="T40" fmla="*/ 742 w 1474"/>
                <a:gd name="T41" fmla="*/ 313 h 565"/>
                <a:gd name="T42" fmla="*/ 840 w 1474"/>
                <a:gd name="T43" fmla="*/ 276 h 565"/>
                <a:gd name="T44" fmla="*/ 938 w 1474"/>
                <a:gd name="T45" fmla="*/ 237 h 565"/>
                <a:gd name="T46" fmla="*/ 1032 w 1474"/>
                <a:gd name="T47" fmla="*/ 198 h 565"/>
                <a:gd name="T48" fmla="*/ 1127 w 1474"/>
                <a:gd name="T49" fmla="*/ 159 h 565"/>
                <a:gd name="T50" fmla="*/ 1219 w 1474"/>
                <a:gd name="T51" fmla="*/ 120 h 565"/>
                <a:gd name="T52" fmla="*/ 1307 w 1474"/>
                <a:gd name="T53" fmla="*/ 81 h 565"/>
                <a:gd name="T54" fmla="*/ 1393 w 1474"/>
                <a:gd name="T55" fmla="*/ 43 h 565"/>
                <a:gd name="T56" fmla="*/ 1474 w 1474"/>
                <a:gd name="T57" fmla="*/ 4 h 565"/>
                <a:gd name="T58" fmla="*/ 1454 w 1474"/>
                <a:gd name="T59" fmla="*/ 0 h 565"/>
                <a:gd name="T60" fmla="*/ 1378 w 1474"/>
                <a:gd name="T61" fmla="*/ 27 h 565"/>
                <a:gd name="T62" fmla="*/ 1301 w 1474"/>
                <a:gd name="T63" fmla="*/ 53 h 565"/>
                <a:gd name="T64" fmla="*/ 1223 w 1474"/>
                <a:gd name="T65" fmla="*/ 78 h 565"/>
                <a:gd name="T66" fmla="*/ 1144 w 1474"/>
                <a:gd name="T67" fmla="*/ 102 h 565"/>
                <a:gd name="T68" fmla="*/ 1064 w 1474"/>
                <a:gd name="T69" fmla="*/ 124 h 565"/>
                <a:gd name="T70" fmla="*/ 983 w 1474"/>
                <a:gd name="T71" fmla="*/ 144 h 565"/>
                <a:gd name="T72" fmla="*/ 904 w 1474"/>
                <a:gd name="T73" fmla="*/ 163 h 565"/>
                <a:gd name="T74" fmla="*/ 826 w 1474"/>
                <a:gd name="T75" fmla="*/ 179 h 565"/>
                <a:gd name="T76" fmla="*/ 748 w 1474"/>
                <a:gd name="T77" fmla="*/ 195 h 565"/>
                <a:gd name="T78" fmla="*/ 672 w 1474"/>
                <a:gd name="T79" fmla="*/ 208 h 565"/>
                <a:gd name="T80" fmla="*/ 598 w 1474"/>
                <a:gd name="T81" fmla="*/ 218 h 565"/>
                <a:gd name="T82" fmla="*/ 527 w 1474"/>
                <a:gd name="T83" fmla="*/ 228 h 565"/>
                <a:gd name="T84" fmla="*/ 458 w 1474"/>
                <a:gd name="T85" fmla="*/ 234 h 565"/>
                <a:gd name="T86" fmla="*/ 394 w 1474"/>
                <a:gd name="T87" fmla="*/ 239 h 565"/>
                <a:gd name="T88" fmla="*/ 331 w 1474"/>
                <a:gd name="T89" fmla="*/ 240 h 565"/>
                <a:gd name="T90" fmla="*/ 274 w 1474"/>
                <a:gd name="T91" fmla="*/ 240 h 5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74" h="565">
                  <a:moveTo>
                    <a:pt x="274" y="240"/>
                  </a:moveTo>
                  <a:lnTo>
                    <a:pt x="269" y="262"/>
                  </a:lnTo>
                  <a:lnTo>
                    <a:pt x="261" y="284"/>
                  </a:lnTo>
                  <a:lnTo>
                    <a:pt x="249" y="308"/>
                  </a:lnTo>
                  <a:lnTo>
                    <a:pt x="233" y="332"/>
                  </a:lnTo>
                  <a:lnTo>
                    <a:pt x="218" y="355"/>
                  </a:lnTo>
                  <a:lnTo>
                    <a:pt x="200" y="379"/>
                  </a:lnTo>
                  <a:lnTo>
                    <a:pt x="181" y="401"/>
                  </a:lnTo>
                  <a:lnTo>
                    <a:pt x="159" y="424"/>
                  </a:lnTo>
                  <a:lnTo>
                    <a:pt x="117" y="467"/>
                  </a:lnTo>
                  <a:lnTo>
                    <a:pt x="75" y="506"/>
                  </a:lnTo>
                  <a:lnTo>
                    <a:pt x="34" y="539"/>
                  </a:lnTo>
                  <a:lnTo>
                    <a:pt x="0" y="565"/>
                  </a:lnTo>
                  <a:lnTo>
                    <a:pt x="83" y="539"/>
                  </a:lnTo>
                  <a:lnTo>
                    <a:pt x="171" y="512"/>
                  </a:lnTo>
                  <a:lnTo>
                    <a:pt x="262" y="484"/>
                  </a:lnTo>
                  <a:lnTo>
                    <a:pt x="355" y="452"/>
                  </a:lnTo>
                  <a:lnTo>
                    <a:pt x="450" y="419"/>
                  </a:lnTo>
                  <a:lnTo>
                    <a:pt x="546" y="384"/>
                  </a:lnTo>
                  <a:lnTo>
                    <a:pt x="644" y="348"/>
                  </a:lnTo>
                  <a:lnTo>
                    <a:pt x="742" y="313"/>
                  </a:lnTo>
                  <a:lnTo>
                    <a:pt x="840" y="276"/>
                  </a:lnTo>
                  <a:lnTo>
                    <a:pt x="938" y="237"/>
                  </a:lnTo>
                  <a:lnTo>
                    <a:pt x="1032" y="198"/>
                  </a:lnTo>
                  <a:lnTo>
                    <a:pt x="1127" y="159"/>
                  </a:lnTo>
                  <a:lnTo>
                    <a:pt x="1219" y="120"/>
                  </a:lnTo>
                  <a:lnTo>
                    <a:pt x="1307" y="81"/>
                  </a:lnTo>
                  <a:lnTo>
                    <a:pt x="1393" y="43"/>
                  </a:lnTo>
                  <a:lnTo>
                    <a:pt x="1474" y="4"/>
                  </a:lnTo>
                  <a:lnTo>
                    <a:pt x="1454" y="0"/>
                  </a:lnTo>
                  <a:lnTo>
                    <a:pt x="1378" y="27"/>
                  </a:lnTo>
                  <a:lnTo>
                    <a:pt x="1301" y="53"/>
                  </a:lnTo>
                  <a:lnTo>
                    <a:pt x="1223" y="78"/>
                  </a:lnTo>
                  <a:lnTo>
                    <a:pt x="1144" y="102"/>
                  </a:lnTo>
                  <a:lnTo>
                    <a:pt x="1064" y="124"/>
                  </a:lnTo>
                  <a:lnTo>
                    <a:pt x="983" y="144"/>
                  </a:lnTo>
                  <a:lnTo>
                    <a:pt x="904" y="163"/>
                  </a:lnTo>
                  <a:lnTo>
                    <a:pt x="826" y="179"/>
                  </a:lnTo>
                  <a:lnTo>
                    <a:pt x="748" y="195"/>
                  </a:lnTo>
                  <a:lnTo>
                    <a:pt x="672" y="208"/>
                  </a:lnTo>
                  <a:lnTo>
                    <a:pt x="598" y="218"/>
                  </a:lnTo>
                  <a:lnTo>
                    <a:pt x="527" y="228"/>
                  </a:lnTo>
                  <a:lnTo>
                    <a:pt x="458" y="234"/>
                  </a:lnTo>
                  <a:lnTo>
                    <a:pt x="394" y="239"/>
                  </a:lnTo>
                  <a:lnTo>
                    <a:pt x="331" y="240"/>
                  </a:lnTo>
                  <a:lnTo>
                    <a:pt x="274" y="240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6" name="Freeform 676">
              <a:extLst>
                <a:ext uri="{FF2B5EF4-FFF2-40B4-BE49-F238E27FC236}">
                  <a16:creationId xmlns:a16="http://schemas.microsoft.com/office/drawing/2014/main" id="{F00C4B41-36B6-4DB0-8A42-7563652C3B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" y="1807"/>
              <a:ext cx="595" cy="135"/>
            </a:xfrm>
            <a:custGeom>
              <a:avLst/>
              <a:gdLst>
                <a:gd name="T0" fmla="*/ 156 w 595"/>
                <a:gd name="T1" fmla="*/ 49 h 135"/>
                <a:gd name="T2" fmla="*/ 140 w 595"/>
                <a:gd name="T3" fmla="*/ 63 h 135"/>
                <a:gd name="T4" fmla="*/ 122 w 595"/>
                <a:gd name="T5" fmla="*/ 76 h 135"/>
                <a:gd name="T6" fmla="*/ 102 w 595"/>
                <a:gd name="T7" fmla="*/ 88 h 135"/>
                <a:gd name="T8" fmla="*/ 80 w 595"/>
                <a:gd name="T9" fmla="*/ 100 h 135"/>
                <a:gd name="T10" fmla="*/ 36 w 595"/>
                <a:gd name="T11" fmla="*/ 120 h 135"/>
                <a:gd name="T12" fmla="*/ 0 w 595"/>
                <a:gd name="T13" fmla="*/ 135 h 135"/>
                <a:gd name="T14" fmla="*/ 66 w 595"/>
                <a:gd name="T15" fmla="*/ 124 h 135"/>
                <a:gd name="T16" fmla="*/ 139 w 595"/>
                <a:gd name="T17" fmla="*/ 110 h 135"/>
                <a:gd name="T18" fmla="*/ 215 w 595"/>
                <a:gd name="T19" fmla="*/ 95 h 135"/>
                <a:gd name="T20" fmla="*/ 292 w 595"/>
                <a:gd name="T21" fmla="*/ 78 h 135"/>
                <a:gd name="T22" fmla="*/ 372 w 595"/>
                <a:gd name="T23" fmla="*/ 59 h 135"/>
                <a:gd name="T24" fmla="*/ 449 w 595"/>
                <a:gd name="T25" fmla="*/ 41 h 135"/>
                <a:gd name="T26" fmla="*/ 524 w 595"/>
                <a:gd name="T27" fmla="*/ 22 h 135"/>
                <a:gd name="T28" fmla="*/ 595 w 595"/>
                <a:gd name="T29" fmla="*/ 2 h 135"/>
                <a:gd name="T30" fmla="*/ 590 w 595"/>
                <a:gd name="T31" fmla="*/ 0 h 135"/>
                <a:gd name="T32" fmla="*/ 529 w 595"/>
                <a:gd name="T33" fmla="*/ 14 h 135"/>
                <a:gd name="T34" fmla="*/ 466 w 595"/>
                <a:gd name="T35" fmla="*/ 24 h 135"/>
                <a:gd name="T36" fmla="*/ 405 w 595"/>
                <a:gd name="T37" fmla="*/ 34 h 135"/>
                <a:gd name="T38" fmla="*/ 346 w 595"/>
                <a:gd name="T39" fmla="*/ 43 h 135"/>
                <a:gd name="T40" fmla="*/ 289 w 595"/>
                <a:gd name="T41" fmla="*/ 48 h 135"/>
                <a:gd name="T42" fmla="*/ 238 w 595"/>
                <a:gd name="T43" fmla="*/ 51 h 135"/>
                <a:gd name="T44" fmla="*/ 193 w 595"/>
                <a:gd name="T45" fmla="*/ 53 h 135"/>
                <a:gd name="T46" fmla="*/ 156 w 595"/>
                <a:gd name="T47" fmla="*/ 49 h 1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5" h="135">
                  <a:moveTo>
                    <a:pt x="156" y="49"/>
                  </a:moveTo>
                  <a:lnTo>
                    <a:pt x="140" y="63"/>
                  </a:lnTo>
                  <a:lnTo>
                    <a:pt x="122" y="76"/>
                  </a:lnTo>
                  <a:lnTo>
                    <a:pt x="102" y="88"/>
                  </a:lnTo>
                  <a:lnTo>
                    <a:pt x="80" y="100"/>
                  </a:lnTo>
                  <a:lnTo>
                    <a:pt x="36" y="120"/>
                  </a:lnTo>
                  <a:lnTo>
                    <a:pt x="0" y="135"/>
                  </a:lnTo>
                  <a:lnTo>
                    <a:pt x="66" y="124"/>
                  </a:lnTo>
                  <a:lnTo>
                    <a:pt x="139" y="110"/>
                  </a:lnTo>
                  <a:lnTo>
                    <a:pt x="215" y="95"/>
                  </a:lnTo>
                  <a:lnTo>
                    <a:pt x="292" y="78"/>
                  </a:lnTo>
                  <a:lnTo>
                    <a:pt x="372" y="59"/>
                  </a:lnTo>
                  <a:lnTo>
                    <a:pt x="449" y="41"/>
                  </a:lnTo>
                  <a:lnTo>
                    <a:pt x="524" y="22"/>
                  </a:lnTo>
                  <a:lnTo>
                    <a:pt x="595" y="2"/>
                  </a:lnTo>
                  <a:lnTo>
                    <a:pt x="590" y="0"/>
                  </a:lnTo>
                  <a:lnTo>
                    <a:pt x="529" y="14"/>
                  </a:lnTo>
                  <a:lnTo>
                    <a:pt x="466" y="24"/>
                  </a:lnTo>
                  <a:lnTo>
                    <a:pt x="405" y="34"/>
                  </a:lnTo>
                  <a:lnTo>
                    <a:pt x="346" y="43"/>
                  </a:lnTo>
                  <a:lnTo>
                    <a:pt x="289" y="48"/>
                  </a:lnTo>
                  <a:lnTo>
                    <a:pt x="238" y="51"/>
                  </a:lnTo>
                  <a:lnTo>
                    <a:pt x="193" y="53"/>
                  </a:lnTo>
                  <a:lnTo>
                    <a:pt x="156" y="49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7" name="Freeform 677">
              <a:extLst>
                <a:ext uri="{FF2B5EF4-FFF2-40B4-BE49-F238E27FC236}">
                  <a16:creationId xmlns:a16="http://schemas.microsoft.com/office/drawing/2014/main" id="{241FDDEA-0DE9-4F69-9162-3B224C1743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2252"/>
              <a:ext cx="1471" cy="586"/>
            </a:xfrm>
            <a:custGeom>
              <a:avLst/>
              <a:gdLst>
                <a:gd name="T0" fmla="*/ 275 w 1471"/>
                <a:gd name="T1" fmla="*/ 262 h 586"/>
                <a:gd name="T2" fmla="*/ 269 w 1471"/>
                <a:gd name="T3" fmla="*/ 284 h 586"/>
                <a:gd name="T4" fmla="*/ 260 w 1471"/>
                <a:gd name="T5" fmla="*/ 306 h 586"/>
                <a:gd name="T6" fmla="*/ 248 w 1471"/>
                <a:gd name="T7" fmla="*/ 329 h 586"/>
                <a:gd name="T8" fmla="*/ 235 w 1471"/>
                <a:gd name="T9" fmla="*/ 353 h 586"/>
                <a:gd name="T10" fmla="*/ 218 w 1471"/>
                <a:gd name="T11" fmla="*/ 377 h 586"/>
                <a:gd name="T12" fmla="*/ 199 w 1471"/>
                <a:gd name="T13" fmla="*/ 400 h 586"/>
                <a:gd name="T14" fmla="*/ 181 w 1471"/>
                <a:gd name="T15" fmla="*/ 422 h 586"/>
                <a:gd name="T16" fmla="*/ 161 w 1471"/>
                <a:gd name="T17" fmla="*/ 446 h 586"/>
                <a:gd name="T18" fmla="*/ 117 w 1471"/>
                <a:gd name="T19" fmla="*/ 488 h 586"/>
                <a:gd name="T20" fmla="*/ 74 w 1471"/>
                <a:gd name="T21" fmla="*/ 527 h 586"/>
                <a:gd name="T22" fmla="*/ 34 w 1471"/>
                <a:gd name="T23" fmla="*/ 561 h 586"/>
                <a:gd name="T24" fmla="*/ 0 w 1471"/>
                <a:gd name="T25" fmla="*/ 586 h 586"/>
                <a:gd name="T26" fmla="*/ 85 w 1471"/>
                <a:gd name="T27" fmla="*/ 561 h 586"/>
                <a:gd name="T28" fmla="*/ 171 w 1471"/>
                <a:gd name="T29" fmla="*/ 534 h 586"/>
                <a:gd name="T30" fmla="*/ 262 w 1471"/>
                <a:gd name="T31" fmla="*/ 503 h 586"/>
                <a:gd name="T32" fmla="*/ 355 w 1471"/>
                <a:gd name="T33" fmla="*/ 470 h 586"/>
                <a:gd name="T34" fmla="*/ 449 w 1471"/>
                <a:gd name="T35" fmla="*/ 436 h 586"/>
                <a:gd name="T36" fmla="*/ 545 w 1471"/>
                <a:gd name="T37" fmla="*/ 400 h 586"/>
                <a:gd name="T38" fmla="*/ 642 w 1471"/>
                <a:gd name="T39" fmla="*/ 361 h 586"/>
                <a:gd name="T40" fmla="*/ 740 w 1471"/>
                <a:gd name="T41" fmla="*/ 324 h 586"/>
                <a:gd name="T42" fmla="*/ 836 w 1471"/>
                <a:gd name="T43" fmla="*/ 284 h 586"/>
                <a:gd name="T44" fmla="*/ 934 w 1471"/>
                <a:gd name="T45" fmla="*/ 245 h 586"/>
                <a:gd name="T46" fmla="*/ 1028 w 1471"/>
                <a:gd name="T47" fmla="*/ 204 h 586"/>
                <a:gd name="T48" fmla="*/ 1123 w 1471"/>
                <a:gd name="T49" fmla="*/ 164 h 586"/>
                <a:gd name="T50" fmla="*/ 1214 w 1471"/>
                <a:gd name="T51" fmla="*/ 123 h 586"/>
                <a:gd name="T52" fmla="*/ 1304 w 1471"/>
                <a:gd name="T53" fmla="*/ 83 h 586"/>
                <a:gd name="T54" fmla="*/ 1388 w 1471"/>
                <a:gd name="T55" fmla="*/ 44 h 586"/>
                <a:gd name="T56" fmla="*/ 1471 w 1471"/>
                <a:gd name="T57" fmla="*/ 5 h 586"/>
                <a:gd name="T58" fmla="*/ 1449 w 1471"/>
                <a:gd name="T59" fmla="*/ 0 h 586"/>
                <a:gd name="T60" fmla="*/ 1373 w 1471"/>
                <a:gd name="T61" fmla="*/ 27 h 586"/>
                <a:gd name="T62" fmla="*/ 1297 w 1471"/>
                <a:gd name="T63" fmla="*/ 54 h 586"/>
                <a:gd name="T64" fmla="*/ 1217 w 1471"/>
                <a:gd name="T65" fmla="*/ 81 h 586"/>
                <a:gd name="T66" fmla="*/ 1140 w 1471"/>
                <a:gd name="T67" fmla="*/ 104 h 586"/>
                <a:gd name="T68" fmla="*/ 1059 w 1471"/>
                <a:gd name="T69" fmla="*/ 128 h 586"/>
                <a:gd name="T70" fmla="*/ 979 w 1471"/>
                <a:gd name="T71" fmla="*/ 150 h 586"/>
                <a:gd name="T72" fmla="*/ 902 w 1471"/>
                <a:gd name="T73" fmla="*/ 172 h 586"/>
                <a:gd name="T74" fmla="*/ 822 w 1471"/>
                <a:gd name="T75" fmla="*/ 191 h 586"/>
                <a:gd name="T76" fmla="*/ 746 w 1471"/>
                <a:gd name="T77" fmla="*/ 208 h 586"/>
                <a:gd name="T78" fmla="*/ 670 w 1471"/>
                <a:gd name="T79" fmla="*/ 223 h 586"/>
                <a:gd name="T80" fmla="*/ 598 w 1471"/>
                <a:gd name="T81" fmla="*/ 235 h 586"/>
                <a:gd name="T82" fmla="*/ 527 w 1471"/>
                <a:gd name="T83" fmla="*/ 246 h 586"/>
                <a:gd name="T84" fmla="*/ 458 w 1471"/>
                <a:gd name="T85" fmla="*/ 253 h 586"/>
                <a:gd name="T86" fmla="*/ 394 w 1471"/>
                <a:gd name="T87" fmla="*/ 260 h 586"/>
                <a:gd name="T88" fmla="*/ 333 w 1471"/>
                <a:gd name="T89" fmla="*/ 262 h 586"/>
                <a:gd name="T90" fmla="*/ 275 w 1471"/>
                <a:gd name="T91" fmla="*/ 262 h 5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71" h="586">
                  <a:moveTo>
                    <a:pt x="275" y="262"/>
                  </a:moveTo>
                  <a:lnTo>
                    <a:pt x="269" y="284"/>
                  </a:lnTo>
                  <a:lnTo>
                    <a:pt x="260" y="306"/>
                  </a:lnTo>
                  <a:lnTo>
                    <a:pt x="248" y="329"/>
                  </a:lnTo>
                  <a:lnTo>
                    <a:pt x="235" y="353"/>
                  </a:lnTo>
                  <a:lnTo>
                    <a:pt x="218" y="377"/>
                  </a:lnTo>
                  <a:lnTo>
                    <a:pt x="199" y="400"/>
                  </a:lnTo>
                  <a:lnTo>
                    <a:pt x="181" y="422"/>
                  </a:lnTo>
                  <a:lnTo>
                    <a:pt x="161" y="446"/>
                  </a:lnTo>
                  <a:lnTo>
                    <a:pt x="117" y="488"/>
                  </a:lnTo>
                  <a:lnTo>
                    <a:pt x="74" y="527"/>
                  </a:lnTo>
                  <a:lnTo>
                    <a:pt x="34" y="561"/>
                  </a:lnTo>
                  <a:lnTo>
                    <a:pt x="0" y="586"/>
                  </a:lnTo>
                  <a:lnTo>
                    <a:pt x="85" y="561"/>
                  </a:lnTo>
                  <a:lnTo>
                    <a:pt x="171" y="534"/>
                  </a:lnTo>
                  <a:lnTo>
                    <a:pt x="262" y="503"/>
                  </a:lnTo>
                  <a:lnTo>
                    <a:pt x="355" y="470"/>
                  </a:lnTo>
                  <a:lnTo>
                    <a:pt x="449" y="436"/>
                  </a:lnTo>
                  <a:lnTo>
                    <a:pt x="545" y="400"/>
                  </a:lnTo>
                  <a:lnTo>
                    <a:pt x="642" y="361"/>
                  </a:lnTo>
                  <a:lnTo>
                    <a:pt x="740" y="324"/>
                  </a:lnTo>
                  <a:lnTo>
                    <a:pt x="836" y="284"/>
                  </a:lnTo>
                  <a:lnTo>
                    <a:pt x="934" y="245"/>
                  </a:lnTo>
                  <a:lnTo>
                    <a:pt x="1028" y="204"/>
                  </a:lnTo>
                  <a:lnTo>
                    <a:pt x="1123" y="164"/>
                  </a:lnTo>
                  <a:lnTo>
                    <a:pt x="1214" y="123"/>
                  </a:lnTo>
                  <a:lnTo>
                    <a:pt x="1304" y="83"/>
                  </a:lnTo>
                  <a:lnTo>
                    <a:pt x="1388" y="44"/>
                  </a:lnTo>
                  <a:lnTo>
                    <a:pt x="1471" y="5"/>
                  </a:lnTo>
                  <a:lnTo>
                    <a:pt x="1449" y="0"/>
                  </a:lnTo>
                  <a:lnTo>
                    <a:pt x="1373" y="27"/>
                  </a:lnTo>
                  <a:lnTo>
                    <a:pt x="1297" y="54"/>
                  </a:lnTo>
                  <a:lnTo>
                    <a:pt x="1217" y="81"/>
                  </a:lnTo>
                  <a:lnTo>
                    <a:pt x="1140" y="104"/>
                  </a:lnTo>
                  <a:lnTo>
                    <a:pt x="1059" y="128"/>
                  </a:lnTo>
                  <a:lnTo>
                    <a:pt x="979" y="150"/>
                  </a:lnTo>
                  <a:lnTo>
                    <a:pt x="902" y="172"/>
                  </a:lnTo>
                  <a:lnTo>
                    <a:pt x="822" y="191"/>
                  </a:lnTo>
                  <a:lnTo>
                    <a:pt x="746" y="208"/>
                  </a:lnTo>
                  <a:lnTo>
                    <a:pt x="670" y="223"/>
                  </a:lnTo>
                  <a:lnTo>
                    <a:pt x="598" y="235"/>
                  </a:lnTo>
                  <a:lnTo>
                    <a:pt x="527" y="246"/>
                  </a:lnTo>
                  <a:lnTo>
                    <a:pt x="458" y="253"/>
                  </a:lnTo>
                  <a:lnTo>
                    <a:pt x="394" y="260"/>
                  </a:lnTo>
                  <a:lnTo>
                    <a:pt x="333" y="262"/>
                  </a:lnTo>
                  <a:lnTo>
                    <a:pt x="275" y="26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8" name="Freeform 678">
              <a:extLst>
                <a:ext uri="{FF2B5EF4-FFF2-40B4-BE49-F238E27FC236}">
                  <a16:creationId xmlns:a16="http://schemas.microsoft.com/office/drawing/2014/main" id="{D7A846E0-4949-4206-930E-E9C6122E1F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32 w 494"/>
                <a:gd name="T3" fmla="*/ 5 h 120"/>
                <a:gd name="T4" fmla="*/ 67 w 494"/>
                <a:gd name="T5" fmla="*/ 12 h 120"/>
                <a:gd name="T6" fmla="*/ 106 w 494"/>
                <a:gd name="T7" fmla="*/ 18 h 120"/>
                <a:gd name="T8" fmla="*/ 153 w 494"/>
                <a:gd name="T9" fmla="*/ 27 h 120"/>
                <a:gd name="T10" fmla="*/ 206 w 494"/>
                <a:gd name="T11" fmla="*/ 35 h 120"/>
                <a:gd name="T12" fmla="*/ 268 w 494"/>
                <a:gd name="T13" fmla="*/ 44 h 120"/>
                <a:gd name="T14" fmla="*/ 339 w 494"/>
                <a:gd name="T15" fmla="*/ 54 h 120"/>
                <a:gd name="T16" fmla="*/ 420 w 494"/>
                <a:gd name="T17" fmla="*/ 62 h 120"/>
                <a:gd name="T18" fmla="*/ 439 w 494"/>
                <a:gd name="T19" fmla="*/ 64 h 120"/>
                <a:gd name="T20" fmla="*/ 459 w 494"/>
                <a:gd name="T21" fmla="*/ 64 h 120"/>
                <a:gd name="T22" fmla="*/ 476 w 494"/>
                <a:gd name="T23" fmla="*/ 64 h 120"/>
                <a:gd name="T24" fmla="*/ 494 w 494"/>
                <a:gd name="T25" fmla="*/ 62 h 120"/>
                <a:gd name="T26" fmla="*/ 471 w 494"/>
                <a:gd name="T27" fmla="*/ 81 h 120"/>
                <a:gd name="T28" fmla="*/ 449 w 494"/>
                <a:gd name="T29" fmla="*/ 96 h 120"/>
                <a:gd name="T30" fmla="*/ 437 w 494"/>
                <a:gd name="T31" fmla="*/ 105 h 120"/>
                <a:gd name="T32" fmla="*/ 423 w 494"/>
                <a:gd name="T33" fmla="*/ 110 h 120"/>
                <a:gd name="T34" fmla="*/ 408 w 494"/>
                <a:gd name="T35" fmla="*/ 115 h 120"/>
                <a:gd name="T36" fmla="*/ 391 w 494"/>
                <a:gd name="T37" fmla="*/ 120 h 120"/>
                <a:gd name="T38" fmla="*/ 342 w 494"/>
                <a:gd name="T39" fmla="*/ 103 h 120"/>
                <a:gd name="T40" fmla="*/ 295 w 494"/>
                <a:gd name="T41" fmla="*/ 88 h 120"/>
                <a:gd name="T42" fmla="*/ 246 w 494"/>
                <a:gd name="T43" fmla="*/ 71 h 120"/>
                <a:gd name="T44" fmla="*/ 195 w 494"/>
                <a:gd name="T45" fmla="*/ 57 h 120"/>
                <a:gd name="T46" fmla="*/ 146 w 494"/>
                <a:gd name="T47" fmla="*/ 42 h 120"/>
                <a:gd name="T48" fmla="*/ 97 w 494"/>
                <a:gd name="T49" fmla="*/ 29 h 120"/>
                <a:gd name="T50" fmla="*/ 49 w 494"/>
                <a:gd name="T51" fmla="*/ 13 h 120"/>
                <a:gd name="T52" fmla="*/ 0 w 494"/>
                <a:gd name="T53" fmla="*/ 0 h 1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4" h="120">
                  <a:moveTo>
                    <a:pt x="0" y="0"/>
                  </a:moveTo>
                  <a:lnTo>
                    <a:pt x="32" y="5"/>
                  </a:lnTo>
                  <a:lnTo>
                    <a:pt x="67" y="12"/>
                  </a:lnTo>
                  <a:lnTo>
                    <a:pt x="106" y="18"/>
                  </a:lnTo>
                  <a:lnTo>
                    <a:pt x="153" y="27"/>
                  </a:lnTo>
                  <a:lnTo>
                    <a:pt x="206" y="35"/>
                  </a:lnTo>
                  <a:lnTo>
                    <a:pt x="268" y="44"/>
                  </a:lnTo>
                  <a:lnTo>
                    <a:pt x="339" y="54"/>
                  </a:lnTo>
                  <a:lnTo>
                    <a:pt x="420" y="62"/>
                  </a:lnTo>
                  <a:lnTo>
                    <a:pt x="439" y="64"/>
                  </a:lnTo>
                  <a:lnTo>
                    <a:pt x="459" y="64"/>
                  </a:lnTo>
                  <a:lnTo>
                    <a:pt x="476" y="64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9" name="Freeform 679">
              <a:extLst>
                <a:ext uri="{FF2B5EF4-FFF2-40B4-BE49-F238E27FC236}">
                  <a16:creationId xmlns:a16="http://schemas.microsoft.com/office/drawing/2014/main" id="{2D20C915-4509-4440-85F6-64031539C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1809"/>
              <a:ext cx="591" cy="144"/>
            </a:xfrm>
            <a:custGeom>
              <a:avLst/>
              <a:gdLst>
                <a:gd name="T0" fmla="*/ 153 w 591"/>
                <a:gd name="T1" fmla="*/ 54 h 144"/>
                <a:gd name="T2" fmla="*/ 138 w 591"/>
                <a:gd name="T3" fmla="*/ 68 h 144"/>
                <a:gd name="T4" fmla="*/ 120 w 591"/>
                <a:gd name="T5" fmla="*/ 79 h 144"/>
                <a:gd name="T6" fmla="*/ 99 w 591"/>
                <a:gd name="T7" fmla="*/ 93 h 144"/>
                <a:gd name="T8" fmla="*/ 79 w 591"/>
                <a:gd name="T9" fmla="*/ 106 h 144"/>
                <a:gd name="T10" fmla="*/ 35 w 591"/>
                <a:gd name="T11" fmla="*/ 128 h 144"/>
                <a:gd name="T12" fmla="*/ 0 w 591"/>
                <a:gd name="T13" fmla="*/ 144 h 144"/>
                <a:gd name="T14" fmla="*/ 66 w 591"/>
                <a:gd name="T15" fmla="*/ 132 h 144"/>
                <a:gd name="T16" fmla="*/ 136 w 591"/>
                <a:gd name="T17" fmla="*/ 117 h 144"/>
                <a:gd name="T18" fmla="*/ 212 w 591"/>
                <a:gd name="T19" fmla="*/ 100 h 144"/>
                <a:gd name="T20" fmla="*/ 290 w 591"/>
                <a:gd name="T21" fmla="*/ 81 h 144"/>
                <a:gd name="T22" fmla="*/ 368 w 591"/>
                <a:gd name="T23" fmla="*/ 62 h 144"/>
                <a:gd name="T24" fmla="*/ 445 w 591"/>
                <a:gd name="T25" fmla="*/ 42 h 144"/>
                <a:gd name="T26" fmla="*/ 520 w 591"/>
                <a:gd name="T27" fmla="*/ 22 h 144"/>
                <a:gd name="T28" fmla="*/ 591 w 591"/>
                <a:gd name="T29" fmla="*/ 2 h 144"/>
                <a:gd name="T30" fmla="*/ 586 w 591"/>
                <a:gd name="T31" fmla="*/ 0 h 144"/>
                <a:gd name="T32" fmla="*/ 525 w 591"/>
                <a:gd name="T33" fmla="*/ 13 h 144"/>
                <a:gd name="T34" fmla="*/ 462 w 591"/>
                <a:gd name="T35" fmla="*/ 25 h 144"/>
                <a:gd name="T36" fmla="*/ 402 w 591"/>
                <a:gd name="T37" fmla="*/ 35 h 144"/>
                <a:gd name="T38" fmla="*/ 342 w 591"/>
                <a:gd name="T39" fmla="*/ 44 h 144"/>
                <a:gd name="T40" fmla="*/ 287 w 591"/>
                <a:gd name="T41" fmla="*/ 51 h 144"/>
                <a:gd name="T42" fmla="*/ 236 w 591"/>
                <a:gd name="T43" fmla="*/ 54 h 144"/>
                <a:gd name="T44" fmla="*/ 190 w 591"/>
                <a:gd name="T45" fmla="*/ 56 h 144"/>
                <a:gd name="T46" fmla="*/ 153 w 591"/>
                <a:gd name="T47" fmla="*/ 54 h 1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1" h="144">
                  <a:moveTo>
                    <a:pt x="153" y="54"/>
                  </a:moveTo>
                  <a:lnTo>
                    <a:pt x="138" y="68"/>
                  </a:lnTo>
                  <a:lnTo>
                    <a:pt x="120" y="79"/>
                  </a:lnTo>
                  <a:lnTo>
                    <a:pt x="99" y="93"/>
                  </a:lnTo>
                  <a:lnTo>
                    <a:pt x="79" y="106"/>
                  </a:lnTo>
                  <a:lnTo>
                    <a:pt x="35" y="128"/>
                  </a:lnTo>
                  <a:lnTo>
                    <a:pt x="0" y="144"/>
                  </a:lnTo>
                  <a:lnTo>
                    <a:pt x="66" y="132"/>
                  </a:lnTo>
                  <a:lnTo>
                    <a:pt x="136" y="117"/>
                  </a:lnTo>
                  <a:lnTo>
                    <a:pt x="212" y="100"/>
                  </a:lnTo>
                  <a:lnTo>
                    <a:pt x="290" y="81"/>
                  </a:lnTo>
                  <a:lnTo>
                    <a:pt x="368" y="62"/>
                  </a:lnTo>
                  <a:lnTo>
                    <a:pt x="445" y="42"/>
                  </a:lnTo>
                  <a:lnTo>
                    <a:pt x="520" y="22"/>
                  </a:lnTo>
                  <a:lnTo>
                    <a:pt x="591" y="2"/>
                  </a:lnTo>
                  <a:lnTo>
                    <a:pt x="586" y="0"/>
                  </a:lnTo>
                  <a:lnTo>
                    <a:pt x="525" y="13"/>
                  </a:lnTo>
                  <a:lnTo>
                    <a:pt x="462" y="25"/>
                  </a:lnTo>
                  <a:lnTo>
                    <a:pt x="402" y="35"/>
                  </a:lnTo>
                  <a:lnTo>
                    <a:pt x="342" y="44"/>
                  </a:lnTo>
                  <a:lnTo>
                    <a:pt x="287" y="51"/>
                  </a:lnTo>
                  <a:lnTo>
                    <a:pt x="236" y="54"/>
                  </a:lnTo>
                  <a:lnTo>
                    <a:pt x="190" y="56"/>
                  </a:lnTo>
                  <a:lnTo>
                    <a:pt x="153" y="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70" name="Freeform 680">
              <a:extLst>
                <a:ext uri="{FF2B5EF4-FFF2-40B4-BE49-F238E27FC236}">
                  <a16:creationId xmlns:a16="http://schemas.microsoft.com/office/drawing/2014/main" id="{2EC3D10F-A59D-49D6-B8BB-37DA0B2D76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" y="2255"/>
              <a:ext cx="1466" cy="598"/>
            </a:xfrm>
            <a:custGeom>
              <a:avLst/>
              <a:gdLst>
                <a:gd name="T0" fmla="*/ 275 w 1466"/>
                <a:gd name="T1" fmla="*/ 272 h 598"/>
                <a:gd name="T2" fmla="*/ 270 w 1466"/>
                <a:gd name="T3" fmla="*/ 294 h 598"/>
                <a:gd name="T4" fmla="*/ 260 w 1466"/>
                <a:gd name="T5" fmla="*/ 318 h 598"/>
                <a:gd name="T6" fmla="*/ 248 w 1466"/>
                <a:gd name="T7" fmla="*/ 340 h 598"/>
                <a:gd name="T8" fmla="*/ 235 w 1466"/>
                <a:gd name="T9" fmla="*/ 363 h 598"/>
                <a:gd name="T10" fmla="*/ 218 w 1466"/>
                <a:gd name="T11" fmla="*/ 387 h 598"/>
                <a:gd name="T12" fmla="*/ 201 w 1466"/>
                <a:gd name="T13" fmla="*/ 411 h 598"/>
                <a:gd name="T14" fmla="*/ 181 w 1466"/>
                <a:gd name="T15" fmla="*/ 434 h 598"/>
                <a:gd name="T16" fmla="*/ 160 w 1466"/>
                <a:gd name="T17" fmla="*/ 456 h 598"/>
                <a:gd name="T18" fmla="*/ 118 w 1466"/>
                <a:gd name="T19" fmla="*/ 500 h 598"/>
                <a:gd name="T20" fmla="*/ 74 w 1466"/>
                <a:gd name="T21" fmla="*/ 539 h 598"/>
                <a:gd name="T22" fmla="*/ 35 w 1466"/>
                <a:gd name="T23" fmla="*/ 571 h 598"/>
                <a:gd name="T24" fmla="*/ 0 w 1466"/>
                <a:gd name="T25" fmla="*/ 598 h 598"/>
                <a:gd name="T26" fmla="*/ 84 w 1466"/>
                <a:gd name="T27" fmla="*/ 573 h 598"/>
                <a:gd name="T28" fmla="*/ 171 w 1466"/>
                <a:gd name="T29" fmla="*/ 544 h 598"/>
                <a:gd name="T30" fmla="*/ 262 w 1466"/>
                <a:gd name="T31" fmla="*/ 512 h 598"/>
                <a:gd name="T32" fmla="*/ 355 w 1466"/>
                <a:gd name="T33" fmla="*/ 480 h 598"/>
                <a:gd name="T34" fmla="*/ 447 w 1466"/>
                <a:gd name="T35" fmla="*/ 445 h 598"/>
                <a:gd name="T36" fmla="*/ 544 w 1466"/>
                <a:gd name="T37" fmla="*/ 407 h 598"/>
                <a:gd name="T38" fmla="*/ 640 w 1466"/>
                <a:gd name="T39" fmla="*/ 368 h 598"/>
                <a:gd name="T40" fmla="*/ 738 w 1466"/>
                <a:gd name="T41" fmla="*/ 330 h 598"/>
                <a:gd name="T42" fmla="*/ 834 w 1466"/>
                <a:gd name="T43" fmla="*/ 289 h 598"/>
                <a:gd name="T44" fmla="*/ 930 w 1466"/>
                <a:gd name="T45" fmla="*/ 247 h 598"/>
                <a:gd name="T46" fmla="*/ 1025 w 1466"/>
                <a:gd name="T47" fmla="*/ 206 h 598"/>
                <a:gd name="T48" fmla="*/ 1119 w 1466"/>
                <a:gd name="T49" fmla="*/ 164 h 598"/>
                <a:gd name="T50" fmla="*/ 1211 w 1466"/>
                <a:gd name="T51" fmla="*/ 123 h 598"/>
                <a:gd name="T52" fmla="*/ 1298 w 1466"/>
                <a:gd name="T53" fmla="*/ 83 h 598"/>
                <a:gd name="T54" fmla="*/ 1384 w 1466"/>
                <a:gd name="T55" fmla="*/ 42 h 598"/>
                <a:gd name="T56" fmla="*/ 1466 w 1466"/>
                <a:gd name="T57" fmla="*/ 3 h 598"/>
                <a:gd name="T58" fmla="*/ 1444 w 1466"/>
                <a:gd name="T59" fmla="*/ 0 h 598"/>
                <a:gd name="T60" fmla="*/ 1369 w 1466"/>
                <a:gd name="T61" fmla="*/ 27 h 598"/>
                <a:gd name="T62" fmla="*/ 1292 w 1466"/>
                <a:gd name="T63" fmla="*/ 54 h 598"/>
                <a:gd name="T64" fmla="*/ 1214 w 1466"/>
                <a:gd name="T65" fmla="*/ 81 h 598"/>
                <a:gd name="T66" fmla="*/ 1135 w 1466"/>
                <a:gd name="T67" fmla="*/ 107 h 598"/>
                <a:gd name="T68" fmla="*/ 1057 w 1466"/>
                <a:gd name="T69" fmla="*/ 130 h 598"/>
                <a:gd name="T70" fmla="*/ 978 w 1466"/>
                <a:gd name="T71" fmla="*/ 154 h 598"/>
                <a:gd name="T72" fmla="*/ 898 w 1466"/>
                <a:gd name="T73" fmla="*/ 176 h 598"/>
                <a:gd name="T74" fmla="*/ 821 w 1466"/>
                <a:gd name="T75" fmla="*/ 196 h 598"/>
                <a:gd name="T76" fmla="*/ 745 w 1466"/>
                <a:gd name="T77" fmla="*/ 215 h 598"/>
                <a:gd name="T78" fmla="*/ 670 w 1466"/>
                <a:gd name="T79" fmla="*/ 230 h 598"/>
                <a:gd name="T80" fmla="*/ 596 w 1466"/>
                <a:gd name="T81" fmla="*/ 243 h 598"/>
                <a:gd name="T82" fmla="*/ 527 w 1466"/>
                <a:gd name="T83" fmla="*/ 255 h 598"/>
                <a:gd name="T84" fmla="*/ 458 w 1466"/>
                <a:gd name="T85" fmla="*/ 264 h 598"/>
                <a:gd name="T86" fmla="*/ 393 w 1466"/>
                <a:gd name="T87" fmla="*/ 270 h 598"/>
                <a:gd name="T88" fmla="*/ 333 w 1466"/>
                <a:gd name="T89" fmla="*/ 272 h 598"/>
                <a:gd name="T90" fmla="*/ 275 w 1466"/>
                <a:gd name="T91" fmla="*/ 272 h 5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66" h="598">
                  <a:moveTo>
                    <a:pt x="275" y="272"/>
                  </a:moveTo>
                  <a:lnTo>
                    <a:pt x="270" y="294"/>
                  </a:lnTo>
                  <a:lnTo>
                    <a:pt x="260" y="318"/>
                  </a:lnTo>
                  <a:lnTo>
                    <a:pt x="248" y="340"/>
                  </a:lnTo>
                  <a:lnTo>
                    <a:pt x="235" y="363"/>
                  </a:lnTo>
                  <a:lnTo>
                    <a:pt x="218" y="387"/>
                  </a:lnTo>
                  <a:lnTo>
                    <a:pt x="201" y="411"/>
                  </a:lnTo>
                  <a:lnTo>
                    <a:pt x="181" y="434"/>
                  </a:lnTo>
                  <a:lnTo>
                    <a:pt x="160" y="456"/>
                  </a:lnTo>
                  <a:lnTo>
                    <a:pt x="118" y="500"/>
                  </a:lnTo>
                  <a:lnTo>
                    <a:pt x="74" y="539"/>
                  </a:lnTo>
                  <a:lnTo>
                    <a:pt x="35" y="571"/>
                  </a:lnTo>
                  <a:lnTo>
                    <a:pt x="0" y="598"/>
                  </a:lnTo>
                  <a:lnTo>
                    <a:pt x="84" y="573"/>
                  </a:lnTo>
                  <a:lnTo>
                    <a:pt x="171" y="544"/>
                  </a:lnTo>
                  <a:lnTo>
                    <a:pt x="262" y="512"/>
                  </a:lnTo>
                  <a:lnTo>
                    <a:pt x="355" y="480"/>
                  </a:lnTo>
                  <a:lnTo>
                    <a:pt x="447" y="445"/>
                  </a:lnTo>
                  <a:lnTo>
                    <a:pt x="544" y="407"/>
                  </a:lnTo>
                  <a:lnTo>
                    <a:pt x="640" y="368"/>
                  </a:lnTo>
                  <a:lnTo>
                    <a:pt x="738" y="330"/>
                  </a:lnTo>
                  <a:lnTo>
                    <a:pt x="834" y="289"/>
                  </a:lnTo>
                  <a:lnTo>
                    <a:pt x="930" y="247"/>
                  </a:lnTo>
                  <a:lnTo>
                    <a:pt x="1025" y="206"/>
                  </a:lnTo>
                  <a:lnTo>
                    <a:pt x="1119" y="164"/>
                  </a:lnTo>
                  <a:lnTo>
                    <a:pt x="1211" y="123"/>
                  </a:lnTo>
                  <a:lnTo>
                    <a:pt x="1298" y="83"/>
                  </a:lnTo>
                  <a:lnTo>
                    <a:pt x="1384" y="42"/>
                  </a:lnTo>
                  <a:lnTo>
                    <a:pt x="1466" y="3"/>
                  </a:lnTo>
                  <a:lnTo>
                    <a:pt x="1444" y="0"/>
                  </a:lnTo>
                  <a:lnTo>
                    <a:pt x="1369" y="27"/>
                  </a:lnTo>
                  <a:lnTo>
                    <a:pt x="1292" y="54"/>
                  </a:lnTo>
                  <a:lnTo>
                    <a:pt x="1214" y="81"/>
                  </a:lnTo>
                  <a:lnTo>
                    <a:pt x="1135" y="107"/>
                  </a:lnTo>
                  <a:lnTo>
                    <a:pt x="1057" y="130"/>
                  </a:lnTo>
                  <a:lnTo>
                    <a:pt x="978" y="154"/>
                  </a:lnTo>
                  <a:lnTo>
                    <a:pt x="898" y="176"/>
                  </a:lnTo>
                  <a:lnTo>
                    <a:pt x="821" y="196"/>
                  </a:lnTo>
                  <a:lnTo>
                    <a:pt x="745" y="215"/>
                  </a:lnTo>
                  <a:lnTo>
                    <a:pt x="670" y="230"/>
                  </a:lnTo>
                  <a:lnTo>
                    <a:pt x="596" y="243"/>
                  </a:lnTo>
                  <a:lnTo>
                    <a:pt x="527" y="255"/>
                  </a:lnTo>
                  <a:lnTo>
                    <a:pt x="458" y="264"/>
                  </a:lnTo>
                  <a:lnTo>
                    <a:pt x="393" y="270"/>
                  </a:lnTo>
                  <a:lnTo>
                    <a:pt x="333" y="272"/>
                  </a:lnTo>
                  <a:lnTo>
                    <a:pt x="275" y="272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71" name="Freeform 681">
              <a:extLst>
                <a:ext uri="{FF2B5EF4-FFF2-40B4-BE49-F238E27FC236}">
                  <a16:creationId xmlns:a16="http://schemas.microsoft.com/office/drawing/2014/main" id="{267999C7-4588-476D-A89A-2EE99F014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" y="1809"/>
              <a:ext cx="601" cy="154"/>
            </a:xfrm>
            <a:custGeom>
              <a:avLst/>
              <a:gdLst>
                <a:gd name="T0" fmla="*/ 165 w 601"/>
                <a:gd name="T1" fmla="*/ 61 h 154"/>
                <a:gd name="T2" fmla="*/ 150 w 601"/>
                <a:gd name="T3" fmla="*/ 74 h 154"/>
                <a:gd name="T4" fmla="*/ 130 w 601"/>
                <a:gd name="T5" fmla="*/ 88 h 154"/>
                <a:gd name="T6" fmla="*/ 108 w 601"/>
                <a:gd name="T7" fmla="*/ 101 h 154"/>
                <a:gd name="T8" fmla="*/ 84 w 601"/>
                <a:gd name="T9" fmla="*/ 113 h 154"/>
                <a:gd name="T10" fmla="*/ 39 w 601"/>
                <a:gd name="T11" fmla="*/ 137 h 154"/>
                <a:gd name="T12" fmla="*/ 0 w 601"/>
                <a:gd name="T13" fmla="*/ 154 h 154"/>
                <a:gd name="T14" fmla="*/ 67 w 601"/>
                <a:gd name="T15" fmla="*/ 140 h 154"/>
                <a:gd name="T16" fmla="*/ 140 w 601"/>
                <a:gd name="T17" fmla="*/ 125 h 154"/>
                <a:gd name="T18" fmla="*/ 216 w 601"/>
                <a:gd name="T19" fmla="*/ 106 h 154"/>
                <a:gd name="T20" fmla="*/ 295 w 601"/>
                <a:gd name="T21" fmla="*/ 86 h 154"/>
                <a:gd name="T22" fmla="*/ 375 w 601"/>
                <a:gd name="T23" fmla="*/ 66 h 154"/>
                <a:gd name="T24" fmla="*/ 454 w 601"/>
                <a:gd name="T25" fmla="*/ 44 h 154"/>
                <a:gd name="T26" fmla="*/ 530 w 601"/>
                <a:gd name="T27" fmla="*/ 22 h 154"/>
                <a:gd name="T28" fmla="*/ 601 w 601"/>
                <a:gd name="T29" fmla="*/ 2 h 154"/>
                <a:gd name="T30" fmla="*/ 596 w 601"/>
                <a:gd name="T31" fmla="*/ 0 h 154"/>
                <a:gd name="T32" fmla="*/ 535 w 601"/>
                <a:gd name="T33" fmla="*/ 13 h 154"/>
                <a:gd name="T34" fmla="*/ 473 w 601"/>
                <a:gd name="T35" fmla="*/ 27 h 154"/>
                <a:gd name="T36" fmla="*/ 412 w 601"/>
                <a:gd name="T37" fmla="*/ 39 h 154"/>
                <a:gd name="T38" fmla="*/ 353 w 601"/>
                <a:gd name="T39" fmla="*/ 47 h 154"/>
                <a:gd name="T40" fmla="*/ 299 w 601"/>
                <a:gd name="T41" fmla="*/ 56 h 154"/>
                <a:gd name="T42" fmla="*/ 246 w 601"/>
                <a:gd name="T43" fmla="*/ 61 h 154"/>
                <a:gd name="T44" fmla="*/ 203 w 601"/>
                <a:gd name="T45" fmla="*/ 62 h 154"/>
                <a:gd name="T46" fmla="*/ 165 w 601"/>
                <a:gd name="T47" fmla="*/ 61 h 1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1" h="154">
                  <a:moveTo>
                    <a:pt x="165" y="61"/>
                  </a:moveTo>
                  <a:lnTo>
                    <a:pt x="150" y="74"/>
                  </a:lnTo>
                  <a:lnTo>
                    <a:pt x="130" y="88"/>
                  </a:lnTo>
                  <a:lnTo>
                    <a:pt x="108" y="101"/>
                  </a:lnTo>
                  <a:lnTo>
                    <a:pt x="84" y="113"/>
                  </a:lnTo>
                  <a:lnTo>
                    <a:pt x="39" y="137"/>
                  </a:lnTo>
                  <a:lnTo>
                    <a:pt x="0" y="154"/>
                  </a:lnTo>
                  <a:lnTo>
                    <a:pt x="67" y="140"/>
                  </a:lnTo>
                  <a:lnTo>
                    <a:pt x="140" y="125"/>
                  </a:lnTo>
                  <a:lnTo>
                    <a:pt x="216" y="106"/>
                  </a:lnTo>
                  <a:lnTo>
                    <a:pt x="295" y="86"/>
                  </a:lnTo>
                  <a:lnTo>
                    <a:pt x="375" y="66"/>
                  </a:lnTo>
                  <a:lnTo>
                    <a:pt x="454" y="44"/>
                  </a:lnTo>
                  <a:lnTo>
                    <a:pt x="530" y="22"/>
                  </a:lnTo>
                  <a:lnTo>
                    <a:pt x="601" y="2"/>
                  </a:lnTo>
                  <a:lnTo>
                    <a:pt x="596" y="0"/>
                  </a:lnTo>
                  <a:lnTo>
                    <a:pt x="535" y="13"/>
                  </a:lnTo>
                  <a:lnTo>
                    <a:pt x="473" y="27"/>
                  </a:lnTo>
                  <a:lnTo>
                    <a:pt x="412" y="39"/>
                  </a:lnTo>
                  <a:lnTo>
                    <a:pt x="353" y="47"/>
                  </a:lnTo>
                  <a:lnTo>
                    <a:pt x="299" y="56"/>
                  </a:lnTo>
                  <a:lnTo>
                    <a:pt x="246" y="61"/>
                  </a:lnTo>
                  <a:lnTo>
                    <a:pt x="203" y="62"/>
                  </a:lnTo>
                  <a:lnTo>
                    <a:pt x="165" y="61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72" name="Freeform 682">
              <a:extLst>
                <a:ext uri="{FF2B5EF4-FFF2-40B4-BE49-F238E27FC236}">
                  <a16:creationId xmlns:a16="http://schemas.microsoft.com/office/drawing/2014/main" id="{CDEFAB85-C580-4AD1-ABDA-13CBBEB53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2284"/>
              <a:ext cx="956" cy="711"/>
            </a:xfrm>
            <a:custGeom>
              <a:avLst/>
              <a:gdLst>
                <a:gd name="T0" fmla="*/ 9 w 956"/>
                <a:gd name="T1" fmla="*/ 711 h 711"/>
                <a:gd name="T2" fmla="*/ 5 w 956"/>
                <a:gd name="T3" fmla="*/ 701 h 711"/>
                <a:gd name="T4" fmla="*/ 2 w 956"/>
                <a:gd name="T5" fmla="*/ 689 h 711"/>
                <a:gd name="T6" fmla="*/ 0 w 956"/>
                <a:gd name="T7" fmla="*/ 679 h 711"/>
                <a:gd name="T8" fmla="*/ 0 w 956"/>
                <a:gd name="T9" fmla="*/ 669 h 711"/>
                <a:gd name="T10" fmla="*/ 2 w 956"/>
                <a:gd name="T11" fmla="*/ 657 h 711"/>
                <a:gd name="T12" fmla="*/ 7 w 956"/>
                <a:gd name="T13" fmla="*/ 647 h 711"/>
                <a:gd name="T14" fmla="*/ 14 w 956"/>
                <a:gd name="T15" fmla="*/ 637 h 711"/>
                <a:gd name="T16" fmla="*/ 24 w 956"/>
                <a:gd name="T17" fmla="*/ 628 h 711"/>
                <a:gd name="T18" fmla="*/ 956 w 956"/>
                <a:gd name="T19" fmla="*/ 12 h 711"/>
                <a:gd name="T20" fmla="*/ 782 w 956"/>
                <a:gd name="T21" fmla="*/ 0 h 7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56" h="711">
                  <a:moveTo>
                    <a:pt x="9" y="711"/>
                  </a:moveTo>
                  <a:lnTo>
                    <a:pt x="5" y="701"/>
                  </a:lnTo>
                  <a:lnTo>
                    <a:pt x="2" y="689"/>
                  </a:lnTo>
                  <a:lnTo>
                    <a:pt x="0" y="679"/>
                  </a:lnTo>
                  <a:lnTo>
                    <a:pt x="0" y="669"/>
                  </a:lnTo>
                  <a:lnTo>
                    <a:pt x="2" y="657"/>
                  </a:lnTo>
                  <a:lnTo>
                    <a:pt x="7" y="647"/>
                  </a:lnTo>
                  <a:lnTo>
                    <a:pt x="14" y="637"/>
                  </a:lnTo>
                  <a:lnTo>
                    <a:pt x="24" y="628"/>
                  </a:lnTo>
                  <a:lnTo>
                    <a:pt x="956" y="12"/>
                  </a:lnTo>
                  <a:lnTo>
                    <a:pt x="782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73" name="Freeform 683">
              <a:extLst>
                <a:ext uri="{FF2B5EF4-FFF2-40B4-BE49-F238E27FC236}">
                  <a16:creationId xmlns:a16="http://schemas.microsoft.com/office/drawing/2014/main" id="{B45731FE-7181-454D-9B0B-A4A1FBDD9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74" name="Freeform 684">
              <a:extLst>
                <a:ext uri="{FF2B5EF4-FFF2-40B4-BE49-F238E27FC236}">
                  <a16:creationId xmlns:a16="http://schemas.microsoft.com/office/drawing/2014/main" id="{31BC280C-357D-4D77-88EF-222AD73C3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75" name="Freeform 685">
              <a:extLst>
                <a:ext uri="{FF2B5EF4-FFF2-40B4-BE49-F238E27FC236}">
                  <a16:creationId xmlns:a16="http://schemas.microsoft.com/office/drawing/2014/main" id="{9C143F91-B738-44DC-ACA5-BBFD7766A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76" name="Freeform 686">
              <a:extLst>
                <a:ext uri="{FF2B5EF4-FFF2-40B4-BE49-F238E27FC236}">
                  <a16:creationId xmlns:a16="http://schemas.microsoft.com/office/drawing/2014/main" id="{9B636BEB-2DA5-4615-AA1D-BAE89029DD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77" name="Freeform 687">
              <a:extLst>
                <a:ext uri="{FF2B5EF4-FFF2-40B4-BE49-F238E27FC236}">
                  <a16:creationId xmlns:a16="http://schemas.microsoft.com/office/drawing/2014/main" id="{92DCFF2D-8CC8-4349-94C3-5A7F881BC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1755"/>
              <a:ext cx="565" cy="245"/>
            </a:xfrm>
            <a:custGeom>
              <a:avLst/>
              <a:gdLst>
                <a:gd name="T0" fmla="*/ 565 w 565"/>
                <a:gd name="T1" fmla="*/ 0 h 245"/>
                <a:gd name="T2" fmla="*/ 6 w 565"/>
                <a:gd name="T3" fmla="*/ 231 h 245"/>
                <a:gd name="T4" fmla="*/ 3 w 565"/>
                <a:gd name="T5" fmla="*/ 235 h 245"/>
                <a:gd name="T6" fmla="*/ 1 w 565"/>
                <a:gd name="T7" fmla="*/ 238 h 245"/>
                <a:gd name="T8" fmla="*/ 0 w 565"/>
                <a:gd name="T9" fmla="*/ 242 h 245"/>
                <a:gd name="T10" fmla="*/ 1 w 565"/>
                <a:gd name="T11" fmla="*/ 245 h 2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5" h="245">
                  <a:moveTo>
                    <a:pt x="565" y="0"/>
                  </a:moveTo>
                  <a:lnTo>
                    <a:pt x="6" y="231"/>
                  </a:lnTo>
                  <a:lnTo>
                    <a:pt x="3" y="235"/>
                  </a:lnTo>
                  <a:lnTo>
                    <a:pt x="1" y="238"/>
                  </a:lnTo>
                  <a:lnTo>
                    <a:pt x="0" y="242"/>
                  </a:lnTo>
                  <a:lnTo>
                    <a:pt x="1" y="245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78" name="Freeform 688">
              <a:extLst>
                <a:ext uri="{FF2B5EF4-FFF2-40B4-BE49-F238E27FC236}">
                  <a16:creationId xmlns:a16="http://schemas.microsoft.com/office/drawing/2014/main" id="{EB344A34-A1ED-45ED-B0C7-F1283D308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" y="1370"/>
              <a:ext cx="144" cy="243"/>
            </a:xfrm>
            <a:custGeom>
              <a:avLst/>
              <a:gdLst>
                <a:gd name="T0" fmla="*/ 0 w 144"/>
                <a:gd name="T1" fmla="*/ 0 h 243"/>
                <a:gd name="T2" fmla="*/ 4 w 144"/>
                <a:gd name="T3" fmla="*/ 211 h 243"/>
                <a:gd name="T4" fmla="*/ 140 w 144"/>
                <a:gd name="T5" fmla="*/ 243 h 243"/>
                <a:gd name="T6" fmla="*/ 144 w 144"/>
                <a:gd name="T7" fmla="*/ 180 h 243"/>
                <a:gd name="T8" fmla="*/ 127 w 144"/>
                <a:gd name="T9" fmla="*/ 103 h 243"/>
                <a:gd name="T10" fmla="*/ 101 w 144"/>
                <a:gd name="T11" fmla="*/ 37 h 243"/>
                <a:gd name="T12" fmla="*/ 95 w 144"/>
                <a:gd name="T13" fmla="*/ 28 h 243"/>
                <a:gd name="T14" fmla="*/ 73 w 144"/>
                <a:gd name="T15" fmla="*/ 20 h 243"/>
                <a:gd name="T16" fmla="*/ 49 w 144"/>
                <a:gd name="T17" fmla="*/ 11 h 243"/>
                <a:gd name="T18" fmla="*/ 25 w 144"/>
                <a:gd name="T19" fmla="*/ 5 h 243"/>
                <a:gd name="T20" fmla="*/ 0 w 144"/>
                <a:gd name="T21" fmla="*/ 0 h 2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4" h="243">
                  <a:moveTo>
                    <a:pt x="0" y="0"/>
                  </a:moveTo>
                  <a:lnTo>
                    <a:pt x="4" y="211"/>
                  </a:lnTo>
                  <a:lnTo>
                    <a:pt x="140" y="243"/>
                  </a:lnTo>
                  <a:lnTo>
                    <a:pt x="144" y="180"/>
                  </a:lnTo>
                  <a:lnTo>
                    <a:pt x="127" y="103"/>
                  </a:lnTo>
                  <a:lnTo>
                    <a:pt x="101" y="37"/>
                  </a:lnTo>
                  <a:lnTo>
                    <a:pt x="95" y="28"/>
                  </a:lnTo>
                  <a:lnTo>
                    <a:pt x="73" y="20"/>
                  </a:lnTo>
                  <a:lnTo>
                    <a:pt x="49" y="11"/>
                  </a:lnTo>
                  <a:lnTo>
                    <a:pt x="2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79" name="Freeform 689">
              <a:extLst>
                <a:ext uri="{FF2B5EF4-FFF2-40B4-BE49-F238E27FC236}">
                  <a16:creationId xmlns:a16="http://schemas.microsoft.com/office/drawing/2014/main" id="{32C887EC-996E-4B46-9D7A-926BDDD2C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" y="1346"/>
              <a:ext cx="3344" cy="953"/>
            </a:xfrm>
            <a:custGeom>
              <a:avLst/>
              <a:gdLst>
                <a:gd name="T0" fmla="*/ 3343 w 3344"/>
                <a:gd name="T1" fmla="*/ 946 h 953"/>
                <a:gd name="T2" fmla="*/ 3272 w 3344"/>
                <a:gd name="T3" fmla="*/ 945 h 953"/>
                <a:gd name="T4" fmla="*/ 3175 w 3344"/>
                <a:gd name="T5" fmla="*/ 936 h 953"/>
                <a:gd name="T6" fmla="*/ 3050 w 3344"/>
                <a:gd name="T7" fmla="*/ 923 h 953"/>
                <a:gd name="T8" fmla="*/ 2919 w 3344"/>
                <a:gd name="T9" fmla="*/ 904 h 953"/>
                <a:gd name="T10" fmla="*/ 2698 w 3344"/>
                <a:gd name="T11" fmla="*/ 863 h 953"/>
                <a:gd name="T12" fmla="*/ 2389 w 3344"/>
                <a:gd name="T13" fmla="*/ 801 h 953"/>
                <a:gd name="T14" fmla="*/ 2086 w 3344"/>
                <a:gd name="T15" fmla="*/ 737 h 953"/>
                <a:gd name="T16" fmla="*/ 1791 w 3344"/>
                <a:gd name="T17" fmla="*/ 671 h 953"/>
                <a:gd name="T18" fmla="*/ 1499 w 3344"/>
                <a:gd name="T19" fmla="*/ 605 h 953"/>
                <a:gd name="T20" fmla="*/ 1210 w 3344"/>
                <a:gd name="T21" fmla="*/ 539 h 953"/>
                <a:gd name="T22" fmla="*/ 923 w 3344"/>
                <a:gd name="T23" fmla="*/ 471 h 953"/>
                <a:gd name="T24" fmla="*/ 634 w 3344"/>
                <a:gd name="T25" fmla="*/ 406 h 953"/>
                <a:gd name="T26" fmla="*/ 467 w 3344"/>
                <a:gd name="T27" fmla="*/ 367 h 953"/>
                <a:gd name="T28" fmla="*/ 427 w 3344"/>
                <a:gd name="T29" fmla="*/ 353 h 953"/>
                <a:gd name="T30" fmla="*/ 391 w 3344"/>
                <a:gd name="T31" fmla="*/ 336 h 953"/>
                <a:gd name="T32" fmla="*/ 359 w 3344"/>
                <a:gd name="T33" fmla="*/ 318 h 953"/>
                <a:gd name="T34" fmla="*/ 315 w 3344"/>
                <a:gd name="T35" fmla="*/ 282 h 953"/>
                <a:gd name="T36" fmla="*/ 265 w 3344"/>
                <a:gd name="T37" fmla="*/ 230 h 953"/>
                <a:gd name="T38" fmla="*/ 217 w 3344"/>
                <a:gd name="T39" fmla="*/ 172 h 953"/>
                <a:gd name="T40" fmla="*/ 168 w 3344"/>
                <a:gd name="T41" fmla="*/ 115 h 953"/>
                <a:gd name="T42" fmla="*/ 126 w 3344"/>
                <a:gd name="T43" fmla="*/ 76 h 953"/>
                <a:gd name="T44" fmla="*/ 96 w 3344"/>
                <a:gd name="T45" fmla="*/ 51 h 953"/>
                <a:gd name="T46" fmla="*/ 60 w 3344"/>
                <a:gd name="T47" fmla="*/ 29 h 953"/>
                <a:gd name="T48" fmla="*/ 22 w 3344"/>
                <a:gd name="T49" fmla="*/ 8 h 953"/>
                <a:gd name="T50" fmla="*/ 15 w 3344"/>
                <a:gd name="T51" fmla="*/ 25 h 953"/>
                <a:gd name="T52" fmla="*/ 40 w 3344"/>
                <a:gd name="T53" fmla="*/ 74 h 953"/>
                <a:gd name="T54" fmla="*/ 59 w 3344"/>
                <a:gd name="T55" fmla="*/ 120 h 953"/>
                <a:gd name="T56" fmla="*/ 70 w 3344"/>
                <a:gd name="T57" fmla="*/ 164 h 953"/>
                <a:gd name="T58" fmla="*/ 77 w 3344"/>
                <a:gd name="T59" fmla="*/ 203 h 953"/>
                <a:gd name="T60" fmla="*/ 79 w 3344"/>
                <a:gd name="T61" fmla="*/ 240 h 953"/>
                <a:gd name="T62" fmla="*/ 74 w 3344"/>
                <a:gd name="T63" fmla="*/ 289 h 953"/>
                <a:gd name="T64" fmla="*/ 243 w 3344"/>
                <a:gd name="T65" fmla="*/ 355 h 953"/>
                <a:gd name="T66" fmla="*/ 597 w 3344"/>
                <a:gd name="T67" fmla="*/ 431 h 953"/>
                <a:gd name="T68" fmla="*/ 954 w 3344"/>
                <a:gd name="T69" fmla="*/ 509 h 953"/>
                <a:gd name="T70" fmla="*/ 1311 w 3344"/>
                <a:gd name="T71" fmla="*/ 585 h 953"/>
                <a:gd name="T72" fmla="*/ 1664 w 3344"/>
                <a:gd name="T73" fmla="*/ 659 h 953"/>
                <a:gd name="T74" fmla="*/ 2012 w 3344"/>
                <a:gd name="T75" fmla="*/ 732 h 953"/>
                <a:gd name="T76" fmla="*/ 2350 w 3344"/>
                <a:gd name="T77" fmla="*/ 799 h 953"/>
                <a:gd name="T78" fmla="*/ 2674 w 3344"/>
                <a:gd name="T79" fmla="*/ 865 h 953"/>
                <a:gd name="T80" fmla="*/ 2899 w 3344"/>
                <a:gd name="T81" fmla="*/ 904 h 953"/>
                <a:gd name="T82" fmla="*/ 3034 w 3344"/>
                <a:gd name="T83" fmla="*/ 924 h 953"/>
                <a:gd name="T84" fmla="*/ 3162 w 3344"/>
                <a:gd name="T85" fmla="*/ 941 h 953"/>
                <a:gd name="T86" fmla="*/ 3270 w 3344"/>
                <a:gd name="T87" fmla="*/ 953 h 953"/>
                <a:gd name="T88" fmla="*/ 3344 w 3344"/>
                <a:gd name="T89" fmla="*/ 953 h 9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344" h="953">
                  <a:moveTo>
                    <a:pt x="3344" y="953"/>
                  </a:moveTo>
                  <a:lnTo>
                    <a:pt x="3343" y="946"/>
                  </a:lnTo>
                  <a:lnTo>
                    <a:pt x="3304" y="943"/>
                  </a:lnTo>
                  <a:lnTo>
                    <a:pt x="3272" y="945"/>
                  </a:lnTo>
                  <a:lnTo>
                    <a:pt x="3228" y="941"/>
                  </a:lnTo>
                  <a:lnTo>
                    <a:pt x="3175" y="936"/>
                  </a:lnTo>
                  <a:lnTo>
                    <a:pt x="3115" y="929"/>
                  </a:lnTo>
                  <a:lnTo>
                    <a:pt x="3050" y="923"/>
                  </a:lnTo>
                  <a:lnTo>
                    <a:pt x="2985" y="912"/>
                  </a:lnTo>
                  <a:lnTo>
                    <a:pt x="2919" y="904"/>
                  </a:lnTo>
                  <a:lnTo>
                    <a:pt x="2856" y="896"/>
                  </a:lnTo>
                  <a:lnTo>
                    <a:pt x="2698" y="863"/>
                  </a:lnTo>
                  <a:lnTo>
                    <a:pt x="2542" y="833"/>
                  </a:lnTo>
                  <a:lnTo>
                    <a:pt x="2389" y="801"/>
                  </a:lnTo>
                  <a:lnTo>
                    <a:pt x="2237" y="769"/>
                  </a:lnTo>
                  <a:lnTo>
                    <a:pt x="2086" y="737"/>
                  </a:lnTo>
                  <a:lnTo>
                    <a:pt x="1938" y="703"/>
                  </a:lnTo>
                  <a:lnTo>
                    <a:pt x="1791" y="671"/>
                  </a:lnTo>
                  <a:lnTo>
                    <a:pt x="1644" y="639"/>
                  </a:lnTo>
                  <a:lnTo>
                    <a:pt x="1499" y="605"/>
                  </a:lnTo>
                  <a:lnTo>
                    <a:pt x="1354" y="573"/>
                  </a:lnTo>
                  <a:lnTo>
                    <a:pt x="1210" y="539"/>
                  </a:lnTo>
                  <a:lnTo>
                    <a:pt x="1067" y="505"/>
                  </a:lnTo>
                  <a:lnTo>
                    <a:pt x="923" y="471"/>
                  </a:lnTo>
                  <a:lnTo>
                    <a:pt x="778" y="439"/>
                  </a:lnTo>
                  <a:lnTo>
                    <a:pt x="634" y="406"/>
                  </a:lnTo>
                  <a:lnTo>
                    <a:pt x="489" y="372"/>
                  </a:lnTo>
                  <a:lnTo>
                    <a:pt x="467" y="367"/>
                  </a:lnTo>
                  <a:lnTo>
                    <a:pt x="447" y="360"/>
                  </a:lnTo>
                  <a:lnTo>
                    <a:pt x="427" y="353"/>
                  </a:lnTo>
                  <a:lnTo>
                    <a:pt x="408" y="346"/>
                  </a:lnTo>
                  <a:lnTo>
                    <a:pt x="391" y="336"/>
                  </a:lnTo>
                  <a:lnTo>
                    <a:pt x="374" y="328"/>
                  </a:lnTo>
                  <a:lnTo>
                    <a:pt x="359" y="318"/>
                  </a:lnTo>
                  <a:lnTo>
                    <a:pt x="344" y="306"/>
                  </a:lnTo>
                  <a:lnTo>
                    <a:pt x="315" y="282"/>
                  </a:lnTo>
                  <a:lnTo>
                    <a:pt x="290" y="257"/>
                  </a:lnTo>
                  <a:lnTo>
                    <a:pt x="265" y="230"/>
                  </a:lnTo>
                  <a:lnTo>
                    <a:pt x="241" y="201"/>
                  </a:lnTo>
                  <a:lnTo>
                    <a:pt x="217" y="172"/>
                  </a:lnTo>
                  <a:lnTo>
                    <a:pt x="194" y="144"/>
                  </a:lnTo>
                  <a:lnTo>
                    <a:pt x="168" y="115"/>
                  </a:lnTo>
                  <a:lnTo>
                    <a:pt x="141" y="88"/>
                  </a:lnTo>
                  <a:lnTo>
                    <a:pt x="126" y="76"/>
                  </a:lnTo>
                  <a:lnTo>
                    <a:pt x="111" y="62"/>
                  </a:lnTo>
                  <a:lnTo>
                    <a:pt x="96" y="51"/>
                  </a:lnTo>
                  <a:lnTo>
                    <a:pt x="79" y="39"/>
                  </a:lnTo>
                  <a:lnTo>
                    <a:pt x="60" y="29"/>
                  </a:lnTo>
                  <a:lnTo>
                    <a:pt x="42" y="19"/>
                  </a:lnTo>
                  <a:lnTo>
                    <a:pt x="22" y="8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59" y="120"/>
                  </a:lnTo>
                  <a:lnTo>
                    <a:pt x="65" y="142"/>
                  </a:lnTo>
                  <a:lnTo>
                    <a:pt x="70" y="164"/>
                  </a:lnTo>
                  <a:lnTo>
                    <a:pt x="74" y="184"/>
                  </a:lnTo>
                  <a:lnTo>
                    <a:pt x="77" y="203"/>
                  </a:lnTo>
                  <a:lnTo>
                    <a:pt x="77" y="221"/>
                  </a:lnTo>
                  <a:lnTo>
                    <a:pt x="79" y="240"/>
                  </a:lnTo>
                  <a:lnTo>
                    <a:pt x="77" y="257"/>
                  </a:lnTo>
                  <a:lnTo>
                    <a:pt x="74" y="289"/>
                  </a:lnTo>
                  <a:lnTo>
                    <a:pt x="69" y="316"/>
                  </a:lnTo>
                  <a:lnTo>
                    <a:pt x="243" y="355"/>
                  </a:lnTo>
                  <a:lnTo>
                    <a:pt x="420" y="392"/>
                  </a:lnTo>
                  <a:lnTo>
                    <a:pt x="597" y="431"/>
                  </a:lnTo>
                  <a:lnTo>
                    <a:pt x="775" y="470"/>
                  </a:lnTo>
                  <a:lnTo>
                    <a:pt x="954" y="509"/>
                  </a:lnTo>
                  <a:lnTo>
                    <a:pt x="1132" y="546"/>
                  </a:lnTo>
                  <a:lnTo>
                    <a:pt x="1311" y="585"/>
                  </a:lnTo>
                  <a:lnTo>
                    <a:pt x="1489" y="622"/>
                  </a:lnTo>
                  <a:lnTo>
                    <a:pt x="1664" y="659"/>
                  </a:lnTo>
                  <a:lnTo>
                    <a:pt x="1840" y="696"/>
                  </a:lnTo>
                  <a:lnTo>
                    <a:pt x="2012" y="732"/>
                  </a:lnTo>
                  <a:lnTo>
                    <a:pt x="2183" y="765"/>
                  </a:lnTo>
                  <a:lnTo>
                    <a:pt x="2350" y="799"/>
                  </a:lnTo>
                  <a:lnTo>
                    <a:pt x="2514" y="833"/>
                  </a:lnTo>
                  <a:lnTo>
                    <a:pt x="2674" y="865"/>
                  </a:lnTo>
                  <a:lnTo>
                    <a:pt x="2831" y="896"/>
                  </a:lnTo>
                  <a:lnTo>
                    <a:pt x="2899" y="904"/>
                  </a:lnTo>
                  <a:lnTo>
                    <a:pt x="2968" y="914"/>
                  </a:lnTo>
                  <a:lnTo>
                    <a:pt x="3034" y="924"/>
                  </a:lnTo>
                  <a:lnTo>
                    <a:pt x="3099" y="933"/>
                  </a:lnTo>
                  <a:lnTo>
                    <a:pt x="3162" y="941"/>
                  </a:lnTo>
                  <a:lnTo>
                    <a:pt x="3219" y="948"/>
                  </a:lnTo>
                  <a:lnTo>
                    <a:pt x="3270" y="953"/>
                  </a:lnTo>
                  <a:lnTo>
                    <a:pt x="3314" y="953"/>
                  </a:lnTo>
                  <a:lnTo>
                    <a:pt x="3344" y="9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80" name="Freeform 690">
              <a:extLst>
                <a:ext uri="{FF2B5EF4-FFF2-40B4-BE49-F238E27FC236}">
                  <a16:creationId xmlns:a16="http://schemas.microsoft.com/office/drawing/2014/main" id="{C6C764B8-632A-40FF-BDC8-CF2DE1FBF1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" y="1650"/>
              <a:ext cx="3402" cy="683"/>
            </a:xfrm>
            <a:custGeom>
              <a:avLst/>
              <a:gdLst>
                <a:gd name="T0" fmla="*/ 3402 w 3402"/>
                <a:gd name="T1" fmla="*/ 676 h 683"/>
                <a:gd name="T2" fmla="*/ 3399 w 3402"/>
                <a:gd name="T3" fmla="*/ 668 h 683"/>
                <a:gd name="T4" fmla="*/ 3338 w 3402"/>
                <a:gd name="T5" fmla="*/ 673 h 683"/>
                <a:gd name="T6" fmla="*/ 3325 w 3402"/>
                <a:gd name="T7" fmla="*/ 673 h 683"/>
                <a:gd name="T8" fmla="*/ 3309 w 3402"/>
                <a:gd name="T9" fmla="*/ 673 h 683"/>
                <a:gd name="T10" fmla="*/ 3291 w 3402"/>
                <a:gd name="T11" fmla="*/ 671 h 683"/>
                <a:gd name="T12" fmla="*/ 3271 w 3402"/>
                <a:gd name="T13" fmla="*/ 668 h 683"/>
                <a:gd name="T14" fmla="*/ 3225 w 3402"/>
                <a:gd name="T15" fmla="*/ 661 h 683"/>
                <a:gd name="T16" fmla="*/ 3174 w 3402"/>
                <a:gd name="T17" fmla="*/ 649 h 683"/>
                <a:gd name="T18" fmla="*/ 3119 w 3402"/>
                <a:gd name="T19" fmla="*/ 637 h 683"/>
                <a:gd name="T20" fmla="*/ 3060 w 3402"/>
                <a:gd name="T21" fmla="*/ 625 h 683"/>
                <a:gd name="T22" fmla="*/ 2999 w 3402"/>
                <a:gd name="T23" fmla="*/ 614 h 683"/>
                <a:gd name="T24" fmla="*/ 2938 w 3402"/>
                <a:gd name="T25" fmla="*/ 605 h 683"/>
                <a:gd name="T26" fmla="*/ 2762 w 3402"/>
                <a:gd name="T27" fmla="*/ 570 h 683"/>
                <a:gd name="T28" fmla="*/ 2582 w 3402"/>
                <a:gd name="T29" fmla="*/ 536 h 683"/>
                <a:gd name="T30" fmla="*/ 2401 w 3402"/>
                <a:gd name="T31" fmla="*/ 499 h 683"/>
                <a:gd name="T32" fmla="*/ 2215 w 3402"/>
                <a:gd name="T33" fmla="*/ 463 h 683"/>
                <a:gd name="T34" fmla="*/ 2030 w 3402"/>
                <a:gd name="T35" fmla="*/ 426 h 683"/>
                <a:gd name="T36" fmla="*/ 1842 w 3402"/>
                <a:gd name="T37" fmla="*/ 389 h 683"/>
                <a:gd name="T38" fmla="*/ 1655 w 3402"/>
                <a:gd name="T39" fmla="*/ 352 h 683"/>
                <a:gd name="T40" fmla="*/ 1467 w 3402"/>
                <a:gd name="T41" fmla="*/ 313 h 683"/>
                <a:gd name="T42" fmla="*/ 1278 w 3402"/>
                <a:gd name="T43" fmla="*/ 274 h 683"/>
                <a:gd name="T44" fmla="*/ 1091 w 3402"/>
                <a:gd name="T45" fmla="*/ 235 h 683"/>
                <a:gd name="T46" fmla="*/ 904 w 3402"/>
                <a:gd name="T47" fmla="*/ 196 h 683"/>
                <a:gd name="T48" fmla="*/ 718 w 3402"/>
                <a:gd name="T49" fmla="*/ 157 h 683"/>
                <a:gd name="T50" fmla="*/ 535 w 3402"/>
                <a:gd name="T51" fmla="*/ 118 h 683"/>
                <a:gd name="T52" fmla="*/ 353 w 3402"/>
                <a:gd name="T53" fmla="*/ 80 h 683"/>
                <a:gd name="T54" fmla="*/ 176 w 3402"/>
                <a:gd name="T55" fmla="*/ 39 h 683"/>
                <a:gd name="T56" fmla="*/ 0 w 3402"/>
                <a:gd name="T57" fmla="*/ 0 h 683"/>
                <a:gd name="T58" fmla="*/ 0 w 3402"/>
                <a:gd name="T59" fmla="*/ 34 h 683"/>
                <a:gd name="T60" fmla="*/ 178 w 3402"/>
                <a:gd name="T61" fmla="*/ 71 h 683"/>
                <a:gd name="T62" fmla="*/ 362 w 3402"/>
                <a:gd name="T63" fmla="*/ 110 h 683"/>
                <a:gd name="T64" fmla="*/ 551 w 3402"/>
                <a:gd name="T65" fmla="*/ 149 h 683"/>
                <a:gd name="T66" fmla="*/ 745 w 3402"/>
                <a:gd name="T67" fmla="*/ 188 h 683"/>
                <a:gd name="T68" fmla="*/ 941 w 3402"/>
                <a:gd name="T69" fmla="*/ 228 h 683"/>
                <a:gd name="T70" fmla="*/ 1140 w 3402"/>
                <a:gd name="T71" fmla="*/ 267 h 683"/>
                <a:gd name="T72" fmla="*/ 1339 w 3402"/>
                <a:gd name="T73" fmla="*/ 306 h 683"/>
                <a:gd name="T74" fmla="*/ 1538 w 3402"/>
                <a:gd name="T75" fmla="*/ 345 h 683"/>
                <a:gd name="T76" fmla="*/ 1736 w 3402"/>
                <a:gd name="T77" fmla="*/ 382 h 683"/>
                <a:gd name="T78" fmla="*/ 1932 w 3402"/>
                <a:gd name="T79" fmla="*/ 421 h 683"/>
                <a:gd name="T80" fmla="*/ 2124 w 3402"/>
                <a:gd name="T81" fmla="*/ 456 h 683"/>
                <a:gd name="T82" fmla="*/ 2312 w 3402"/>
                <a:gd name="T83" fmla="*/ 492 h 683"/>
                <a:gd name="T84" fmla="*/ 2496 w 3402"/>
                <a:gd name="T85" fmla="*/ 527 h 683"/>
                <a:gd name="T86" fmla="*/ 2671 w 3402"/>
                <a:gd name="T87" fmla="*/ 561 h 683"/>
                <a:gd name="T88" fmla="*/ 2838 w 3402"/>
                <a:gd name="T89" fmla="*/ 592 h 683"/>
                <a:gd name="T90" fmla="*/ 2999 w 3402"/>
                <a:gd name="T91" fmla="*/ 622 h 683"/>
                <a:gd name="T92" fmla="*/ 3056 w 3402"/>
                <a:gd name="T93" fmla="*/ 636 h 683"/>
                <a:gd name="T94" fmla="*/ 3103 w 3402"/>
                <a:gd name="T95" fmla="*/ 646 h 683"/>
                <a:gd name="T96" fmla="*/ 3146 w 3402"/>
                <a:gd name="T97" fmla="*/ 656 h 683"/>
                <a:gd name="T98" fmla="*/ 3183 w 3402"/>
                <a:gd name="T99" fmla="*/ 666 h 683"/>
                <a:gd name="T100" fmla="*/ 3218 w 3402"/>
                <a:gd name="T101" fmla="*/ 673 h 683"/>
                <a:gd name="T102" fmla="*/ 3252 w 3402"/>
                <a:gd name="T103" fmla="*/ 678 h 683"/>
                <a:gd name="T104" fmla="*/ 3286 w 3402"/>
                <a:gd name="T105" fmla="*/ 681 h 683"/>
                <a:gd name="T106" fmla="*/ 3325 w 3402"/>
                <a:gd name="T107" fmla="*/ 683 h 683"/>
                <a:gd name="T108" fmla="*/ 3402 w 3402"/>
                <a:gd name="T109" fmla="*/ 676 h 68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402" h="683">
                  <a:moveTo>
                    <a:pt x="3402" y="676"/>
                  </a:moveTo>
                  <a:lnTo>
                    <a:pt x="3399" y="668"/>
                  </a:lnTo>
                  <a:lnTo>
                    <a:pt x="3338" y="673"/>
                  </a:lnTo>
                  <a:lnTo>
                    <a:pt x="3325" y="673"/>
                  </a:lnTo>
                  <a:lnTo>
                    <a:pt x="3309" y="673"/>
                  </a:lnTo>
                  <a:lnTo>
                    <a:pt x="3291" y="671"/>
                  </a:lnTo>
                  <a:lnTo>
                    <a:pt x="3271" y="668"/>
                  </a:lnTo>
                  <a:lnTo>
                    <a:pt x="3225" y="661"/>
                  </a:lnTo>
                  <a:lnTo>
                    <a:pt x="3174" y="649"/>
                  </a:lnTo>
                  <a:lnTo>
                    <a:pt x="3119" y="637"/>
                  </a:lnTo>
                  <a:lnTo>
                    <a:pt x="3060" y="625"/>
                  </a:lnTo>
                  <a:lnTo>
                    <a:pt x="2999" y="614"/>
                  </a:lnTo>
                  <a:lnTo>
                    <a:pt x="2938" y="605"/>
                  </a:lnTo>
                  <a:lnTo>
                    <a:pt x="2762" y="570"/>
                  </a:lnTo>
                  <a:lnTo>
                    <a:pt x="2582" y="536"/>
                  </a:lnTo>
                  <a:lnTo>
                    <a:pt x="2401" y="499"/>
                  </a:lnTo>
                  <a:lnTo>
                    <a:pt x="2215" y="463"/>
                  </a:lnTo>
                  <a:lnTo>
                    <a:pt x="2030" y="426"/>
                  </a:lnTo>
                  <a:lnTo>
                    <a:pt x="1842" y="389"/>
                  </a:lnTo>
                  <a:lnTo>
                    <a:pt x="1655" y="352"/>
                  </a:lnTo>
                  <a:lnTo>
                    <a:pt x="1467" y="313"/>
                  </a:lnTo>
                  <a:lnTo>
                    <a:pt x="1278" y="274"/>
                  </a:lnTo>
                  <a:lnTo>
                    <a:pt x="1091" y="235"/>
                  </a:lnTo>
                  <a:lnTo>
                    <a:pt x="904" y="196"/>
                  </a:lnTo>
                  <a:lnTo>
                    <a:pt x="718" y="157"/>
                  </a:lnTo>
                  <a:lnTo>
                    <a:pt x="535" y="118"/>
                  </a:lnTo>
                  <a:lnTo>
                    <a:pt x="353" y="80"/>
                  </a:lnTo>
                  <a:lnTo>
                    <a:pt x="176" y="39"/>
                  </a:lnTo>
                  <a:lnTo>
                    <a:pt x="0" y="0"/>
                  </a:lnTo>
                  <a:lnTo>
                    <a:pt x="0" y="34"/>
                  </a:lnTo>
                  <a:lnTo>
                    <a:pt x="178" y="71"/>
                  </a:lnTo>
                  <a:lnTo>
                    <a:pt x="362" y="110"/>
                  </a:lnTo>
                  <a:lnTo>
                    <a:pt x="551" y="149"/>
                  </a:lnTo>
                  <a:lnTo>
                    <a:pt x="745" y="188"/>
                  </a:lnTo>
                  <a:lnTo>
                    <a:pt x="941" y="228"/>
                  </a:lnTo>
                  <a:lnTo>
                    <a:pt x="1140" y="267"/>
                  </a:lnTo>
                  <a:lnTo>
                    <a:pt x="1339" y="306"/>
                  </a:lnTo>
                  <a:lnTo>
                    <a:pt x="1538" y="345"/>
                  </a:lnTo>
                  <a:lnTo>
                    <a:pt x="1736" y="382"/>
                  </a:lnTo>
                  <a:lnTo>
                    <a:pt x="1932" y="421"/>
                  </a:lnTo>
                  <a:lnTo>
                    <a:pt x="2124" y="456"/>
                  </a:lnTo>
                  <a:lnTo>
                    <a:pt x="2312" y="492"/>
                  </a:lnTo>
                  <a:lnTo>
                    <a:pt x="2496" y="527"/>
                  </a:lnTo>
                  <a:lnTo>
                    <a:pt x="2671" y="561"/>
                  </a:lnTo>
                  <a:lnTo>
                    <a:pt x="2838" y="592"/>
                  </a:lnTo>
                  <a:lnTo>
                    <a:pt x="2999" y="622"/>
                  </a:lnTo>
                  <a:lnTo>
                    <a:pt x="3056" y="636"/>
                  </a:lnTo>
                  <a:lnTo>
                    <a:pt x="3103" y="646"/>
                  </a:lnTo>
                  <a:lnTo>
                    <a:pt x="3146" y="656"/>
                  </a:lnTo>
                  <a:lnTo>
                    <a:pt x="3183" y="666"/>
                  </a:lnTo>
                  <a:lnTo>
                    <a:pt x="3218" y="673"/>
                  </a:lnTo>
                  <a:lnTo>
                    <a:pt x="3252" y="678"/>
                  </a:lnTo>
                  <a:lnTo>
                    <a:pt x="3286" y="681"/>
                  </a:lnTo>
                  <a:lnTo>
                    <a:pt x="3325" y="683"/>
                  </a:lnTo>
                  <a:lnTo>
                    <a:pt x="3402" y="676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81" name="Freeform 691">
              <a:extLst>
                <a:ext uri="{FF2B5EF4-FFF2-40B4-BE49-F238E27FC236}">
                  <a16:creationId xmlns:a16="http://schemas.microsoft.com/office/drawing/2014/main" id="{4F7D6DD5-43C7-4B9B-A9D3-3B0FF376A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" y="1329"/>
              <a:ext cx="3339" cy="965"/>
            </a:xfrm>
            <a:custGeom>
              <a:avLst/>
              <a:gdLst>
                <a:gd name="T0" fmla="*/ 3338 w 3339"/>
                <a:gd name="T1" fmla="*/ 957 h 965"/>
                <a:gd name="T2" fmla="*/ 3267 w 3339"/>
                <a:gd name="T3" fmla="*/ 955 h 965"/>
                <a:gd name="T4" fmla="*/ 3175 w 3339"/>
                <a:gd name="T5" fmla="*/ 948 h 965"/>
                <a:gd name="T6" fmla="*/ 3059 w 3339"/>
                <a:gd name="T7" fmla="*/ 933 h 965"/>
                <a:gd name="T8" fmla="*/ 2931 w 3339"/>
                <a:gd name="T9" fmla="*/ 916 h 965"/>
                <a:gd name="T10" fmla="*/ 2711 w 3339"/>
                <a:gd name="T11" fmla="*/ 877 h 965"/>
                <a:gd name="T12" fmla="*/ 2401 w 3339"/>
                <a:gd name="T13" fmla="*/ 813 h 965"/>
                <a:gd name="T14" fmla="*/ 2098 w 3339"/>
                <a:gd name="T15" fmla="*/ 747 h 965"/>
                <a:gd name="T16" fmla="*/ 1803 w 3339"/>
                <a:gd name="T17" fmla="*/ 679 h 965"/>
                <a:gd name="T18" fmla="*/ 1511 w 3339"/>
                <a:gd name="T19" fmla="*/ 613 h 965"/>
                <a:gd name="T20" fmla="*/ 1222 w 3339"/>
                <a:gd name="T21" fmla="*/ 546 h 965"/>
                <a:gd name="T22" fmla="*/ 935 w 3339"/>
                <a:gd name="T23" fmla="*/ 478 h 965"/>
                <a:gd name="T24" fmla="*/ 646 w 3339"/>
                <a:gd name="T25" fmla="*/ 409 h 965"/>
                <a:gd name="T26" fmla="*/ 479 w 3339"/>
                <a:gd name="T27" fmla="*/ 372 h 965"/>
                <a:gd name="T28" fmla="*/ 439 w 3339"/>
                <a:gd name="T29" fmla="*/ 358 h 965"/>
                <a:gd name="T30" fmla="*/ 401 w 3339"/>
                <a:gd name="T31" fmla="*/ 341 h 965"/>
                <a:gd name="T32" fmla="*/ 369 w 3339"/>
                <a:gd name="T33" fmla="*/ 321 h 965"/>
                <a:gd name="T34" fmla="*/ 324 w 3339"/>
                <a:gd name="T35" fmla="*/ 286 h 965"/>
                <a:gd name="T36" fmla="*/ 271 w 3339"/>
                <a:gd name="T37" fmla="*/ 232 h 965"/>
                <a:gd name="T38" fmla="*/ 223 w 3339"/>
                <a:gd name="T39" fmla="*/ 174 h 965"/>
                <a:gd name="T40" fmla="*/ 170 w 3339"/>
                <a:gd name="T41" fmla="*/ 117 h 965"/>
                <a:gd name="T42" fmla="*/ 126 w 3339"/>
                <a:gd name="T43" fmla="*/ 76 h 965"/>
                <a:gd name="T44" fmla="*/ 94 w 3339"/>
                <a:gd name="T45" fmla="*/ 52 h 965"/>
                <a:gd name="T46" fmla="*/ 59 w 3339"/>
                <a:gd name="T47" fmla="*/ 29 h 965"/>
                <a:gd name="T48" fmla="*/ 20 w 3339"/>
                <a:gd name="T49" fmla="*/ 10 h 965"/>
                <a:gd name="T50" fmla="*/ 15 w 3339"/>
                <a:gd name="T51" fmla="*/ 25 h 965"/>
                <a:gd name="T52" fmla="*/ 40 w 3339"/>
                <a:gd name="T53" fmla="*/ 74 h 965"/>
                <a:gd name="T54" fmla="*/ 60 w 3339"/>
                <a:gd name="T55" fmla="*/ 120 h 965"/>
                <a:gd name="T56" fmla="*/ 74 w 3339"/>
                <a:gd name="T57" fmla="*/ 162 h 965"/>
                <a:gd name="T58" fmla="*/ 87 w 3339"/>
                <a:gd name="T59" fmla="*/ 221 h 965"/>
                <a:gd name="T60" fmla="*/ 91 w 3339"/>
                <a:gd name="T61" fmla="*/ 291 h 965"/>
                <a:gd name="T62" fmla="*/ 265 w 3339"/>
                <a:gd name="T63" fmla="*/ 362 h 965"/>
                <a:gd name="T64" fmla="*/ 616 w 3339"/>
                <a:gd name="T65" fmla="*/ 438 h 965"/>
                <a:gd name="T66" fmla="*/ 969 w 3339"/>
                <a:gd name="T67" fmla="*/ 515 h 965"/>
                <a:gd name="T68" fmla="*/ 1322 w 3339"/>
                <a:gd name="T69" fmla="*/ 593 h 965"/>
                <a:gd name="T70" fmla="*/ 1671 w 3339"/>
                <a:gd name="T71" fmla="*/ 669 h 965"/>
                <a:gd name="T72" fmla="*/ 2014 w 3339"/>
                <a:gd name="T73" fmla="*/ 744 h 965"/>
                <a:gd name="T74" fmla="*/ 2348 w 3339"/>
                <a:gd name="T75" fmla="*/ 813 h 965"/>
                <a:gd name="T76" fmla="*/ 2671 w 3339"/>
                <a:gd name="T77" fmla="*/ 879 h 965"/>
                <a:gd name="T78" fmla="*/ 2895 w 3339"/>
                <a:gd name="T79" fmla="*/ 918 h 965"/>
                <a:gd name="T80" fmla="*/ 3030 w 3339"/>
                <a:gd name="T81" fmla="*/ 936 h 965"/>
                <a:gd name="T82" fmla="*/ 3157 w 3339"/>
                <a:gd name="T83" fmla="*/ 953 h 965"/>
                <a:gd name="T84" fmla="*/ 3265 w 3339"/>
                <a:gd name="T85" fmla="*/ 963 h 965"/>
                <a:gd name="T86" fmla="*/ 3339 w 3339"/>
                <a:gd name="T87" fmla="*/ 965 h 9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339" h="965">
                  <a:moveTo>
                    <a:pt x="3339" y="965"/>
                  </a:moveTo>
                  <a:lnTo>
                    <a:pt x="3338" y="957"/>
                  </a:lnTo>
                  <a:lnTo>
                    <a:pt x="3297" y="953"/>
                  </a:lnTo>
                  <a:lnTo>
                    <a:pt x="3267" y="955"/>
                  </a:lnTo>
                  <a:lnTo>
                    <a:pt x="3224" y="953"/>
                  </a:lnTo>
                  <a:lnTo>
                    <a:pt x="3175" y="948"/>
                  </a:lnTo>
                  <a:lnTo>
                    <a:pt x="3118" y="941"/>
                  </a:lnTo>
                  <a:lnTo>
                    <a:pt x="3059" y="933"/>
                  </a:lnTo>
                  <a:lnTo>
                    <a:pt x="2995" y="924"/>
                  </a:lnTo>
                  <a:lnTo>
                    <a:pt x="2931" y="916"/>
                  </a:lnTo>
                  <a:lnTo>
                    <a:pt x="2870" y="908"/>
                  </a:lnTo>
                  <a:lnTo>
                    <a:pt x="2711" y="877"/>
                  </a:lnTo>
                  <a:lnTo>
                    <a:pt x="2554" y="845"/>
                  </a:lnTo>
                  <a:lnTo>
                    <a:pt x="2401" y="813"/>
                  </a:lnTo>
                  <a:lnTo>
                    <a:pt x="2249" y="779"/>
                  </a:lnTo>
                  <a:lnTo>
                    <a:pt x="2098" y="747"/>
                  </a:lnTo>
                  <a:lnTo>
                    <a:pt x="1950" y="713"/>
                  </a:lnTo>
                  <a:lnTo>
                    <a:pt x="1803" y="679"/>
                  </a:lnTo>
                  <a:lnTo>
                    <a:pt x="1656" y="647"/>
                  </a:lnTo>
                  <a:lnTo>
                    <a:pt x="1511" y="613"/>
                  </a:lnTo>
                  <a:lnTo>
                    <a:pt x="1366" y="580"/>
                  </a:lnTo>
                  <a:lnTo>
                    <a:pt x="1222" y="546"/>
                  </a:lnTo>
                  <a:lnTo>
                    <a:pt x="1079" y="512"/>
                  </a:lnTo>
                  <a:lnTo>
                    <a:pt x="935" y="478"/>
                  </a:lnTo>
                  <a:lnTo>
                    <a:pt x="790" y="443"/>
                  </a:lnTo>
                  <a:lnTo>
                    <a:pt x="646" y="409"/>
                  </a:lnTo>
                  <a:lnTo>
                    <a:pt x="501" y="375"/>
                  </a:lnTo>
                  <a:lnTo>
                    <a:pt x="479" y="372"/>
                  </a:lnTo>
                  <a:lnTo>
                    <a:pt x="459" y="365"/>
                  </a:lnTo>
                  <a:lnTo>
                    <a:pt x="439" y="358"/>
                  </a:lnTo>
                  <a:lnTo>
                    <a:pt x="420" y="350"/>
                  </a:lnTo>
                  <a:lnTo>
                    <a:pt x="401" y="341"/>
                  </a:lnTo>
                  <a:lnTo>
                    <a:pt x="385" y="331"/>
                  </a:lnTo>
                  <a:lnTo>
                    <a:pt x="369" y="321"/>
                  </a:lnTo>
                  <a:lnTo>
                    <a:pt x="354" y="309"/>
                  </a:lnTo>
                  <a:lnTo>
                    <a:pt x="324" y="286"/>
                  </a:lnTo>
                  <a:lnTo>
                    <a:pt x="298" y="260"/>
                  </a:lnTo>
                  <a:lnTo>
                    <a:pt x="271" y="232"/>
                  </a:lnTo>
                  <a:lnTo>
                    <a:pt x="248" y="205"/>
                  </a:lnTo>
                  <a:lnTo>
                    <a:pt x="223" y="174"/>
                  </a:lnTo>
                  <a:lnTo>
                    <a:pt x="197" y="145"/>
                  </a:lnTo>
                  <a:lnTo>
                    <a:pt x="170" y="117"/>
                  </a:lnTo>
                  <a:lnTo>
                    <a:pt x="141" y="90"/>
                  </a:lnTo>
                  <a:lnTo>
                    <a:pt x="126" y="76"/>
                  </a:lnTo>
                  <a:lnTo>
                    <a:pt x="111" y="64"/>
                  </a:lnTo>
                  <a:lnTo>
                    <a:pt x="94" y="52"/>
                  </a:lnTo>
                  <a:lnTo>
                    <a:pt x="77" y="41"/>
                  </a:lnTo>
                  <a:lnTo>
                    <a:pt x="59" y="29"/>
                  </a:lnTo>
                  <a:lnTo>
                    <a:pt x="40" y="19"/>
                  </a:lnTo>
                  <a:lnTo>
                    <a:pt x="20" y="10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60" y="120"/>
                  </a:lnTo>
                  <a:lnTo>
                    <a:pt x="67" y="142"/>
                  </a:lnTo>
                  <a:lnTo>
                    <a:pt x="74" y="162"/>
                  </a:lnTo>
                  <a:lnTo>
                    <a:pt x="79" y="183"/>
                  </a:lnTo>
                  <a:lnTo>
                    <a:pt x="87" y="221"/>
                  </a:lnTo>
                  <a:lnTo>
                    <a:pt x="91" y="257"/>
                  </a:lnTo>
                  <a:lnTo>
                    <a:pt x="91" y="291"/>
                  </a:lnTo>
                  <a:lnTo>
                    <a:pt x="89" y="323"/>
                  </a:lnTo>
                  <a:lnTo>
                    <a:pt x="265" y="362"/>
                  </a:lnTo>
                  <a:lnTo>
                    <a:pt x="440" y="399"/>
                  </a:lnTo>
                  <a:lnTo>
                    <a:pt x="616" y="438"/>
                  </a:lnTo>
                  <a:lnTo>
                    <a:pt x="793" y="477"/>
                  </a:lnTo>
                  <a:lnTo>
                    <a:pt x="969" y="515"/>
                  </a:lnTo>
                  <a:lnTo>
                    <a:pt x="1146" y="554"/>
                  </a:lnTo>
                  <a:lnTo>
                    <a:pt x="1322" y="593"/>
                  </a:lnTo>
                  <a:lnTo>
                    <a:pt x="1497" y="632"/>
                  </a:lnTo>
                  <a:lnTo>
                    <a:pt x="1671" y="669"/>
                  </a:lnTo>
                  <a:lnTo>
                    <a:pt x="1843" y="706"/>
                  </a:lnTo>
                  <a:lnTo>
                    <a:pt x="2014" y="744"/>
                  </a:lnTo>
                  <a:lnTo>
                    <a:pt x="2183" y="779"/>
                  </a:lnTo>
                  <a:lnTo>
                    <a:pt x="2348" y="813"/>
                  </a:lnTo>
                  <a:lnTo>
                    <a:pt x="2512" y="847"/>
                  </a:lnTo>
                  <a:lnTo>
                    <a:pt x="2671" y="879"/>
                  </a:lnTo>
                  <a:lnTo>
                    <a:pt x="2828" y="908"/>
                  </a:lnTo>
                  <a:lnTo>
                    <a:pt x="2895" y="918"/>
                  </a:lnTo>
                  <a:lnTo>
                    <a:pt x="2963" y="928"/>
                  </a:lnTo>
                  <a:lnTo>
                    <a:pt x="3030" y="936"/>
                  </a:lnTo>
                  <a:lnTo>
                    <a:pt x="3094" y="946"/>
                  </a:lnTo>
                  <a:lnTo>
                    <a:pt x="3157" y="953"/>
                  </a:lnTo>
                  <a:lnTo>
                    <a:pt x="3214" y="960"/>
                  </a:lnTo>
                  <a:lnTo>
                    <a:pt x="3265" y="963"/>
                  </a:lnTo>
                  <a:lnTo>
                    <a:pt x="3309" y="965"/>
                  </a:lnTo>
                  <a:lnTo>
                    <a:pt x="3339" y="965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82" name="Freeform 692">
              <a:extLst>
                <a:ext uri="{FF2B5EF4-FFF2-40B4-BE49-F238E27FC236}">
                  <a16:creationId xmlns:a16="http://schemas.microsoft.com/office/drawing/2014/main" id="{E584B5C4-70C6-406D-A0CA-5C0875F70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50 w 494"/>
                <a:gd name="T3" fmla="*/ 3 h 120"/>
                <a:gd name="T4" fmla="*/ 103 w 494"/>
                <a:gd name="T5" fmla="*/ 3 h 120"/>
                <a:gd name="T6" fmla="*/ 153 w 494"/>
                <a:gd name="T7" fmla="*/ 5 h 120"/>
                <a:gd name="T8" fmla="*/ 204 w 494"/>
                <a:gd name="T9" fmla="*/ 5 h 120"/>
                <a:gd name="T10" fmla="*/ 253 w 494"/>
                <a:gd name="T11" fmla="*/ 5 h 120"/>
                <a:gd name="T12" fmla="*/ 303 w 494"/>
                <a:gd name="T13" fmla="*/ 3 h 120"/>
                <a:gd name="T14" fmla="*/ 354 w 494"/>
                <a:gd name="T15" fmla="*/ 3 h 120"/>
                <a:gd name="T16" fmla="*/ 403 w 494"/>
                <a:gd name="T17" fmla="*/ 0 h 120"/>
                <a:gd name="T18" fmla="*/ 418 w 494"/>
                <a:gd name="T19" fmla="*/ 7 h 120"/>
                <a:gd name="T20" fmla="*/ 430 w 494"/>
                <a:gd name="T21" fmla="*/ 12 h 120"/>
                <a:gd name="T22" fmla="*/ 444 w 494"/>
                <a:gd name="T23" fmla="*/ 18 h 120"/>
                <a:gd name="T24" fmla="*/ 454 w 494"/>
                <a:gd name="T25" fmla="*/ 27 h 120"/>
                <a:gd name="T26" fmla="*/ 474 w 494"/>
                <a:gd name="T27" fmla="*/ 42 h 120"/>
                <a:gd name="T28" fmla="*/ 494 w 494"/>
                <a:gd name="T29" fmla="*/ 62 h 120"/>
                <a:gd name="T30" fmla="*/ 471 w 494"/>
                <a:gd name="T31" fmla="*/ 81 h 120"/>
                <a:gd name="T32" fmla="*/ 449 w 494"/>
                <a:gd name="T33" fmla="*/ 96 h 120"/>
                <a:gd name="T34" fmla="*/ 437 w 494"/>
                <a:gd name="T35" fmla="*/ 105 h 120"/>
                <a:gd name="T36" fmla="*/ 423 w 494"/>
                <a:gd name="T37" fmla="*/ 110 h 120"/>
                <a:gd name="T38" fmla="*/ 408 w 494"/>
                <a:gd name="T39" fmla="*/ 115 h 120"/>
                <a:gd name="T40" fmla="*/ 391 w 494"/>
                <a:gd name="T41" fmla="*/ 120 h 120"/>
                <a:gd name="T42" fmla="*/ 342 w 494"/>
                <a:gd name="T43" fmla="*/ 103 h 120"/>
                <a:gd name="T44" fmla="*/ 295 w 494"/>
                <a:gd name="T45" fmla="*/ 88 h 120"/>
                <a:gd name="T46" fmla="*/ 246 w 494"/>
                <a:gd name="T47" fmla="*/ 71 h 120"/>
                <a:gd name="T48" fmla="*/ 195 w 494"/>
                <a:gd name="T49" fmla="*/ 57 h 120"/>
                <a:gd name="T50" fmla="*/ 146 w 494"/>
                <a:gd name="T51" fmla="*/ 42 h 120"/>
                <a:gd name="T52" fmla="*/ 97 w 494"/>
                <a:gd name="T53" fmla="*/ 29 h 120"/>
                <a:gd name="T54" fmla="*/ 49 w 494"/>
                <a:gd name="T55" fmla="*/ 13 h 120"/>
                <a:gd name="T56" fmla="*/ 0 w 494"/>
                <a:gd name="T57" fmla="*/ 0 h 1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4" h="120">
                  <a:moveTo>
                    <a:pt x="0" y="0"/>
                  </a:moveTo>
                  <a:lnTo>
                    <a:pt x="50" y="3"/>
                  </a:lnTo>
                  <a:lnTo>
                    <a:pt x="103" y="3"/>
                  </a:lnTo>
                  <a:lnTo>
                    <a:pt x="153" y="5"/>
                  </a:lnTo>
                  <a:lnTo>
                    <a:pt x="204" y="5"/>
                  </a:lnTo>
                  <a:lnTo>
                    <a:pt x="253" y="5"/>
                  </a:lnTo>
                  <a:lnTo>
                    <a:pt x="303" y="3"/>
                  </a:lnTo>
                  <a:lnTo>
                    <a:pt x="354" y="3"/>
                  </a:lnTo>
                  <a:lnTo>
                    <a:pt x="403" y="0"/>
                  </a:lnTo>
                  <a:lnTo>
                    <a:pt x="418" y="7"/>
                  </a:lnTo>
                  <a:lnTo>
                    <a:pt x="430" y="12"/>
                  </a:lnTo>
                  <a:lnTo>
                    <a:pt x="444" y="18"/>
                  </a:lnTo>
                  <a:lnTo>
                    <a:pt x="454" y="27"/>
                  </a:lnTo>
                  <a:lnTo>
                    <a:pt x="474" y="42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96959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83" name="Freeform 693">
              <a:extLst>
                <a:ext uri="{FF2B5EF4-FFF2-40B4-BE49-F238E27FC236}">
                  <a16:creationId xmlns:a16="http://schemas.microsoft.com/office/drawing/2014/main" id="{446B9331-5138-44CC-878F-E0B64BF53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" y="1273"/>
              <a:ext cx="76" cy="479"/>
            </a:xfrm>
            <a:custGeom>
              <a:avLst/>
              <a:gdLst>
                <a:gd name="T0" fmla="*/ 7 w 76"/>
                <a:gd name="T1" fmla="*/ 0 h 479"/>
                <a:gd name="T2" fmla="*/ 4 w 76"/>
                <a:gd name="T3" fmla="*/ 2 h 479"/>
                <a:gd name="T4" fmla="*/ 2 w 76"/>
                <a:gd name="T5" fmla="*/ 5 h 479"/>
                <a:gd name="T6" fmla="*/ 0 w 76"/>
                <a:gd name="T7" fmla="*/ 9 h 479"/>
                <a:gd name="T8" fmla="*/ 0 w 76"/>
                <a:gd name="T9" fmla="*/ 12 h 479"/>
                <a:gd name="T10" fmla="*/ 76 w 76"/>
                <a:gd name="T11" fmla="*/ 479 h 4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6" h="479">
                  <a:moveTo>
                    <a:pt x="7" y="0"/>
                  </a:moveTo>
                  <a:lnTo>
                    <a:pt x="4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76" y="479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84" name="Freeform 694">
              <a:extLst>
                <a:ext uri="{FF2B5EF4-FFF2-40B4-BE49-F238E27FC236}">
                  <a16:creationId xmlns:a16="http://schemas.microsoft.com/office/drawing/2014/main" id="{983CFD7B-AB4A-4905-B6EE-9CF7622CD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" y="1547"/>
              <a:ext cx="145" cy="103"/>
            </a:xfrm>
            <a:custGeom>
              <a:avLst/>
              <a:gdLst>
                <a:gd name="T0" fmla="*/ 64 w 145"/>
                <a:gd name="T1" fmla="*/ 0 h 103"/>
                <a:gd name="T2" fmla="*/ 65 w 145"/>
                <a:gd name="T3" fmla="*/ 7 h 103"/>
                <a:gd name="T4" fmla="*/ 67 w 145"/>
                <a:gd name="T5" fmla="*/ 14 h 103"/>
                <a:gd name="T6" fmla="*/ 67 w 145"/>
                <a:gd name="T7" fmla="*/ 19 h 103"/>
                <a:gd name="T8" fmla="*/ 67 w 145"/>
                <a:gd name="T9" fmla="*/ 25 h 103"/>
                <a:gd name="T10" fmla="*/ 62 w 145"/>
                <a:gd name="T11" fmla="*/ 39 h 103"/>
                <a:gd name="T12" fmla="*/ 54 w 145"/>
                <a:gd name="T13" fmla="*/ 51 h 103"/>
                <a:gd name="T14" fmla="*/ 44 w 145"/>
                <a:gd name="T15" fmla="*/ 63 h 103"/>
                <a:gd name="T16" fmla="*/ 30 w 145"/>
                <a:gd name="T17" fmla="*/ 76 h 103"/>
                <a:gd name="T18" fmla="*/ 15 w 145"/>
                <a:gd name="T19" fmla="*/ 88 h 103"/>
                <a:gd name="T20" fmla="*/ 0 w 145"/>
                <a:gd name="T21" fmla="*/ 101 h 103"/>
                <a:gd name="T22" fmla="*/ 20 w 145"/>
                <a:gd name="T23" fmla="*/ 101 h 103"/>
                <a:gd name="T24" fmla="*/ 40 w 145"/>
                <a:gd name="T25" fmla="*/ 103 h 103"/>
                <a:gd name="T26" fmla="*/ 138 w 145"/>
                <a:gd name="T27" fmla="*/ 44 h 103"/>
                <a:gd name="T28" fmla="*/ 141 w 145"/>
                <a:gd name="T29" fmla="*/ 39 h 103"/>
                <a:gd name="T30" fmla="*/ 145 w 145"/>
                <a:gd name="T31" fmla="*/ 36 h 103"/>
                <a:gd name="T32" fmla="*/ 145 w 145"/>
                <a:gd name="T33" fmla="*/ 32 h 103"/>
                <a:gd name="T34" fmla="*/ 145 w 145"/>
                <a:gd name="T35" fmla="*/ 29 h 103"/>
                <a:gd name="T36" fmla="*/ 145 w 145"/>
                <a:gd name="T37" fmla="*/ 25 h 103"/>
                <a:gd name="T38" fmla="*/ 141 w 145"/>
                <a:gd name="T39" fmla="*/ 24 h 103"/>
                <a:gd name="T40" fmla="*/ 138 w 145"/>
                <a:gd name="T41" fmla="*/ 20 h 103"/>
                <a:gd name="T42" fmla="*/ 133 w 145"/>
                <a:gd name="T43" fmla="*/ 19 h 103"/>
                <a:gd name="T44" fmla="*/ 116 w 145"/>
                <a:gd name="T45" fmla="*/ 14 h 103"/>
                <a:gd name="T46" fmla="*/ 99 w 145"/>
                <a:gd name="T47" fmla="*/ 8 h 103"/>
                <a:gd name="T48" fmla="*/ 81 w 145"/>
                <a:gd name="T49" fmla="*/ 3 h 103"/>
                <a:gd name="T50" fmla="*/ 64 w 145"/>
                <a:gd name="T51" fmla="*/ 0 h 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45" h="103">
                  <a:moveTo>
                    <a:pt x="64" y="0"/>
                  </a:moveTo>
                  <a:lnTo>
                    <a:pt x="65" y="7"/>
                  </a:lnTo>
                  <a:lnTo>
                    <a:pt x="67" y="14"/>
                  </a:lnTo>
                  <a:lnTo>
                    <a:pt x="67" y="19"/>
                  </a:lnTo>
                  <a:lnTo>
                    <a:pt x="67" y="25"/>
                  </a:lnTo>
                  <a:lnTo>
                    <a:pt x="62" y="39"/>
                  </a:lnTo>
                  <a:lnTo>
                    <a:pt x="54" y="51"/>
                  </a:lnTo>
                  <a:lnTo>
                    <a:pt x="44" y="63"/>
                  </a:lnTo>
                  <a:lnTo>
                    <a:pt x="30" y="76"/>
                  </a:lnTo>
                  <a:lnTo>
                    <a:pt x="15" y="88"/>
                  </a:lnTo>
                  <a:lnTo>
                    <a:pt x="0" y="101"/>
                  </a:lnTo>
                  <a:lnTo>
                    <a:pt x="20" y="101"/>
                  </a:lnTo>
                  <a:lnTo>
                    <a:pt x="40" y="103"/>
                  </a:lnTo>
                  <a:lnTo>
                    <a:pt x="138" y="44"/>
                  </a:lnTo>
                  <a:lnTo>
                    <a:pt x="141" y="39"/>
                  </a:lnTo>
                  <a:lnTo>
                    <a:pt x="145" y="36"/>
                  </a:lnTo>
                  <a:lnTo>
                    <a:pt x="145" y="32"/>
                  </a:lnTo>
                  <a:lnTo>
                    <a:pt x="145" y="29"/>
                  </a:lnTo>
                  <a:lnTo>
                    <a:pt x="145" y="25"/>
                  </a:lnTo>
                  <a:lnTo>
                    <a:pt x="141" y="24"/>
                  </a:lnTo>
                  <a:lnTo>
                    <a:pt x="138" y="20"/>
                  </a:lnTo>
                  <a:lnTo>
                    <a:pt x="133" y="19"/>
                  </a:lnTo>
                  <a:lnTo>
                    <a:pt x="116" y="14"/>
                  </a:lnTo>
                  <a:lnTo>
                    <a:pt x="99" y="8"/>
                  </a:lnTo>
                  <a:lnTo>
                    <a:pt x="81" y="3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85" name="Freeform 695">
              <a:extLst>
                <a:ext uri="{FF2B5EF4-FFF2-40B4-BE49-F238E27FC236}">
                  <a16:creationId xmlns:a16="http://schemas.microsoft.com/office/drawing/2014/main" id="{A186A864-081F-483D-9138-650768648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" y="1520"/>
              <a:ext cx="365" cy="429"/>
            </a:xfrm>
            <a:custGeom>
              <a:avLst/>
              <a:gdLst>
                <a:gd name="T0" fmla="*/ 138 w 365"/>
                <a:gd name="T1" fmla="*/ 0 h 429"/>
                <a:gd name="T2" fmla="*/ 142 w 365"/>
                <a:gd name="T3" fmla="*/ 25 h 429"/>
                <a:gd name="T4" fmla="*/ 144 w 365"/>
                <a:gd name="T5" fmla="*/ 51 h 429"/>
                <a:gd name="T6" fmla="*/ 142 w 365"/>
                <a:gd name="T7" fmla="*/ 78 h 429"/>
                <a:gd name="T8" fmla="*/ 140 w 365"/>
                <a:gd name="T9" fmla="*/ 103 h 429"/>
                <a:gd name="T10" fmla="*/ 135 w 365"/>
                <a:gd name="T11" fmla="*/ 130 h 429"/>
                <a:gd name="T12" fmla="*/ 128 w 365"/>
                <a:gd name="T13" fmla="*/ 157 h 429"/>
                <a:gd name="T14" fmla="*/ 120 w 365"/>
                <a:gd name="T15" fmla="*/ 183 h 429"/>
                <a:gd name="T16" fmla="*/ 111 w 365"/>
                <a:gd name="T17" fmla="*/ 210 h 429"/>
                <a:gd name="T18" fmla="*/ 101 w 365"/>
                <a:gd name="T19" fmla="*/ 237 h 429"/>
                <a:gd name="T20" fmla="*/ 88 w 365"/>
                <a:gd name="T21" fmla="*/ 264 h 429"/>
                <a:gd name="T22" fmla="*/ 76 w 365"/>
                <a:gd name="T23" fmla="*/ 291 h 429"/>
                <a:gd name="T24" fmla="*/ 63 w 365"/>
                <a:gd name="T25" fmla="*/ 316 h 429"/>
                <a:gd name="T26" fmla="*/ 32 w 365"/>
                <a:gd name="T27" fmla="*/ 368 h 429"/>
                <a:gd name="T28" fmla="*/ 0 w 365"/>
                <a:gd name="T29" fmla="*/ 421 h 429"/>
                <a:gd name="T30" fmla="*/ 22 w 365"/>
                <a:gd name="T31" fmla="*/ 424 h 429"/>
                <a:gd name="T32" fmla="*/ 51 w 365"/>
                <a:gd name="T33" fmla="*/ 429 h 429"/>
                <a:gd name="T34" fmla="*/ 358 w 365"/>
                <a:gd name="T35" fmla="*/ 68 h 429"/>
                <a:gd name="T36" fmla="*/ 363 w 365"/>
                <a:gd name="T37" fmla="*/ 61 h 429"/>
                <a:gd name="T38" fmla="*/ 365 w 365"/>
                <a:gd name="T39" fmla="*/ 54 h 429"/>
                <a:gd name="T40" fmla="*/ 365 w 365"/>
                <a:gd name="T41" fmla="*/ 49 h 429"/>
                <a:gd name="T42" fmla="*/ 361 w 365"/>
                <a:gd name="T43" fmla="*/ 44 h 429"/>
                <a:gd name="T44" fmla="*/ 358 w 365"/>
                <a:gd name="T45" fmla="*/ 41 h 429"/>
                <a:gd name="T46" fmla="*/ 355 w 365"/>
                <a:gd name="T47" fmla="*/ 37 h 429"/>
                <a:gd name="T48" fmla="*/ 350 w 365"/>
                <a:gd name="T49" fmla="*/ 35 h 429"/>
                <a:gd name="T50" fmla="*/ 344 w 365"/>
                <a:gd name="T51" fmla="*/ 32 h 429"/>
                <a:gd name="T52" fmla="*/ 317 w 365"/>
                <a:gd name="T53" fmla="*/ 24 h 429"/>
                <a:gd name="T54" fmla="*/ 287 w 365"/>
                <a:gd name="T55" fmla="*/ 15 h 429"/>
                <a:gd name="T56" fmla="*/ 257 w 365"/>
                <a:gd name="T57" fmla="*/ 10 h 429"/>
                <a:gd name="T58" fmla="*/ 226 w 365"/>
                <a:gd name="T59" fmla="*/ 7 h 429"/>
                <a:gd name="T60" fmla="*/ 172 w 365"/>
                <a:gd name="T61" fmla="*/ 2 h 429"/>
                <a:gd name="T62" fmla="*/ 138 w 365"/>
                <a:gd name="T63" fmla="*/ 0 h 4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65" h="429">
                  <a:moveTo>
                    <a:pt x="138" y="0"/>
                  </a:moveTo>
                  <a:lnTo>
                    <a:pt x="142" y="25"/>
                  </a:lnTo>
                  <a:lnTo>
                    <a:pt x="144" y="51"/>
                  </a:lnTo>
                  <a:lnTo>
                    <a:pt x="142" y="78"/>
                  </a:lnTo>
                  <a:lnTo>
                    <a:pt x="140" y="103"/>
                  </a:lnTo>
                  <a:lnTo>
                    <a:pt x="135" y="130"/>
                  </a:lnTo>
                  <a:lnTo>
                    <a:pt x="128" y="157"/>
                  </a:lnTo>
                  <a:lnTo>
                    <a:pt x="120" y="183"/>
                  </a:lnTo>
                  <a:lnTo>
                    <a:pt x="111" y="210"/>
                  </a:lnTo>
                  <a:lnTo>
                    <a:pt x="101" y="237"/>
                  </a:lnTo>
                  <a:lnTo>
                    <a:pt x="88" y="264"/>
                  </a:lnTo>
                  <a:lnTo>
                    <a:pt x="76" y="291"/>
                  </a:lnTo>
                  <a:lnTo>
                    <a:pt x="63" y="316"/>
                  </a:lnTo>
                  <a:lnTo>
                    <a:pt x="32" y="368"/>
                  </a:lnTo>
                  <a:lnTo>
                    <a:pt x="0" y="421"/>
                  </a:lnTo>
                  <a:lnTo>
                    <a:pt x="22" y="424"/>
                  </a:lnTo>
                  <a:lnTo>
                    <a:pt x="51" y="429"/>
                  </a:lnTo>
                  <a:lnTo>
                    <a:pt x="358" y="68"/>
                  </a:lnTo>
                  <a:lnTo>
                    <a:pt x="363" y="61"/>
                  </a:lnTo>
                  <a:lnTo>
                    <a:pt x="365" y="54"/>
                  </a:lnTo>
                  <a:lnTo>
                    <a:pt x="365" y="49"/>
                  </a:lnTo>
                  <a:lnTo>
                    <a:pt x="361" y="44"/>
                  </a:lnTo>
                  <a:lnTo>
                    <a:pt x="358" y="41"/>
                  </a:lnTo>
                  <a:lnTo>
                    <a:pt x="355" y="37"/>
                  </a:lnTo>
                  <a:lnTo>
                    <a:pt x="350" y="35"/>
                  </a:lnTo>
                  <a:lnTo>
                    <a:pt x="344" y="32"/>
                  </a:lnTo>
                  <a:lnTo>
                    <a:pt x="317" y="24"/>
                  </a:lnTo>
                  <a:lnTo>
                    <a:pt x="287" y="15"/>
                  </a:lnTo>
                  <a:lnTo>
                    <a:pt x="257" y="10"/>
                  </a:lnTo>
                  <a:lnTo>
                    <a:pt x="226" y="7"/>
                  </a:lnTo>
                  <a:lnTo>
                    <a:pt x="172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86" name="Freeform 696">
              <a:extLst>
                <a:ext uri="{FF2B5EF4-FFF2-40B4-BE49-F238E27FC236}">
                  <a16:creationId xmlns:a16="http://schemas.microsoft.com/office/drawing/2014/main" id="{755FDCA4-87A6-49A5-BC8D-A3BD2E66B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1544"/>
              <a:ext cx="76" cy="104"/>
            </a:xfrm>
            <a:custGeom>
              <a:avLst/>
              <a:gdLst>
                <a:gd name="T0" fmla="*/ 71 w 76"/>
                <a:gd name="T1" fmla="*/ 3 h 104"/>
                <a:gd name="T2" fmla="*/ 72 w 76"/>
                <a:gd name="T3" fmla="*/ 10 h 104"/>
                <a:gd name="T4" fmla="*/ 74 w 76"/>
                <a:gd name="T5" fmla="*/ 17 h 104"/>
                <a:gd name="T6" fmla="*/ 74 w 76"/>
                <a:gd name="T7" fmla="*/ 22 h 104"/>
                <a:gd name="T8" fmla="*/ 74 w 76"/>
                <a:gd name="T9" fmla="*/ 28 h 104"/>
                <a:gd name="T10" fmla="*/ 69 w 76"/>
                <a:gd name="T11" fmla="*/ 42 h 104"/>
                <a:gd name="T12" fmla="*/ 61 w 76"/>
                <a:gd name="T13" fmla="*/ 54 h 104"/>
                <a:gd name="T14" fmla="*/ 51 w 76"/>
                <a:gd name="T15" fmla="*/ 66 h 104"/>
                <a:gd name="T16" fmla="*/ 37 w 76"/>
                <a:gd name="T17" fmla="*/ 79 h 104"/>
                <a:gd name="T18" fmla="*/ 22 w 76"/>
                <a:gd name="T19" fmla="*/ 91 h 104"/>
                <a:gd name="T20" fmla="*/ 7 w 76"/>
                <a:gd name="T21" fmla="*/ 104 h 104"/>
                <a:gd name="T22" fmla="*/ 10 w 76"/>
                <a:gd name="T23" fmla="*/ 104 h 104"/>
                <a:gd name="T24" fmla="*/ 5 w 76"/>
                <a:gd name="T25" fmla="*/ 103 h 104"/>
                <a:gd name="T26" fmla="*/ 0 w 76"/>
                <a:gd name="T27" fmla="*/ 103 h 104"/>
                <a:gd name="T28" fmla="*/ 2 w 76"/>
                <a:gd name="T29" fmla="*/ 103 h 104"/>
                <a:gd name="T30" fmla="*/ 18 w 76"/>
                <a:gd name="T31" fmla="*/ 91 h 104"/>
                <a:gd name="T32" fmla="*/ 34 w 76"/>
                <a:gd name="T33" fmla="*/ 77 h 104"/>
                <a:gd name="T34" fmla="*/ 47 w 76"/>
                <a:gd name="T35" fmla="*/ 64 h 104"/>
                <a:gd name="T36" fmla="*/ 57 w 76"/>
                <a:gd name="T37" fmla="*/ 50 h 104"/>
                <a:gd name="T38" fmla="*/ 66 w 76"/>
                <a:gd name="T39" fmla="*/ 37 h 104"/>
                <a:gd name="T40" fmla="*/ 71 w 76"/>
                <a:gd name="T41" fmla="*/ 25 h 104"/>
                <a:gd name="T42" fmla="*/ 71 w 76"/>
                <a:gd name="T43" fmla="*/ 18 h 104"/>
                <a:gd name="T44" fmla="*/ 71 w 76"/>
                <a:gd name="T45" fmla="*/ 13 h 104"/>
                <a:gd name="T46" fmla="*/ 69 w 76"/>
                <a:gd name="T47" fmla="*/ 8 h 104"/>
                <a:gd name="T48" fmla="*/ 66 w 76"/>
                <a:gd name="T49" fmla="*/ 3 h 104"/>
                <a:gd name="T50" fmla="*/ 59 w 76"/>
                <a:gd name="T51" fmla="*/ 1 h 104"/>
                <a:gd name="T52" fmla="*/ 59 w 76"/>
                <a:gd name="T53" fmla="*/ 0 h 104"/>
                <a:gd name="T54" fmla="*/ 62 w 76"/>
                <a:gd name="T55" fmla="*/ 0 h 104"/>
                <a:gd name="T56" fmla="*/ 67 w 76"/>
                <a:gd name="T57" fmla="*/ 1 h 104"/>
                <a:gd name="T58" fmla="*/ 72 w 76"/>
                <a:gd name="T59" fmla="*/ 3 h 104"/>
                <a:gd name="T60" fmla="*/ 76 w 76"/>
                <a:gd name="T61" fmla="*/ 5 h 104"/>
                <a:gd name="T62" fmla="*/ 76 w 76"/>
                <a:gd name="T63" fmla="*/ 5 h 104"/>
                <a:gd name="T64" fmla="*/ 71 w 76"/>
                <a:gd name="T65" fmla="*/ 3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6" h="104">
                  <a:moveTo>
                    <a:pt x="71" y="3"/>
                  </a:moveTo>
                  <a:lnTo>
                    <a:pt x="72" y="10"/>
                  </a:lnTo>
                  <a:lnTo>
                    <a:pt x="74" y="17"/>
                  </a:lnTo>
                  <a:lnTo>
                    <a:pt x="74" y="22"/>
                  </a:lnTo>
                  <a:lnTo>
                    <a:pt x="74" y="28"/>
                  </a:lnTo>
                  <a:lnTo>
                    <a:pt x="69" y="42"/>
                  </a:lnTo>
                  <a:lnTo>
                    <a:pt x="61" y="54"/>
                  </a:lnTo>
                  <a:lnTo>
                    <a:pt x="51" y="66"/>
                  </a:lnTo>
                  <a:lnTo>
                    <a:pt x="37" y="79"/>
                  </a:lnTo>
                  <a:lnTo>
                    <a:pt x="22" y="91"/>
                  </a:lnTo>
                  <a:lnTo>
                    <a:pt x="7" y="104"/>
                  </a:lnTo>
                  <a:lnTo>
                    <a:pt x="10" y="104"/>
                  </a:lnTo>
                  <a:lnTo>
                    <a:pt x="5" y="103"/>
                  </a:lnTo>
                  <a:lnTo>
                    <a:pt x="0" y="103"/>
                  </a:lnTo>
                  <a:lnTo>
                    <a:pt x="2" y="103"/>
                  </a:lnTo>
                  <a:lnTo>
                    <a:pt x="18" y="91"/>
                  </a:lnTo>
                  <a:lnTo>
                    <a:pt x="34" y="77"/>
                  </a:lnTo>
                  <a:lnTo>
                    <a:pt x="47" y="64"/>
                  </a:lnTo>
                  <a:lnTo>
                    <a:pt x="57" y="50"/>
                  </a:lnTo>
                  <a:lnTo>
                    <a:pt x="66" y="37"/>
                  </a:lnTo>
                  <a:lnTo>
                    <a:pt x="71" y="25"/>
                  </a:lnTo>
                  <a:lnTo>
                    <a:pt x="71" y="18"/>
                  </a:lnTo>
                  <a:lnTo>
                    <a:pt x="71" y="13"/>
                  </a:lnTo>
                  <a:lnTo>
                    <a:pt x="69" y="8"/>
                  </a:lnTo>
                  <a:lnTo>
                    <a:pt x="66" y="3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3"/>
                  </a:lnTo>
                  <a:lnTo>
                    <a:pt x="76" y="5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87" name="Freeform 697">
              <a:extLst>
                <a:ext uri="{FF2B5EF4-FFF2-40B4-BE49-F238E27FC236}">
                  <a16:creationId xmlns:a16="http://schemas.microsoft.com/office/drawing/2014/main" id="{D5A7179E-D072-469D-84EF-A368A5543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1520"/>
              <a:ext cx="149" cy="419"/>
            </a:xfrm>
            <a:custGeom>
              <a:avLst/>
              <a:gdLst>
                <a:gd name="T0" fmla="*/ 143 w 149"/>
                <a:gd name="T1" fmla="*/ 0 h 419"/>
                <a:gd name="T2" fmla="*/ 147 w 149"/>
                <a:gd name="T3" fmla="*/ 25 h 419"/>
                <a:gd name="T4" fmla="*/ 149 w 149"/>
                <a:gd name="T5" fmla="*/ 51 h 419"/>
                <a:gd name="T6" fmla="*/ 149 w 149"/>
                <a:gd name="T7" fmla="*/ 78 h 419"/>
                <a:gd name="T8" fmla="*/ 145 w 149"/>
                <a:gd name="T9" fmla="*/ 103 h 419"/>
                <a:gd name="T10" fmla="*/ 140 w 149"/>
                <a:gd name="T11" fmla="*/ 130 h 419"/>
                <a:gd name="T12" fmla="*/ 133 w 149"/>
                <a:gd name="T13" fmla="*/ 157 h 419"/>
                <a:gd name="T14" fmla="*/ 127 w 149"/>
                <a:gd name="T15" fmla="*/ 183 h 419"/>
                <a:gd name="T16" fmla="*/ 116 w 149"/>
                <a:gd name="T17" fmla="*/ 210 h 419"/>
                <a:gd name="T18" fmla="*/ 106 w 149"/>
                <a:gd name="T19" fmla="*/ 237 h 419"/>
                <a:gd name="T20" fmla="*/ 95 w 149"/>
                <a:gd name="T21" fmla="*/ 264 h 419"/>
                <a:gd name="T22" fmla="*/ 81 w 149"/>
                <a:gd name="T23" fmla="*/ 291 h 419"/>
                <a:gd name="T24" fmla="*/ 68 w 149"/>
                <a:gd name="T25" fmla="*/ 316 h 419"/>
                <a:gd name="T26" fmla="*/ 37 w 149"/>
                <a:gd name="T27" fmla="*/ 368 h 419"/>
                <a:gd name="T28" fmla="*/ 7 w 149"/>
                <a:gd name="T29" fmla="*/ 419 h 419"/>
                <a:gd name="T30" fmla="*/ 0 w 149"/>
                <a:gd name="T31" fmla="*/ 419 h 419"/>
                <a:gd name="T32" fmla="*/ 17 w 149"/>
                <a:gd name="T33" fmla="*/ 395 h 419"/>
                <a:gd name="T34" fmla="*/ 32 w 149"/>
                <a:gd name="T35" fmla="*/ 368 h 419"/>
                <a:gd name="T36" fmla="*/ 49 w 149"/>
                <a:gd name="T37" fmla="*/ 343 h 419"/>
                <a:gd name="T38" fmla="*/ 62 w 149"/>
                <a:gd name="T39" fmla="*/ 314 h 419"/>
                <a:gd name="T40" fmla="*/ 78 w 149"/>
                <a:gd name="T41" fmla="*/ 287 h 419"/>
                <a:gd name="T42" fmla="*/ 89 w 149"/>
                <a:gd name="T43" fmla="*/ 259 h 419"/>
                <a:gd name="T44" fmla="*/ 101 w 149"/>
                <a:gd name="T45" fmla="*/ 230 h 419"/>
                <a:gd name="T46" fmla="*/ 113 w 149"/>
                <a:gd name="T47" fmla="*/ 201 h 419"/>
                <a:gd name="T48" fmla="*/ 122 w 149"/>
                <a:gd name="T49" fmla="*/ 172 h 419"/>
                <a:gd name="T50" fmla="*/ 130 w 149"/>
                <a:gd name="T51" fmla="*/ 144 h 419"/>
                <a:gd name="T52" fmla="*/ 135 w 149"/>
                <a:gd name="T53" fmla="*/ 117 h 419"/>
                <a:gd name="T54" fmla="*/ 138 w 149"/>
                <a:gd name="T55" fmla="*/ 90 h 419"/>
                <a:gd name="T56" fmla="*/ 140 w 149"/>
                <a:gd name="T57" fmla="*/ 64 h 419"/>
                <a:gd name="T58" fmla="*/ 140 w 149"/>
                <a:gd name="T59" fmla="*/ 41 h 419"/>
                <a:gd name="T60" fmla="*/ 138 w 149"/>
                <a:gd name="T61" fmla="*/ 19 h 419"/>
                <a:gd name="T62" fmla="*/ 132 w 149"/>
                <a:gd name="T63" fmla="*/ 0 h 419"/>
                <a:gd name="T64" fmla="*/ 143 w 149"/>
                <a:gd name="T65" fmla="*/ 0 h 4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9" h="419">
                  <a:moveTo>
                    <a:pt x="143" y="0"/>
                  </a:moveTo>
                  <a:lnTo>
                    <a:pt x="147" y="25"/>
                  </a:lnTo>
                  <a:lnTo>
                    <a:pt x="149" y="51"/>
                  </a:lnTo>
                  <a:lnTo>
                    <a:pt x="149" y="78"/>
                  </a:lnTo>
                  <a:lnTo>
                    <a:pt x="145" y="103"/>
                  </a:lnTo>
                  <a:lnTo>
                    <a:pt x="140" y="130"/>
                  </a:lnTo>
                  <a:lnTo>
                    <a:pt x="133" y="157"/>
                  </a:lnTo>
                  <a:lnTo>
                    <a:pt x="127" y="183"/>
                  </a:lnTo>
                  <a:lnTo>
                    <a:pt x="116" y="210"/>
                  </a:lnTo>
                  <a:lnTo>
                    <a:pt x="106" y="237"/>
                  </a:lnTo>
                  <a:lnTo>
                    <a:pt x="95" y="264"/>
                  </a:lnTo>
                  <a:lnTo>
                    <a:pt x="81" y="291"/>
                  </a:lnTo>
                  <a:lnTo>
                    <a:pt x="68" y="316"/>
                  </a:lnTo>
                  <a:lnTo>
                    <a:pt x="37" y="368"/>
                  </a:lnTo>
                  <a:lnTo>
                    <a:pt x="7" y="419"/>
                  </a:lnTo>
                  <a:lnTo>
                    <a:pt x="0" y="419"/>
                  </a:lnTo>
                  <a:lnTo>
                    <a:pt x="17" y="395"/>
                  </a:lnTo>
                  <a:lnTo>
                    <a:pt x="32" y="368"/>
                  </a:lnTo>
                  <a:lnTo>
                    <a:pt x="49" y="343"/>
                  </a:lnTo>
                  <a:lnTo>
                    <a:pt x="62" y="314"/>
                  </a:lnTo>
                  <a:lnTo>
                    <a:pt x="78" y="287"/>
                  </a:lnTo>
                  <a:lnTo>
                    <a:pt x="89" y="259"/>
                  </a:lnTo>
                  <a:lnTo>
                    <a:pt x="101" y="230"/>
                  </a:lnTo>
                  <a:lnTo>
                    <a:pt x="113" y="201"/>
                  </a:lnTo>
                  <a:lnTo>
                    <a:pt x="122" y="172"/>
                  </a:lnTo>
                  <a:lnTo>
                    <a:pt x="130" y="144"/>
                  </a:lnTo>
                  <a:lnTo>
                    <a:pt x="135" y="117"/>
                  </a:lnTo>
                  <a:lnTo>
                    <a:pt x="138" y="90"/>
                  </a:lnTo>
                  <a:lnTo>
                    <a:pt x="140" y="64"/>
                  </a:lnTo>
                  <a:lnTo>
                    <a:pt x="140" y="41"/>
                  </a:lnTo>
                  <a:lnTo>
                    <a:pt x="138" y="19"/>
                  </a:lnTo>
                  <a:lnTo>
                    <a:pt x="132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88" name="Freeform 698">
              <a:extLst>
                <a:ext uri="{FF2B5EF4-FFF2-40B4-BE49-F238E27FC236}">
                  <a16:creationId xmlns:a16="http://schemas.microsoft.com/office/drawing/2014/main" id="{43446B97-D1D8-43E4-ABD1-119FFE4A7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89" name="Freeform 699">
              <a:extLst>
                <a:ext uri="{FF2B5EF4-FFF2-40B4-BE49-F238E27FC236}">
                  <a16:creationId xmlns:a16="http://schemas.microsoft.com/office/drawing/2014/main" id="{7914773A-BA4A-4C88-A42F-E207B288B3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70" name="Text Box 700">
            <a:extLst>
              <a:ext uri="{FF2B5EF4-FFF2-40B4-BE49-F238E27FC236}">
                <a16:creationId xmlns:a16="http://schemas.microsoft.com/office/drawing/2014/main" id="{7EAA6C6F-04A6-4067-A894-346633E9E7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700" y="252413"/>
            <a:ext cx="6335713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de-DE" altLang="de-DE" sz="4400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Motorkunstflug F3A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de-DE" altLang="de-DE" sz="3200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Programmfolge F-25</a:t>
            </a:r>
          </a:p>
        </p:txBody>
      </p:sp>
      <p:sp>
        <p:nvSpPr>
          <p:cNvPr id="371" name="Text Box 701">
            <a:extLst>
              <a:ext uri="{FF2B5EF4-FFF2-40B4-BE49-F238E27FC236}">
                <a16:creationId xmlns:a16="http://schemas.microsoft.com/office/drawing/2014/main" id="{16A067BF-8743-4E04-8F7D-D1512F018A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40338"/>
            <a:ext cx="9144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E5100B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algn="l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algn="l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algn="l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algn="l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defTabSz="793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defTabSz="793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defTabSz="793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defTabSz="7937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100000"/>
              </a:spcBef>
              <a:defRPr/>
            </a:pPr>
            <a:r>
              <a:rPr lang="de-DE" altLang="de-DE" sz="4400" i="1" dirty="0">
                <a:solidFill>
                  <a:srgbClr val="E5100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</a:rPr>
              <a:t>Das Semi-Finalprogramm für die Jahre 2024/2025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 Box 265"/>
          <p:cNvSpPr txBox="1">
            <a:spLocks noChangeArrowheads="1"/>
          </p:cNvSpPr>
          <p:nvPr/>
        </p:nvSpPr>
        <p:spPr bwMode="auto">
          <a:xfrm>
            <a:off x="8051800" y="6543675"/>
            <a:ext cx="939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 b="1"/>
              <a:t>F-25.03.02</a:t>
            </a:r>
          </a:p>
        </p:txBody>
      </p:sp>
      <p:sp>
        <p:nvSpPr>
          <p:cNvPr id="19481" name="Text Box 50"/>
          <p:cNvSpPr txBox="1">
            <a:spLocks noChangeArrowheads="1"/>
          </p:cNvSpPr>
          <p:nvPr/>
        </p:nvSpPr>
        <p:spPr bwMode="auto">
          <a:xfrm>
            <a:off x="2801938" y="1198563"/>
            <a:ext cx="41544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de-DE" sz="1600" b="1" dirty="0" err="1">
                <a:solidFill>
                  <a:srgbClr val="0000FF"/>
                </a:solidFill>
              </a:rPr>
              <a:t>Strecken</a:t>
            </a:r>
            <a:r>
              <a:rPr lang="en-GB" altLang="de-DE" sz="1600" b="1" dirty="0">
                <a:solidFill>
                  <a:srgbClr val="0000FF"/>
                </a:solidFill>
              </a:rPr>
              <a:t> </a:t>
            </a:r>
            <a:r>
              <a:rPr lang="en-GB" altLang="de-DE" sz="1600" b="1" dirty="0" err="1">
                <a:solidFill>
                  <a:srgbClr val="0000FF"/>
                </a:solidFill>
              </a:rPr>
              <a:t>zwischen</a:t>
            </a:r>
            <a:r>
              <a:rPr lang="en-GB" altLang="de-DE" sz="1600" b="1" dirty="0">
                <a:solidFill>
                  <a:srgbClr val="0000FF"/>
                </a:solidFill>
              </a:rPr>
              <a:t> </a:t>
            </a:r>
            <a:r>
              <a:rPr lang="en-GB" altLang="de-DE" sz="1600" b="1" dirty="0" err="1">
                <a:solidFill>
                  <a:srgbClr val="0000FF"/>
                </a:solidFill>
              </a:rPr>
              <a:t>Teilrollen</a:t>
            </a:r>
            <a:r>
              <a:rPr lang="en-GB" altLang="de-DE" sz="1600" b="1" dirty="0">
                <a:solidFill>
                  <a:srgbClr val="0000FF"/>
                </a:solidFill>
              </a:rPr>
              <a:t> </a:t>
            </a:r>
            <a:r>
              <a:rPr lang="en-GB" altLang="de-DE" sz="1600" b="1" dirty="0" err="1">
                <a:solidFill>
                  <a:srgbClr val="0000FF"/>
                </a:solidFill>
              </a:rPr>
              <a:t>müssen</a:t>
            </a:r>
            <a:r>
              <a:rPr lang="en-GB" altLang="de-DE" sz="1600" b="1" dirty="0">
                <a:solidFill>
                  <a:srgbClr val="0000FF"/>
                </a:solidFill>
              </a:rPr>
              <a:t> </a:t>
            </a:r>
            <a:r>
              <a:rPr lang="en-GB" altLang="de-DE" sz="1600" b="1" dirty="0" err="1">
                <a:solidFill>
                  <a:srgbClr val="0000FF"/>
                </a:solidFill>
              </a:rPr>
              <a:t>kurz</a:t>
            </a:r>
            <a:r>
              <a:rPr lang="en-GB" altLang="de-DE" sz="1600" b="1" dirty="0">
                <a:solidFill>
                  <a:srgbClr val="0000FF"/>
                </a:solidFill>
              </a:rPr>
              <a:t> und von </a:t>
            </a:r>
            <a:r>
              <a:rPr lang="en-GB" altLang="de-DE" sz="1600" b="1" dirty="0" err="1">
                <a:solidFill>
                  <a:srgbClr val="0000FF"/>
                </a:solidFill>
              </a:rPr>
              <a:t>erkennbarer</a:t>
            </a:r>
            <a:r>
              <a:rPr lang="en-GB" altLang="de-DE" sz="1600" b="1" dirty="0">
                <a:solidFill>
                  <a:srgbClr val="0000FF"/>
                </a:solidFill>
              </a:rPr>
              <a:t> </a:t>
            </a:r>
            <a:r>
              <a:rPr lang="en-GB" altLang="de-DE" sz="1600" b="1" dirty="0" err="1">
                <a:solidFill>
                  <a:srgbClr val="0000FF"/>
                </a:solidFill>
              </a:rPr>
              <a:t>Länge</a:t>
            </a:r>
            <a:r>
              <a:rPr lang="en-GB" altLang="de-DE" sz="1600" b="1" dirty="0">
                <a:solidFill>
                  <a:srgbClr val="0000FF"/>
                </a:solidFill>
              </a:rPr>
              <a:t> sein.</a:t>
            </a:r>
          </a:p>
        </p:txBody>
      </p:sp>
      <p:sp>
        <p:nvSpPr>
          <p:cNvPr id="72708" name="Line 243"/>
          <p:cNvSpPr>
            <a:spLocks noChangeShapeType="1"/>
          </p:cNvSpPr>
          <p:nvPr/>
        </p:nvSpPr>
        <p:spPr bwMode="auto">
          <a:xfrm flipH="1">
            <a:off x="2182813" y="3657600"/>
            <a:ext cx="4330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72709" name="Group 247"/>
          <p:cNvGrpSpPr>
            <a:grpSpLocks/>
          </p:cNvGrpSpPr>
          <p:nvPr/>
        </p:nvGrpSpPr>
        <p:grpSpPr bwMode="auto">
          <a:xfrm rot="-5599387" flipH="1" flipV="1">
            <a:off x="6366669" y="3412331"/>
            <a:ext cx="311150" cy="490538"/>
            <a:chOff x="2820" y="264"/>
            <a:chExt cx="420" cy="1452"/>
          </a:xfrm>
        </p:grpSpPr>
        <p:sp>
          <p:nvSpPr>
            <p:cNvPr id="72766" name="Line 248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72767" name="Group 249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72768" name="Group 250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72771" name="Group 251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72773" name="Group 252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72776" name="Freeform 253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2777" name="Freeform 254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72774" name="Freeform 255"/>
                  <p:cNvSpPr>
                    <a:spLocks/>
                  </p:cNvSpPr>
                  <p:nvPr/>
                </p:nvSpPr>
                <p:spPr bwMode="auto">
                  <a:xfrm rot="16246599" flipV="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2775" name="Freeform 256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64316 h 33"/>
                      <a:gd name="T2" fmla="*/ 0 w 293"/>
                      <a:gd name="T3" fmla="*/ 2689026 h 33"/>
                      <a:gd name="T4" fmla="*/ 71 w 293"/>
                      <a:gd name="T5" fmla="*/ 762885 h 33"/>
                      <a:gd name="T6" fmla="*/ 88 w 293"/>
                      <a:gd name="T7" fmla="*/ 376090 h 33"/>
                      <a:gd name="T8" fmla="*/ 100 w 293"/>
                      <a:gd name="T9" fmla="*/ 376090 h 33"/>
                      <a:gd name="T10" fmla="*/ 111 w 293"/>
                      <a:gd name="T11" fmla="*/ 0 h 33"/>
                      <a:gd name="T12" fmla="*/ 123 w 293"/>
                      <a:gd name="T13" fmla="*/ 0 h 33"/>
                      <a:gd name="T14" fmla="*/ 139 w 293"/>
                      <a:gd name="T15" fmla="*/ 376090 h 33"/>
                      <a:gd name="T16" fmla="*/ 152 w 293"/>
                      <a:gd name="T17" fmla="*/ 535643 h 33"/>
                      <a:gd name="T18" fmla="*/ 163 w 293"/>
                      <a:gd name="T19" fmla="*/ 762885 h 33"/>
                      <a:gd name="T20" fmla="*/ 169 w 293"/>
                      <a:gd name="T21" fmla="*/ 1133806 h 33"/>
                      <a:gd name="T22" fmla="*/ 175 w 293"/>
                      <a:gd name="T23" fmla="*/ 1547486 h 33"/>
                      <a:gd name="T24" fmla="*/ 179 w 293"/>
                      <a:gd name="T25" fmla="*/ 1940903 h 33"/>
                      <a:gd name="T26" fmla="*/ 181 w 293"/>
                      <a:gd name="T27" fmla="*/ 2299889 h 33"/>
                      <a:gd name="T28" fmla="*/ 181 w 293"/>
                      <a:gd name="T29" fmla="*/ 2764316 h 33"/>
                      <a:gd name="T30" fmla="*/ 181 w 293"/>
                      <a:gd name="T31" fmla="*/ 3139022 h 33"/>
                      <a:gd name="T32" fmla="*/ 179 w 293"/>
                      <a:gd name="T33" fmla="*/ 3636321 h 33"/>
                      <a:gd name="T34" fmla="*/ 175 w 293"/>
                      <a:gd name="T35" fmla="*/ 3937056 h 33"/>
                      <a:gd name="T36" fmla="*/ 169 w 293"/>
                      <a:gd name="T37" fmla="*/ 4470728 h 33"/>
                      <a:gd name="T38" fmla="*/ 163 w 293"/>
                      <a:gd name="T39" fmla="*/ 4760202 h 33"/>
                      <a:gd name="T40" fmla="*/ 152 w 293"/>
                      <a:gd name="T41" fmla="*/ 5034240 h 33"/>
                      <a:gd name="T42" fmla="*/ 139 w 293"/>
                      <a:gd name="T43" fmla="*/ 5424377 h 33"/>
                      <a:gd name="T44" fmla="*/ 123 w 293"/>
                      <a:gd name="T45" fmla="*/ 5454600 h 33"/>
                      <a:gd name="T46" fmla="*/ 112 w 293"/>
                      <a:gd name="T47" fmla="*/ 5454600 h 33"/>
                      <a:gd name="T48" fmla="*/ 100 w 293"/>
                      <a:gd name="T49" fmla="*/ 5454600 h 33"/>
                      <a:gd name="T50" fmla="*/ 88 w 293"/>
                      <a:gd name="T51" fmla="*/ 5424377 h 33"/>
                      <a:gd name="T52" fmla="*/ 71 w 293"/>
                      <a:gd name="T53" fmla="*/ 4760202 h 33"/>
                      <a:gd name="T54" fmla="*/ 0 w 293"/>
                      <a:gd name="T55" fmla="*/ 2764316 h 33"/>
                      <a:gd name="T56" fmla="*/ 0 w 293"/>
                      <a:gd name="T57" fmla="*/ 27643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2772" name="Line 257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2769" name="AutoShape 258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72770" name="Line 259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72710" name="Group 260"/>
          <p:cNvGrpSpPr>
            <a:grpSpLocks/>
          </p:cNvGrpSpPr>
          <p:nvPr/>
        </p:nvGrpSpPr>
        <p:grpSpPr bwMode="auto">
          <a:xfrm rot="3272281" flipH="1" flipV="1">
            <a:off x="4898232" y="3598069"/>
            <a:ext cx="755650" cy="242887"/>
            <a:chOff x="4875" y="7237"/>
            <a:chExt cx="4230" cy="1883"/>
          </a:xfrm>
        </p:grpSpPr>
        <p:sp>
          <p:nvSpPr>
            <p:cNvPr id="72764" name="Arc 261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765" name="AutoShape 262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72711" name="AutoShape 263"/>
          <p:cNvSpPr>
            <a:spLocks noChangeArrowheads="1"/>
          </p:cNvSpPr>
          <p:nvPr/>
        </p:nvSpPr>
        <p:spPr bwMode="auto">
          <a:xfrm rot="10800000">
            <a:off x="5653088" y="3552825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72712" name="Group 264"/>
          <p:cNvGrpSpPr>
            <a:grpSpLocks/>
          </p:cNvGrpSpPr>
          <p:nvPr/>
        </p:nvGrpSpPr>
        <p:grpSpPr bwMode="auto">
          <a:xfrm rot="-5400000" flipH="1" flipV="1">
            <a:off x="2996407" y="3401219"/>
            <a:ext cx="311150" cy="490537"/>
            <a:chOff x="2820" y="264"/>
            <a:chExt cx="420" cy="1452"/>
          </a:xfrm>
        </p:grpSpPr>
        <p:sp>
          <p:nvSpPr>
            <p:cNvPr id="72752" name="Line 265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72753" name="Group 266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72754" name="Group 267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72757" name="Group 268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72759" name="Group 269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72762" name="Freeform 270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2763" name="Freeform 271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72760" name="Freeform 272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2761" name="Freeform 273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64316 h 33"/>
                      <a:gd name="T2" fmla="*/ 0 w 293"/>
                      <a:gd name="T3" fmla="*/ 2689026 h 33"/>
                      <a:gd name="T4" fmla="*/ 71 w 293"/>
                      <a:gd name="T5" fmla="*/ 762885 h 33"/>
                      <a:gd name="T6" fmla="*/ 88 w 293"/>
                      <a:gd name="T7" fmla="*/ 376090 h 33"/>
                      <a:gd name="T8" fmla="*/ 100 w 293"/>
                      <a:gd name="T9" fmla="*/ 376090 h 33"/>
                      <a:gd name="T10" fmla="*/ 111 w 293"/>
                      <a:gd name="T11" fmla="*/ 0 h 33"/>
                      <a:gd name="T12" fmla="*/ 123 w 293"/>
                      <a:gd name="T13" fmla="*/ 0 h 33"/>
                      <a:gd name="T14" fmla="*/ 139 w 293"/>
                      <a:gd name="T15" fmla="*/ 376090 h 33"/>
                      <a:gd name="T16" fmla="*/ 152 w 293"/>
                      <a:gd name="T17" fmla="*/ 535643 h 33"/>
                      <a:gd name="T18" fmla="*/ 163 w 293"/>
                      <a:gd name="T19" fmla="*/ 762885 h 33"/>
                      <a:gd name="T20" fmla="*/ 169 w 293"/>
                      <a:gd name="T21" fmla="*/ 1133806 h 33"/>
                      <a:gd name="T22" fmla="*/ 175 w 293"/>
                      <a:gd name="T23" fmla="*/ 1547486 h 33"/>
                      <a:gd name="T24" fmla="*/ 179 w 293"/>
                      <a:gd name="T25" fmla="*/ 1940903 h 33"/>
                      <a:gd name="T26" fmla="*/ 181 w 293"/>
                      <a:gd name="T27" fmla="*/ 2299889 h 33"/>
                      <a:gd name="T28" fmla="*/ 181 w 293"/>
                      <a:gd name="T29" fmla="*/ 2764316 h 33"/>
                      <a:gd name="T30" fmla="*/ 181 w 293"/>
                      <a:gd name="T31" fmla="*/ 3139022 h 33"/>
                      <a:gd name="T32" fmla="*/ 179 w 293"/>
                      <a:gd name="T33" fmla="*/ 3636321 h 33"/>
                      <a:gd name="T34" fmla="*/ 175 w 293"/>
                      <a:gd name="T35" fmla="*/ 3937056 h 33"/>
                      <a:gd name="T36" fmla="*/ 169 w 293"/>
                      <a:gd name="T37" fmla="*/ 4470728 h 33"/>
                      <a:gd name="T38" fmla="*/ 163 w 293"/>
                      <a:gd name="T39" fmla="*/ 4760202 h 33"/>
                      <a:gd name="T40" fmla="*/ 152 w 293"/>
                      <a:gd name="T41" fmla="*/ 5034240 h 33"/>
                      <a:gd name="T42" fmla="*/ 139 w 293"/>
                      <a:gd name="T43" fmla="*/ 5424377 h 33"/>
                      <a:gd name="T44" fmla="*/ 123 w 293"/>
                      <a:gd name="T45" fmla="*/ 5454600 h 33"/>
                      <a:gd name="T46" fmla="*/ 112 w 293"/>
                      <a:gd name="T47" fmla="*/ 5454600 h 33"/>
                      <a:gd name="T48" fmla="*/ 100 w 293"/>
                      <a:gd name="T49" fmla="*/ 5454600 h 33"/>
                      <a:gd name="T50" fmla="*/ 88 w 293"/>
                      <a:gd name="T51" fmla="*/ 5424377 h 33"/>
                      <a:gd name="T52" fmla="*/ 71 w 293"/>
                      <a:gd name="T53" fmla="*/ 4760202 h 33"/>
                      <a:gd name="T54" fmla="*/ 0 w 293"/>
                      <a:gd name="T55" fmla="*/ 2764316 h 33"/>
                      <a:gd name="T56" fmla="*/ 0 w 293"/>
                      <a:gd name="T57" fmla="*/ 27643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2758" name="Line 274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2755" name="AutoShape 275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72756" name="Line 276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72713" name="Group 307"/>
          <p:cNvGrpSpPr>
            <a:grpSpLocks/>
          </p:cNvGrpSpPr>
          <p:nvPr/>
        </p:nvGrpSpPr>
        <p:grpSpPr bwMode="auto">
          <a:xfrm rot="18327719" flipH="1">
            <a:off x="4818857" y="3482181"/>
            <a:ext cx="755650" cy="242887"/>
            <a:chOff x="4875" y="7237"/>
            <a:chExt cx="4230" cy="1883"/>
          </a:xfrm>
        </p:grpSpPr>
        <p:sp>
          <p:nvSpPr>
            <p:cNvPr id="72750" name="Arc 308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751" name="AutoShape 309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72714" name="AutoShape 242"/>
          <p:cNvSpPr>
            <a:spLocks noChangeArrowheads="1"/>
          </p:cNvSpPr>
          <p:nvPr/>
        </p:nvSpPr>
        <p:spPr bwMode="auto">
          <a:xfrm flipH="1">
            <a:off x="2265363" y="3563938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72715" name="Group 307"/>
          <p:cNvGrpSpPr>
            <a:grpSpLocks/>
          </p:cNvGrpSpPr>
          <p:nvPr/>
        </p:nvGrpSpPr>
        <p:grpSpPr bwMode="auto">
          <a:xfrm rot="18327719" flipH="1">
            <a:off x="4474369" y="3479006"/>
            <a:ext cx="755650" cy="242888"/>
            <a:chOff x="4875" y="7237"/>
            <a:chExt cx="4230" cy="1883"/>
          </a:xfrm>
        </p:grpSpPr>
        <p:sp>
          <p:nvSpPr>
            <p:cNvPr id="72748" name="Arc 308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749" name="AutoShape 309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72716" name="Group 307"/>
          <p:cNvGrpSpPr>
            <a:grpSpLocks/>
          </p:cNvGrpSpPr>
          <p:nvPr/>
        </p:nvGrpSpPr>
        <p:grpSpPr bwMode="auto">
          <a:xfrm rot="18327719" flipH="1">
            <a:off x="4150519" y="3479006"/>
            <a:ext cx="755650" cy="242888"/>
            <a:chOff x="4875" y="7237"/>
            <a:chExt cx="4230" cy="1883"/>
          </a:xfrm>
        </p:grpSpPr>
        <p:sp>
          <p:nvSpPr>
            <p:cNvPr id="72746" name="Arc 308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747" name="AutoShape 309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72717" name="Group 307"/>
          <p:cNvGrpSpPr>
            <a:grpSpLocks/>
          </p:cNvGrpSpPr>
          <p:nvPr/>
        </p:nvGrpSpPr>
        <p:grpSpPr bwMode="auto">
          <a:xfrm rot="3272281" flipH="1" flipV="1">
            <a:off x="5161757" y="3586956"/>
            <a:ext cx="755650" cy="242887"/>
            <a:chOff x="4875" y="7237"/>
            <a:chExt cx="4230" cy="1883"/>
          </a:xfrm>
        </p:grpSpPr>
        <p:sp>
          <p:nvSpPr>
            <p:cNvPr id="72744" name="Arc 308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745" name="AutoShape 309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72718" name="Group 307"/>
          <p:cNvGrpSpPr>
            <a:grpSpLocks/>
          </p:cNvGrpSpPr>
          <p:nvPr/>
        </p:nvGrpSpPr>
        <p:grpSpPr bwMode="auto">
          <a:xfrm rot="18327719" flipH="1">
            <a:off x="3791744" y="3479006"/>
            <a:ext cx="755650" cy="242888"/>
            <a:chOff x="4875" y="7237"/>
            <a:chExt cx="4230" cy="1883"/>
          </a:xfrm>
        </p:grpSpPr>
        <p:sp>
          <p:nvSpPr>
            <p:cNvPr id="72742" name="Arc 308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743" name="AutoShape 309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72719" name="Group 307"/>
          <p:cNvGrpSpPr>
            <a:grpSpLocks/>
          </p:cNvGrpSpPr>
          <p:nvPr/>
        </p:nvGrpSpPr>
        <p:grpSpPr bwMode="auto">
          <a:xfrm rot="3272281" flipH="1" flipV="1">
            <a:off x="3752056" y="3596482"/>
            <a:ext cx="738187" cy="266700"/>
            <a:chOff x="4971" y="7048"/>
            <a:chExt cx="4134" cy="2072"/>
          </a:xfrm>
        </p:grpSpPr>
        <p:sp>
          <p:nvSpPr>
            <p:cNvPr id="72740" name="Arc 308"/>
            <p:cNvSpPr>
              <a:spLocks/>
            </p:cNvSpPr>
            <p:nvPr/>
          </p:nvSpPr>
          <p:spPr bwMode="auto">
            <a:xfrm>
              <a:off x="4971" y="7048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741" name="AutoShape 309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72720" name="Group 307"/>
          <p:cNvGrpSpPr>
            <a:grpSpLocks/>
          </p:cNvGrpSpPr>
          <p:nvPr/>
        </p:nvGrpSpPr>
        <p:grpSpPr bwMode="auto">
          <a:xfrm rot="3272281" flipH="1" flipV="1">
            <a:off x="3444082" y="3585369"/>
            <a:ext cx="755650" cy="242887"/>
            <a:chOff x="4875" y="7237"/>
            <a:chExt cx="4230" cy="1883"/>
          </a:xfrm>
        </p:grpSpPr>
        <p:sp>
          <p:nvSpPr>
            <p:cNvPr id="72738" name="Arc 308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2739" name="AutoShape 309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72721" name="Text Box 239"/>
          <p:cNvSpPr txBox="1">
            <a:spLocks noChangeArrowheads="1"/>
          </p:cNvSpPr>
          <p:nvPr/>
        </p:nvSpPr>
        <p:spPr bwMode="auto">
          <a:xfrm>
            <a:off x="4878388" y="2973388"/>
            <a:ext cx="11620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/>
              <a:t>¼ </a:t>
            </a:r>
          </a:p>
        </p:txBody>
      </p:sp>
      <p:sp>
        <p:nvSpPr>
          <p:cNvPr id="72722" name="Text Box 239"/>
          <p:cNvSpPr txBox="1">
            <a:spLocks noChangeArrowheads="1"/>
          </p:cNvSpPr>
          <p:nvPr/>
        </p:nvSpPr>
        <p:spPr bwMode="auto">
          <a:xfrm>
            <a:off x="4543425" y="2947988"/>
            <a:ext cx="11620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/>
              <a:t>¼ </a:t>
            </a:r>
          </a:p>
        </p:txBody>
      </p:sp>
      <p:sp>
        <p:nvSpPr>
          <p:cNvPr id="72723" name="Text Box 239"/>
          <p:cNvSpPr txBox="1">
            <a:spLocks noChangeArrowheads="1"/>
          </p:cNvSpPr>
          <p:nvPr/>
        </p:nvSpPr>
        <p:spPr bwMode="auto">
          <a:xfrm>
            <a:off x="4532313" y="4008438"/>
            <a:ext cx="11620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/>
              <a:t>¼ </a:t>
            </a:r>
          </a:p>
        </p:txBody>
      </p:sp>
      <p:sp>
        <p:nvSpPr>
          <p:cNvPr id="72724" name="Text Box 239"/>
          <p:cNvSpPr txBox="1">
            <a:spLocks noChangeArrowheads="1"/>
          </p:cNvSpPr>
          <p:nvPr/>
        </p:nvSpPr>
        <p:spPr bwMode="auto">
          <a:xfrm>
            <a:off x="4156075" y="4000500"/>
            <a:ext cx="1162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/>
              <a:t>¼ </a:t>
            </a:r>
          </a:p>
        </p:txBody>
      </p:sp>
      <p:sp>
        <p:nvSpPr>
          <p:cNvPr id="72725" name="Text Box 239"/>
          <p:cNvSpPr txBox="1">
            <a:spLocks noChangeArrowheads="1"/>
          </p:cNvSpPr>
          <p:nvPr/>
        </p:nvSpPr>
        <p:spPr bwMode="auto">
          <a:xfrm>
            <a:off x="3802063" y="3990975"/>
            <a:ext cx="1162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/>
              <a:t>¼ </a:t>
            </a:r>
          </a:p>
        </p:txBody>
      </p:sp>
      <p:sp>
        <p:nvSpPr>
          <p:cNvPr id="72726" name="Text Box 239"/>
          <p:cNvSpPr txBox="1">
            <a:spLocks noChangeArrowheads="1"/>
          </p:cNvSpPr>
          <p:nvPr/>
        </p:nvSpPr>
        <p:spPr bwMode="auto">
          <a:xfrm>
            <a:off x="3489325" y="4000500"/>
            <a:ext cx="1162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/>
              <a:t>¼ </a:t>
            </a:r>
          </a:p>
        </p:txBody>
      </p:sp>
      <p:sp>
        <p:nvSpPr>
          <p:cNvPr id="72727" name="Text Box 239"/>
          <p:cNvSpPr txBox="1">
            <a:spLocks noChangeArrowheads="1"/>
          </p:cNvSpPr>
          <p:nvPr/>
        </p:nvSpPr>
        <p:spPr bwMode="auto">
          <a:xfrm>
            <a:off x="3457575" y="2998788"/>
            <a:ext cx="11620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/>
              <a:t>¼ </a:t>
            </a:r>
          </a:p>
        </p:txBody>
      </p:sp>
      <p:sp>
        <p:nvSpPr>
          <p:cNvPr id="72728" name="Text Box 239"/>
          <p:cNvSpPr txBox="1">
            <a:spLocks noChangeArrowheads="1"/>
          </p:cNvSpPr>
          <p:nvPr/>
        </p:nvSpPr>
        <p:spPr bwMode="auto">
          <a:xfrm>
            <a:off x="3086100" y="2997200"/>
            <a:ext cx="11620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/>
              <a:t>¼ </a:t>
            </a:r>
          </a:p>
        </p:txBody>
      </p:sp>
      <p:sp>
        <p:nvSpPr>
          <p:cNvPr id="135" name="Text Box 107"/>
          <p:cNvSpPr txBox="1">
            <a:spLocks noChangeArrowheads="1"/>
          </p:cNvSpPr>
          <p:nvPr/>
        </p:nvSpPr>
        <p:spPr bwMode="auto">
          <a:xfrm>
            <a:off x="2806700" y="2009775"/>
            <a:ext cx="40465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1600" b="1" dirty="0" err="1">
                <a:solidFill>
                  <a:srgbClr val="0000FF"/>
                </a:solidFill>
              </a:rPr>
              <a:t>Zwischen</a:t>
            </a:r>
            <a:r>
              <a:rPr lang="en-GB" altLang="en-US" sz="1600" b="1" dirty="0">
                <a:solidFill>
                  <a:srgbClr val="0000FF"/>
                </a:solidFill>
              </a:rPr>
              <a:t> </a:t>
            </a:r>
            <a:r>
              <a:rPr lang="en-GB" altLang="en-US" sz="1600" b="1" dirty="0" err="1">
                <a:solidFill>
                  <a:srgbClr val="0000FF"/>
                </a:solidFill>
              </a:rPr>
              <a:t>Teilrollen</a:t>
            </a:r>
            <a:r>
              <a:rPr lang="en-GB" altLang="en-US" sz="1600" b="1" dirty="0">
                <a:solidFill>
                  <a:srgbClr val="0000FF"/>
                </a:solidFill>
              </a:rPr>
              <a:t> in </a:t>
            </a:r>
            <a:r>
              <a:rPr lang="en-GB" altLang="en-US" sz="1600" b="1" dirty="0" err="1">
                <a:solidFill>
                  <a:srgbClr val="0000FF"/>
                </a:solidFill>
              </a:rPr>
              <a:t>entgegen-gesetzter</a:t>
            </a:r>
            <a:r>
              <a:rPr lang="en-GB" altLang="en-US" sz="1600" b="1" dirty="0">
                <a:solidFill>
                  <a:srgbClr val="0000FF"/>
                </a:solidFill>
              </a:rPr>
              <a:t> </a:t>
            </a:r>
            <a:r>
              <a:rPr lang="en-GB" altLang="en-US" sz="1600" b="1" dirty="0" err="1">
                <a:solidFill>
                  <a:srgbClr val="0000FF"/>
                </a:solidFill>
              </a:rPr>
              <a:t>Richtung</a:t>
            </a:r>
            <a:r>
              <a:rPr lang="en-GB" altLang="en-US" sz="1600" b="1" dirty="0">
                <a:solidFill>
                  <a:srgbClr val="0000FF"/>
                </a:solidFill>
              </a:rPr>
              <a:t> </a:t>
            </a:r>
            <a:r>
              <a:rPr lang="en-GB" altLang="en-US" sz="1600" b="1" dirty="0" err="1">
                <a:solidFill>
                  <a:srgbClr val="0000FF"/>
                </a:solidFill>
              </a:rPr>
              <a:t>darf</a:t>
            </a:r>
            <a:r>
              <a:rPr lang="en-GB" altLang="en-US" sz="1600" b="1" dirty="0">
                <a:solidFill>
                  <a:srgbClr val="0000FF"/>
                </a:solidFill>
              </a:rPr>
              <a:t> </a:t>
            </a:r>
            <a:r>
              <a:rPr lang="en-GB" altLang="en-US" sz="1600" b="1" dirty="0" err="1">
                <a:solidFill>
                  <a:srgbClr val="0000FF"/>
                </a:solidFill>
              </a:rPr>
              <a:t>keine</a:t>
            </a:r>
            <a:r>
              <a:rPr lang="en-GB" altLang="en-US" sz="1600" b="1" dirty="0">
                <a:solidFill>
                  <a:srgbClr val="0000FF"/>
                </a:solidFill>
              </a:rPr>
              <a:t> </a:t>
            </a:r>
            <a:r>
              <a:rPr lang="en-GB" altLang="en-US" sz="1600" b="1" dirty="0" err="1">
                <a:solidFill>
                  <a:srgbClr val="0000FF"/>
                </a:solidFill>
              </a:rPr>
              <a:t>Strecke</a:t>
            </a:r>
            <a:r>
              <a:rPr lang="en-GB" altLang="en-US" sz="1600" b="1" dirty="0">
                <a:solidFill>
                  <a:srgbClr val="0000FF"/>
                </a:solidFill>
              </a:rPr>
              <a:t> sein.</a:t>
            </a:r>
          </a:p>
        </p:txBody>
      </p:sp>
      <p:sp>
        <p:nvSpPr>
          <p:cNvPr id="2" name="Pfeil: nach rechts 1"/>
          <p:cNvSpPr>
            <a:spLocks noChangeArrowheads="1"/>
          </p:cNvSpPr>
          <p:nvPr/>
        </p:nvSpPr>
        <p:spPr bwMode="auto">
          <a:xfrm rot="-2513337">
            <a:off x="3517900" y="3759200"/>
            <a:ext cx="466725" cy="180975"/>
          </a:xfrm>
          <a:prstGeom prst="rightArrow">
            <a:avLst>
              <a:gd name="adj1" fmla="val 50000"/>
              <a:gd name="adj2" fmla="val 50003"/>
            </a:avLst>
          </a:prstGeom>
          <a:solidFill>
            <a:srgbClr val="59C34B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793750" eaLnBrk="0" hangingPunct="0">
              <a:lnSpc>
                <a:spcPct val="80000"/>
              </a:lnSpc>
            </a:pPr>
            <a:endParaRPr lang="de-DE"/>
          </a:p>
        </p:txBody>
      </p:sp>
      <p:sp>
        <p:nvSpPr>
          <p:cNvPr id="137" name="Pfeil: nach rechts 136"/>
          <p:cNvSpPr>
            <a:spLocks noChangeArrowheads="1"/>
          </p:cNvSpPr>
          <p:nvPr/>
        </p:nvSpPr>
        <p:spPr bwMode="auto">
          <a:xfrm rot="-8023879">
            <a:off x="4968875" y="3789363"/>
            <a:ext cx="466725" cy="180975"/>
          </a:xfrm>
          <a:prstGeom prst="rightArrow">
            <a:avLst>
              <a:gd name="adj1" fmla="val 50000"/>
              <a:gd name="adj2" fmla="val 50003"/>
            </a:avLst>
          </a:prstGeom>
          <a:solidFill>
            <a:srgbClr val="59C34B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793750" eaLnBrk="0" hangingPunct="0">
              <a:lnSpc>
                <a:spcPct val="80000"/>
              </a:lnSpc>
            </a:pPr>
            <a:endParaRPr lang="de-DE"/>
          </a:p>
        </p:txBody>
      </p:sp>
      <p:sp>
        <p:nvSpPr>
          <p:cNvPr id="72732" name="Oval 74"/>
          <p:cNvSpPr>
            <a:spLocks noChangeArrowheads="1"/>
          </p:cNvSpPr>
          <p:nvPr/>
        </p:nvSpPr>
        <p:spPr bwMode="auto">
          <a:xfrm>
            <a:off x="3533775" y="356870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72733" name="Oval 74"/>
          <p:cNvSpPr>
            <a:spLocks noChangeArrowheads="1"/>
          </p:cNvSpPr>
          <p:nvPr/>
        </p:nvSpPr>
        <p:spPr bwMode="auto">
          <a:xfrm>
            <a:off x="3856038" y="357663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72734" name="Oval 74"/>
          <p:cNvSpPr>
            <a:spLocks noChangeArrowheads="1"/>
          </p:cNvSpPr>
          <p:nvPr/>
        </p:nvSpPr>
        <p:spPr bwMode="auto">
          <a:xfrm>
            <a:off x="4251325" y="360045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72735" name="Oval 74"/>
          <p:cNvSpPr>
            <a:spLocks noChangeArrowheads="1"/>
          </p:cNvSpPr>
          <p:nvPr/>
        </p:nvSpPr>
        <p:spPr bwMode="auto">
          <a:xfrm>
            <a:off x="4559300" y="356711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72736" name="Oval 74"/>
          <p:cNvSpPr>
            <a:spLocks noChangeArrowheads="1"/>
          </p:cNvSpPr>
          <p:nvPr/>
        </p:nvSpPr>
        <p:spPr bwMode="auto">
          <a:xfrm>
            <a:off x="4978400" y="354965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72737" name="Oval 74"/>
          <p:cNvSpPr>
            <a:spLocks noChangeArrowheads="1"/>
          </p:cNvSpPr>
          <p:nvPr/>
        </p:nvSpPr>
        <p:spPr bwMode="auto">
          <a:xfrm>
            <a:off x="5249863" y="355600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75" name="Text Box 11">
            <a:extLst>
              <a:ext uri="{FF2B5EF4-FFF2-40B4-BE49-F238E27FC236}">
                <a16:creationId xmlns:a16="http://schemas.microsoft.com/office/drawing/2014/main" id="{ADE70372-AB62-49E0-97D0-B5DA04BF35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763" y="103188"/>
            <a:ext cx="7893050" cy="106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pPr marL="539750" defTabSz="793750" eaLnBrk="0" hangingPunct="0">
              <a:tabLst>
                <a:tab pos="449263" algn="l"/>
              </a:tabLst>
            </a:pPr>
            <a:r>
              <a:rPr lang="en-US" altLang="de-DE" sz="1600" b="1" dirty="0"/>
              <a:t>F-25.03 </a:t>
            </a:r>
            <a:r>
              <a:rPr lang="en-US" sz="1600" b="1" dirty="0"/>
              <a:t>Roll </a:t>
            </a:r>
            <a:r>
              <a:rPr lang="en-US" sz="1600" b="1" dirty="0" err="1"/>
              <a:t>Kombination</a:t>
            </a:r>
            <a:r>
              <a:rPr lang="en-US" sz="1600" b="1" dirty="0"/>
              <a:t> </a:t>
            </a:r>
            <a:r>
              <a:rPr lang="en-US" sz="1600" b="1" dirty="0" err="1"/>
              <a:t>mit</a:t>
            </a:r>
            <a:r>
              <a:rPr lang="en-US" sz="1600" b="1" dirty="0"/>
              <a:t> </a:t>
            </a:r>
            <a:r>
              <a:rPr lang="en-US" sz="1600" b="1" dirty="0" err="1"/>
              <a:t>zwei</a:t>
            </a:r>
            <a:r>
              <a:rPr lang="en-US" sz="1600" b="1" dirty="0"/>
              <a:t> </a:t>
            </a:r>
            <a:r>
              <a:rPr lang="en-US" sz="1600" b="1" dirty="0" err="1"/>
              <a:t>aufeinanderfolgenen</a:t>
            </a:r>
            <a:r>
              <a:rPr lang="en-US" sz="1600" b="1" dirty="0"/>
              <a:t> </a:t>
            </a:r>
            <a:r>
              <a:rPr lang="en-US" sz="1600" b="1" dirty="0" err="1"/>
              <a:t>Viertelrollen</a:t>
            </a:r>
            <a:r>
              <a:rPr lang="en-US" sz="1600" b="1" dirty="0"/>
              <a:t>, </a:t>
            </a:r>
            <a:r>
              <a:rPr lang="en-US" sz="1600" b="1" dirty="0" err="1"/>
              <a:t>vier</a:t>
            </a:r>
            <a:r>
              <a:rPr lang="en-US" sz="1600" b="1" dirty="0"/>
              <a:t> 	         </a:t>
            </a:r>
            <a:r>
              <a:rPr lang="en-US" sz="1600" b="1" dirty="0" err="1"/>
              <a:t>aufeinanderfolg­en­den</a:t>
            </a:r>
            <a:r>
              <a:rPr lang="en-US" sz="1600" b="1" dirty="0"/>
              <a:t> </a:t>
            </a:r>
            <a:r>
              <a:rPr lang="en-US" sz="1600" b="1" dirty="0" err="1"/>
              <a:t>Viertelrollen</a:t>
            </a:r>
            <a:r>
              <a:rPr lang="en-US" sz="1600" b="1" dirty="0"/>
              <a:t> in </a:t>
            </a:r>
            <a:r>
              <a:rPr lang="en-US" sz="1600" b="1" dirty="0" err="1"/>
              <a:t>entgegengesetzter</a:t>
            </a:r>
            <a:r>
              <a:rPr lang="en-US" sz="1600" b="1" dirty="0"/>
              <a:t> 	  	         </a:t>
            </a:r>
            <a:r>
              <a:rPr lang="en-US" sz="1600" b="1" dirty="0" err="1"/>
              <a:t>Richtung</a:t>
            </a:r>
            <a:r>
              <a:rPr lang="en-US" sz="1600" b="1" dirty="0"/>
              <a:t>, </a:t>
            </a:r>
            <a:r>
              <a:rPr lang="en-US" sz="1600" b="1" dirty="0" err="1"/>
              <a:t>zwei</a:t>
            </a:r>
            <a:r>
              <a:rPr lang="en-US" sz="1600" b="1" dirty="0"/>
              <a:t> </a:t>
            </a:r>
            <a:r>
              <a:rPr lang="en-US" sz="1600" b="1" dirty="0" err="1"/>
              <a:t>aufeinanderfolgenen</a:t>
            </a:r>
            <a:r>
              <a:rPr lang="en-US" sz="1600" b="1" dirty="0"/>
              <a:t> </a:t>
            </a:r>
            <a:r>
              <a:rPr lang="en-US" sz="1600" b="1" dirty="0" err="1"/>
              <a:t>Viertelrollen</a:t>
            </a:r>
            <a:r>
              <a:rPr lang="en-US" sz="1600" b="1" dirty="0"/>
              <a:t> in </a:t>
            </a:r>
            <a:r>
              <a:rPr lang="en-US" sz="1600" b="1" dirty="0" err="1"/>
              <a:t>entegen</a:t>
            </a:r>
            <a:r>
              <a:rPr lang="en-US" sz="1600" b="1" dirty="0"/>
              <a:t>-	         </a:t>
            </a:r>
            <a:r>
              <a:rPr lang="en-US" sz="1600" b="1" dirty="0" err="1"/>
              <a:t>gesetzer</a:t>
            </a:r>
            <a:r>
              <a:rPr lang="en-US" sz="1600" b="1" dirty="0"/>
              <a:t> </a:t>
            </a:r>
            <a:r>
              <a:rPr lang="en-US" sz="1600" b="1" dirty="0" err="1"/>
              <a:t>Richtung</a:t>
            </a:r>
            <a:endParaRPr lang="de-DE" altLang="de-DE" sz="20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9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1" grpId="0"/>
      <p:bldP spid="135" grpId="0"/>
      <p:bldP spid="2" grpId="0" animBg="1"/>
      <p:bldP spid="1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ext Box 3"/>
          <p:cNvSpPr txBox="1">
            <a:spLocks noChangeArrowheads="1"/>
          </p:cNvSpPr>
          <p:nvPr/>
        </p:nvSpPr>
        <p:spPr bwMode="auto">
          <a:xfrm>
            <a:off x="669925" y="6527800"/>
            <a:ext cx="939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 b="1"/>
              <a:t>F-25.04.01</a:t>
            </a:r>
          </a:p>
        </p:txBody>
      </p:sp>
      <p:sp>
        <p:nvSpPr>
          <p:cNvPr id="73730" name="Text Box 165"/>
          <p:cNvSpPr txBox="1">
            <a:spLocks noChangeArrowheads="1"/>
          </p:cNvSpPr>
          <p:nvPr/>
        </p:nvSpPr>
        <p:spPr bwMode="auto">
          <a:xfrm>
            <a:off x="1473200" y="5465763"/>
            <a:ext cx="4776788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/>
            <a:r>
              <a:rPr lang="en-US" sz="1600" b="1" dirty="0" err="1"/>
              <a:t>Aus</a:t>
            </a:r>
            <a:r>
              <a:rPr lang="en-US" sz="1600" b="1" dirty="0"/>
              <a:t> dem </a:t>
            </a:r>
            <a:r>
              <a:rPr lang="en-US" sz="1600" b="1" dirty="0" err="1"/>
              <a:t>Rückenflug</a:t>
            </a:r>
            <a:r>
              <a:rPr lang="en-US" sz="1600" b="1" dirty="0"/>
              <a:t>, </a:t>
            </a:r>
            <a:r>
              <a:rPr lang="en-US" sz="1600" b="1" dirty="0" err="1"/>
              <a:t>drücke</a:t>
            </a:r>
            <a:r>
              <a:rPr lang="en-US" sz="1600" b="1" dirty="0"/>
              <a:t> </a:t>
            </a:r>
            <a:r>
              <a:rPr lang="en-US" sz="1600" b="1" dirty="0" err="1"/>
              <a:t>durch</a:t>
            </a:r>
            <a:r>
              <a:rPr lang="en-US" sz="1600" b="1" dirty="0"/>
              <a:t> </a:t>
            </a:r>
            <a:r>
              <a:rPr lang="en-US" sz="1600" b="1" dirty="0" err="1"/>
              <a:t>einen</a:t>
            </a:r>
            <a:r>
              <a:rPr lang="en-US" sz="1600" b="1" dirty="0"/>
              <a:t> </a:t>
            </a:r>
            <a:br>
              <a:rPr lang="en-US" sz="1600" b="1" dirty="0"/>
            </a:br>
            <a:r>
              <a:rPr lang="en-US" sz="1600" b="1" dirty="0"/>
              <a:t>½ Looping, </a:t>
            </a:r>
            <a:r>
              <a:rPr lang="en-US" sz="1600" b="1" dirty="0" err="1"/>
              <a:t>integriere</a:t>
            </a:r>
            <a:r>
              <a:rPr lang="en-US" sz="1600" b="1" dirty="0"/>
              <a:t> </a:t>
            </a:r>
            <a:r>
              <a:rPr lang="en-US" sz="1600" b="1" dirty="0" err="1"/>
              <a:t>dabei</a:t>
            </a:r>
            <a:r>
              <a:rPr lang="en-US" sz="1600" b="1" dirty="0"/>
              <a:t> </a:t>
            </a:r>
            <a:r>
              <a:rPr lang="en-US" sz="1600" b="1" dirty="0" err="1"/>
              <a:t>eine</a:t>
            </a:r>
            <a:r>
              <a:rPr lang="en-US" sz="1600" b="1" dirty="0"/>
              <a:t> ½ Rolle, </a:t>
            </a:r>
            <a:r>
              <a:rPr lang="en-US" sz="1600" b="1" dirty="0" err="1"/>
              <a:t>Ausflug</a:t>
            </a:r>
            <a:r>
              <a:rPr lang="en-US" sz="1600" b="1" dirty="0"/>
              <a:t> </a:t>
            </a:r>
            <a:r>
              <a:rPr lang="en-US" sz="1600" b="1" dirty="0" err="1"/>
              <a:t>im</a:t>
            </a:r>
            <a:r>
              <a:rPr lang="en-US" sz="1600" b="1" dirty="0"/>
              <a:t> </a:t>
            </a:r>
            <a:r>
              <a:rPr lang="en-US" sz="1600" b="1" dirty="0" err="1"/>
              <a:t>Rückenflug</a:t>
            </a:r>
            <a:r>
              <a:rPr lang="en-US" sz="1600" b="1" dirty="0"/>
              <a:t>.</a:t>
            </a:r>
            <a:endParaRPr lang="de-DE" sz="1600" b="1" dirty="0"/>
          </a:p>
        </p:txBody>
      </p:sp>
      <p:sp>
        <p:nvSpPr>
          <p:cNvPr id="73731" name="Rectangle 98"/>
          <p:cNvSpPr>
            <a:spLocks noChangeArrowheads="1"/>
          </p:cNvSpPr>
          <p:nvPr/>
        </p:nvSpPr>
        <p:spPr bwMode="auto">
          <a:xfrm>
            <a:off x="1609725" y="184120"/>
            <a:ext cx="64331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449263" algn="l"/>
              </a:tabLst>
            </a:pPr>
            <a:r>
              <a:rPr lang="en-US" altLang="de-DE" sz="2000" b="1" dirty="0"/>
              <a:t>F-25.04 </a:t>
            </a:r>
            <a:r>
              <a:rPr lang="en-US" sz="2000" b="1" dirty="0" err="1"/>
              <a:t>Halber</a:t>
            </a:r>
            <a:r>
              <a:rPr lang="en-US" sz="2000" b="1" dirty="0"/>
              <a:t> Looping </a:t>
            </a:r>
            <a:r>
              <a:rPr lang="en-US" sz="2000" b="1" dirty="0" err="1"/>
              <a:t>mit</a:t>
            </a:r>
            <a:r>
              <a:rPr lang="en-US" sz="2000" b="1" dirty="0"/>
              <a:t> </a:t>
            </a:r>
            <a:r>
              <a:rPr lang="en-US" sz="2000" b="1" dirty="0" err="1"/>
              <a:t>integrierter</a:t>
            </a:r>
            <a:r>
              <a:rPr lang="en-US" sz="2000" b="1" dirty="0"/>
              <a:t> </a:t>
            </a:r>
            <a:r>
              <a:rPr lang="en-US" sz="2000" b="1" dirty="0" err="1"/>
              <a:t>halber</a:t>
            </a:r>
            <a:r>
              <a:rPr lang="en-US" sz="2000" b="1" dirty="0"/>
              <a:t> Rolle</a:t>
            </a:r>
            <a:endParaRPr lang="de-DE" altLang="de-DE" sz="2000" b="1" dirty="0"/>
          </a:p>
        </p:txBody>
      </p:sp>
      <p:sp>
        <p:nvSpPr>
          <p:cNvPr id="73732" name="Arc 215"/>
          <p:cNvSpPr>
            <a:spLocks/>
          </p:cNvSpPr>
          <p:nvPr/>
        </p:nvSpPr>
        <p:spPr bwMode="auto">
          <a:xfrm flipH="1">
            <a:off x="1463675" y="1181100"/>
            <a:ext cx="1563688" cy="2965450"/>
          </a:xfrm>
          <a:custGeom>
            <a:avLst/>
            <a:gdLst>
              <a:gd name="T0" fmla="*/ 46295 w 22259"/>
              <a:gd name="T1" fmla="*/ 0 h 43200"/>
              <a:gd name="T2" fmla="*/ 0 w 22259"/>
              <a:gd name="T3" fmla="*/ 2964764 h 43200"/>
              <a:gd name="T4" fmla="*/ 46295 w 22259"/>
              <a:gd name="T5" fmla="*/ 1482725 h 43200"/>
              <a:gd name="T6" fmla="*/ 0 60000 65536"/>
              <a:gd name="T7" fmla="*/ 0 60000 65536"/>
              <a:gd name="T8" fmla="*/ 0 60000 65536"/>
              <a:gd name="T9" fmla="*/ 0 w 22259"/>
              <a:gd name="T10" fmla="*/ 0 h 43200"/>
              <a:gd name="T11" fmla="*/ 22259 w 22259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59" h="43200" fill="none" extrusionOk="0">
                <a:moveTo>
                  <a:pt x="659" y="0"/>
                </a:moveTo>
                <a:cubicBezTo>
                  <a:pt x="12588" y="0"/>
                  <a:pt x="22259" y="9670"/>
                  <a:pt x="22259" y="21600"/>
                </a:cubicBezTo>
                <a:cubicBezTo>
                  <a:pt x="22259" y="33529"/>
                  <a:pt x="12588" y="43200"/>
                  <a:pt x="659" y="43200"/>
                </a:cubicBezTo>
                <a:cubicBezTo>
                  <a:pt x="439" y="43199"/>
                  <a:pt x="219" y="43196"/>
                  <a:pt x="0" y="43189"/>
                </a:cubicBezTo>
              </a:path>
              <a:path w="22259" h="43200" stroke="0" extrusionOk="0">
                <a:moveTo>
                  <a:pt x="659" y="0"/>
                </a:moveTo>
                <a:cubicBezTo>
                  <a:pt x="12588" y="0"/>
                  <a:pt x="22259" y="9670"/>
                  <a:pt x="22259" y="21600"/>
                </a:cubicBezTo>
                <a:cubicBezTo>
                  <a:pt x="22259" y="33529"/>
                  <a:pt x="12588" y="43200"/>
                  <a:pt x="659" y="43200"/>
                </a:cubicBezTo>
                <a:cubicBezTo>
                  <a:pt x="439" y="43199"/>
                  <a:pt x="219" y="43196"/>
                  <a:pt x="0" y="43189"/>
                </a:cubicBezTo>
                <a:lnTo>
                  <a:pt x="659" y="2160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3733" name="Line 216"/>
          <p:cNvSpPr>
            <a:spLocks noChangeShapeType="1"/>
          </p:cNvSpPr>
          <p:nvPr/>
        </p:nvSpPr>
        <p:spPr bwMode="auto">
          <a:xfrm flipV="1">
            <a:off x="2978150" y="1171575"/>
            <a:ext cx="6699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73734" name="Group 264"/>
          <p:cNvGrpSpPr>
            <a:grpSpLocks/>
          </p:cNvGrpSpPr>
          <p:nvPr/>
        </p:nvGrpSpPr>
        <p:grpSpPr bwMode="auto">
          <a:xfrm rot="5355886">
            <a:off x="3875882" y="3885406"/>
            <a:ext cx="311150" cy="490537"/>
            <a:chOff x="2820" y="264"/>
            <a:chExt cx="420" cy="1452"/>
          </a:xfrm>
        </p:grpSpPr>
        <p:sp>
          <p:nvSpPr>
            <p:cNvPr id="73757" name="Line 265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73758" name="Group 266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73759" name="Group 267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73762" name="Group 268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73764" name="Group 269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73767" name="Freeform 270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004 w 1153"/>
                        <a:gd name="T1" fmla="*/ 188 h 204"/>
                        <a:gd name="T2" fmla="*/ 2176 w 1153"/>
                        <a:gd name="T3" fmla="*/ 206 h 204"/>
                        <a:gd name="T4" fmla="*/ 2321 w 1153"/>
                        <a:gd name="T5" fmla="*/ 224 h 204"/>
                        <a:gd name="T6" fmla="*/ 2420 w 1153"/>
                        <a:gd name="T7" fmla="*/ 245 h 204"/>
                        <a:gd name="T8" fmla="*/ 2448 w 1153"/>
                        <a:gd name="T9" fmla="*/ 253 h 204"/>
                        <a:gd name="T10" fmla="*/ 2448 w 1153"/>
                        <a:gd name="T11" fmla="*/ 258 h 204"/>
                        <a:gd name="T12" fmla="*/ 2448 w 1153"/>
                        <a:gd name="T13" fmla="*/ 349 h 204"/>
                        <a:gd name="T14" fmla="*/ 2446 w 1153"/>
                        <a:gd name="T15" fmla="*/ 360 h 204"/>
                        <a:gd name="T16" fmla="*/ 2435 w 1153"/>
                        <a:gd name="T17" fmla="*/ 365 h 204"/>
                        <a:gd name="T18" fmla="*/ 2433 w 1153"/>
                        <a:gd name="T19" fmla="*/ 373 h 204"/>
                        <a:gd name="T20" fmla="*/ 2425 w 1153"/>
                        <a:gd name="T21" fmla="*/ 425 h 204"/>
                        <a:gd name="T22" fmla="*/ 2403 w 1153"/>
                        <a:gd name="T23" fmla="*/ 482 h 204"/>
                        <a:gd name="T24" fmla="*/ 2384 w 1153"/>
                        <a:gd name="T25" fmla="*/ 509 h 204"/>
                        <a:gd name="T26" fmla="*/ 2361 w 1153"/>
                        <a:gd name="T27" fmla="*/ 516 h 204"/>
                        <a:gd name="T28" fmla="*/ 2157 w 1153"/>
                        <a:gd name="T29" fmla="*/ 529 h 204"/>
                        <a:gd name="T30" fmla="*/ 1977 w 1153"/>
                        <a:gd name="T31" fmla="*/ 532 h 204"/>
                        <a:gd name="T32" fmla="*/ 1724 w 1153"/>
                        <a:gd name="T33" fmla="*/ 522 h 204"/>
                        <a:gd name="T34" fmla="*/ 1308 w 1153"/>
                        <a:gd name="T35" fmla="*/ 490 h 204"/>
                        <a:gd name="T36" fmla="*/ 380 w 1153"/>
                        <a:gd name="T37" fmla="*/ 454 h 204"/>
                        <a:gd name="T38" fmla="*/ 282 w 1153"/>
                        <a:gd name="T39" fmla="*/ 469 h 204"/>
                        <a:gd name="T40" fmla="*/ 32 w 1153"/>
                        <a:gd name="T41" fmla="*/ 472 h 204"/>
                        <a:gd name="T42" fmla="*/ 17 w 1153"/>
                        <a:gd name="T43" fmla="*/ 469 h 204"/>
                        <a:gd name="T44" fmla="*/ 8 w 1153"/>
                        <a:gd name="T45" fmla="*/ 456 h 204"/>
                        <a:gd name="T46" fmla="*/ 0 w 1153"/>
                        <a:gd name="T47" fmla="*/ 425 h 204"/>
                        <a:gd name="T48" fmla="*/ 30 w 1153"/>
                        <a:gd name="T49" fmla="*/ 21 h 204"/>
                        <a:gd name="T50" fmla="*/ 38 w 1153"/>
                        <a:gd name="T51" fmla="*/ 5 h 204"/>
                        <a:gd name="T52" fmla="*/ 163 w 1153"/>
                        <a:gd name="T53" fmla="*/ 5 h 204"/>
                        <a:gd name="T54" fmla="*/ 214 w 1153"/>
                        <a:gd name="T55" fmla="*/ 21 h 204"/>
                        <a:gd name="T56" fmla="*/ 263 w 1153"/>
                        <a:gd name="T57" fmla="*/ 50 h 204"/>
                        <a:gd name="T58" fmla="*/ 461 w 1153"/>
                        <a:gd name="T59" fmla="*/ 198 h 204"/>
                        <a:gd name="T60" fmla="*/ 493 w 1153"/>
                        <a:gd name="T61" fmla="*/ 209 h 204"/>
                        <a:gd name="T62" fmla="*/ 544 w 1153"/>
                        <a:gd name="T63" fmla="*/ 219 h 204"/>
                        <a:gd name="T64" fmla="*/ 1395 w 1153"/>
                        <a:gd name="T65" fmla="*/ 146 h 204"/>
                        <a:gd name="T66" fmla="*/ 1448 w 1153"/>
                        <a:gd name="T67" fmla="*/ 216 h 204"/>
                        <a:gd name="T68" fmla="*/ 1735 w 1153"/>
                        <a:gd name="T69" fmla="*/ 253 h 204"/>
                        <a:gd name="T70" fmla="*/ 1796 w 1153"/>
                        <a:gd name="T71" fmla="*/ 250 h 204"/>
                        <a:gd name="T72" fmla="*/ 1854 w 1153"/>
                        <a:gd name="T73" fmla="*/ 232 h 204"/>
                        <a:gd name="T74" fmla="*/ 1902 w 1153"/>
                        <a:gd name="T75" fmla="*/ 201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3768" name="Freeform 271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48 h 69"/>
                        <a:gd name="T2" fmla="*/ 33 w 247"/>
                        <a:gd name="T3" fmla="*/ 125 h 69"/>
                        <a:gd name="T4" fmla="*/ 118 w 247"/>
                        <a:gd name="T5" fmla="*/ 138 h 69"/>
                        <a:gd name="T6" fmla="*/ 323 w 247"/>
                        <a:gd name="T7" fmla="*/ 173 h 69"/>
                        <a:gd name="T8" fmla="*/ 526 w 247"/>
                        <a:gd name="T9" fmla="*/ 140 h 69"/>
                        <a:gd name="T10" fmla="*/ 539 w 247"/>
                        <a:gd name="T11" fmla="*/ 80 h 69"/>
                        <a:gd name="T12" fmla="*/ 495 w 247"/>
                        <a:gd name="T13" fmla="*/ 63 h 69"/>
                        <a:gd name="T14" fmla="*/ 450 w 247"/>
                        <a:gd name="T15" fmla="*/ 45 h 69"/>
                        <a:gd name="T16" fmla="*/ 404 w 247"/>
                        <a:gd name="T17" fmla="*/ 30 h 69"/>
                        <a:gd name="T18" fmla="*/ 360 w 247"/>
                        <a:gd name="T19" fmla="*/ 15 h 69"/>
                        <a:gd name="T20" fmla="*/ 323 w 247"/>
                        <a:gd name="T21" fmla="*/ 5 h 69"/>
                        <a:gd name="T22" fmla="*/ 286 w 247"/>
                        <a:gd name="T23" fmla="*/ 0 h 69"/>
                        <a:gd name="T24" fmla="*/ 242 w 247"/>
                        <a:gd name="T25" fmla="*/ 5 h 69"/>
                        <a:gd name="T26" fmla="*/ 194 w 247"/>
                        <a:gd name="T27" fmla="*/ 13 h 69"/>
                        <a:gd name="T28" fmla="*/ 0 w 247"/>
                        <a:gd name="T29" fmla="*/ 48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73765" name="Freeform 272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9 h 33"/>
                      <a:gd name="T2" fmla="*/ 0 w 293"/>
                      <a:gd name="T3" fmla="*/ 47 h 33"/>
                      <a:gd name="T4" fmla="*/ 258 w 293"/>
                      <a:gd name="T5" fmla="*/ 12 h 33"/>
                      <a:gd name="T6" fmla="*/ 332 w 293"/>
                      <a:gd name="T7" fmla="*/ 6 h 33"/>
                      <a:gd name="T8" fmla="*/ 391 w 293"/>
                      <a:gd name="T9" fmla="*/ 6 h 33"/>
                      <a:gd name="T10" fmla="*/ 440 w 293"/>
                      <a:gd name="T11" fmla="*/ 0 h 33"/>
                      <a:gd name="T12" fmla="*/ 479 w 293"/>
                      <a:gd name="T13" fmla="*/ 0 h 33"/>
                      <a:gd name="T14" fmla="*/ 538 w 293"/>
                      <a:gd name="T15" fmla="*/ 6 h 33"/>
                      <a:gd name="T16" fmla="*/ 587 w 293"/>
                      <a:gd name="T17" fmla="*/ 9 h 33"/>
                      <a:gd name="T18" fmla="*/ 629 w 293"/>
                      <a:gd name="T19" fmla="*/ 12 h 33"/>
                      <a:gd name="T20" fmla="*/ 661 w 293"/>
                      <a:gd name="T21" fmla="*/ 20 h 33"/>
                      <a:gd name="T22" fmla="*/ 686 w 293"/>
                      <a:gd name="T23" fmla="*/ 26 h 33"/>
                      <a:gd name="T24" fmla="*/ 705 w 293"/>
                      <a:gd name="T25" fmla="*/ 35 h 33"/>
                      <a:gd name="T26" fmla="*/ 715 w 293"/>
                      <a:gd name="T27" fmla="*/ 41 h 33"/>
                      <a:gd name="T28" fmla="*/ 720 w 293"/>
                      <a:gd name="T29" fmla="*/ 49 h 33"/>
                      <a:gd name="T30" fmla="*/ 715 w 293"/>
                      <a:gd name="T31" fmla="*/ 55 h 33"/>
                      <a:gd name="T32" fmla="*/ 705 w 293"/>
                      <a:gd name="T33" fmla="*/ 64 h 33"/>
                      <a:gd name="T34" fmla="*/ 686 w 293"/>
                      <a:gd name="T35" fmla="*/ 70 h 33"/>
                      <a:gd name="T36" fmla="*/ 661 w 293"/>
                      <a:gd name="T37" fmla="*/ 79 h 33"/>
                      <a:gd name="T38" fmla="*/ 629 w 293"/>
                      <a:gd name="T39" fmla="*/ 84 h 33"/>
                      <a:gd name="T40" fmla="*/ 587 w 293"/>
                      <a:gd name="T41" fmla="*/ 87 h 33"/>
                      <a:gd name="T42" fmla="*/ 538 w 293"/>
                      <a:gd name="T43" fmla="*/ 93 h 33"/>
                      <a:gd name="T44" fmla="*/ 479 w 293"/>
                      <a:gd name="T45" fmla="*/ 96 h 33"/>
                      <a:gd name="T46" fmla="*/ 442 w 293"/>
                      <a:gd name="T47" fmla="*/ 96 h 33"/>
                      <a:gd name="T48" fmla="*/ 391 w 293"/>
                      <a:gd name="T49" fmla="*/ 96 h 33"/>
                      <a:gd name="T50" fmla="*/ 332 w 293"/>
                      <a:gd name="T51" fmla="*/ 93 h 33"/>
                      <a:gd name="T52" fmla="*/ 258 w 293"/>
                      <a:gd name="T53" fmla="*/ 84 h 33"/>
                      <a:gd name="T54" fmla="*/ 0 w 293"/>
                      <a:gd name="T55" fmla="*/ 49 h 33"/>
                      <a:gd name="T56" fmla="*/ 0 w 293"/>
                      <a:gd name="T57" fmla="*/ 4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3766" name="Freeform 273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4 h 33"/>
                      <a:gd name="T2" fmla="*/ 0 w 293"/>
                      <a:gd name="T3" fmla="*/ 23 h 33"/>
                      <a:gd name="T4" fmla="*/ 104 w 293"/>
                      <a:gd name="T5" fmla="*/ 6 h 33"/>
                      <a:gd name="T6" fmla="*/ 133 w 293"/>
                      <a:gd name="T7" fmla="*/ 3 h 33"/>
                      <a:gd name="T8" fmla="*/ 157 w 293"/>
                      <a:gd name="T9" fmla="*/ 3 h 33"/>
                      <a:gd name="T10" fmla="*/ 177 w 293"/>
                      <a:gd name="T11" fmla="*/ 0 h 33"/>
                      <a:gd name="T12" fmla="*/ 192 w 293"/>
                      <a:gd name="T13" fmla="*/ 0 h 33"/>
                      <a:gd name="T14" fmla="*/ 216 w 293"/>
                      <a:gd name="T15" fmla="*/ 3 h 33"/>
                      <a:gd name="T16" fmla="*/ 236 w 293"/>
                      <a:gd name="T17" fmla="*/ 4 h 33"/>
                      <a:gd name="T18" fmla="*/ 253 w 293"/>
                      <a:gd name="T19" fmla="*/ 6 h 33"/>
                      <a:gd name="T20" fmla="*/ 265 w 293"/>
                      <a:gd name="T21" fmla="*/ 10 h 33"/>
                      <a:gd name="T22" fmla="*/ 275 w 293"/>
                      <a:gd name="T23" fmla="*/ 13 h 33"/>
                      <a:gd name="T24" fmla="*/ 283 w 293"/>
                      <a:gd name="T25" fmla="*/ 17 h 33"/>
                      <a:gd name="T26" fmla="*/ 287 w 293"/>
                      <a:gd name="T27" fmla="*/ 20 h 33"/>
                      <a:gd name="T28" fmla="*/ 289 w 293"/>
                      <a:gd name="T29" fmla="*/ 24 h 33"/>
                      <a:gd name="T30" fmla="*/ 287 w 293"/>
                      <a:gd name="T31" fmla="*/ 27 h 33"/>
                      <a:gd name="T32" fmla="*/ 283 w 293"/>
                      <a:gd name="T33" fmla="*/ 31 h 33"/>
                      <a:gd name="T34" fmla="*/ 275 w 293"/>
                      <a:gd name="T35" fmla="*/ 34 h 33"/>
                      <a:gd name="T36" fmla="*/ 265 w 293"/>
                      <a:gd name="T37" fmla="*/ 38 h 33"/>
                      <a:gd name="T38" fmla="*/ 253 w 293"/>
                      <a:gd name="T39" fmla="*/ 41 h 33"/>
                      <a:gd name="T40" fmla="*/ 236 w 293"/>
                      <a:gd name="T41" fmla="*/ 43 h 33"/>
                      <a:gd name="T42" fmla="*/ 216 w 293"/>
                      <a:gd name="T43" fmla="*/ 46 h 33"/>
                      <a:gd name="T44" fmla="*/ 192 w 293"/>
                      <a:gd name="T45" fmla="*/ 47 h 33"/>
                      <a:gd name="T46" fmla="*/ 178 w 293"/>
                      <a:gd name="T47" fmla="*/ 47 h 33"/>
                      <a:gd name="T48" fmla="*/ 157 w 293"/>
                      <a:gd name="T49" fmla="*/ 47 h 33"/>
                      <a:gd name="T50" fmla="*/ 133 w 293"/>
                      <a:gd name="T51" fmla="*/ 46 h 33"/>
                      <a:gd name="T52" fmla="*/ 104 w 293"/>
                      <a:gd name="T53" fmla="*/ 41 h 33"/>
                      <a:gd name="T54" fmla="*/ 0 w 293"/>
                      <a:gd name="T55" fmla="*/ 24 h 33"/>
                      <a:gd name="T56" fmla="*/ 0 w 293"/>
                      <a:gd name="T57" fmla="*/ 2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3763" name="Line 274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3760" name="AutoShape 275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/>
              </a:p>
            </p:txBody>
          </p:sp>
          <p:sp>
            <p:nvSpPr>
              <p:cNvPr id="73761" name="Line 276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73735" name="Line 277"/>
          <p:cNvSpPr>
            <a:spLocks noChangeShapeType="1"/>
          </p:cNvSpPr>
          <p:nvPr/>
        </p:nvSpPr>
        <p:spPr bwMode="auto">
          <a:xfrm flipV="1">
            <a:off x="3022600" y="4152900"/>
            <a:ext cx="723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3736" name="AutoShape 197"/>
          <p:cNvSpPr>
            <a:spLocks noChangeArrowheads="1"/>
          </p:cNvSpPr>
          <p:nvPr/>
        </p:nvSpPr>
        <p:spPr bwMode="auto">
          <a:xfrm rot="10800000">
            <a:off x="3260725" y="4046538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/>
          </a:p>
        </p:txBody>
      </p:sp>
      <p:sp>
        <p:nvSpPr>
          <p:cNvPr id="73737" name="Line 278"/>
          <p:cNvSpPr>
            <a:spLocks noChangeShapeType="1"/>
          </p:cNvSpPr>
          <p:nvPr/>
        </p:nvSpPr>
        <p:spPr bwMode="auto">
          <a:xfrm>
            <a:off x="3048000" y="40005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3738" name="Line 279"/>
          <p:cNvSpPr>
            <a:spLocks noChangeShapeType="1"/>
          </p:cNvSpPr>
          <p:nvPr/>
        </p:nvSpPr>
        <p:spPr bwMode="auto">
          <a:xfrm>
            <a:off x="29591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73739" name="Group 280"/>
          <p:cNvGrpSpPr>
            <a:grpSpLocks/>
          </p:cNvGrpSpPr>
          <p:nvPr/>
        </p:nvGrpSpPr>
        <p:grpSpPr bwMode="auto">
          <a:xfrm rot="-3151217">
            <a:off x="1142206" y="2732882"/>
            <a:ext cx="752475" cy="309562"/>
            <a:chOff x="4875" y="7237"/>
            <a:chExt cx="4230" cy="1883"/>
          </a:xfrm>
        </p:grpSpPr>
        <p:sp>
          <p:nvSpPr>
            <p:cNvPr id="73755" name="Arc 281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3029 w 21600"/>
                <a:gd name="T1" fmla="*/ 0 h 14058"/>
                <a:gd name="T2" fmla="*/ 3990 w 21600"/>
                <a:gd name="T3" fmla="*/ 1343 h 14058"/>
                <a:gd name="T4" fmla="*/ 0 w 21600"/>
                <a:gd name="T5" fmla="*/ 1343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3756" name="AutoShape 282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</p:grpSp>
      <p:grpSp>
        <p:nvGrpSpPr>
          <p:cNvPr id="73740" name="Group 312"/>
          <p:cNvGrpSpPr>
            <a:grpSpLocks/>
          </p:cNvGrpSpPr>
          <p:nvPr/>
        </p:nvGrpSpPr>
        <p:grpSpPr bwMode="auto">
          <a:xfrm rot="5488228" flipV="1">
            <a:off x="3155157" y="937419"/>
            <a:ext cx="311150" cy="490537"/>
            <a:chOff x="2820" y="264"/>
            <a:chExt cx="420" cy="1452"/>
          </a:xfrm>
        </p:grpSpPr>
        <p:sp>
          <p:nvSpPr>
            <p:cNvPr id="73743" name="Line 313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73744" name="Group 314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73745" name="Group 315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73748" name="Group 316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73750" name="Group 317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73753" name="Freeform 318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004 w 1153"/>
                        <a:gd name="T1" fmla="*/ 188 h 204"/>
                        <a:gd name="T2" fmla="*/ 2176 w 1153"/>
                        <a:gd name="T3" fmla="*/ 206 h 204"/>
                        <a:gd name="T4" fmla="*/ 2321 w 1153"/>
                        <a:gd name="T5" fmla="*/ 224 h 204"/>
                        <a:gd name="T6" fmla="*/ 2420 w 1153"/>
                        <a:gd name="T7" fmla="*/ 245 h 204"/>
                        <a:gd name="T8" fmla="*/ 2448 w 1153"/>
                        <a:gd name="T9" fmla="*/ 253 h 204"/>
                        <a:gd name="T10" fmla="*/ 2448 w 1153"/>
                        <a:gd name="T11" fmla="*/ 258 h 204"/>
                        <a:gd name="T12" fmla="*/ 2448 w 1153"/>
                        <a:gd name="T13" fmla="*/ 349 h 204"/>
                        <a:gd name="T14" fmla="*/ 2446 w 1153"/>
                        <a:gd name="T15" fmla="*/ 360 h 204"/>
                        <a:gd name="T16" fmla="*/ 2435 w 1153"/>
                        <a:gd name="T17" fmla="*/ 365 h 204"/>
                        <a:gd name="T18" fmla="*/ 2433 w 1153"/>
                        <a:gd name="T19" fmla="*/ 373 h 204"/>
                        <a:gd name="T20" fmla="*/ 2425 w 1153"/>
                        <a:gd name="T21" fmla="*/ 425 h 204"/>
                        <a:gd name="T22" fmla="*/ 2403 w 1153"/>
                        <a:gd name="T23" fmla="*/ 482 h 204"/>
                        <a:gd name="T24" fmla="*/ 2384 w 1153"/>
                        <a:gd name="T25" fmla="*/ 509 h 204"/>
                        <a:gd name="T26" fmla="*/ 2361 w 1153"/>
                        <a:gd name="T27" fmla="*/ 516 h 204"/>
                        <a:gd name="T28" fmla="*/ 2157 w 1153"/>
                        <a:gd name="T29" fmla="*/ 529 h 204"/>
                        <a:gd name="T30" fmla="*/ 1977 w 1153"/>
                        <a:gd name="T31" fmla="*/ 532 h 204"/>
                        <a:gd name="T32" fmla="*/ 1724 w 1153"/>
                        <a:gd name="T33" fmla="*/ 522 h 204"/>
                        <a:gd name="T34" fmla="*/ 1308 w 1153"/>
                        <a:gd name="T35" fmla="*/ 490 h 204"/>
                        <a:gd name="T36" fmla="*/ 380 w 1153"/>
                        <a:gd name="T37" fmla="*/ 454 h 204"/>
                        <a:gd name="T38" fmla="*/ 282 w 1153"/>
                        <a:gd name="T39" fmla="*/ 469 h 204"/>
                        <a:gd name="T40" fmla="*/ 32 w 1153"/>
                        <a:gd name="T41" fmla="*/ 472 h 204"/>
                        <a:gd name="T42" fmla="*/ 17 w 1153"/>
                        <a:gd name="T43" fmla="*/ 469 h 204"/>
                        <a:gd name="T44" fmla="*/ 8 w 1153"/>
                        <a:gd name="T45" fmla="*/ 456 h 204"/>
                        <a:gd name="T46" fmla="*/ 0 w 1153"/>
                        <a:gd name="T47" fmla="*/ 425 h 204"/>
                        <a:gd name="T48" fmla="*/ 30 w 1153"/>
                        <a:gd name="T49" fmla="*/ 21 h 204"/>
                        <a:gd name="T50" fmla="*/ 38 w 1153"/>
                        <a:gd name="T51" fmla="*/ 5 h 204"/>
                        <a:gd name="T52" fmla="*/ 163 w 1153"/>
                        <a:gd name="T53" fmla="*/ 5 h 204"/>
                        <a:gd name="T54" fmla="*/ 214 w 1153"/>
                        <a:gd name="T55" fmla="*/ 21 h 204"/>
                        <a:gd name="T56" fmla="*/ 263 w 1153"/>
                        <a:gd name="T57" fmla="*/ 50 h 204"/>
                        <a:gd name="T58" fmla="*/ 461 w 1153"/>
                        <a:gd name="T59" fmla="*/ 198 h 204"/>
                        <a:gd name="T60" fmla="*/ 493 w 1153"/>
                        <a:gd name="T61" fmla="*/ 209 h 204"/>
                        <a:gd name="T62" fmla="*/ 544 w 1153"/>
                        <a:gd name="T63" fmla="*/ 219 h 204"/>
                        <a:gd name="T64" fmla="*/ 1395 w 1153"/>
                        <a:gd name="T65" fmla="*/ 146 h 204"/>
                        <a:gd name="T66" fmla="*/ 1448 w 1153"/>
                        <a:gd name="T67" fmla="*/ 216 h 204"/>
                        <a:gd name="T68" fmla="*/ 1735 w 1153"/>
                        <a:gd name="T69" fmla="*/ 253 h 204"/>
                        <a:gd name="T70" fmla="*/ 1796 w 1153"/>
                        <a:gd name="T71" fmla="*/ 250 h 204"/>
                        <a:gd name="T72" fmla="*/ 1854 w 1153"/>
                        <a:gd name="T73" fmla="*/ 232 h 204"/>
                        <a:gd name="T74" fmla="*/ 1902 w 1153"/>
                        <a:gd name="T75" fmla="*/ 201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3754" name="Freeform 319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48 h 69"/>
                        <a:gd name="T2" fmla="*/ 33 w 247"/>
                        <a:gd name="T3" fmla="*/ 125 h 69"/>
                        <a:gd name="T4" fmla="*/ 118 w 247"/>
                        <a:gd name="T5" fmla="*/ 138 h 69"/>
                        <a:gd name="T6" fmla="*/ 323 w 247"/>
                        <a:gd name="T7" fmla="*/ 173 h 69"/>
                        <a:gd name="T8" fmla="*/ 526 w 247"/>
                        <a:gd name="T9" fmla="*/ 140 h 69"/>
                        <a:gd name="T10" fmla="*/ 539 w 247"/>
                        <a:gd name="T11" fmla="*/ 80 h 69"/>
                        <a:gd name="T12" fmla="*/ 495 w 247"/>
                        <a:gd name="T13" fmla="*/ 63 h 69"/>
                        <a:gd name="T14" fmla="*/ 450 w 247"/>
                        <a:gd name="T15" fmla="*/ 45 h 69"/>
                        <a:gd name="T16" fmla="*/ 404 w 247"/>
                        <a:gd name="T17" fmla="*/ 30 h 69"/>
                        <a:gd name="T18" fmla="*/ 360 w 247"/>
                        <a:gd name="T19" fmla="*/ 15 h 69"/>
                        <a:gd name="T20" fmla="*/ 323 w 247"/>
                        <a:gd name="T21" fmla="*/ 5 h 69"/>
                        <a:gd name="T22" fmla="*/ 286 w 247"/>
                        <a:gd name="T23" fmla="*/ 0 h 69"/>
                        <a:gd name="T24" fmla="*/ 242 w 247"/>
                        <a:gd name="T25" fmla="*/ 5 h 69"/>
                        <a:gd name="T26" fmla="*/ 194 w 247"/>
                        <a:gd name="T27" fmla="*/ 13 h 69"/>
                        <a:gd name="T28" fmla="*/ 0 w 247"/>
                        <a:gd name="T29" fmla="*/ 48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73751" name="Freeform 320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9 h 33"/>
                      <a:gd name="T2" fmla="*/ 0 w 293"/>
                      <a:gd name="T3" fmla="*/ 47 h 33"/>
                      <a:gd name="T4" fmla="*/ 258 w 293"/>
                      <a:gd name="T5" fmla="*/ 12 h 33"/>
                      <a:gd name="T6" fmla="*/ 332 w 293"/>
                      <a:gd name="T7" fmla="*/ 6 h 33"/>
                      <a:gd name="T8" fmla="*/ 391 w 293"/>
                      <a:gd name="T9" fmla="*/ 6 h 33"/>
                      <a:gd name="T10" fmla="*/ 440 w 293"/>
                      <a:gd name="T11" fmla="*/ 0 h 33"/>
                      <a:gd name="T12" fmla="*/ 479 w 293"/>
                      <a:gd name="T13" fmla="*/ 0 h 33"/>
                      <a:gd name="T14" fmla="*/ 538 w 293"/>
                      <a:gd name="T15" fmla="*/ 6 h 33"/>
                      <a:gd name="T16" fmla="*/ 587 w 293"/>
                      <a:gd name="T17" fmla="*/ 9 h 33"/>
                      <a:gd name="T18" fmla="*/ 629 w 293"/>
                      <a:gd name="T19" fmla="*/ 12 h 33"/>
                      <a:gd name="T20" fmla="*/ 661 w 293"/>
                      <a:gd name="T21" fmla="*/ 20 h 33"/>
                      <a:gd name="T22" fmla="*/ 686 w 293"/>
                      <a:gd name="T23" fmla="*/ 26 h 33"/>
                      <a:gd name="T24" fmla="*/ 705 w 293"/>
                      <a:gd name="T25" fmla="*/ 35 h 33"/>
                      <a:gd name="T26" fmla="*/ 715 w 293"/>
                      <a:gd name="T27" fmla="*/ 41 h 33"/>
                      <a:gd name="T28" fmla="*/ 720 w 293"/>
                      <a:gd name="T29" fmla="*/ 49 h 33"/>
                      <a:gd name="T30" fmla="*/ 715 w 293"/>
                      <a:gd name="T31" fmla="*/ 55 h 33"/>
                      <a:gd name="T32" fmla="*/ 705 w 293"/>
                      <a:gd name="T33" fmla="*/ 64 h 33"/>
                      <a:gd name="T34" fmla="*/ 686 w 293"/>
                      <a:gd name="T35" fmla="*/ 70 h 33"/>
                      <a:gd name="T36" fmla="*/ 661 w 293"/>
                      <a:gd name="T37" fmla="*/ 79 h 33"/>
                      <a:gd name="T38" fmla="*/ 629 w 293"/>
                      <a:gd name="T39" fmla="*/ 84 h 33"/>
                      <a:gd name="T40" fmla="*/ 587 w 293"/>
                      <a:gd name="T41" fmla="*/ 87 h 33"/>
                      <a:gd name="T42" fmla="*/ 538 w 293"/>
                      <a:gd name="T43" fmla="*/ 93 h 33"/>
                      <a:gd name="T44" fmla="*/ 479 w 293"/>
                      <a:gd name="T45" fmla="*/ 96 h 33"/>
                      <a:gd name="T46" fmla="*/ 442 w 293"/>
                      <a:gd name="T47" fmla="*/ 96 h 33"/>
                      <a:gd name="T48" fmla="*/ 391 w 293"/>
                      <a:gd name="T49" fmla="*/ 96 h 33"/>
                      <a:gd name="T50" fmla="*/ 332 w 293"/>
                      <a:gd name="T51" fmla="*/ 93 h 33"/>
                      <a:gd name="T52" fmla="*/ 258 w 293"/>
                      <a:gd name="T53" fmla="*/ 84 h 33"/>
                      <a:gd name="T54" fmla="*/ 0 w 293"/>
                      <a:gd name="T55" fmla="*/ 49 h 33"/>
                      <a:gd name="T56" fmla="*/ 0 w 293"/>
                      <a:gd name="T57" fmla="*/ 4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3752" name="Freeform 321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4 h 33"/>
                      <a:gd name="T2" fmla="*/ 0 w 293"/>
                      <a:gd name="T3" fmla="*/ 23 h 33"/>
                      <a:gd name="T4" fmla="*/ 104 w 293"/>
                      <a:gd name="T5" fmla="*/ 6 h 33"/>
                      <a:gd name="T6" fmla="*/ 133 w 293"/>
                      <a:gd name="T7" fmla="*/ 3 h 33"/>
                      <a:gd name="T8" fmla="*/ 157 w 293"/>
                      <a:gd name="T9" fmla="*/ 3 h 33"/>
                      <a:gd name="T10" fmla="*/ 177 w 293"/>
                      <a:gd name="T11" fmla="*/ 0 h 33"/>
                      <a:gd name="T12" fmla="*/ 192 w 293"/>
                      <a:gd name="T13" fmla="*/ 0 h 33"/>
                      <a:gd name="T14" fmla="*/ 216 w 293"/>
                      <a:gd name="T15" fmla="*/ 3 h 33"/>
                      <a:gd name="T16" fmla="*/ 236 w 293"/>
                      <a:gd name="T17" fmla="*/ 4 h 33"/>
                      <a:gd name="T18" fmla="*/ 253 w 293"/>
                      <a:gd name="T19" fmla="*/ 6 h 33"/>
                      <a:gd name="T20" fmla="*/ 265 w 293"/>
                      <a:gd name="T21" fmla="*/ 10 h 33"/>
                      <a:gd name="T22" fmla="*/ 275 w 293"/>
                      <a:gd name="T23" fmla="*/ 13 h 33"/>
                      <a:gd name="T24" fmla="*/ 283 w 293"/>
                      <a:gd name="T25" fmla="*/ 17 h 33"/>
                      <a:gd name="T26" fmla="*/ 287 w 293"/>
                      <a:gd name="T27" fmla="*/ 20 h 33"/>
                      <a:gd name="T28" fmla="*/ 289 w 293"/>
                      <a:gd name="T29" fmla="*/ 24 h 33"/>
                      <a:gd name="T30" fmla="*/ 287 w 293"/>
                      <a:gd name="T31" fmla="*/ 27 h 33"/>
                      <a:gd name="T32" fmla="*/ 283 w 293"/>
                      <a:gd name="T33" fmla="*/ 31 h 33"/>
                      <a:gd name="T34" fmla="*/ 275 w 293"/>
                      <a:gd name="T35" fmla="*/ 34 h 33"/>
                      <a:gd name="T36" fmla="*/ 265 w 293"/>
                      <a:gd name="T37" fmla="*/ 38 h 33"/>
                      <a:gd name="T38" fmla="*/ 253 w 293"/>
                      <a:gd name="T39" fmla="*/ 41 h 33"/>
                      <a:gd name="T40" fmla="*/ 236 w 293"/>
                      <a:gd name="T41" fmla="*/ 43 h 33"/>
                      <a:gd name="T42" fmla="*/ 216 w 293"/>
                      <a:gd name="T43" fmla="*/ 46 h 33"/>
                      <a:gd name="T44" fmla="*/ 192 w 293"/>
                      <a:gd name="T45" fmla="*/ 47 h 33"/>
                      <a:gd name="T46" fmla="*/ 178 w 293"/>
                      <a:gd name="T47" fmla="*/ 47 h 33"/>
                      <a:gd name="T48" fmla="*/ 157 w 293"/>
                      <a:gd name="T49" fmla="*/ 47 h 33"/>
                      <a:gd name="T50" fmla="*/ 133 w 293"/>
                      <a:gd name="T51" fmla="*/ 46 h 33"/>
                      <a:gd name="T52" fmla="*/ 104 w 293"/>
                      <a:gd name="T53" fmla="*/ 41 h 33"/>
                      <a:gd name="T54" fmla="*/ 0 w 293"/>
                      <a:gd name="T55" fmla="*/ 24 h 33"/>
                      <a:gd name="T56" fmla="*/ 0 w 293"/>
                      <a:gd name="T57" fmla="*/ 2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3749" name="Line 322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3746" name="AutoShape 323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/>
              </a:p>
            </p:txBody>
          </p:sp>
          <p:sp>
            <p:nvSpPr>
              <p:cNvPr id="73747" name="Line 324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73741" name="AutoShape 183"/>
          <p:cNvSpPr>
            <a:spLocks noChangeArrowheads="1"/>
          </p:cNvSpPr>
          <p:nvPr/>
        </p:nvSpPr>
        <p:spPr bwMode="auto">
          <a:xfrm>
            <a:off x="3657600" y="1082675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/>
          </a:p>
        </p:txBody>
      </p:sp>
      <p:pic>
        <p:nvPicPr>
          <p:cNvPr id="128" name="Picture 329" descr="messerflugfliege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3450" y="2005013"/>
            <a:ext cx="1203325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 Box 3"/>
          <p:cNvSpPr txBox="1">
            <a:spLocks noChangeArrowheads="1"/>
          </p:cNvSpPr>
          <p:nvPr/>
        </p:nvSpPr>
        <p:spPr bwMode="auto">
          <a:xfrm>
            <a:off x="669925" y="6527800"/>
            <a:ext cx="939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 b="1"/>
              <a:t>F-25.04.02</a:t>
            </a:r>
          </a:p>
        </p:txBody>
      </p:sp>
      <p:sp>
        <p:nvSpPr>
          <p:cNvPr id="74755" name="Arc 215"/>
          <p:cNvSpPr>
            <a:spLocks/>
          </p:cNvSpPr>
          <p:nvPr/>
        </p:nvSpPr>
        <p:spPr bwMode="auto">
          <a:xfrm flipH="1">
            <a:off x="1463675" y="1181100"/>
            <a:ext cx="1563688" cy="2965450"/>
          </a:xfrm>
          <a:custGeom>
            <a:avLst/>
            <a:gdLst>
              <a:gd name="T0" fmla="*/ 46295 w 22259"/>
              <a:gd name="T1" fmla="*/ 0 h 43200"/>
              <a:gd name="T2" fmla="*/ 0 w 22259"/>
              <a:gd name="T3" fmla="*/ 2964764 h 43200"/>
              <a:gd name="T4" fmla="*/ 46295 w 22259"/>
              <a:gd name="T5" fmla="*/ 1482725 h 43200"/>
              <a:gd name="T6" fmla="*/ 0 60000 65536"/>
              <a:gd name="T7" fmla="*/ 0 60000 65536"/>
              <a:gd name="T8" fmla="*/ 0 60000 65536"/>
              <a:gd name="T9" fmla="*/ 0 w 22259"/>
              <a:gd name="T10" fmla="*/ 0 h 43200"/>
              <a:gd name="T11" fmla="*/ 22259 w 22259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59" h="43200" fill="none" extrusionOk="0">
                <a:moveTo>
                  <a:pt x="659" y="0"/>
                </a:moveTo>
                <a:cubicBezTo>
                  <a:pt x="12588" y="0"/>
                  <a:pt x="22259" y="9670"/>
                  <a:pt x="22259" y="21600"/>
                </a:cubicBezTo>
                <a:cubicBezTo>
                  <a:pt x="22259" y="33529"/>
                  <a:pt x="12588" y="43200"/>
                  <a:pt x="659" y="43200"/>
                </a:cubicBezTo>
                <a:cubicBezTo>
                  <a:pt x="439" y="43199"/>
                  <a:pt x="219" y="43196"/>
                  <a:pt x="0" y="43189"/>
                </a:cubicBezTo>
              </a:path>
              <a:path w="22259" h="43200" stroke="0" extrusionOk="0">
                <a:moveTo>
                  <a:pt x="659" y="0"/>
                </a:moveTo>
                <a:cubicBezTo>
                  <a:pt x="12588" y="0"/>
                  <a:pt x="22259" y="9670"/>
                  <a:pt x="22259" y="21600"/>
                </a:cubicBezTo>
                <a:cubicBezTo>
                  <a:pt x="22259" y="33529"/>
                  <a:pt x="12588" y="43200"/>
                  <a:pt x="659" y="43200"/>
                </a:cubicBezTo>
                <a:cubicBezTo>
                  <a:pt x="439" y="43199"/>
                  <a:pt x="219" y="43196"/>
                  <a:pt x="0" y="43189"/>
                </a:cubicBezTo>
                <a:lnTo>
                  <a:pt x="659" y="2160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4756" name="Line 216"/>
          <p:cNvSpPr>
            <a:spLocks noChangeShapeType="1"/>
          </p:cNvSpPr>
          <p:nvPr/>
        </p:nvSpPr>
        <p:spPr bwMode="auto">
          <a:xfrm flipV="1">
            <a:off x="2978150" y="1171575"/>
            <a:ext cx="66992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74757" name="Group 264"/>
          <p:cNvGrpSpPr>
            <a:grpSpLocks/>
          </p:cNvGrpSpPr>
          <p:nvPr/>
        </p:nvGrpSpPr>
        <p:grpSpPr bwMode="auto">
          <a:xfrm rot="5355886">
            <a:off x="3875882" y="3885406"/>
            <a:ext cx="311150" cy="490537"/>
            <a:chOff x="2820" y="264"/>
            <a:chExt cx="420" cy="1452"/>
          </a:xfrm>
        </p:grpSpPr>
        <p:sp>
          <p:nvSpPr>
            <p:cNvPr id="74792" name="Line 265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74793" name="Group 266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74794" name="Group 267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74797" name="Group 268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74799" name="Group 269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74802" name="Freeform 270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004 w 1153"/>
                        <a:gd name="T1" fmla="*/ 188 h 204"/>
                        <a:gd name="T2" fmla="*/ 2176 w 1153"/>
                        <a:gd name="T3" fmla="*/ 206 h 204"/>
                        <a:gd name="T4" fmla="*/ 2321 w 1153"/>
                        <a:gd name="T5" fmla="*/ 224 h 204"/>
                        <a:gd name="T6" fmla="*/ 2420 w 1153"/>
                        <a:gd name="T7" fmla="*/ 245 h 204"/>
                        <a:gd name="T8" fmla="*/ 2448 w 1153"/>
                        <a:gd name="T9" fmla="*/ 253 h 204"/>
                        <a:gd name="T10" fmla="*/ 2448 w 1153"/>
                        <a:gd name="T11" fmla="*/ 258 h 204"/>
                        <a:gd name="T12" fmla="*/ 2448 w 1153"/>
                        <a:gd name="T13" fmla="*/ 349 h 204"/>
                        <a:gd name="T14" fmla="*/ 2446 w 1153"/>
                        <a:gd name="T15" fmla="*/ 360 h 204"/>
                        <a:gd name="T16" fmla="*/ 2435 w 1153"/>
                        <a:gd name="T17" fmla="*/ 365 h 204"/>
                        <a:gd name="T18" fmla="*/ 2433 w 1153"/>
                        <a:gd name="T19" fmla="*/ 373 h 204"/>
                        <a:gd name="T20" fmla="*/ 2425 w 1153"/>
                        <a:gd name="T21" fmla="*/ 425 h 204"/>
                        <a:gd name="T22" fmla="*/ 2403 w 1153"/>
                        <a:gd name="T23" fmla="*/ 482 h 204"/>
                        <a:gd name="T24" fmla="*/ 2384 w 1153"/>
                        <a:gd name="T25" fmla="*/ 509 h 204"/>
                        <a:gd name="T26" fmla="*/ 2361 w 1153"/>
                        <a:gd name="T27" fmla="*/ 516 h 204"/>
                        <a:gd name="T28" fmla="*/ 2157 w 1153"/>
                        <a:gd name="T29" fmla="*/ 529 h 204"/>
                        <a:gd name="T30" fmla="*/ 1977 w 1153"/>
                        <a:gd name="T31" fmla="*/ 532 h 204"/>
                        <a:gd name="T32" fmla="*/ 1724 w 1153"/>
                        <a:gd name="T33" fmla="*/ 522 h 204"/>
                        <a:gd name="T34" fmla="*/ 1308 w 1153"/>
                        <a:gd name="T35" fmla="*/ 490 h 204"/>
                        <a:gd name="T36" fmla="*/ 380 w 1153"/>
                        <a:gd name="T37" fmla="*/ 454 h 204"/>
                        <a:gd name="T38" fmla="*/ 282 w 1153"/>
                        <a:gd name="T39" fmla="*/ 469 h 204"/>
                        <a:gd name="T40" fmla="*/ 32 w 1153"/>
                        <a:gd name="T41" fmla="*/ 472 h 204"/>
                        <a:gd name="T42" fmla="*/ 17 w 1153"/>
                        <a:gd name="T43" fmla="*/ 469 h 204"/>
                        <a:gd name="T44" fmla="*/ 8 w 1153"/>
                        <a:gd name="T45" fmla="*/ 456 h 204"/>
                        <a:gd name="T46" fmla="*/ 0 w 1153"/>
                        <a:gd name="T47" fmla="*/ 425 h 204"/>
                        <a:gd name="T48" fmla="*/ 30 w 1153"/>
                        <a:gd name="T49" fmla="*/ 21 h 204"/>
                        <a:gd name="T50" fmla="*/ 38 w 1153"/>
                        <a:gd name="T51" fmla="*/ 5 h 204"/>
                        <a:gd name="T52" fmla="*/ 163 w 1153"/>
                        <a:gd name="T53" fmla="*/ 5 h 204"/>
                        <a:gd name="T54" fmla="*/ 214 w 1153"/>
                        <a:gd name="T55" fmla="*/ 21 h 204"/>
                        <a:gd name="T56" fmla="*/ 263 w 1153"/>
                        <a:gd name="T57" fmla="*/ 50 h 204"/>
                        <a:gd name="T58" fmla="*/ 461 w 1153"/>
                        <a:gd name="T59" fmla="*/ 198 h 204"/>
                        <a:gd name="T60" fmla="*/ 493 w 1153"/>
                        <a:gd name="T61" fmla="*/ 209 h 204"/>
                        <a:gd name="T62" fmla="*/ 544 w 1153"/>
                        <a:gd name="T63" fmla="*/ 219 h 204"/>
                        <a:gd name="T64" fmla="*/ 1395 w 1153"/>
                        <a:gd name="T65" fmla="*/ 146 h 204"/>
                        <a:gd name="T66" fmla="*/ 1448 w 1153"/>
                        <a:gd name="T67" fmla="*/ 216 h 204"/>
                        <a:gd name="T68" fmla="*/ 1735 w 1153"/>
                        <a:gd name="T69" fmla="*/ 253 h 204"/>
                        <a:gd name="T70" fmla="*/ 1796 w 1153"/>
                        <a:gd name="T71" fmla="*/ 250 h 204"/>
                        <a:gd name="T72" fmla="*/ 1854 w 1153"/>
                        <a:gd name="T73" fmla="*/ 232 h 204"/>
                        <a:gd name="T74" fmla="*/ 1902 w 1153"/>
                        <a:gd name="T75" fmla="*/ 201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4803" name="Freeform 271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48 h 69"/>
                        <a:gd name="T2" fmla="*/ 33 w 247"/>
                        <a:gd name="T3" fmla="*/ 125 h 69"/>
                        <a:gd name="T4" fmla="*/ 118 w 247"/>
                        <a:gd name="T5" fmla="*/ 138 h 69"/>
                        <a:gd name="T6" fmla="*/ 323 w 247"/>
                        <a:gd name="T7" fmla="*/ 173 h 69"/>
                        <a:gd name="T8" fmla="*/ 526 w 247"/>
                        <a:gd name="T9" fmla="*/ 140 h 69"/>
                        <a:gd name="T10" fmla="*/ 539 w 247"/>
                        <a:gd name="T11" fmla="*/ 80 h 69"/>
                        <a:gd name="T12" fmla="*/ 495 w 247"/>
                        <a:gd name="T13" fmla="*/ 63 h 69"/>
                        <a:gd name="T14" fmla="*/ 450 w 247"/>
                        <a:gd name="T15" fmla="*/ 45 h 69"/>
                        <a:gd name="T16" fmla="*/ 404 w 247"/>
                        <a:gd name="T17" fmla="*/ 30 h 69"/>
                        <a:gd name="T18" fmla="*/ 360 w 247"/>
                        <a:gd name="T19" fmla="*/ 15 h 69"/>
                        <a:gd name="T20" fmla="*/ 323 w 247"/>
                        <a:gd name="T21" fmla="*/ 5 h 69"/>
                        <a:gd name="T22" fmla="*/ 286 w 247"/>
                        <a:gd name="T23" fmla="*/ 0 h 69"/>
                        <a:gd name="T24" fmla="*/ 242 w 247"/>
                        <a:gd name="T25" fmla="*/ 5 h 69"/>
                        <a:gd name="T26" fmla="*/ 194 w 247"/>
                        <a:gd name="T27" fmla="*/ 13 h 69"/>
                        <a:gd name="T28" fmla="*/ 0 w 247"/>
                        <a:gd name="T29" fmla="*/ 48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74800" name="Freeform 272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9 h 33"/>
                      <a:gd name="T2" fmla="*/ 0 w 293"/>
                      <a:gd name="T3" fmla="*/ 47 h 33"/>
                      <a:gd name="T4" fmla="*/ 258 w 293"/>
                      <a:gd name="T5" fmla="*/ 12 h 33"/>
                      <a:gd name="T6" fmla="*/ 332 w 293"/>
                      <a:gd name="T7" fmla="*/ 6 h 33"/>
                      <a:gd name="T8" fmla="*/ 391 w 293"/>
                      <a:gd name="T9" fmla="*/ 6 h 33"/>
                      <a:gd name="T10" fmla="*/ 440 w 293"/>
                      <a:gd name="T11" fmla="*/ 0 h 33"/>
                      <a:gd name="T12" fmla="*/ 479 w 293"/>
                      <a:gd name="T13" fmla="*/ 0 h 33"/>
                      <a:gd name="T14" fmla="*/ 538 w 293"/>
                      <a:gd name="T15" fmla="*/ 6 h 33"/>
                      <a:gd name="T16" fmla="*/ 587 w 293"/>
                      <a:gd name="T17" fmla="*/ 9 h 33"/>
                      <a:gd name="T18" fmla="*/ 629 w 293"/>
                      <a:gd name="T19" fmla="*/ 12 h 33"/>
                      <a:gd name="T20" fmla="*/ 661 w 293"/>
                      <a:gd name="T21" fmla="*/ 20 h 33"/>
                      <a:gd name="T22" fmla="*/ 686 w 293"/>
                      <a:gd name="T23" fmla="*/ 26 h 33"/>
                      <a:gd name="T24" fmla="*/ 705 w 293"/>
                      <a:gd name="T25" fmla="*/ 35 h 33"/>
                      <a:gd name="T26" fmla="*/ 715 w 293"/>
                      <a:gd name="T27" fmla="*/ 41 h 33"/>
                      <a:gd name="T28" fmla="*/ 720 w 293"/>
                      <a:gd name="T29" fmla="*/ 49 h 33"/>
                      <a:gd name="T30" fmla="*/ 715 w 293"/>
                      <a:gd name="T31" fmla="*/ 55 h 33"/>
                      <a:gd name="T32" fmla="*/ 705 w 293"/>
                      <a:gd name="T33" fmla="*/ 64 h 33"/>
                      <a:gd name="T34" fmla="*/ 686 w 293"/>
                      <a:gd name="T35" fmla="*/ 70 h 33"/>
                      <a:gd name="T36" fmla="*/ 661 w 293"/>
                      <a:gd name="T37" fmla="*/ 79 h 33"/>
                      <a:gd name="T38" fmla="*/ 629 w 293"/>
                      <a:gd name="T39" fmla="*/ 84 h 33"/>
                      <a:gd name="T40" fmla="*/ 587 w 293"/>
                      <a:gd name="T41" fmla="*/ 87 h 33"/>
                      <a:gd name="T42" fmla="*/ 538 w 293"/>
                      <a:gd name="T43" fmla="*/ 93 h 33"/>
                      <a:gd name="T44" fmla="*/ 479 w 293"/>
                      <a:gd name="T45" fmla="*/ 96 h 33"/>
                      <a:gd name="T46" fmla="*/ 442 w 293"/>
                      <a:gd name="T47" fmla="*/ 96 h 33"/>
                      <a:gd name="T48" fmla="*/ 391 w 293"/>
                      <a:gd name="T49" fmla="*/ 96 h 33"/>
                      <a:gd name="T50" fmla="*/ 332 w 293"/>
                      <a:gd name="T51" fmla="*/ 93 h 33"/>
                      <a:gd name="T52" fmla="*/ 258 w 293"/>
                      <a:gd name="T53" fmla="*/ 84 h 33"/>
                      <a:gd name="T54" fmla="*/ 0 w 293"/>
                      <a:gd name="T55" fmla="*/ 49 h 33"/>
                      <a:gd name="T56" fmla="*/ 0 w 293"/>
                      <a:gd name="T57" fmla="*/ 4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4801" name="Freeform 273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4 h 33"/>
                      <a:gd name="T2" fmla="*/ 0 w 293"/>
                      <a:gd name="T3" fmla="*/ 23 h 33"/>
                      <a:gd name="T4" fmla="*/ 104 w 293"/>
                      <a:gd name="T5" fmla="*/ 6 h 33"/>
                      <a:gd name="T6" fmla="*/ 133 w 293"/>
                      <a:gd name="T7" fmla="*/ 3 h 33"/>
                      <a:gd name="T8" fmla="*/ 157 w 293"/>
                      <a:gd name="T9" fmla="*/ 3 h 33"/>
                      <a:gd name="T10" fmla="*/ 177 w 293"/>
                      <a:gd name="T11" fmla="*/ 0 h 33"/>
                      <a:gd name="T12" fmla="*/ 192 w 293"/>
                      <a:gd name="T13" fmla="*/ 0 h 33"/>
                      <a:gd name="T14" fmla="*/ 216 w 293"/>
                      <a:gd name="T15" fmla="*/ 3 h 33"/>
                      <a:gd name="T16" fmla="*/ 236 w 293"/>
                      <a:gd name="T17" fmla="*/ 4 h 33"/>
                      <a:gd name="T18" fmla="*/ 253 w 293"/>
                      <a:gd name="T19" fmla="*/ 6 h 33"/>
                      <a:gd name="T20" fmla="*/ 265 w 293"/>
                      <a:gd name="T21" fmla="*/ 10 h 33"/>
                      <a:gd name="T22" fmla="*/ 275 w 293"/>
                      <a:gd name="T23" fmla="*/ 13 h 33"/>
                      <a:gd name="T24" fmla="*/ 283 w 293"/>
                      <a:gd name="T25" fmla="*/ 17 h 33"/>
                      <a:gd name="T26" fmla="*/ 287 w 293"/>
                      <a:gd name="T27" fmla="*/ 20 h 33"/>
                      <a:gd name="T28" fmla="*/ 289 w 293"/>
                      <a:gd name="T29" fmla="*/ 24 h 33"/>
                      <a:gd name="T30" fmla="*/ 287 w 293"/>
                      <a:gd name="T31" fmla="*/ 27 h 33"/>
                      <a:gd name="T32" fmla="*/ 283 w 293"/>
                      <a:gd name="T33" fmla="*/ 31 h 33"/>
                      <a:gd name="T34" fmla="*/ 275 w 293"/>
                      <a:gd name="T35" fmla="*/ 34 h 33"/>
                      <a:gd name="T36" fmla="*/ 265 w 293"/>
                      <a:gd name="T37" fmla="*/ 38 h 33"/>
                      <a:gd name="T38" fmla="*/ 253 w 293"/>
                      <a:gd name="T39" fmla="*/ 41 h 33"/>
                      <a:gd name="T40" fmla="*/ 236 w 293"/>
                      <a:gd name="T41" fmla="*/ 43 h 33"/>
                      <a:gd name="T42" fmla="*/ 216 w 293"/>
                      <a:gd name="T43" fmla="*/ 46 h 33"/>
                      <a:gd name="T44" fmla="*/ 192 w 293"/>
                      <a:gd name="T45" fmla="*/ 47 h 33"/>
                      <a:gd name="T46" fmla="*/ 178 w 293"/>
                      <a:gd name="T47" fmla="*/ 47 h 33"/>
                      <a:gd name="T48" fmla="*/ 157 w 293"/>
                      <a:gd name="T49" fmla="*/ 47 h 33"/>
                      <a:gd name="T50" fmla="*/ 133 w 293"/>
                      <a:gd name="T51" fmla="*/ 46 h 33"/>
                      <a:gd name="T52" fmla="*/ 104 w 293"/>
                      <a:gd name="T53" fmla="*/ 41 h 33"/>
                      <a:gd name="T54" fmla="*/ 0 w 293"/>
                      <a:gd name="T55" fmla="*/ 24 h 33"/>
                      <a:gd name="T56" fmla="*/ 0 w 293"/>
                      <a:gd name="T57" fmla="*/ 2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4798" name="Line 274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4795" name="AutoShape 275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/>
              </a:p>
            </p:txBody>
          </p:sp>
          <p:sp>
            <p:nvSpPr>
              <p:cNvPr id="74796" name="Line 276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74758" name="Line 277"/>
          <p:cNvSpPr>
            <a:spLocks noChangeShapeType="1"/>
          </p:cNvSpPr>
          <p:nvPr/>
        </p:nvSpPr>
        <p:spPr bwMode="auto">
          <a:xfrm flipV="1">
            <a:off x="3022600" y="4152900"/>
            <a:ext cx="723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4759" name="AutoShape 197"/>
          <p:cNvSpPr>
            <a:spLocks noChangeArrowheads="1"/>
          </p:cNvSpPr>
          <p:nvPr/>
        </p:nvSpPr>
        <p:spPr bwMode="auto">
          <a:xfrm rot="10800000">
            <a:off x="3260725" y="4046538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/>
          </a:p>
        </p:txBody>
      </p:sp>
      <p:sp>
        <p:nvSpPr>
          <p:cNvPr id="74760" name="Line 279"/>
          <p:cNvSpPr>
            <a:spLocks noChangeShapeType="1"/>
          </p:cNvSpPr>
          <p:nvPr/>
        </p:nvSpPr>
        <p:spPr bwMode="auto">
          <a:xfrm>
            <a:off x="2959100" y="10668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74761" name="Group 280"/>
          <p:cNvGrpSpPr>
            <a:grpSpLocks/>
          </p:cNvGrpSpPr>
          <p:nvPr/>
        </p:nvGrpSpPr>
        <p:grpSpPr bwMode="auto">
          <a:xfrm rot="-3151217">
            <a:off x="1142206" y="2732882"/>
            <a:ext cx="752475" cy="309562"/>
            <a:chOff x="4875" y="7237"/>
            <a:chExt cx="4230" cy="1883"/>
          </a:xfrm>
        </p:grpSpPr>
        <p:sp>
          <p:nvSpPr>
            <p:cNvPr id="74790" name="Arc 281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3029 w 21600"/>
                <a:gd name="T1" fmla="*/ 0 h 14058"/>
                <a:gd name="T2" fmla="*/ 3990 w 21600"/>
                <a:gd name="T3" fmla="*/ 1343 h 14058"/>
                <a:gd name="T4" fmla="*/ 0 w 21600"/>
                <a:gd name="T5" fmla="*/ 1343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791" name="AutoShape 282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</p:grpSp>
      <p:grpSp>
        <p:nvGrpSpPr>
          <p:cNvPr id="74762" name="Group 312"/>
          <p:cNvGrpSpPr>
            <a:grpSpLocks/>
          </p:cNvGrpSpPr>
          <p:nvPr/>
        </p:nvGrpSpPr>
        <p:grpSpPr bwMode="auto">
          <a:xfrm rot="5488228" flipV="1">
            <a:off x="3155157" y="937419"/>
            <a:ext cx="311150" cy="490537"/>
            <a:chOff x="2820" y="264"/>
            <a:chExt cx="420" cy="1452"/>
          </a:xfrm>
        </p:grpSpPr>
        <p:sp>
          <p:nvSpPr>
            <p:cNvPr id="74778" name="Line 313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74779" name="Group 314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74780" name="Group 315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74783" name="Group 316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74785" name="Group 317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74788" name="Freeform 318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004 w 1153"/>
                        <a:gd name="T1" fmla="*/ 188 h 204"/>
                        <a:gd name="T2" fmla="*/ 2176 w 1153"/>
                        <a:gd name="T3" fmla="*/ 206 h 204"/>
                        <a:gd name="T4" fmla="*/ 2321 w 1153"/>
                        <a:gd name="T5" fmla="*/ 224 h 204"/>
                        <a:gd name="T6" fmla="*/ 2420 w 1153"/>
                        <a:gd name="T7" fmla="*/ 245 h 204"/>
                        <a:gd name="T8" fmla="*/ 2448 w 1153"/>
                        <a:gd name="T9" fmla="*/ 253 h 204"/>
                        <a:gd name="T10" fmla="*/ 2448 w 1153"/>
                        <a:gd name="T11" fmla="*/ 258 h 204"/>
                        <a:gd name="T12" fmla="*/ 2448 w 1153"/>
                        <a:gd name="T13" fmla="*/ 349 h 204"/>
                        <a:gd name="T14" fmla="*/ 2446 w 1153"/>
                        <a:gd name="T15" fmla="*/ 360 h 204"/>
                        <a:gd name="T16" fmla="*/ 2435 w 1153"/>
                        <a:gd name="T17" fmla="*/ 365 h 204"/>
                        <a:gd name="T18" fmla="*/ 2433 w 1153"/>
                        <a:gd name="T19" fmla="*/ 373 h 204"/>
                        <a:gd name="T20" fmla="*/ 2425 w 1153"/>
                        <a:gd name="T21" fmla="*/ 425 h 204"/>
                        <a:gd name="T22" fmla="*/ 2403 w 1153"/>
                        <a:gd name="T23" fmla="*/ 482 h 204"/>
                        <a:gd name="T24" fmla="*/ 2384 w 1153"/>
                        <a:gd name="T25" fmla="*/ 509 h 204"/>
                        <a:gd name="T26" fmla="*/ 2361 w 1153"/>
                        <a:gd name="T27" fmla="*/ 516 h 204"/>
                        <a:gd name="T28" fmla="*/ 2157 w 1153"/>
                        <a:gd name="T29" fmla="*/ 529 h 204"/>
                        <a:gd name="T30" fmla="*/ 1977 w 1153"/>
                        <a:gd name="T31" fmla="*/ 532 h 204"/>
                        <a:gd name="T32" fmla="*/ 1724 w 1153"/>
                        <a:gd name="T33" fmla="*/ 522 h 204"/>
                        <a:gd name="T34" fmla="*/ 1308 w 1153"/>
                        <a:gd name="T35" fmla="*/ 490 h 204"/>
                        <a:gd name="T36" fmla="*/ 380 w 1153"/>
                        <a:gd name="T37" fmla="*/ 454 h 204"/>
                        <a:gd name="T38" fmla="*/ 282 w 1153"/>
                        <a:gd name="T39" fmla="*/ 469 h 204"/>
                        <a:gd name="T40" fmla="*/ 32 w 1153"/>
                        <a:gd name="T41" fmla="*/ 472 h 204"/>
                        <a:gd name="T42" fmla="*/ 17 w 1153"/>
                        <a:gd name="T43" fmla="*/ 469 h 204"/>
                        <a:gd name="T44" fmla="*/ 8 w 1153"/>
                        <a:gd name="T45" fmla="*/ 456 h 204"/>
                        <a:gd name="T46" fmla="*/ 0 w 1153"/>
                        <a:gd name="T47" fmla="*/ 425 h 204"/>
                        <a:gd name="T48" fmla="*/ 30 w 1153"/>
                        <a:gd name="T49" fmla="*/ 21 h 204"/>
                        <a:gd name="T50" fmla="*/ 38 w 1153"/>
                        <a:gd name="T51" fmla="*/ 5 h 204"/>
                        <a:gd name="T52" fmla="*/ 163 w 1153"/>
                        <a:gd name="T53" fmla="*/ 5 h 204"/>
                        <a:gd name="T54" fmla="*/ 214 w 1153"/>
                        <a:gd name="T55" fmla="*/ 21 h 204"/>
                        <a:gd name="T56" fmla="*/ 263 w 1153"/>
                        <a:gd name="T57" fmla="*/ 50 h 204"/>
                        <a:gd name="T58" fmla="*/ 461 w 1153"/>
                        <a:gd name="T59" fmla="*/ 198 h 204"/>
                        <a:gd name="T60" fmla="*/ 493 w 1153"/>
                        <a:gd name="T61" fmla="*/ 209 h 204"/>
                        <a:gd name="T62" fmla="*/ 544 w 1153"/>
                        <a:gd name="T63" fmla="*/ 219 h 204"/>
                        <a:gd name="T64" fmla="*/ 1395 w 1153"/>
                        <a:gd name="T65" fmla="*/ 146 h 204"/>
                        <a:gd name="T66" fmla="*/ 1448 w 1153"/>
                        <a:gd name="T67" fmla="*/ 216 h 204"/>
                        <a:gd name="T68" fmla="*/ 1735 w 1153"/>
                        <a:gd name="T69" fmla="*/ 253 h 204"/>
                        <a:gd name="T70" fmla="*/ 1796 w 1153"/>
                        <a:gd name="T71" fmla="*/ 250 h 204"/>
                        <a:gd name="T72" fmla="*/ 1854 w 1153"/>
                        <a:gd name="T73" fmla="*/ 232 h 204"/>
                        <a:gd name="T74" fmla="*/ 1902 w 1153"/>
                        <a:gd name="T75" fmla="*/ 201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4789" name="Freeform 319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48 h 69"/>
                        <a:gd name="T2" fmla="*/ 33 w 247"/>
                        <a:gd name="T3" fmla="*/ 125 h 69"/>
                        <a:gd name="T4" fmla="*/ 118 w 247"/>
                        <a:gd name="T5" fmla="*/ 138 h 69"/>
                        <a:gd name="T6" fmla="*/ 323 w 247"/>
                        <a:gd name="T7" fmla="*/ 173 h 69"/>
                        <a:gd name="T8" fmla="*/ 526 w 247"/>
                        <a:gd name="T9" fmla="*/ 140 h 69"/>
                        <a:gd name="T10" fmla="*/ 539 w 247"/>
                        <a:gd name="T11" fmla="*/ 80 h 69"/>
                        <a:gd name="T12" fmla="*/ 495 w 247"/>
                        <a:gd name="T13" fmla="*/ 63 h 69"/>
                        <a:gd name="T14" fmla="*/ 450 w 247"/>
                        <a:gd name="T15" fmla="*/ 45 h 69"/>
                        <a:gd name="T16" fmla="*/ 404 w 247"/>
                        <a:gd name="T17" fmla="*/ 30 h 69"/>
                        <a:gd name="T18" fmla="*/ 360 w 247"/>
                        <a:gd name="T19" fmla="*/ 15 h 69"/>
                        <a:gd name="T20" fmla="*/ 323 w 247"/>
                        <a:gd name="T21" fmla="*/ 5 h 69"/>
                        <a:gd name="T22" fmla="*/ 286 w 247"/>
                        <a:gd name="T23" fmla="*/ 0 h 69"/>
                        <a:gd name="T24" fmla="*/ 242 w 247"/>
                        <a:gd name="T25" fmla="*/ 5 h 69"/>
                        <a:gd name="T26" fmla="*/ 194 w 247"/>
                        <a:gd name="T27" fmla="*/ 13 h 69"/>
                        <a:gd name="T28" fmla="*/ 0 w 247"/>
                        <a:gd name="T29" fmla="*/ 48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74786" name="Freeform 320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9 h 33"/>
                      <a:gd name="T2" fmla="*/ 0 w 293"/>
                      <a:gd name="T3" fmla="*/ 47 h 33"/>
                      <a:gd name="T4" fmla="*/ 258 w 293"/>
                      <a:gd name="T5" fmla="*/ 12 h 33"/>
                      <a:gd name="T6" fmla="*/ 332 w 293"/>
                      <a:gd name="T7" fmla="*/ 6 h 33"/>
                      <a:gd name="T8" fmla="*/ 391 w 293"/>
                      <a:gd name="T9" fmla="*/ 6 h 33"/>
                      <a:gd name="T10" fmla="*/ 440 w 293"/>
                      <a:gd name="T11" fmla="*/ 0 h 33"/>
                      <a:gd name="T12" fmla="*/ 479 w 293"/>
                      <a:gd name="T13" fmla="*/ 0 h 33"/>
                      <a:gd name="T14" fmla="*/ 538 w 293"/>
                      <a:gd name="T15" fmla="*/ 6 h 33"/>
                      <a:gd name="T16" fmla="*/ 587 w 293"/>
                      <a:gd name="T17" fmla="*/ 9 h 33"/>
                      <a:gd name="T18" fmla="*/ 629 w 293"/>
                      <a:gd name="T19" fmla="*/ 12 h 33"/>
                      <a:gd name="T20" fmla="*/ 661 w 293"/>
                      <a:gd name="T21" fmla="*/ 20 h 33"/>
                      <a:gd name="T22" fmla="*/ 686 w 293"/>
                      <a:gd name="T23" fmla="*/ 26 h 33"/>
                      <a:gd name="T24" fmla="*/ 705 w 293"/>
                      <a:gd name="T25" fmla="*/ 35 h 33"/>
                      <a:gd name="T26" fmla="*/ 715 w 293"/>
                      <a:gd name="T27" fmla="*/ 41 h 33"/>
                      <a:gd name="T28" fmla="*/ 720 w 293"/>
                      <a:gd name="T29" fmla="*/ 49 h 33"/>
                      <a:gd name="T30" fmla="*/ 715 w 293"/>
                      <a:gd name="T31" fmla="*/ 55 h 33"/>
                      <a:gd name="T32" fmla="*/ 705 w 293"/>
                      <a:gd name="T33" fmla="*/ 64 h 33"/>
                      <a:gd name="T34" fmla="*/ 686 w 293"/>
                      <a:gd name="T35" fmla="*/ 70 h 33"/>
                      <a:gd name="T36" fmla="*/ 661 w 293"/>
                      <a:gd name="T37" fmla="*/ 79 h 33"/>
                      <a:gd name="T38" fmla="*/ 629 w 293"/>
                      <a:gd name="T39" fmla="*/ 84 h 33"/>
                      <a:gd name="T40" fmla="*/ 587 w 293"/>
                      <a:gd name="T41" fmla="*/ 87 h 33"/>
                      <a:gd name="T42" fmla="*/ 538 w 293"/>
                      <a:gd name="T43" fmla="*/ 93 h 33"/>
                      <a:gd name="T44" fmla="*/ 479 w 293"/>
                      <a:gd name="T45" fmla="*/ 96 h 33"/>
                      <a:gd name="T46" fmla="*/ 442 w 293"/>
                      <a:gd name="T47" fmla="*/ 96 h 33"/>
                      <a:gd name="T48" fmla="*/ 391 w 293"/>
                      <a:gd name="T49" fmla="*/ 96 h 33"/>
                      <a:gd name="T50" fmla="*/ 332 w 293"/>
                      <a:gd name="T51" fmla="*/ 93 h 33"/>
                      <a:gd name="T52" fmla="*/ 258 w 293"/>
                      <a:gd name="T53" fmla="*/ 84 h 33"/>
                      <a:gd name="T54" fmla="*/ 0 w 293"/>
                      <a:gd name="T55" fmla="*/ 49 h 33"/>
                      <a:gd name="T56" fmla="*/ 0 w 293"/>
                      <a:gd name="T57" fmla="*/ 4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4787" name="Freeform 321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4 h 33"/>
                      <a:gd name="T2" fmla="*/ 0 w 293"/>
                      <a:gd name="T3" fmla="*/ 23 h 33"/>
                      <a:gd name="T4" fmla="*/ 104 w 293"/>
                      <a:gd name="T5" fmla="*/ 6 h 33"/>
                      <a:gd name="T6" fmla="*/ 133 w 293"/>
                      <a:gd name="T7" fmla="*/ 3 h 33"/>
                      <a:gd name="T8" fmla="*/ 157 w 293"/>
                      <a:gd name="T9" fmla="*/ 3 h 33"/>
                      <a:gd name="T10" fmla="*/ 177 w 293"/>
                      <a:gd name="T11" fmla="*/ 0 h 33"/>
                      <a:gd name="T12" fmla="*/ 192 w 293"/>
                      <a:gd name="T13" fmla="*/ 0 h 33"/>
                      <a:gd name="T14" fmla="*/ 216 w 293"/>
                      <a:gd name="T15" fmla="*/ 3 h 33"/>
                      <a:gd name="T16" fmla="*/ 236 w 293"/>
                      <a:gd name="T17" fmla="*/ 4 h 33"/>
                      <a:gd name="T18" fmla="*/ 253 w 293"/>
                      <a:gd name="T19" fmla="*/ 6 h 33"/>
                      <a:gd name="T20" fmla="*/ 265 w 293"/>
                      <a:gd name="T21" fmla="*/ 10 h 33"/>
                      <a:gd name="T22" fmla="*/ 275 w 293"/>
                      <a:gd name="T23" fmla="*/ 13 h 33"/>
                      <a:gd name="T24" fmla="*/ 283 w 293"/>
                      <a:gd name="T25" fmla="*/ 17 h 33"/>
                      <a:gd name="T26" fmla="*/ 287 w 293"/>
                      <a:gd name="T27" fmla="*/ 20 h 33"/>
                      <a:gd name="T28" fmla="*/ 289 w 293"/>
                      <a:gd name="T29" fmla="*/ 24 h 33"/>
                      <a:gd name="T30" fmla="*/ 287 w 293"/>
                      <a:gd name="T31" fmla="*/ 27 h 33"/>
                      <a:gd name="T32" fmla="*/ 283 w 293"/>
                      <a:gd name="T33" fmla="*/ 31 h 33"/>
                      <a:gd name="T34" fmla="*/ 275 w 293"/>
                      <a:gd name="T35" fmla="*/ 34 h 33"/>
                      <a:gd name="T36" fmla="*/ 265 w 293"/>
                      <a:gd name="T37" fmla="*/ 38 h 33"/>
                      <a:gd name="T38" fmla="*/ 253 w 293"/>
                      <a:gd name="T39" fmla="*/ 41 h 33"/>
                      <a:gd name="T40" fmla="*/ 236 w 293"/>
                      <a:gd name="T41" fmla="*/ 43 h 33"/>
                      <a:gd name="T42" fmla="*/ 216 w 293"/>
                      <a:gd name="T43" fmla="*/ 46 h 33"/>
                      <a:gd name="T44" fmla="*/ 192 w 293"/>
                      <a:gd name="T45" fmla="*/ 47 h 33"/>
                      <a:gd name="T46" fmla="*/ 178 w 293"/>
                      <a:gd name="T47" fmla="*/ 47 h 33"/>
                      <a:gd name="T48" fmla="*/ 157 w 293"/>
                      <a:gd name="T49" fmla="*/ 47 h 33"/>
                      <a:gd name="T50" fmla="*/ 133 w 293"/>
                      <a:gd name="T51" fmla="*/ 46 h 33"/>
                      <a:gd name="T52" fmla="*/ 104 w 293"/>
                      <a:gd name="T53" fmla="*/ 41 h 33"/>
                      <a:gd name="T54" fmla="*/ 0 w 293"/>
                      <a:gd name="T55" fmla="*/ 24 h 33"/>
                      <a:gd name="T56" fmla="*/ 0 w 293"/>
                      <a:gd name="T57" fmla="*/ 2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4784" name="Line 322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4781" name="AutoShape 323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/>
              </a:p>
            </p:txBody>
          </p:sp>
          <p:sp>
            <p:nvSpPr>
              <p:cNvPr id="74782" name="Line 324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74763" name="AutoShape 183"/>
          <p:cNvSpPr>
            <a:spLocks noChangeArrowheads="1"/>
          </p:cNvSpPr>
          <p:nvPr/>
        </p:nvSpPr>
        <p:spPr bwMode="auto">
          <a:xfrm>
            <a:off x="3657600" y="1082675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/>
          </a:p>
        </p:txBody>
      </p:sp>
      <p:pic>
        <p:nvPicPr>
          <p:cNvPr id="74764" name="Picture 329" descr="messerflugfliege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014538"/>
            <a:ext cx="1203325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Text Box 54"/>
          <p:cNvSpPr txBox="1">
            <a:spLocks noChangeArrowheads="1"/>
          </p:cNvSpPr>
          <p:nvPr/>
        </p:nvSpPr>
        <p:spPr bwMode="auto">
          <a:xfrm>
            <a:off x="4770438" y="1476375"/>
            <a:ext cx="33607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altLang="de-DE" sz="1600" b="1" dirty="0">
                <a:solidFill>
                  <a:srgbClr val="0000FF"/>
                </a:solidFill>
              </a:rPr>
              <a:t>Die Rollgeschwindigkeit muss konstant sein.</a:t>
            </a:r>
          </a:p>
        </p:txBody>
      </p:sp>
      <p:sp>
        <p:nvSpPr>
          <p:cNvPr id="43" name="Text Box 56"/>
          <p:cNvSpPr txBox="1">
            <a:spLocks noChangeArrowheads="1"/>
          </p:cNvSpPr>
          <p:nvPr/>
        </p:nvSpPr>
        <p:spPr bwMode="auto">
          <a:xfrm>
            <a:off x="4778375" y="2876550"/>
            <a:ext cx="37941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de-DE" altLang="de-DE" sz="1600" b="1" dirty="0">
                <a:solidFill>
                  <a:srgbClr val="0000FF"/>
                </a:solidFill>
              </a:rPr>
              <a:t>Die ½ Rolle muss in die kreisförmige Flugbahn des ½  Loopings integriert sein.</a:t>
            </a:r>
          </a:p>
        </p:txBody>
      </p:sp>
      <p:sp>
        <p:nvSpPr>
          <p:cNvPr id="74767" name="Oval 74"/>
          <p:cNvSpPr>
            <a:spLocks noChangeArrowheads="1"/>
          </p:cNvSpPr>
          <p:nvPr/>
        </p:nvSpPr>
        <p:spPr bwMode="auto">
          <a:xfrm>
            <a:off x="2971800" y="404971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74768" name="Oval 74"/>
          <p:cNvSpPr>
            <a:spLocks noChangeArrowheads="1"/>
          </p:cNvSpPr>
          <p:nvPr/>
        </p:nvSpPr>
        <p:spPr bwMode="auto">
          <a:xfrm>
            <a:off x="2873375" y="110013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74769" name="Oval 74"/>
          <p:cNvSpPr>
            <a:spLocks noChangeArrowheads="1"/>
          </p:cNvSpPr>
          <p:nvPr/>
        </p:nvSpPr>
        <p:spPr bwMode="auto">
          <a:xfrm>
            <a:off x="1387475" y="257492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74770" name="Group 448"/>
          <p:cNvGrpSpPr>
            <a:grpSpLocks/>
          </p:cNvGrpSpPr>
          <p:nvPr/>
        </p:nvGrpSpPr>
        <p:grpSpPr bwMode="auto">
          <a:xfrm rot="-5400000">
            <a:off x="1765300" y="2343151"/>
            <a:ext cx="777875" cy="692150"/>
            <a:chOff x="4545" y="394"/>
            <a:chExt cx="392" cy="361"/>
          </a:xfrm>
        </p:grpSpPr>
        <p:sp>
          <p:nvSpPr>
            <p:cNvPr id="74771" name="AutoShape 449"/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772" name="Freeform 450"/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166"/>
                <a:gd name="T143" fmla="*/ 116 w 116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773" name="Freeform 451"/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2"/>
                <a:gd name="T79" fmla="*/ 0 h 276"/>
                <a:gd name="T80" fmla="*/ 582 w 58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774" name="Freeform 452"/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0"/>
                <a:gd name="T82" fmla="*/ 0 h 279"/>
                <a:gd name="T83" fmla="*/ 580 w 580"/>
                <a:gd name="T84" fmla="*/ 279 h 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775" name="Freeform 453"/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173"/>
                <a:gd name="T101" fmla="*/ 285 w 285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776" name="Freeform 454"/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173"/>
                <a:gd name="T101" fmla="*/ 284 w 28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4777" name="Line 455"/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3" name="Rectangle 98">
            <a:extLst>
              <a:ext uri="{FF2B5EF4-FFF2-40B4-BE49-F238E27FC236}">
                <a16:creationId xmlns:a16="http://schemas.microsoft.com/office/drawing/2014/main" id="{D1736412-B01D-4C12-9310-1D6D7B5464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9725" y="184120"/>
            <a:ext cx="643317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449263" algn="l"/>
              </a:tabLst>
            </a:pPr>
            <a:r>
              <a:rPr lang="en-US" altLang="de-DE" sz="2000" b="1" dirty="0"/>
              <a:t>F-25.04 </a:t>
            </a:r>
            <a:r>
              <a:rPr lang="en-US" sz="2000" b="1" dirty="0" err="1"/>
              <a:t>Halber</a:t>
            </a:r>
            <a:r>
              <a:rPr lang="en-US" sz="2000" b="1" dirty="0"/>
              <a:t> Looping </a:t>
            </a:r>
            <a:r>
              <a:rPr lang="en-US" sz="2000" b="1" dirty="0" err="1"/>
              <a:t>mit</a:t>
            </a:r>
            <a:r>
              <a:rPr lang="en-US" sz="2000" b="1" dirty="0"/>
              <a:t> </a:t>
            </a:r>
            <a:r>
              <a:rPr lang="en-US" sz="2000" b="1" dirty="0" err="1"/>
              <a:t>integrierter</a:t>
            </a:r>
            <a:r>
              <a:rPr lang="en-US" sz="2000" b="1" dirty="0"/>
              <a:t> </a:t>
            </a:r>
            <a:r>
              <a:rPr lang="en-US" sz="2000" b="1" dirty="0" err="1"/>
              <a:t>halber</a:t>
            </a:r>
            <a:r>
              <a:rPr lang="en-US" sz="2000" b="1" dirty="0"/>
              <a:t> Rolle</a:t>
            </a:r>
            <a:endParaRPr lang="de-DE" altLang="de-DE" sz="2000" b="1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utoUpdateAnimBg="0"/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7" name="Gruppieren 3"/>
          <p:cNvGrpSpPr>
            <a:grpSpLocks/>
          </p:cNvGrpSpPr>
          <p:nvPr/>
        </p:nvGrpSpPr>
        <p:grpSpPr bwMode="auto">
          <a:xfrm>
            <a:off x="2343150" y="1106488"/>
            <a:ext cx="4570413" cy="3224212"/>
            <a:chOff x="2191934" y="1106442"/>
            <a:chExt cx="4935515" cy="2947542"/>
          </a:xfrm>
        </p:grpSpPr>
        <p:sp>
          <p:nvSpPr>
            <p:cNvPr id="75881" name="Line 100"/>
            <p:cNvSpPr>
              <a:spLocks noChangeShapeType="1"/>
            </p:cNvSpPr>
            <p:nvPr/>
          </p:nvSpPr>
          <p:spPr bwMode="auto">
            <a:xfrm rot="10800000" flipH="1" flipV="1">
              <a:off x="2191934" y="1106442"/>
              <a:ext cx="961069" cy="24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882" name="Line 101"/>
            <p:cNvSpPr>
              <a:spLocks noChangeShapeType="1"/>
            </p:cNvSpPr>
            <p:nvPr/>
          </p:nvSpPr>
          <p:spPr bwMode="auto">
            <a:xfrm rot="10800000" flipH="1">
              <a:off x="3899772" y="1831298"/>
              <a:ext cx="7014" cy="14908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883" name="Arc 102"/>
            <p:cNvSpPr>
              <a:spLocks/>
            </p:cNvSpPr>
            <p:nvPr/>
          </p:nvSpPr>
          <p:spPr bwMode="auto">
            <a:xfrm rot="-80455" flipH="1" flipV="1">
              <a:off x="3915571" y="3313679"/>
              <a:ext cx="1484795" cy="740305"/>
            </a:xfrm>
            <a:custGeom>
              <a:avLst/>
              <a:gdLst>
                <a:gd name="T0" fmla="*/ 0 w 43134"/>
                <a:gd name="T1" fmla="*/ 2147483647 h 21600"/>
                <a:gd name="T2" fmla="*/ 2147483647 w 43134"/>
                <a:gd name="T3" fmla="*/ 2147483647 h 21600"/>
                <a:gd name="T4" fmla="*/ 2147483647 w 43134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43134"/>
                <a:gd name="T10" fmla="*/ 0 h 21600"/>
                <a:gd name="T11" fmla="*/ 43134 w 4313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34" h="21600" fill="none" extrusionOk="0">
                  <a:moveTo>
                    <a:pt x="-1" y="19913"/>
                  </a:moveTo>
                  <a:cubicBezTo>
                    <a:pt x="880" y="8672"/>
                    <a:pt x="10258" y="0"/>
                    <a:pt x="21534" y="0"/>
                  </a:cubicBezTo>
                  <a:cubicBezTo>
                    <a:pt x="33463" y="0"/>
                    <a:pt x="43134" y="9670"/>
                    <a:pt x="43134" y="21600"/>
                  </a:cubicBezTo>
                </a:path>
                <a:path w="43134" h="21600" stroke="0" extrusionOk="0">
                  <a:moveTo>
                    <a:pt x="-1" y="19913"/>
                  </a:moveTo>
                  <a:cubicBezTo>
                    <a:pt x="880" y="8672"/>
                    <a:pt x="10258" y="0"/>
                    <a:pt x="21534" y="0"/>
                  </a:cubicBezTo>
                  <a:cubicBezTo>
                    <a:pt x="33463" y="0"/>
                    <a:pt x="43134" y="9670"/>
                    <a:pt x="43134" y="21600"/>
                  </a:cubicBezTo>
                  <a:lnTo>
                    <a:pt x="21534" y="21600"/>
                  </a:lnTo>
                  <a:lnTo>
                    <a:pt x="-1" y="1991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884" name="Arc 104"/>
            <p:cNvSpPr>
              <a:spLocks/>
            </p:cNvSpPr>
            <p:nvPr/>
          </p:nvSpPr>
          <p:spPr bwMode="auto">
            <a:xfrm rot="16200000" flipV="1">
              <a:off x="3144319" y="1132142"/>
              <a:ext cx="773421" cy="756053"/>
            </a:xfrm>
            <a:custGeom>
              <a:avLst/>
              <a:gdLst>
                <a:gd name="T0" fmla="*/ 0 w 22906"/>
                <a:gd name="T1" fmla="*/ 2147483647 h 23840"/>
                <a:gd name="T2" fmla="*/ 2147483647 w 22906"/>
                <a:gd name="T3" fmla="*/ 2147483647 h 23840"/>
                <a:gd name="T4" fmla="*/ 2147483647 w 22906"/>
                <a:gd name="T5" fmla="*/ 2147483647 h 23840"/>
                <a:gd name="T6" fmla="*/ 0 60000 65536"/>
                <a:gd name="T7" fmla="*/ 0 60000 65536"/>
                <a:gd name="T8" fmla="*/ 0 60000 65536"/>
                <a:gd name="T9" fmla="*/ 0 w 22906"/>
                <a:gd name="T10" fmla="*/ 0 h 23840"/>
                <a:gd name="T11" fmla="*/ 22906 w 22906"/>
                <a:gd name="T12" fmla="*/ 23840 h 238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906" h="23840" fill="none" extrusionOk="0">
                  <a:moveTo>
                    <a:pt x="-1" y="39"/>
                  </a:moveTo>
                  <a:cubicBezTo>
                    <a:pt x="434" y="13"/>
                    <a:pt x="870" y="0"/>
                    <a:pt x="1306" y="0"/>
                  </a:cubicBezTo>
                  <a:cubicBezTo>
                    <a:pt x="13235" y="0"/>
                    <a:pt x="22906" y="9670"/>
                    <a:pt x="22906" y="21600"/>
                  </a:cubicBezTo>
                  <a:cubicBezTo>
                    <a:pt x="22906" y="22348"/>
                    <a:pt x="22867" y="23095"/>
                    <a:pt x="22789" y="23839"/>
                  </a:cubicBezTo>
                </a:path>
                <a:path w="22906" h="23840" stroke="0" extrusionOk="0">
                  <a:moveTo>
                    <a:pt x="-1" y="39"/>
                  </a:moveTo>
                  <a:cubicBezTo>
                    <a:pt x="434" y="13"/>
                    <a:pt x="870" y="0"/>
                    <a:pt x="1306" y="0"/>
                  </a:cubicBezTo>
                  <a:cubicBezTo>
                    <a:pt x="13235" y="0"/>
                    <a:pt x="22906" y="9670"/>
                    <a:pt x="22906" y="21600"/>
                  </a:cubicBezTo>
                  <a:cubicBezTo>
                    <a:pt x="22906" y="22348"/>
                    <a:pt x="22867" y="23095"/>
                    <a:pt x="22789" y="23839"/>
                  </a:cubicBezTo>
                  <a:lnTo>
                    <a:pt x="1306" y="21600"/>
                  </a:lnTo>
                  <a:lnTo>
                    <a:pt x="-1" y="39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885" name="Line 105"/>
            <p:cNvSpPr>
              <a:spLocks noChangeShapeType="1"/>
            </p:cNvSpPr>
            <p:nvPr/>
          </p:nvSpPr>
          <p:spPr bwMode="auto">
            <a:xfrm rot="10800000" flipH="1">
              <a:off x="5383823" y="1936738"/>
              <a:ext cx="23832" cy="14341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886" name="Arc 104"/>
            <p:cNvSpPr>
              <a:spLocks/>
            </p:cNvSpPr>
            <p:nvPr/>
          </p:nvSpPr>
          <p:spPr bwMode="auto">
            <a:xfrm rot="5400000" flipH="1" flipV="1">
              <a:off x="5398603" y="1167122"/>
              <a:ext cx="773421" cy="756053"/>
            </a:xfrm>
            <a:custGeom>
              <a:avLst/>
              <a:gdLst>
                <a:gd name="T0" fmla="*/ 0 w 22906"/>
                <a:gd name="T1" fmla="*/ 2147483647 h 23840"/>
                <a:gd name="T2" fmla="*/ 2147483647 w 22906"/>
                <a:gd name="T3" fmla="*/ 2147483647 h 23840"/>
                <a:gd name="T4" fmla="*/ 2147483647 w 22906"/>
                <a:gd name="T5" fmla="*/ 2147483647 h 23840"/>
                <a:gd name="T6" fmla="*/ 0 60000 65536"/>
                <a:gd name="T7" fmla="*/ 0 60000 65536"/>
                <a:gd name="T8" fmla="*/ 0 60000 65536"/>
                <a:gd name="T9" fmla="*/ 0 w 22906"/>
                <a:gd name="T10" fmla="*/ 0 h 23840"/>
                <a:gd name="T11" fmla="*/ 22906 w 22906"/>
                <a:gd name="T12" fmla="*/ 23840 h 238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906" h="23840" fill="none" extrusionOk="0">
                  <a:moveTo>
                    <a:pt x="-1" y="39"/>
                  </a:moveTo>
                  <a:cubicBezTo>
                    <a:pt x="434" y="13"/>
                    <a:pt x="870" y="0"/>
                    <a:pt x="1306" y="0"/>
                  </a:cubicBezTo>
                  <a:cubicBezTo>
                    <a:pt x="13235" y="0"/>
                    <a:pt x="22906" y="9670"/>
                    <a:pt x="22906" y="21600"/>
                  </a:cubicBezTo>
                  <a:cubicBezTo>
                    <a:pt x="22906" y="22348"/>
                    <a:pt x="22867" y="23095"/>
                    <a:pt x="22789" y="23839"/>
                  </a:cubicBezTo>
                </a:path>
                <a:path w="22906" h="23840" stroke="0" extrusionOk="0">
                  <a:moveTo>
                    <a:pt x="-1" y="39"/>
                  </a:moveTo>
                  <a:cubicBezTo>
                    <a:pt x="434" y="13"/>
                    <a:pt x="870" y="0"/>
                    <a:pt x="1306" y="0"/>
                  </a:cubicBezTo>
                  <a:cubicBezTo>
                    <a:pt x="13235" y="0"/>
                    <a:pt x="22906" y="9670"/>
                    <a:pt x="22906" y="21600"/>
                  </a:cubicBezTo>
                  <a:cubicBezTo>
                    <a:pt x="22906" y="22348"/>
                    <a:pt x="22867" y="23095"/>
                    <a:pt x="22789" y="23839"/>
                  </a:cubicBezTo>
                  <a:lnTo>
                    <a:pt x="1306" y="21600"/>
                  </a:lnTo>
                  <a:lnTo>
                    <a:pt x="-1" y="39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887" name="Line 100"/>
            <p:cNvSpPr>
              <a:spLocks noChangeShapeType="1"/>
            </p:cNvSpPr>
            <p:nvPr/>
          </p:nvSpPr>
          <p:spPr bwMode="auto">
            <a:xfrm rot="10800000" flipH="1" flipV="1">
              <a:off x="6166380" y="1160525"/>
              <a:ext cx="961069" cy="24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5778" name="Text Box 3"/>
          <p:cNvSpPr txBox="1">
            <a:spLocks noChangeArrowheads="1"/>
          </p:cNvSpPr>
          <p:nvPr/>
        </p:nvSpPr>
        <p:spPr bwMode="auto">
          <a:xfrm>
            <a:off x="8051800" y="6529388"/>
            <a:ext cx="939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 b="1"/>
              <a:t>F-25.05.01</a:t>
            </a:r>
          </a:p>
        </p:txBody>
      </p:sp>
      <p:sp>
        <p:nvSpPr>
          <p:cNvPr id="75779" name="Text Box 254"/>
          <p:cNvSpPr txBox="1">
            <a:spLocks noChangeArrowheads="1"/>
          </p:cNvSpPr>
          <p:nvPr/>
        </p:nvSpPr>
        <p:spPr bwMode="auto">
          <a:xfrm>
            <a:off x="275423" y="5135506"/>
            <a:ext cx="8702675" cy="11079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/>
            <a:r>
              <a:rPr lang="en-US" dirty="0" err="1"/>
              <a:t>A</a:t>
            </a:r>
            <a:r>
              <a:rPr lang="en-US" sz="1600" b="1" dirty="0" err="1"/>
              <a:t>us</a:t>
            </a:r>
            <a:r>
              <a:rPr lang="en-US" sz="1600" b="1" dirty="0"/>
              <a:t> dem </a:t>
            </a:r>
            <a:r>
              <a:rPr lang="en-US" sz="1600" b="1" dirty="0" err="1"/>
              <a:t>Rückenflug</a:t>
            </a:r>
            <a:r>
              <a:rPr lang="en-US" sz="1600" b="1" dirty="0"/>
              <a:t>, </a:t>
            </a:r>
            <a:r>
              <a:rPr lang="en-US" sz="1600" b="1" dirty="0" err="1"/>
              <a:t>vor</a:t>
            </a:r>
            <a:r>
              <a:rPr lang="en-US" sz="1600" b="1" dirty="0"/>
              <a:t> der Mitte des </a:t>
            </a:r>
            <a:r>
              <a:rPr lang="en-US" sz="1600" b="1" dirty="0" err="1"/>
              <a:t>Flugraumes</a:t>
            </a:r>
            <a:r>
              <a:rPr lang="en-US" sz="1600" b="1" dirty="0"/>
              <a:t> </a:t>
            </a:r>
            <a:r>
              <a:rPr lang="en-US" sz="1600" b="1" dirty="0" err="1"/>
              <a:t>ziehe</a:t>
            </a:r>
            <a:r>
              <a:rPr lang="en-US" sz="1600" b="1" dirty="0"/>
              <a:t> </a:t>
            </a:r>
            <a:r>
              <a:rPr lang="en-US" sz="1600" b="1" dirty="0" err="1"/>
              <a:t>durch</a:t>
            </a:r>
            <a:r>
              <a:rPr lang="en-US" sz="1600" b="1" dirty="0"/>
              <a:t> </a:t>
            </a:r>
            <a:r>
              <a:rPr lang="en-US" sz="1600" b="1" dirty="0" err="1"/>
              <a:t>einen</a:t>
            </a:r>
            <a:r>
              <a:rPr lang="en-US" sz="1600" b="1" dirty="0"/>
              <a:t> ¼ Looping in </a:t>
            </a:r>
            <a:r>
              <a:rPr lang="en-US" sz="1600" b="1" dirty="0" err="1"/>
              <a:t>einen</a:t>
            </a:r>
            <a:r>
              <a:rPr lang="en-US" sz="1600" b="1" dirty="0"/>
              <a:t> </a:t>
            </a:r>
            <a:r>
              <a:rPr lang="en-US" sz="1600" b="1" dirty="0" err="1"/>
              <a:t>senkrechten</a:t>
            </a:r>
            <a:r>
              <a:rPr lang="en-US" sz="1600" b="1" dirty="0"/>
              <a:t> </a:t>
            </a:r>
            <a:r>
              <a:rPr lang="en-US" sz="1600" b="1" dirty="0" err="1"/>
              <a:t>Abwärtsflug</a:t>
            </a:r>
            <a:r>
              <a:rPr lang="en-US" sz="1600" b="1" dirty="0"/>
              <a:t>, </a:t>
            </a:r>
            <a:r>
              <a:rPr lang="en-US" sz="1600" b="1" dirty="0" err="1"/>
              <a:t>fliege</a:t>
            </a:r>
            <a:r>
              <a:rPr lang="en-US" sz="1600" b="1" dirty="0"/>
              <a:t> </a:t>
            </a:r>
            <a:r>
              <a:rPr lang="en-US" sz="1600" b="1" dirty="0" err="1"/>
              <a:t>eine</a:t>
            </a:r>
            <a:r>
              <a:rPr lang="en-US" sz="1600" b="1" dirty="0"/>
              <a:t> 1 ½ </a:t>
            </a:r>
            <a:r>
              <a:rPr lang="en-US" sz="1600" b="1" dirty="0" err="1"/>
              <a:t>Gerissene</a:t>
            </a:r>
            <a:r>
              <a:rPr lang="en-US" sz="1600" b="1" dirty="0"/>
              <a:t> Rolle, </a:t>
            </a:r>
            <a:r>
              <a:rPr lang="en-US" sz="1600" b="1" dirty="0" err="1"/>
              <a:t>ziehe</a:t>
            </a:r>
            <a:r>
              <a:rPr lang="en-US" sz="1600" b="1" dirty="0"/>
              <a:t> </a:t>
            </a:r>
            <a:r>
              <a:rPr lang="en-US" sz="1600" b="1" dirty="0" err="1"/>
              <a:t>durch</a:t>
            </a:r>
            <a:r>
              <a:rPr lang="en-US" sz="1600" b="1" dirty="0"/>
              <a:t> </a:t>
            </a:r>
            <a:r>
              <a:rPr lang="en-US" sz="1600" b="1" dirty="0" err="1"/>
              <a:t>einen</a:t>
            </a:r>
            <a:r>
              <a:rPr lang="en-US" sz="1600" b="1" dirty="0"/>
              <a:t> ½ Looping </a:t>
            </a:r>
            <a:r>
              <a:rPr lang="en-US" sz="1600" b="1" dirty="0" err="1"/>
              <a:t>mit</a:t>
            </a:r>
            <a:r>
              <a:rPr lang="en-US" sz="1600" b="1" dirty="0"/>
              <a:t> </a:t>
            </a:r>
            <a:r>
              <a:rPr lang="en-US" sz="1600" b="1" dirty="0" err="1"/>
              <a:t>integrierter</a:t>
            </a:r>
            <a:r>
              <a:rPr lang="en-US" sz="1600" b="1" dirty="0"/>
              <a:t> ½ Rolle in </a:t>
            </a:r>
            <a:r>
              <a:rPr lang="en-US" sz="1600" b="1" dirty="0" err="1"/>
              <a:t>einen</a:t>
            </a:r>
            <a:r>
              <a:rPr lang="en-US" sz="1600" b="1" dirty="0"/>
              <a:t> </a:t>
            </a:r>
            <a:r>
              <a:rPr lang="en-US" sz="1600" b="1" dirty="0" err="1"/>
              <a:t>senkrechten</a:t>
            </a:r>
            <a:r>
              <a:rPr lang="en-US" sz="1600" b="1" dirty="0"/>
              <a:t> </a:t>
            </a:r>
            <a:r>
              <a:rPr lang="en-US" sz="1600" b="1" dirty="0" err="1"/>
              <a:t>Steigflug</a:t>
            </a:r>
            <a:r>
              <a:rPr lang="en-US" sz="1600" b="1" dirty="0"/>
              <a:t>, </a:t>
            </a:r>
            <a:r>
              <a:rPr lang="en-US" sz="1600" b="1" dirty="0" err="1"/>
              <a:t>fliege</a:t>
            </a:r>
            <a:r>
              <a:rPr lang="en-US" sz="1600" b="1" dirty="0"/>
              <a:t> </a:t>
            </a:r>
            <a:r>
              <a:rPr lang="en-US" sz="1600" b="1" dirty="0" err="1"/>
              <a:t>eine</a:t>
            </a:r>
            <a:r>
              <a:rPr lang="en-US" sz="1600" b="1" dirty="0"/>
              <a:t> 1 ½ Rolle, </a:t>
            </a:r>
            <a:r>
              <a:rPr lang="en-US" sz="1600" b="1" dirty="0" err="1"/>
              <a:t>drücke</a:t>
            </a:r>
            <a:r>
              <a:rPr lang="en-US" sz="1600" b="1" dirty="0"/>
              <a:t> </a:t>
            </a:r>
            <a:r>
              <a:rPr lang="en-US" sz="1600" b="1" dirty="0" err="1"/>
              <a:t>durch</a:t>
            </a:r>
            <a:r>
              <a:rPr lang="en-US" sz="1600" b="1" dirty="0"/>
              <a:t> </a:t>
            </a:r>
            <a:r>
              <a:rPr lang="en-US" sz="1600" b="1" dirty="0" err="1"/>
              <a:t>einen</a:t>
            </a:r>
            <a:r>
              <a:rPr lang="en-US" sz="1600" b="1" dirty="0"/>
              <a:t> ¼ Looping, </a:t>
            </a:r>
            <a:r>
              <a:rPr lang="en-US" sz="1600" b="1" dirty="0" err="1"/>
              <a:t>Ausflug</a:t>
            </a:r>
            <a:r>
              <a:rPr lang="en-US" sz="1600" b="1" dirty="0"/>
              <a:t> </a:t>
            </a:r>
            <a:r>
              <a:rPr lang="en-US" sz="1600" b="1" dirty="0" err="1"/>
              <a:t>im</a:t>
            </a:r>
            <a:r>
              <a:rPr lang="en-US" sz="1600" b="1" dirty="0"/>
              <a:t> </a:t>
            </a:r>
            <a:r>
              <a:rPr lang="en-US" sz="1600" b="1" dirty="0" err="1"/>
              <a:t>Normalflug</a:t>
            </a:r>
            <a:r>
              <a:rPr lang="en-US" sz="1600" b="1" dirty="0"/>
              <a:t>.</a:t>
            </a:r>
            <a:endParaRPr lang="de-DE" altLang="de-DE" sz="1600" b="1" dirty="0"/>
          </a:p>
        </p:txBody>
      </p:sp>
      <p:sp>
        <p:nvSpPr>
          <p:cNvPr id="75780" name="Text Box 2"/>
          <p:cNvSpPr txBox="1">
            <a:spLocks noChangeArrowheads="1"/>
          </p:cNvSpPr>
          <p:nvPr/>
        </p:nvSpPr>
        <p:spPr bwMode="auto">
          <a:xfrm>
            <a:off x="1597521" y="-28358"/>
            <a:ext cx="7275513" cy="97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pPr defTabSz="793750" eaLnBrk="0" hangingPunct="0"/>
            <a:r>
              <a:rPr lang="en-US" altLang="de-DE" b="1" dirty="0"/>
              <a:t>F-25.05</a:t>
            </a:r>
            <a:r>
              <a:rPr lang="en-US" altLang="de-DE" sz="2000" b="1" dirty="0"/>
              <a:t> </a:t>
            </a:r>
            <a:r>
              <a:rPr lang="en-US" b="1" dirty="0" err="1"/>
              <a:t>Ziehen-Ziehen</a:t>
            </a:r>
            <a:r>
              <a:rPr lang="en-US" b="1" dirty="0"/>
              <a:t> </a:t>
            </a:r>
            <a:r>
              <a:rPr lang="en-US" b="1" dirty="0" err="1"/>
              <a:t>Drücken</a:t>
            </a:r>
            <a:r>
              <a:rPr lang="en-US" b="1" dirty="0"/>
              <a:t> Humpty Bump </a:t>
            </a:r>
            <a:r>
              <a:rPr lang="en-US" b="1" dirty="0" err="1"/>
              <a:t>mit</a:t>
            </a:r>
            <a:r>
              <a:rPr lang="en-US" b="1" dirty="0"/>
              <a:t> </a:t>
            </a:r>
            <a:r>
              <a:rPr lang="en-US" b="1" dirty="0" err="1"/>
              <a:t>eineinhalb</a:t>
            </a:r>
            <a:r>
              <a:rPr lang="en-US" b="1" dirty="0"/>
              <a:t> 	  </a:t>
            </a:r>
            <a:r>
              <a:rPr lang="en-US" b="1" dirty="0" err="1"/>
              <a:t>Gerissener</a:t>
            </a:r>
            <a:r>
              <a:rPr lang="en-US" b="1" dirty="0"/>
              <a:t> Rolle, </a:t>
            </a:r>
            <a:r>
              <a:rPr lang="en-US" b="1" dirty="0" err="1"/>
              <a:t>halber</a:t>
            </a:r>
            <a:r>
              <a:rPr lang="en-US" b="1" dirty="0"/>
              <a:t> </a:t>
            </a:r>
            <a:r>
              <a:rPr lang="en-US" b="1" dirty="0" err="1"/>
              <a:t>integrierter</a:t>
            </a:r>
            <a:r>
              <a:rPr lang="en-US" b="1" dirty="0"/>
              <a:t> Rolle, </a:t>
            </a:r>
            <a:r>
              <a:rPr lang="en-US" b="1" dirty="0" err="1"/>
              <a:t>eineinhalber</a:t>
            </a:r>
            <a:r>
              <a:rPr lang="en-US" b="1" dirty="0"/>
              <a:t> 	  Rolle.</a:t>
            </a:r>
            <a:endParaRPr lang="de-DE" altLang="de-DE" sz="2000" b="1" dirty="0"/>
          </a:p>
        </p:txBody>
      </p:sp>
      <p:grpSp>
        <p:nvGrpSpPr>
          <p:cNvPr id="75781" name="Group 109"/>
          <p:cNvGrpSpPr>
            <a:grpSpLocks/>
          </p:cNvGrpSpPr>
          <p:nvPr/>
        </p:nvGrpSpPr>
        <p:grpSpPr bwMode="auto">
          <a:xfrm flipH="1">
            <a:off x="3767138" y="1622425"/>
            <a:ext cx="222250" cy="490538"/>
            <a:chOff x="2940" y="264"/>
            <a:chExt cx="300" cy="1452"/>
          </a:xfrm>
        </p:grpSpPr>
        <p:grpSp>
          <p:nvGrpSpPr>
            <p:cNvPr id="75871" name="Group 110"/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75874" name="Group 111"/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75876" name="Group 112"/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75879" name="Freeform 113"/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7 w 1153"/>
                      <a:gd name="T1" fmla="*/ 2147483647 h 204"/>
                      <a:gd name="T2" fmla="*/ 2147483647 w 1153"/>
                      <a:gd name="T3" fmla="*/ 2147483647 h 204"/>
                      <a:gd name="T4" fmla="*/ 2147483647 w 1153"/>
                      <a:gd name="T5" fmla="*/ 2147483647 h 204"/>
                      <a:gd name="T6" fmla="*/ 2147483647 w 1153"/>
                      <a:gd name="T7" fmla="*/ 2147483647 h 204"/>
                      <a:gd name="T8" fmla="*/ 2147483647 w 1153"/>
                      <a:gd name="T9" fmla="*/ 2147483647 h 204"/>
                      <a:gd name="T10" fmla="*/ 2147483647 w 1153"/>
                      <a:gd name="T11" fmla="*/ 2147483647 h 204"/>
                      <a:gd name="T12" fmla="*/ 2147483647 w 1153"/>
                      <a:gd name="T13" fmla="*/ 2147483647 h 204"/>
                      <a:gd name="T14" fmla="*/ 2147483647 w 1153"/>
                      <a:gd name="T15" fmla="*/ 2147483647 h 204"/>
                      <a:gd name="T16" fmla="*/ 2147483647 w 1153"/>
                      <a:gd name="T17" fmla="*/ 2147483647 h 204"/>
                      <a:gd name="T18" fmla="*/ 2147483647 w 1153"/>
                      <a:gd name="T19" fmla="*/ 2147483647 h 204"/>
                      <a:gd name="T20" fmla="*/ 2147483647 w 1153"/>
                      <a:gd name="T21" fmla="*/ 2147483647 h 204"/>
                      <a:gd name="T22" fmla="*/ 2147483647 w 1153"/>
                      <a:gd name="T23" fmla="*/ 2147483647 h 204"/>
                      <a:gd name="T24" fmla="*/ 2147483647 w 1153"/>
                      <a:gd name="T25" fmla="*/ 2147483647 h 204"/>
                      <a:gd name="T26" fmla="*/ 2147483647 w 1153"/>
                      <a:gd name="T27" fmla="*/ 2147483647 h 204"/>
                      <a:gd name="T28" fmla="*/ 2147483647 w 1153"/>
                      <a:gd name="T29" fmla="*/ 2147483647 h 204"/>
                      <a:gd name="T30" fmla="*/ 2147483647 w 1153"/>
                      <a:gd name="T31" fmla="*/ 2147483647 h 204"/>
                      <a:gd name="T32" fmla="*/ 2147483647 w 1153"/>
                      <a:gd name="T33" fmla="*/ 2147483647 h 204"/>
                      <a:gd name="T34" fmla="*/ 2147483647 w 1153"/>
                      <a:gd name="T35" fmla="*/ 2147483647 h 204"/>
                      <a:gd name="T36" fmla="*/ 2147483647 w 1153"/>
                      <a:gd name="T37" fmla="*/ 2147483647 h 204"/>
                      <a:gd name="T38" fmla="*/ 2147483647 w 1153"/>
                      <a:gd name="T39" fmla="*/ 2147483647 h 204"/>
                      <a:gd name="T40" fmla="*/ 2147483647 w 1153"/>
                      <a:gd name="T41" fmla="*/ 2147483647 h 204"/>
                      <a:gd name="T42" fmla="*/ 2147483647 w 1153"/>
                      <a:gd name="T43" fmla="*/ 2147483647 h 204"/>
                      <a:gd name="T44" fmla="*/ 1184487105 w 1153"/>
                      <a:gd name="T45" fmla="*/ 2147483647 h 204"/>
                      <a:gd name="T46" fmla="*/ 0 w 1153"/>
                      <a:gd name="T47" fmla="*/ 2147483647 h 204"/>
                      <a:gd name="T48" fmla="*/ 2147483647 w 1153"/>
                      <a:gd name="T49" fmla="*/ 2147483647 h 204"/>
                      <a:gd name="T50" fmla="*/ 2147483647 w 1153"/>
                      <a:gd name="T51" fmla="*/ 2147483647 h 204"/>
                      <a:gd name="T52" fmla="*/ 2147483647 w 1153"/>
                      <a:gd name="T53" fmla="*/ 2147483647 h 204"/>
                      <a:gd name="T54" fmla="*/ 2147483647 w 1153"/>
                      <a:gd name="T55" fmla="*/ 2147483647 h 204"/>
                      <a:gd name="T56" fmla="*/ 2147483647 w 1153"/>
                      <a:gd name="T57" fmla="*/ 2147483647 h 204"/>
                      <a:gd name="T58" fmla="*/ 2147483647 w 1153"/>
                      <a:gd name="T59" fmla="*/ 2147483647 h 204"/>
                      <a:gd name="T60" fmla="*/ 2147483647 w 1153"/>
                      <a:gd name="T61" fmla="*/ 2147483647 h 204"/>
                      <a:gd name="T62" fmla="*/ 2147483647 w 1153"/>
                      <a:gd name="T63" fmla="*/ 2147483647 h 204"/>
                      <a:gd name="T64" fmla="*/ 2147483647 w 1153"/>
                      <a:gd name="T65" fmla="*/ 2147483647 h 204"/>
                      <a:gd name="T66" fmla="*/ 2147483647 w 1153"/>
                      <a:gd name="T67" fmla="*/ 2147483647 h 204"/>
                      <a:gd name="T68" fmla="*/ 2147483647 w 1153"/>
                      <a:gd name="T69" fmla="*/ 2147483647 h 204"/>
                      <a:gd name="T70" fmla="*/ 2147483647 w 1153"/>
                      <a:gd name="T71" fmla="*/ 2147483647 h 204"/>
                      <a:gd name="T72" fmla="*/ 2147483647 w 1153"/>
                      <a:gd name="T73" fmla="*/ 2147483647 h 204"/>
                      <a:gd name="T74" fmla="*/ 2147483647 w 1153"/>
                      <a:gd name="T75" fmla="*/ 2147483647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1153"/>
                      <a:gd name="T115" fmla="*/ 0 h 204"/>
                      <a:gd name="T116" fmla="*/ 1153 w 1153"/>
                      <a:gd name="T117" fmla="*/ 204 h 204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5880" name="Freeform 114"/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7 h 69"/>
                      <a:gd name="T2" fmla="*/ 2147483647 w 247"/>
                      <a:gd name="T3" fmla="*/ 2147483647 h 69"/>
                      <a:gd name="T4" fmla="*/ 2147483647 w 247"/>
                      <a:gd name="T5" fmla="*/ 2147483647 h 69"/>
                      <a:gd name="T6" fmla="*/ 2147483647 w 247"/>
                      <a:gd name="T7" fmla="*/ 2147483647 h 69"/>
                      <a:gd name="T8" fmla="*/ 2147483647 w 247"/>
                      <a:gd name="T9" fmla="*/ 2147483647 h 69"/>
                      <a:gd name="T10" fmla="*/ 2147483647 w 247"/>
                      <a:gd name="T11" fmla="*/ 2147483647 h 69"/>
                      <a:gd name="T12" fmla="*/ 2147483647 w 247"/>
                      <a:gd name="T13" fmla="*/ 2147483647 h 69"/>
                      <a:gd name="T14" fmla="*/ 2147483647 w 247"/>
                      <a:gd name="T15" fmla="*/ 2147483647 h 69"/>
                      <a:gd name="T16" fmla="*/ 2147483647 w 247"/>
                      <a:gd name="T17" fmla="*/ 2147483647 h 69"/>
                      <a:gd name="T18" fmla="*/ 2147483647 w 247"/>
                      <a:gd name="T19" fmla="*/ 2147483647 h 69"/>
                      <a:gd name="T20" fmla="*/ 2147483647 w 247"/>
                      <a:gd name="T21" fmla="*/ 2147483647 h 69"/>
                      <a:gd name="T22" fmla="*/ 2147483647 w 247"/>
                      <a:gd name="T23" fmla="*/ 0 h 69"/>
                      <a:gd name="T24" fmla="*/ 2147483647 w 247"/>
                      <a:gd name="T25" fmla="*/ 2147483647 h 69"/>
                      <a:gd name="T26" fmla="*/ 2147483647 w 247"/>
                      <a:gd name="T27" fmla="*/ 2147483647 h 69"/>
                      <a:gd name="T28" fmla="*/ 0 w 247"/>
                      <a:gd name="T29" fmla="*/ 2147483647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47"/>
                      <a:gd name="T46" fmla="*/ 0 h 69"/>
                      <a:gd name="T47" fmla="*/ 247 w 247"/>
                      <a:gd name="T48" fmla="*/ 69 h 6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5877" name="Freeform 115"/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7 h 33"/>
                    <a:gd name="T2" fmla="*/ 0 w 293"/>
                    <a:gd name="T3" fmla="*/ 2147483647 h 33"/>
                    <a:gd name="T4" fmla="*/ 2147483647 w 293"/>
                    <a:gd name="T5" fmla="*/ 2147483647 h 33"/>
                    <a:gd name="T6" fmla="*/ 2147483647 w 293"/>
                    <a:gd name="T7" fmla="*/ 2147483647 h 33"/>
                    <a:gd name="T8" fmla="*/ 2147483647 w 293"/>
                    <a:gd name="T9" fmla="*/ 2147483647 h 33"/>
                    <a:gd name="T10" fmla="*/ 2147483647 w 293"/>
                    <a:gd name="T11" fmla="*/ 0 h 33"/>
                    <a:gd name="T12" fmla="*/ 2147483647 w 293"/>
                    <a:gd name="T13" fmla="*/ 0 h 33"/>
                    <a:gd name="T14" fmla="*/ 2147483647 w 293"/>
                    <a:gd name="T15" fmla="*/ 2147483647 h 33"/>
                    <a:gd name="T16" fmla="*/ 2147483647 w 293"/>
                    <a:gd name="T17" fmla="*/ 2147483647 h 33"/>
                    <a:gd name="T18" fmla="*/ 2147483647 w 293"/>
                    <a:gd name="T19" fmla="*/ 2147483647 h 33"/>
                    <a:gd name="T20" fmla="*/ 2147483647 w 293"/>
                    <a:gd name="T21" fmla="*/ 2147483647 h 33"/>
                    <a:gd name="T22" fmla="*/ 2147483647 w 293"/>
                    <a:gd name="T23" fmla="*/ 2147483647 h 33"/>
                    <a:gd name="T24" fmla="*/ 2147483647 w 293"/>
                    <a:gd name="T25" fmla="*/ 2147483647 h 33"/>
                    <a:gd name="T26" fmla="*/ 2147483647 w 293"/>
                    <a:gd name="T27" fmla="*/ 2147483647 h 33"/>
                    <a:gd name="T28" fmla="*/ 2147483647 w 293"/>
                    <a:gd name="T29" fmla="*/ 2147483647 h 33"/>
                    <a:gd name="T30" fmla="*/ 2147483647 w 293"/>
                    <a:gd name="T31" fmla="*/ 2147483647 h 33"/>
                    <a:gd name="T32" fmla="*/ 2147483647 w 293"/>
                    <a:gd name="T33" fmla="*/ 2147483647 h 33"/>
                    <a:gd name="T34" fmla="*/ 2147483647 w 293"/>
                    <a:gd name="T35" fmla="*/ 2147483647 h 33"/>
                    <a:gd name="T36" fmla="*/ 2147483647 w 293"/>
                    <a:gd name="T37" fmla="*/ 2147483647 h 33"/>
                    <a:gd name="T38" fmla="*/ 2147483647 w 293"/>
                    <a:gd name="T39" fmla="*/ 2147483647 h 33"/>
                    <a:gd name="T40" fmla="*/ 2147483647 w 293"/>
                    <a:gd name="T41" fmla="*/ 2147483647 h 33"/>
                    <a:gd name="T42" fmla="*/ 2147483647 w 293"/>
                    <a:gd name="T43" fmla="*/ 2147483647 h 33"/>
                    <a:gd name="T44" fmla="*/ 2147483647 w 293"/>
                    <a:gd name="T45" fmla="*/ 2147483647 h 33"/>
                    <a:gd name="T46" fmla="*/ 2147483647 w 293"/>
                    <a:gd name="T47" fmla="*/ 2147483647 h 33"/>
                    <a:gd name="T48" fmla="*/ 2147483647 w 293"/>
                    <a:gd name="T49" fmla="*/ 2147483647 h 33"/>
                    <a:gd name="T50" fmla="*/ 2147483647 w 293"/>
                    <a:gd name="T51" fmla="*/ 2147483647 h 33"/>
                    <a:gd name="T52" fmla="*/ 2147483647 w 293"/>
                    <a:gd name="T53" fmla="*/ 2147483647 h 33"/>
                    <a:gd name="T54" fmla="*/ 0 w 293"/>
                    <a:gd name="T55" fmla="*/ 2147483647 h 33"/>
                    <a:gd name="T56" fmla="*/ 0 w 293"/>
                    <a:gd name="T57" fmla="*/ 2147483647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3"/>
                    <a:gd name="T88" fmla="*/ 0 h 33"/>
                    <a:gd name="T89" fmla="*/ 293 w 293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878" name="Freeform 116"/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63274 h 33"/>
                    <a:gd name="T2" fmla="*/ 0 w 293"/>
                    <a:gd name="T3" fmla="*/ 158827 h 33"/>
                    <a:gd name="T4" fmla="*/ 79 w 293"/>
                    <a:gd name="T5" fmla="*/ 45060 h 33"/>
                    <a:gd name="T6" fmla="*/ 96 w 293"/>
                    <a:gd name="T7" fmla="*/ 22214 h 33"/>
                    <a:gd name="T8" fmla="*/ 108 w 293"/>
                    <a:gd name="T9" fmla="*/ 22214 h 33"/>
                    <a:gd name="T10" fmla="*/ 127 w 293"/>
                    <a:gd name="T11" fmla="*/ 0 h 33"/>
                    <a:gd name="T12" fmla="*/ 139 w 293"/>
                    <a:gd name="T13" fmla="*/ 0 h 33"/>
                    <a:gd name="T14" fmla="*/ 155 w 293"/>
                    <a:gd name="T15" fmla="*/ 22214 h 33"/>
                    <a:gd name="T16" fmla="*/ 168 w 293"/>
                    <a:gd name="T17" fmla="*/ 31638 h 33"/>
                    <a:gd name="T18" fmla="*/ 179 w 293"/>
                    <a:gd name="T19" fmla="*/ 45060 h 33"/>
                    <a:gd name="T20" fmla="*/ 187 w 293"/>
                    <a:gd name="T21" fmla="*/ 66968 h 33"/>
                    <a:gd name="T22" fmla="*/ 195 w 293"/>
                    <a:gd name="T23" fmla="*/ 91402 h 33"/>
                    <a:gd name="T24" fmla="*/ 201 w 293"/>
                    <a:gd name="T25" fmla="*/ 114639 h 33"/>
                    <a:gd name="T26" fmla="*/ 204 w 293"/>
                    <a:gd name="T27" fmla="*/ 135843 h 33"/>
                    <a:gd name="T28" fmla="*/ 205 w 293"/>
                    <a:gd name="T29" fmla="*/ 163274 h 33"/>
                    <a:gd name="T30" fmla="*/ 204 w 293"/>
                    <a:gd name="T31" fmla="*/ 185406 h 33"/>
                    <a:gd name="T32" fmla="*/ 201 w 293"/>
                    <a:gd name="T33" fmla="*/ 214779 h 33"/>
                    <a:gd name="T34" fmla="*/ 195 w 293"/>
                    <a:gd name="T35" fmla="*/ 232542 h 33"/>
                    <a:gd name="T36" fmla="*/ 187 w 293"/>
                    <a:gd name="T37" fmla="*/ 264063 h 33"/>
                    <a:gd name="T38" fmla="*/ 179 w 293"/>
                    <a:gd name="T39" fmla="*/ 281160 h 33"/>
                    <a:gd name="T40" fmla="*/ 168 w 293"/>
                    <a:gd name="T41" fmla="*/ 297346 h 33"/>
                    <a:gd name="T42" fmla="*/ 155 w 293"/>
                    <a:gd name="T43" fmla="*/ 320390 h 33"/>
                    <a:gd name="T44" fmla="*/ 139 w 293"/>
                    <a:gd name="T45" fmla="*/ 322175 h 33"/>
                    <a:gd name="T46" fmla="*/ 128 w 293"/>
                    <a:gd name="T47" fmla="*/ 322175 h 33"/>
                    <a:gd name="T48" fmla="*/ 108 w 293"/>
                    <a:gd name="T49" fmla="*/ 322175 h 33"/>
                    <a:gd name="T50" fmla="*/ 96 w 293"/>
                    <a:gd name="T51" fmla="*/ 320390 h 33"/>
                    <a:gd name="T52" fmla="*/ 79 w 293"/>
                    <a:gd name="T53" fmla="*/ 281160 h 33"/>
                    <a:gd name="T54" fmla="*/ 0 w 293"/>
                    <a:gd name="T55" fmla="*/ 163274 h 33"/>
                    <a:gd name="T56" fmla="*/ 0 w 293"/>
                    <a:gd name="T57" fmla="*/ 163274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3"/>
                    <a:gd name="T88" fmla="*/ 0 h 33"/>
                    <a:gd name="T89" fmla="*/ 293 w 293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5875" name="Line 117"/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75872" name="AutoShape 118"/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altLang="de-DE"/>
            </a:p>
          </p:txBody>
        </p:sp>
        <p:sp>
          <p:nvSpPr>
            <p:cNvPr id="75873" name="Line 119"/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8" name="Text Box 121"/>
          <p:cNvSpPr txBox="1">
            <a:spLocks noChangeArrowheads="1"/>
          </p:cNvSpPr>
          <p:nvPr/>
        </p:nvSpPr>
        <p:spPr bwMode="auto">
          <a:xfrm flipH="1">
            <a:off x="1443950" y="2449859"/>
            <a:ext cx="23146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/>
              <a:t>1 ½ Gerissene Rolle</a:t>
            </a:r>
          </a:p>
        </p:txBody>
      </p:sp>
      <p:grpSp>
        <p:nvGrpSpPr>
          <p:cNvPr id="75783" name="Gruppieren 4"/>
          <p:cNvGrpSpPr>
            <a:grpSpLocks/>
          </p:cNvGrpSpPr>
          <p:nvPr/>
        </p:nvGrpSpPr>
        <p:grpSpPr bwMode="auto">
          <a:xfrm rot="6039874" flipH="1">
            <a:off x="4136231" y="4079082"/>
            <a:ext cx="479425" cy="674688"/>
            <a:chOff x="1087216" y="2883153"/>
            <a:chExt cx="480497" cy="673843"/>
          </a:xfrm>
        </p:grpSpPr>
        <p:sp>
          <p:nvSpPr>
            <p:cNvPr id="75869" name="Arc 153"/>
            <p:cNvSpPr>
              <a:spLocks/>
            </p:cNvSpPr>
            <p:nvPr/>
          </p:nvSpPr>
          <p:spPr bwMode="auto">
            <a:xfrm rot="3150077" flipH="1">
              <a:off x="1119265" y="3108549"/>
              <a:ext cx="673843" cy="223052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5870" name="AutoShape 154"/>
            <p:cNvSpPr>
              <a:spLocks noChangeArrowheads="1"/>
            </p:cNvSpPr>
            <p:nvPr/>
          </p:nvSpPr>
          <p:spPr bwMode="auto">
            <a:xfrm rot="-7649923">
              <a:off x="1093955" y="2979612"/>
              <a:ext cx="88664" cy="102142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 altLang="de-DE"/>
            </a:p>
          </p:txBody>
        </p:sp>
      </p:grpSp>
      <p:grpSp>
        <p:nvGrpSpPr>
          <p:cNvPr id="75784" name="Group 159"/>
          <p:cNvGrpSpPr>
            <a:grpSpLocks/>
          </p:cNvGrpSpPr>
          <p:nvPr/>
        </p:nvGrpSpPr>
        <p:grpSpPr bwMode="auto">
          <a:xfrm rot="-5400000">
            <a:off x="6584157" y="875506"/>
            <a:ext cx="222250" cy="490537"/>
            <a:chOff x="2940" y="264"/>
            <a:chExt cx="300" cy="1452"/>
          </a:xfrm>
        </p:grpSpPr>
        <p:grpSp>
          <p:nvGrpSpPr>
            <p:cNvPr id="75859" name="Group 160"/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75862" name="Group 161"/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75864" name="Group 162"/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75867" name="Freeform 163"/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7 w 1153"/>
                      <a:gd name="T1" fmla="*/ 2147483647 h 204"/>
                      <a:gd name="T2" fmla="*/ 2147483647 w 1153"/>
                      <a:gd name="T3" fmla="*/ 2147483647 h 204"/>
                      <a:gd name="T4" fmla="*/ 2147483647 w 1153"/>
                      <a:gd name="T5" fmla="*/ 2147483647 h 204"/>
                      <a:gd name="T6" fmla="*/ 2147483647 w 1153"/>
                      <a:gd name="T7" fmla="*/ 2147483647 h 204"/>
                      <a:gd name="T8" fmla="*/ 2147483647 w 1153"/>
                      <a:gd name="T9" fmla="*/ 2147483647 h 204"/>
                      <a:gd name="T10" fmla="*/ 2147483647 w 1153"/>
                      <a:gd name="T11" fmla="*/ 2147483647 h 204"/>
                      <a:gd name="T12" fmla="*/ 2147483647 w 1153"/>
                      <a:gd name="T13" fmla="*/ 2147483647 h 204"/>
                      <a:gd name="T14" fmla="*/ 2147483647 w 1153"/>
                      <a:gd name="T15" fmla="*/ 2147483647 h 204"/>
                      <a:gd name="T16" fmla="*/ 2147483647 w 1153"/>
                      <a:gd name="T17" fmla="*/ 2147483647 h 204"/>
                      <a:gd name="T18" fmla="*/ 2147483647 w 1153"/>
                      <a:gd name="T19" fmla="*/ 2147483647 h 204"/>
                      <a:gd name="T20" fmla="*/ 2147483647 w 1153"/>
                      <a:gd name="T21" fmla="*/ 2147483647 h 204"/>
                      <a:gd name="T22" fmla="*/ 2147483647 w 1153"/>
                      <a:gd name="T23" fmla="*/ 2147483647 h 204"/>
                      <a:gd name="T24" fmla="*/ 2147483647 w 1153"/>
                      <a:gd name="T25" fmla="*/ 2147483647 h 204"/>
                      <a:gd name="T26" fmla="*/ 2147483647 w 1153"/>
                      <a:gd name="T27" fmla="*/ 2147483647 h 204"/>
                      <a:gd name="T28" fmla="*/ 2147483647 w 1153"/>
                      <a:gd name="T29" fmla="*/ 2147483647 h 204"/>
                      <a:gd name="T30" fmla="*/ 2147483647 w 1153"/>
                      <a:gd name="T31" fmla="*/ 2147483647 h 204"/>
                      <a:gd name="T32" fmla="*/ 2147483647 w 1153"/>
                      <a:gd name="T33" fmla="*/ 2147483647 h 204"/>
                      <a:gd name="T34" fmla="*/ 2147483647 w 1153"/>
                      <a:gd name="T35" fmla="*/ 2147483647 h 204"/>
                      <a:gd name="T36" fmla="*/ 2147483647 w 1153"/>
                      <a:gd name="T37" fmla="*/ 2147483647 h 204"/>
                      <a:gd name="T38" fmla="*/ 2147483647 w 1153"/>
                      <a:gd name="T39" fmla="*/ 2147483647 h 204"/>
                      <a:gd name="T40" fmla="*/ 2147483647 w 1153"/>
                      <a:gd name="T41" fmla="*/ 2147483647 h 204"/>
                      <a:gd name="T42" fmla="*/ 2147483647 w 1153"/>
                      <a:gd name="T43" fmla="*/ 2147483647 h 204"/>
                      <a:gd name="T44" fmla="*/ 1184487105 w 1153"/>
                      <a:gd name="T45" fmla="*/ 2147483647 h 204"/>
                      <a:gd name="T46" fmla="*/ 0 w 1153"/>
                      <a:gd name="T47" fmla="*/ 2147483647 h 204"/>
                      <a:gd name="T48" fmla="*/ 2147483647 w 1153"/>
                      <a:gd name="T49" fmla="*/ 2147483647 h 204"/>
                      <a:gd name="T50" fmla="*/ 2147483647 w 1153"/>
                      <a:gd name="T51" fmla="*/ 2147483647 h 204"/>
                      <a:gd name="T52" fmla="*/ 2147483647 w 1153"/>
                      <a:gd name="T53" fmla="*/ 2147483647 h 204"/>
                      <a:gd name="T54" fmla="*/ 2147483647 w 1153"/>
                      <a:gd name="T55" fmla="*/ 2147483647 h 204"/>
                      <a:gd name="T56" fmla="*/ 2147483647 w 1153"/>
                      <a:gd name="T57" fmla="*/ 2147483647 h 204"/>
                      <a:gd name="T58" fmla="*/ 2147483647 w 1153"/>
                      <a:gd name="T59" fmla="*/ 2147483647 h 204"/>
                      <a:gd name="T60" fmla="*/ 2147483647 w 1153"/>
                      <a:gd name="T61" fmla="*/ 2147483647 h 204"/>
                      <a:gd name="T62" fmla="*/ 2147483647 w 1153"/>
                      <a:gd name="T63" fmla="*/ 2147483647 h 204"/>
                      <a:gd name="T64" fmla="*/ 2147483647 w 1153"/>
                      <a:gd name="T65" fmla="*/ 2147483647 h 204"/>
                      <a:gd name="T66" fmla="*/ 2147483647 w 1153"/>
                      <a:gd name="T67" fmla="*/ 2147483647 h 204"/>
                      <a:gd name="T68" fmla="*/ 2147483647 w 1153"/>
                      <a:gd name="T69" fmla="*/ 2147483647 h 204"/>
                      <a:gd name="T70" fmla="*/ 2147483647 w 1153"/>
                      <a:gd name="T71" fmla="*/ 2147483647 h 204"/>
                      <a:gd name="T72" fmla="*/ 2147483647 w 1153"/>
                      <a:gd name="T73" fmla="*/ 2147483647 h 204"/>
                      <a:gd name="T74" fmla="*/ 2147483647 w 1153"/>
                      <a:gd name="T75" fmla="*/ 2147483647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1153"/>
                      <a:gd name="T115" fmla="*/ 0 h 204"/>
                      <a:gd name="T116" fmla="*/ 1153 w 1153"/>
                      <a:gd name="T117" fmla="*/ 204 h 204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5868" name="Freeform 164"/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7 h 69"/>
                      <a:gd name="T2" fmla="*/ 2147483647 w 247"/>
                      <a:gd name="T3" fmla="*/ 2147483647 h 69"/>
                      <a:gd name="T4" fmla="*/ 2147483647 w 247"/>
                      <a:gd name="T5" fmla="*/ 2147483647 h 69"/>
                      <a:gd name="T6" fmla="*/ 2147483647 w 247"/>
                      <a:gd name="T7" fmla="*/ 2147483647 h 69"/>
                      <a:gd name="T8" fmla="*/ 2147483647 w 247"/>
                      <a:gd name="T9" fmla="*/ 2147483647 h 69"/>
                      <a:gd name="T10" fmla="*/ 2147483647 w 247"/>
                      <a:gd name="T11" fmla="*/ 2147483647 h 69"/>
                      <a:gd name="T12" fmla="*/ 2147483647 w 247"/>
                      <a:gd name="T13" fmla="*/ 2147483647 h 69"/>
                      <a:gd name="T14" fmla="*/ 2147483647 w 247"/>
                      <a:gd name="T15" fmla="*/ 2147483647 h 69"/>
                      <a:gd name="T16" fmla="*/ 2147483647 w 247"/>
                      <a:gd name="T17" fmla="*/ 2147483647 h 69"/>
                      <a:gd name="T18" fmla="*/ 2147483647 w 247"/>
                      <a:gd name="T19" fmla="*/ 2147483647 h 69"/>
                      <a:gd name="T20" fmla="*/ 2147483647 w 247"/>
                      <a:gd name="T21" fmla="*/ 2147483647 h 69"/>
                      <a:gd name="T22" fmla="*/ 2147483647 w 247"/>
                      <a:gd name="T23" fmla="*/ 0 h 69"/>
                      <a:gd name="T24" fmla="*/ 2147483647 w 247"/>
                      <a:gd name="T25" fmla="*/ 2147483647 h 69"/>
                      <a:gd name="T26" fmla="*/ 2147483647 w 247"/>
                      <a:gd name="T27" fmla="*/ 2147483647 h 69"/>
                      <a:gd name="T28" fmla="*/ 0 w 247"/>
                      <a:gd name="T29" fmla="*/ 2147483647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47"/>
                      <a:gd name="T46" fmla="*/ 0 h 69"/>
                      <a:gd name="T47" fmla="*/ 247 w 247"/>
                      <a:gd name="T48" fmla="*/ 69 h 6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5865" name="Freeform 165"/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7 h 33"/>
                    <a:gd name="T2" fmla="*/ 0 w 293"/>
                    <a:gd name="T3" fmla="*/ 2147483647 h 33"/>
                    <a:gd name="T4" fmla="*/ 2147483647 w 293"/>
                    <a:gd name="T5" fmla="*/ 2147483647 h 33"/>
                    <a:gd name="T6" fmla="*/ 2147483647 w 293"/>
                    <a:gd name="T7" fmla="*/ 2147483647 h 33"/>
                    <a:gd name="T8" fmla="*/ 2147483647 w 293"/>
                    <a:gd name="T9" fmla="*/ 2147483647 h 33"/>
                    <a:gd name="T10" fmla="*/ 2147483647 w 293"/>
                    <a:gd name="T11" fmla="*/ 0 h 33"/>
                    <a:gd name="T12" fmla="*/ 2147483647 w 293"/>
                    <a:gd name="T13" fmla="*/ 0 h 33"/>
                    <a:gd name="T14" fmla="*/ 2147483647 w 293"/>
                    <a:gd name="T15" fmla="*/ 2147483647 h 33"/>
                    <a:gd name="T16" fmla="*/ 2147483647 w 293"/>
                    <a:gd name="T17" fmla="*/ 2147483647 h 33"/>
                    <a:gd name="T18" fmla="*/ 2147483647 w 293"/>
                    <a:gd name="T19" fmla="*/ 2147483647 h 33"/>
                    <a:gd name="T20" fmla="*/ 2147483647 w 293"/>
                    <a:gd name="T21" fmla="*/ 2147483647 h 33"/>
                    <a:gd name="T22" fmla="*/ 2147483647 w 293"/>
                    <a:gd name="T23" fmla="*/ 2147483647 h 33"/>
                    <a:gd name="T24" fmla="*/ 2147483647 w 293"/>
                    <a:gd name="T25" fmla="*/ 2147483647 h 33"/>
                    <a:gd name="T26" fmla="*/ 2147483647 w 293"/>
                    <a:gd name="T27" fmla="*/ 2147483647 h 33"/>
                    <a:gd name="T28" fmla="*/ 2147483647 w 293"/>
                    <a:gd name="T29" fmla="*/ 2147483647 h 33"/>
                    <a:gd name="T30" fmla="*/ 2147483647 w 293"/>
                    <a:gd name="T31" fmla="*/ 2147483647 h 33"/>
                    <a:gd name="T32" fmla="*/ 2147483647 w 293"/>
                    <a:gd name="T33" fmla="*/ 2147483647 h 33"/>
                    <a:gd name="T34" fmla="*/ 2147483647 w 293"/>
                    <a:gd name="T35" fmla="*/ 2147483647 h 33"/>
                    <a:gd name="T36" fmla="*/ 2147483647 w 293"/>
                    <a:gd name="T37" fmla="*/ 2147483647 h 33"/>
                    <a:gd name="T38" fmla="*/ 2147483647 w 293"/>
                    <a:gd name="T39" fmla="*/ 2147483647 h 33"/>
                    <a:gd name="T40" fmla="*/ 2147483647 w 293"/>
                    <a:gd name="T41" fmla="*/ 2147483647 h 33"/>
                    <a:gd name="T42" fmla="*/ 2147483647 w 293"/>
                    <a:gd name="T43" fmla="*/ 2147483647 h 33"/>
                    <a:gd name="T44" fmla="*/ 2147483647 w 293"/>
                    <a:gd name="T45" fmla="*/ 2147483647 h 33"/>
                    <a:gd name="T46" fmla="*/ 2147483647 w 293"/>
                    <a:gd name="T47" fmla="*/ 2147483647 h 33"/>
                    <a:gd name="T48" fmla="*/ 2147483647 w 293"/>
                    <a:gd name="T49" fmla="*/ 2147483647 h 33"/>
                    <a:gd name="T50" fmla="*/ 2147483647 w 293"/>
                    <a:gd name="T51" fmla="*/ 2147483647 h 33"/>
                    <a:gd name="T52" fmla="*/ 2147483647 w 293"/>
                    <a:gd name="T53" fmla="*/ 2147483647 h 33"/>
                    <a:gd name="T54" fmla="*/ 0 w 293"/>
                    <a:gd name="T55" fmla="*/ 2147483647 h 33"/>
                    <a:gd name="T56" fmla="*/ 0 w 293"/>
                    <a:gd name="T57" fmla="*/ 2147483647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3"/>
                    <a:gd name="T88" fmla="*/ 0 h 33"/>
                    <a:gd name="T89" fmla="*/ 293 w 293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866" name="Freeform 166"/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63274 h 33"/>
                    <a:gd name="T2" fmla="*/ 0 w 293"/>
                    <a:gd name="T3" fmla="*/ 158827 h 33"/>
                    <a:gd name="T4" fmla="*/ 79 w 293"/>
                    <a:gd name="T5" fmla="*/ 45060 h 33"/>
                    <a:gd name="T6" fmla="*/ 96 w 293"/>
                    <a:gd name="T7" fmla="*/ 22214 h 33"/>
                    <a:gd name="T8" fmla="*/ 108 w 293"/>
                    <a:gd name="T9" fmla="*/ 22214 h 33"/>
                    <a:gd name="T10" fmla="*/ 127 w 293"/>
                    <a:gd name="T11" fmla="*/ 0 h 33"/>
                    <a:gd name="T12" fmla="*/ 139 w 293"/>
                    <a:gd name="T13" fmla="*/ 0 h 33"/>
                    <a:gd name="T14" fmla="*/ 155 w 293"/>
                    <a:gd name="T15" fmla="*/ 22214 h 33"/>
                    <a:gd name="T16" fmla="*/ 168 w 293"/>
                    <a:gd name="T17" fmla="*/ 31638 h 33"/>
                    <a:gd name="T18" fmla="*/ 179 w 293"/>
                    <a:gd name="T19" fmla="*/ 45060 h 33"/>
                    <a:gd name="T20" fmla="*/ 187 w 293"/>
                    <a:gd name="T21" fmla="*/ 66968 h 33"/>
                    <a:gd name="T22" fmla="*/ 195 w 293"/>
                    <a:gd name="T23" fmla="*/ 91402 h 33"/>
                    <a:gd name="T24" fmla="*/ 201 w 293"/>
                    <a:gd name="T25" fmla="*/ 114639 h 33"/>
                    <a:gd name="T26" fmla="*/ 204 w 293"/>
                    <a:gd name="T27" fmla="*/ 135843 h 33"/>
                    <a:gd name="T28" fmla="*/ 205 w 293"/>
                    <a:gd name="T29" fmla="*/ 163274 h 33"/>
                    <a:gd name="T30" fmla="*/ 204 w 293"/>
                    <a:gd name="T31" fmla="*/ 185406 h 33"/>
                    <a:gd name="T32" fmla="*/ 201 w 293"/>
                    <a:gd name="T33" fmla="*/ 214779 h 33"/>
                    <a:gd name="T34" fmla="*/ 195 w 293"/>
                    <a:gd name="T35" fmla="*/ 232542 h 33"/>
                    <a:gd name="T36" fmla="*/ 187 w 293"/>
                    <a:gd name="T37" fmla="*/ 264063 h 33"/>
                    <a:gd name="T38" fmla="*/ 179 w 293"/>
                    <a:gd name="T39" fmla="*/ 281160 h 33"/>
                    <a:gd name="T40" fmla="*/ 168 w 293"/>
                    <a:gd name="T41" fmla="*/ 297346 h 33"/>
                    <a:gd name="T42" fmla="*/ 155 w 293"/>
                    <a:gd name="T43" fmla="*/ 320390 h 33"/>
                    <a:gd name="T44" fmla="*/ 139 w 293"/>
                    <a:gd name="T45" fmla="*/ 322175 h 33"/>
                    <a:gd name="T46" fmla="*/ 128 w 293"/>
                    <a:gd name="T47" fmla="*/ 322175 h 33"/>
                    <a:gd name="T48" fmla="*/ 108 w 293"/>
                    <a:gd name="T49" fmla="*/ 322175 h 33"/>
                    <a:gd name="T50" fmla="*/ 96 w 293"/>
                    <a:gd name="T51" fmla="*/ 320390 h 33"/>
                    <a:gd name="T52" fmla="*/ 79 w 293"/>
                    <a:gd name="T53" fmla="*/ 281160 h 33"/>
                    <a:gd name="T54" fmla="*/ 0 w 293"/>
                    <a:gd name="T55" fmla="*/ 163274 h 33"/>
                    <a:gd name="T56" fmla="*/ 0 w 293"/>
                    <a:gd name="T57" fmla="*/ 163274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3"/>
                    <a:gd name="T88" fmla="*/ 0 h 33"/>
                    <a:gd name="T89" fmla="*/ 293 w 293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5863" name="Line 167"/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75860" name="AutoShape 168"/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altLang="de-DE"/>
            </a:p>
          </p:txBody>
        </p:sp>
        <p:sp>
          <p:nvSpPr>
            <p:cNvPr id="75861" name="Line 169"/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5785" name="AutoShape 170"/>
          <p:cNvSpPr>
            <a:spLocks noChangeArrowheads="1"/>
          </p:cNvSpPr>
          <p:nvPr/>
        </p:nvSpPr>
        <p:spPr bwMode="auto">
          <a:xfrm>
            <a:off x="5932488" y="1058863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altLang="de-DE"/>
          </a:p>
        </p:txBody>
      </p:sp>
      <p:sp>
        <p:nvSpPr>
          <p:cNvPr id="75786" name="AutoShape 171"/>
          <p:cNvSpPr>
            <a:spLocks noChangeArrowheads="1"/>
          </p:cNvSpPr>
          <p:nvPr/>
        </p:nvSpPr>
        <p:spPr bwMode="auto">
          <a:xfrm rot="10800000" flipH="1">
            <a:off x="2790825" y="1027113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altLang="de-DE"/>
          </a:p>
        </p:txBody>
      </p:sp>
      <p:grpSp>
        <p:nvGrpSpPr>
          <p:cNvPr id="75787" name="Group 124"/>
          <p:cNvGrpSpPr>
            <a:grpSpLocks/>
          </p:cNvGrpSpPr>
          <p:nvPr/>
        </p:nvGrpSpPr>
        <p:grpSpPr bwMode="auto">
          <a:xfrm rot="16200000" flipH="1">
            <a:off x="2337594" y="919956"/>
            <a:ext cx="222250" cy="490538"/>
            <a:chOff x="2940" y="264"/>
            <a:chExt cx="300" cy="1452"/>
          </a:xfrm>
        </p:grpSpPr>
        <p:grpSp>
          <p:nvGrpSpPr>
            <p:cNvPr id="75849" name="Group 125"/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75852" name="Group 126"/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75854" name="Group 127"/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75857" name="Freeform 128"/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7 w 1153"/>
                      <a:gd name="T1" fmla="*/ 2147483647 h 204"/>
                      <a:gd name="T2" fmla="*/ 2147483647 w 1153"/>
                      <a:gd name="T3" fmla="*/ 2147483647 h 204"/>
                      <a:gd name="T4" fmla="*/ 2147483647 w 1153"/>
                      <a:gd name="T5" fmla="*/ 2147483647 h 204"/>
                      <a:gd name="T6" fmla="*/ 2147483647 w 1153"/>
                      <a:gd name="T7" fmla="*/ 2147483647 h 204"/>
                      <a:gd name="T8" fmla="*/ 2147483647 w 1153"/>
                      <a:gd name="T9" fmla="*/ 2147483647 h 204"/>
                      <a:gd name="T10" fmla="*/ 2147483647 w 1153"/>
                      <a:gd name="T11" fmla="*/ 2147483647 h 204"/>
                      <a:gd name="T12" fmla="*/ 2147483647 w 1153"/>
                      <a:gd name="T13" fmla="*/ 2147483647 h 204"/>
                      <a:gd name="T14" fmla="*/ 2147483647 w 1153"/>
                      <a:gd name="T15" fmla="*/ 2147483647 h 204"/>
                      <a:gd name="T16" fmla="*/ 2147483647 w 1153"/>
                      <a:gd name="T17" fmla="*/ 2147483647 h 204"/>
                      <a:gd name="T18" fmla="*/ 2147483647 w 1153"/>
                      <a:gd name="T19" fmla="*/ 2147483647 h 204"/>
                      <a:gd name="T20" fmla="*/ 2147483647 w 1153"/>
                      <a:gd name="T21" fmla="*/ 2147483647 h 204"/>
                      <a:gd name="T22" fmla="*/ 2147483647 w 1153"/>
                      <a:gd name="T23" fmla="*/ 2147483647 h 204"/>
                      <a:gd name="T24" fmla="*/ 2147483647 w 1153"/>
                      <a:gd name="T25" fmla="*/ 2147483647 h 204"/>
                      <a:gd name="T26" fmla="*/ 2147483647 w 1153"/>
                      <a:gd name="T27" fmla="*/ 2147483647 h 204"/>
                      <a:gd name="T28" fmla="*/ 2147483647 w 1153"/>
                      <a:gd name="T29" fmla="*/ 2147483647 h 204"/>
                      <a:gd name="T30" fmla="*/ 2147483647 w 1153"/>
                      <a:gd name="T31" fmla="*/ 2147483647 h 204"/>
                      <a:gd name="T32" fmla="*/ 2147483647 w 1153"/>
                      <a:gd name="T33" fmla="*/ 2147483647 h 204"/>
                      <a:gd name="T34" fmla="*/ 2147483647 w 1153"/>
                      <a:gd name="T35" fmla="*/ 2147483647 h 204"/>
                      <a:gd name="T36" fmla="*/ 2147483647 w 1153"/>
                      <a:gd name="T37" fmla="*/ 2147483647 h 204"/>
                      <a:gd name="T38" fmla="*/ 2147483647 w 1153"/>
                      <a:gd name="T39" fmla="*/ 2147483647 h 204"/>
                      <a:gd name="T40" fmla="*/ 2147483647 w 1153"/>
                      <a:gd name="T41" fmla="*/ 2147483647 h 204"/>
                      <a:gd name="T42" fmla="*/ 2147483647 w 1153"/>
                      <a:gd name="T43" fmla="*/ 2147483647 h 204"/>
                      <a:gd name="T44" fmla="*/ 1184487105 w 1153"/>
                      <a:gd name="T45" fmla="*/ 2147483647 h 204"/>
                      <a:gd name="T46" fmla="*/ 0 w 1153"/>
                      <a:gd name="T47" fmla="*/ 2147483647 h 204"/>
                      <a:gd name="T48" fmla="*/ 2147483647 w 1153"/>
                      <a:gd name="T49" fmla="*/ 2147483647 h 204"/>
                      <a:gd name="T50" fmla="*/ 2147483647 w 1153"/>
                      <a:gd name="T51" fmla="*/ 2147483647 h 204"/>
                      <a:gd name="T52" fmla="*/ 2147483647 w 1153"/>
                      <a:gd name="T53" fmla="*/ 2147483647 h 204"/>
                      <a:gd name="T54" fmla="*/ 2147483647 w 1153"/>
                      <a:gd name="T55" fmla="*/ 2147483647 h 204"/>
                      <a:gd name="T56" fmla="*/ 2147483647 w 1153"/>
                      <a:gd name="T57" fmla="*/ 2147483647 h 204"/>
                      <a:gd name="T58" fmla="*/ 2147483647 w 1153"/>
                      <a:gd name="T59" fmla="*/ 2147483647 h 204"/>
                      <a:gd name="T60" fmla="*/ 2147483647 w 1153"/>
                      <a:gd name="T61" fmla="*/ 2147483647 h 204"/>
                      <a:gd name="T62" fmla="*/ 2147483647 w 1153"/>
                      <a:gd name="T63" fmla="*/ 2147483647 h 204"/>
                      <a:gd name="T64" fmla="*/ 2147483647 w 1153"/>
                      <a:gd name="T65" fmla="*/ 2147483647 h 204"/>
                      <a:gd name="T66" fmla="*/ 2147483647 w 1153"/>
                      <a:gd name="T67" fmla="*/ 2147483647 h 204"/>
                      <a:gd name="T68" fmla="*/ 2147483647 w 1153"/>
                      <a:gd name="T69" fmla="*/ 2147483647 h 204"/>
                      <a:gd name="T70" fmla="*/ 2147483647 w 1153"/>
                      <a:gd name="T71" fmla="*/ 2147483647 h 204"/>
                      <a:gd name="T72" fmla="*/ 2147483647 w 1153"/>
                      <a:gd name="T73" fmla="*/ 2147483647 h 204"/>
                      <a:gd name="T74" fmla="*/ 2147483647 w 1153"/>
                      <a:gd name="T75" fmla="*/ 2147483647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1153"/>
                      <a:gd name="T115" fmla="*/ 0 h 204"/>
                      <a:gd name="T116" fmla="*/ 1153 w 1153"/>
                      <a:gd name="T117" fmla="*/ 204 h 204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5858" name="Freeform 129"/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7 h 69"/>
                      <a:gd name="T2" fmla="*/ 2147483647 w 247"/>
                      <a:gd name="T3" fmla="*/ 2147483647 h 69"/>
                      <a:gd name="T4" fmla="*/ 2147483647 w 247"/>
                      <a:gd name="T5" fmla="*/ 2147483647 h 69"/>
                      <a:gd name="T6" fmla="*/ 2147483647 w 247"/>
                      <a:gd name="T7" fmla="*/ 2147483647 h 69"/>
                      <a:gd name="T8" fmla="*/ 2147483647 w 247"/>
                      <a:gd name="T9" fmla="*/ 2147483647 h 69"/>
                      <a:gd name="T10" fmla="*/ 2147483647 w 247"/>
                      <a:gd name="T11" fmla="*/ 2147483647 h 69"/>
                      <a:gd name="T12" fmla="*/ 2147483647 w 247"/>
                      <a:gd name="T13" fmla="*/ 2147483647 h 69"/>
                      <a:gd name="T14" fmla="*/ 2147483647 w 247"/>
                      <a:gd name="T15" fmla="*/ 2147483647 h 69"/>
                      <a:gd name="T16" fmla="*/ 2147483647 w 247"/>
                      <a:gd name="T17" fmla="*/ 2147483647 h 69"/>
                      <a:gd name="T18" fmla="*/ 2147483647 w 247"/>
                      <a:gd name="T19" fmla="*/ 2147483647 h 69"/>
                      <a:gd name="T20" fmla="*/ 2147483647 w 247"/>
                      <a:gd name="T21" fmla="*/ 2147483647 h 69"/>
                      <a:gd name="T22" fmla="*/ 2147483647 w 247"/>
                      <a:gd name="T23" fmla="*/ 0 h 69"/>
                      <a:gd name="T24" fmla="*/ 2147483647 w 247"/>
                      <a:gd name="T25" fmla="*/ 2147483647 h 69"/>
                      <a:gd name="T26" fmla="*/ 2147483647 w 247"/>
                      <a:gd name="T27" fmla="*/ 2147483647 h 69"/>
                      <a:gd name="T28" fmla="*/ 0 w 247"/>
                      <a:gd name="T29" fmla="*/ 2147483647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47"/>
                      <a:gd name="T46" fmla="*/ 0 h 69"/>
                      <a:gd name="T47" fmla="*/ 247 w 247"/>
                      <a:gd name="T48" fmla="*/ 69 h 6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5855" name="Freeform 130"/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7 h 33"/>
                    <a:gd name="T2" fmla="*/ 0 w 293"/>
                    <a:gd name="T3" fmla="*/ 2147483647 h 33"/>
                    <a:gd name="T4" fmla="*/ 2147483647 w 293"/>
                    <a:gd name="T5" fmla="*/ 2147483647 h 33"/>
                    <a:gd name="T6" fmla="*/ 2147483647 w 293"/>
                    <a:gd name="T7" fmla="*/ 2147483647 h 33"/>
                    <a:gd name="T8" fmla="*/ 2147483647 w 293"/>
                    <a:gd name="T9" fmla="*/ 2147483647 h 33"/>
                    <a:gd name="T10" fmla="*/ 2147483647 w 293"/>
                    <a:gd name="T11" fmla="*/ 0 h 33"/>
                    <a:gd name="T12" fmla="*/ 2147483647 w 293"/>
                    <a:gd name="T13" fmla="*/ 0 h 33"/>
                    <a:gd name="T14" fmla="*/ 2147483647 w 293"/>
                    <a:gd name="T15" fmla="*/ 2147483647 h 33"/>
                    <a:gd name="T16" fmla="*/ 2147483647 w 293"/>
                    <a:gd name="T17" fmla="*/ 2147483647 h 33"/>
                    <a:gd name="T18" fmla="*/ 2147483647 w 293"/>
                    <a:gd name="T19" fmla="*/ 2147483647 h 33"/>
                    <a:gd name="T20" fmla="*/ 2147483647 w 293"/>
                    <a:gd name="T21" fmla="*/ 2147483647 h 33"/>
                    <a:gd name="T22" fmla="*/ 2147483647 w 293"/>
                    <a:gd name="T23" fmla="*/ 2147483647 h 33"/>
                    <a:gd name="T24" fmla="*/ 2147483647 w 293"/>
                    <a:gd name="T25" fmla="*/ 2147483647 h 33"/>
                    <a:gd name="T26" fmla="*/ 2147483647 w 293"/>
                    <a:gd name="T27" fmla="*/ 2147483647 h 33"/>
                    <a:gd name="T28" fmla="*/ 2147483647 w 293"/>
                    <a:gd name="T29" fmla="*/ 2147483647 h 33"/>
                    <a:gd name="T30" fmla="*/ 2147483647 w 293"/>
                    <a:gd name="T31" fmla="*/ 2147483647 h 33"/>
                    <a:gd name="T32" fmla="*/ 2147483647 w 293"/>
                    <a:gd name="T33" fmla="*/ 2147483647 h 33"/>
                    <a:gd name="T34" fmla="*/ 2147483647 w 293"/>
                    <a:gd name="T35" fmla="*/ 2147483647 h 33"/>
                    <a:gd name="T36" fmla="*/ 2147483647 w 293"/>
                    <a:gd name="T37" fmla="*/ 2147483647 h 33"/>
                    <a:gd name="T38" fmla="*/ 2147483647 w 293"/>
                    <a:gd name="T39" fmla="*/ 2147483647 h 33"/>
                    <a:gd name="T40" fmla="*/ 2147483647 w 293"/>
                    <a:gd name="T41" fmla="*/ 2147483647 h 33"/>
                    <a:gd name="T42" fmla="*/ 2147483647 w 293"/>
                    <a:gd name="T43" fmla="*/ 2147483647 h 33"/>
                    <a:gd name="T44" fmla="*/ 2147483647 w 293"/>
                    <a:gd name="T45" fmla="*/ 2147483647 h 33"/>
                    <a:gd name="T46" fmla="*/ 2147483647 w 293"/>
                    <a:gd name="T47" fmla="*/ 2147483647 h 33"/>
                    <a:gd name="T48" fmla="*/ 2147483647 w 293"/>
                    <a:gd name="T49" fmla="*/ 2147483647 h 33"/>
                    <a:gd name="T50" fmla="*/ 2147483647 w 293"/>
                    <a:gd name="T51" fmla="*/ 2147483647 h 33"/>
                    <a:gd name="T52" fmla="*/ 2147483647 w 293"/>
                    <a:gd name="T53" fmla="*/ 2147483647 h 33"/>
                    <a:gd name="T54" fmla="*/ 0 w 293"/>
                    <a:gd name="T55" fmla="*/ 2147483647 h 33"/>
                    <a:gd name="T56" fmla="*/ 0 w 293"/>
                    <a:gd name="T57" fmla="*/ 2147483647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3"/>
                    <a:gd name="T88" fmla="*/ 0 h 33"/>
                    <a:gd name="T89" fmla="*/ 293 w 293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856" name="Freeform 131"/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63274 h 33"/>
                    <a:gd name="T2" fmla="*/ 0 w 293"/>
                    <a:gd name="T3" fmla="*/ 158827 h 33"/>
                    <a:gd name="T4" fmla="*/ 79 w 293"/>
                    <a:gd name="T5" fmla="*/ 45060 h 33"/>
                    <a:gd name="T6" fmla="*/ 96 w 293"/>
                    <a:gd name="T7" fmla="*/ 22214 h 33"/>
                    <a:gd name="T8" fmla="*/ 108 w 293"/>
                    <a:gd name="T9" fmla="*/ 22214 h 33"/>
                    <a:gd name="T10" fmla="*/ 127 w 293"/>
                    <a:gd name="T11" fmla="*/ 0 h 33"/>
                    <a:gd name="T12" fmla="*/ 139 w 293"/>
                    <a:gd name="T13" fmla="*/ 0 h 33"/>
                    <a:gd name="T14" fmla="*/ 155 w 293"/>
                    <a:gd name="T15" fmla="*/ 22214 h 33"/>
                    <a:gd name="T16" fmla="*/ 168 w 293"/>
                    <a:gd name="T17" fmla="*/ 31638 h 33"/>
                    <a:gd name="T18" fmla="*/ 179 w 293"/>
                    <a:gd name="T19" fmla="*/ 45060 h 33"/>
                    <a:gd name="T20" fmla="*/ 187 w 293"/>
                    <a:gd name="T21" fmla="*/ 66968 h 33"/>
                    <a:gd name="T22" fmla="*/ 195 w 293"/>
                    <a:gd name="T23" fmla="*/ 91402 h 33"/>
                    <a:gd name="T24" fmla="*/ 201 w 293"/>
                    <a:gd name="T25" fmla="*/ 114639 h 33"/>
                    <a:gd name="T26" fmla="*/ 204 w 293"/>
                    <a:gd name="T27" fmla="*/ 135843 h 33"/>
                    <a:gd name="T28" fmla="*/ 205 w 293"/>
                    <a:gd name="T29" fmla="*/ 163274 h 33"/>
                    <a:gd name="T30" fmla="*/ 204 w 293"/>
                    <a:gd name="T31" fmla="*/ 185406 h 33"/>
                    <a:gd name="T32" fmla="*/ 201 w 293"/>
                    <a:gd name="T33" fmla="*/ 214779 h 33"/>
                    <a:gd name="T34" fmla="*/ 195 w 293"/>
                    <a:gd name="T35" fmla="*/ 232542 h 33"/>
                    <a:gd name="T36" fmla="*/ 187 w 293"/>
                    <a:gd name="T37" fmla="*/ 264063 h 33"/>
                    <a:gd name="T38" fmla="*/ 179 w 293"/>
                    <a:gd name="T39" fmla="*/ 281160 h 33"/>
                    <a:gd name="T40" fmla="*/ 168 w 293"/>
                    <a:gd name="T41" fmla="*/ 297346 h 33"/>
                    <a:gd name="T42" fmla="*/ 155 w 293"/>
                    <a:gd name="T43" fmla="*/ 320390 h 33"/>
                    <a:gd name="T44" fmla="*/ 139 w 293"/>
                    <a:gd name="T45" fmla="*/ 322175 h 33"/>
                    <a:gd name="T46" fmla="*/ 128 w 293"/>
                    <a:gd name="T47" fmla="*/ 322175 h 33"/>
                    <a:gd name="T48" fmla="*/ 108 w 293"/>
                    <a:gd name="T49" fmla="*/ 322175 h 33"/>
                    <a:gd name="T50" fmla="*/ 96 w 293"/>
                    <a:gd name="T51" fmla="*/ 320390 h 33"/>
                    <a:gd name="T52" fmla="*/ 79 w 293"/>
                    <a:gd name="T53" fmla="*/ 281160 h 33"/>
                    <a:gd name="T54" fmla="*/ 0 w 293"/>
                    <a:gd name="T55" fmla="*/ 163274 h 33"/>
                    <a:gd name="T56" fmla="*/ 0 w 293"/>
                    <a:gd name="T57" fmla="*/ 163274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3"/>
                    <a:gd name="T88" fmla="*/ 0 h 33"/>
                    <a:gd name="T89" fmla="*/ 293 w 293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5853" name="Line 132"/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75850" name="AutoShape 133"/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altLang="de-DE"/>
            </a:p>
          </p:txBody>
        </p:sp>
        <p:sp>
          <p:nvSpPr>
            <p:cNvPr id="75851" name="Line 134"/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75788" name="Group 140"/>
          <p:cNvGrpSpPr>
            <a:grpSpLocks/>
          </p:cNvGrpSpPr>
          <p:nvPr/>
        </p:nvGrpSpPr>
        <p:grpSpPr bwMode="auto">
          <a:xfrm rot="227287" flipV="1">
            <a:off x="5227638" y="2935288"/>
            <a:ext cx="222250" cy="490537"/>
            <a:chOff x="2940" y="264"/>
            <a:chExt cx="300" cy="1452"/>
          </a:xfrm>
        </p:grpSpPr>
        <p:grpSp>
          <p:nvGrpSpPr>
            <p:cNvPr id="75839" name="Group 141"/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75842" name="Group 142"/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75844" name="Group 143"/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75847" name="Freeform 144"/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7 w 1153"/>
                      <a:gd name="T1" fmla="*/ 2147483647 h 204"/>
                      <a:gd name="T2" fmla="*/ 2147483647 w 1153"/>
                      <a:gd name="T3" fmla="*/ 2147483647 h 204"/>
                      <a:gd name="T4" fmla="*/ 2147483647 w 1153"/>
                      <a:gd name="T5" fmla="*/ 2147483647 h 204"/>
                      <a:gd name="T6" fmla="*/ 2147483647 w 1153"/>
                      <a:gd name="T7" fmla="*/ 2147483647 h 204"/>
                      <a:gd name="T8" fmla="*/ 2147483647 w 1153"/>
                      <a:gd name="T9" fmla="*/ 2147483647 h 204"/>
                      <a:gd name="T10" fmla="*/ 2147483647 w 1153"/>
                      <a:gd name="T11" fmla="*/ 2147483647 h 204"/>
                      <a:gd name="T12" fmla="*/ 2147483647 w 1153"/>
                      <a:gd name="T13" fmla="*/ 2147483647 h 204"/>
                      <a:gd name="T14" fmla="*/ 2147483647 w 1153"/>
                      <a:gd name="T15" fmla="*/ 2147483647 h 204"/>
                      <a:gd name="T16" fmla="*/ 2147483647 w 1153"/>
                      <a:gd name="T17" fmla="*/ 2147483647 h 204"/>
                      <a:gd name="T18" fmla="*/ 2147483647 w 1153"/>
                      <a:gd name="T19" fmla="*/ 2147483647 h 204"/>
                      <a:gd name="T20" fmla="*/ 2147483647 w 1153"/>
                      <a:gd name="T21" fmla="*/ 2147483647 h 204"/>
                      <a:gd name="T22" fmla="*/ 2147483647 w 1153"/>
                      <a:gd name="T23" fmla="*/ 2147483647 h 204"/>
                      <a:gd name="T24" fmla="*/ 2147483647 w 1153"/>
                      <a:gd name="T25" fmla="*/ 2147483647 h 204"/>
                      <a:gd name="T26" fmla="*/ 2147483647 w 1153"/>
                      <a:gd name="T27" fmla="*/ 2147483647 h 204"/>
                      <a:gd name="T28" fmla="*/ 2147483647 w 1153"/>
                      <a:gd name="T29" fmla="*/ 2147483647 h 204"/>
                      <a:gd name="T30" fmla="*/ 2147483647 w 1153"/>
                      <a:gd name="T31" fmla="*/ 2147483647 h 204"/>
                      <a:gd name="T32" fmla="*/ 2147483647 w 1153"/>
                      <a:gd name="T33" fmla="*/ 2147483647 h 204"/>
                      <a:gd name="T34" fmla="*/ 2147483647 w 1153"/>
                      <a:gd name="T35" fmla="*/ 2147483647 h 204"/>
                      <a:gd name="T36" fmla="*/ 2147483647 w 1153"/>
                      <a:gd name="T37" fmla="*/ 2147483647 h 204"/>
                      <a:gd name="T38" fmla="*/ 2147483647 w 1153"/>
                      <a:gd name="T39" fmla="*/ 2147483647 h 204"/>
                      <a:gd name="T40" fmla="*/ 2147483647 w 1153"/>
                      <a:gd name="T41" fmla="*/ 2147483647 h 204"/>
                      <a:gd name="T42" fmla="*/ 2147483647 w 1153"/>
                      <a:gd name="T43" fmla="*/ 2147483647 h 204"/>
                      <a:gd name="T44" fmla="*/ 1184487105 w 1153"/>
                      <a:gd name="T45" fmla="*/ 2147483647 h 204"/>
                      <a:gd name="T46" fmla="*/ 0 w 1153"/>
                      <a:gd name="T47" fmla="*/ 2147483647 h 204"/>
                      <a:gd name="T48" fmla="*/ 2147483647 w 1153"/>
                      <a:gd name="T49" fmla="*/ 2147483647 h 204"/>
                      <a:gd name="T50" fmla="*/ 2147483647 w 1153"/>
                      <a:gd name="T51" fmla="*/ 2147483647 h 204"/>
                      <a:gd name="T52" fmla="*/ 2147483647 w 1153"/>
                      <a:gd name="T53" fmla="*/ 2147483647 h 204"/>
                      <a:gd name="T54" fmla="*/ 2147483647 w 1153"/>
                      <a:gd name="T55" fmla="*/ 2147483647 h 204"/>
                      <a:gd name="T56" fmla="*/ 2147483647 w 1153"/>
                      <a:gd name="T57" fmla="*/ 2147483647 h 204"/>
                      <a:gd name="T58" fmla="*/ 2147483647 w 1153"/>
                      <a:gd name="T59" fmla="*/ 2147483647 h 204"/>
                      <a:gd name="T60" fmla="*/ 2147483647 w 1153"/>
                      <a:gd name="T61" fmla="*/ 2147483647 h 204"/>
                      <a:gd name="T62" fmla="*/ 2147483647 w 1153"/>
                      <a:gd name="T63" fmla="*/ 2147483647 h 204"/>
                      <a:gd name="T64" fmla="*/ 2147483647 w 1153"/>
                      <a:gd name="T65" fmla="*/ 2147483647 h 204"/>
                      <a:gd name="T66" fmla="*/ 2147483647 w 1153"/>
                      <a:gd name="T67" fmla="*/ 2147483647 h 204"/>
                      <a:gd name="T68" fmla="*/ 2147483647 w 1153"/>
                      <a:gd name="T69" fmla="*/ 2147483647 h 204"/>
                      <a:gd name="T70" fmla="*/ 2147483647 w 1153"/>
                      <a:gd name="T71" fmla="*/ 2147483647 h 204"/>
                      <a:gd name="T72" fmla="*/ 2147483647 w 1153"/>
                      <a:gd name="T73" fmla="*/ 2147483647 h 204"/>
                      <a:gd name="T74" fmla="*/ 2147483647 w 1153"/>
                      <a:gd name="T75" fmla="*/ 2147483647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1153"/>
                      <a:gd name="T115" fmla="*/ 0 h 204"/>
                      <a:gd name="T116" fmla="*/ 1153 w 1153"/>
                      <a:gd name="T117" fmla="*/ 204 h 204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5848" name="Freeform 145"/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7 h 69"/>
                      <a:gd name="T2" fmla="*/ 2147483647 w 247"/>
                      <a:gd name="T3" fmla="*/ 2147483647 h 69"/>
                      <a:gd name="T4" fmla="*/ 2147483647 w 247"/>
                      <a:gd name="T5" fmla="*/ 2147483647 h 69"/>
                      <a:gd name="T6" fmla="*/ 2147483647 w 247"/>
                      <a:gd name="T7" fmla="*/ 2147483647 h 69"/>
                      <a:gd name="T8" fmla="*/ 2147483647 w 247"/>
                      <a:gd name="T9" fmla="*/ 2147483647 h 69"/>
                      <a:gd name="T10" fmla="*/ 2147483647 w 247"/>
                      <a:gd name="T11" fmla="*/ 2147483647 h 69"/>
                      <a:gd name="T12" fmla="*/ 2147483647 w 247"/>
                      <a:gd name="T13" fmla="*/ 2147483647 h 69"/>
                      <a:gd name="T14" fmla="*/ 2147483647 w 247"/>
                      <a:gd name="T15" fmla="*/ 2147483647 h 69"/>
                      <a:gd name="T16" fmla="*/ 2147483647 w 247"/>
                      <a:gd name="T17" fmla="*/ 2147483647 h 69"/>
                      <a:gd name="T18" fmla="*/ 2147483647 w 247"/>
                      <a:gd name="T19" fmla="*/ 2147483647 h 69"/>
                      <a:gd name="T20" fmla="*/ 2147483647 w 247"/>
                      <a:gd name="T21" fmla="*/ 2147483647 h 69"/>
                      <a:gd name="T22" fmla="*/ 2147483647 w 247"/>
                      <a:gd name="T23" fmla="*/ 0 h 69"/>
                      <a:gd name="T24" fmla="*/ 2147483647 w 247"/>
                      <a:gd name="T25" fmla="*/ 2147483647 h 69"/>
                      <a:gd name="T26" fmla="*/ 2147483647 w 247"/>
                      <a:gd name="T27" fmla="*/ 2147483647 h 69"/>
                      <a:gd name="T28" fmla="*/ 0 w 247"/>
                      <a:gd name="T29" fmla="*/ 2147483647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47"/>
                      <a:gd name="T46" fmla="*/ 0 h 69"/>
                      <a:gd name="T47" fmla="*/ 247 w 247"/>
                      <a:gd name="T48" fmla="*/ 69 h 6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5845" name="Freeform 146"/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7 h 33"/>
                    <a:gd name="T2" fmla="*/ 0 w 293"/>
                    <a:gd name="T3" fmla="*/ 2147483647 h 33"/>
                    <a:gd name="T4" fmla="*/ 2147483647 w 293"/>
                    <a:gd name="T5" fmla="*/ 2147483647 h 33"/>
                    <a:gd name="T6" fmla="*/ 2147483647 w 293"/>
                    <a:gd name="T7" fmla="*/ 2147483647 h 33"/>
                    <a:gd name="T8" fmla="*/ 2147483647 w 293"/>
                    <a:gd name="T9" fmla="*/ 2147483647 h 33"/>
                    <a:gd name="T10" fmla="*/ 2147483647 w 293"/>
                    <a:gd name="T11" fmla="*/ 0 h 33"/>
                    <a:gd name="T12" fmla="*/ 2147483647 w 293"/>
                    <a:gd name="T13" fmla="*/ 0 h 33"/>
                    <a:gd name="T14" fmla="*/ 2147483647 w 293"/>
                    <a:gd name="T15" fmla="*/ 2147483647 h 33"/>
                    <a:gd name="T16" fmla="*/ 2147483647 w 293"/>
                    <a:gd name="T17" fmla="*/ 2147483647 h 33"/>
                    <a:gd name="T18" fmla="*/ 2147483647 w 293"/>
                    <a:gd name="T19" fmla="*/ 2147483647 h 33"/>
                    <a:gd name="T20" fmla="*/ 2147483647 w 293"/>
                    <a:gd name="T21" fmla="*/ 2147483647 h 33"/>
                    <a:gd name="T22" fmla="*/ 2147483647 w 293"/>
                    <a:gd name="T23" fmla="*/ 2147483647 h 33"/>
                    <a:gd name="T24" fmla="*/ 2147483647 w 293"/>
                    <a:gd name="T25" fmla="*/ 2147483647 h 33"/>
                    <a:gd name="T26" fmla="*/ 2147483647 w 293"/>
                    <a:gd name="T27" fmla="*/ 2147483647 h 33"/>
                    <a:gd name="T28" fmla="*/ 2147483647 w 293"/>
                    <a:gd name="T29" fmla="*/ 2147483647 h 33"/>
                    <a:gd name="T30" fmla="*/ 2147483647 w 293"/>
                    <a:gd name="T31" fmla="*/ 2147483647 h 33"/>
                    <a:gd name="T32" fmla="*/ 2147483647 w 293"/>
                    <a:gd name="T33" fmla="*/ 2147483647 h 33"/>
                    <a:gd name="T34" fmla="*/ 2147483647 w 293"/>
                    <a:gd name="T35" fmla="*/ 2147483647 h 33"/>
                    <a:gd name="T36" fmla="*/ 2147483647 w 293"/>
                    <a:gd name="T37" fmla="*/ 2147483647 h 33"/>
                    <a:gd name="T38" fmla="*/ 2147483647 w 293"/>
                    <a:gd name="T39" fmla="*/ 2147483647 h 33"/>
                    <a:gd name="T40" fmla="*/ 2147483647 w 293"/>
                    <a:gd name="T41" fmla="*/ 2147483647 h 33"/>
                    <a:gd name="T42" fmla="*/ 2147483647 w 293"/>
                    <a:gd name="T43" fmla="*/ 2147483647 h 33"/>
                    <a:gd name="T44" fmla="*/ 2147483647 w 293"/>
                    <a:gd name="T45" fmla="*/ 2147483647 h 33"/>
                    <a:gd name="T46" fmla="*/ 2147483647 w 293"/>
                    <a:gd name="T47" fmla="*/ 2147483647 h 33"/>
                    <a:gd name="T48" fmla="*/ 2147483647 w 293"/>
                    <a:gd name="T49" fmla="*/ 2147483647 h 33"/>
                    <a:gd name="T50" fmla="*/ 2147483647 w 293"/>
                    <a:gd name="T51" fmla="*/ 2147483647 h 33"/>
                    <a:gd name="T52" fmla="*/ 2147483647 w 293"/>
                    <a:gd name="T53" fmla="*/ 2147483647 h 33"/>
                    <a:gd name="T54" fmla="*/ 0 w 293"/>
                    <a:gd name="T55" fmla="*/ 2147483647 h 33"/>
                    <a:gd name="T56" fmla="*/ 0 w 293"/>
                    <a:gd name="T57" fmla="*/ 2147483647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3"/>
                    <a:gd name="T88" fmla="*/ 0 h 33"/>
                    <a:gd name="T89" fmla="*/ 293 w 293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846" name="Freeform 147"/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63274 h 33"/>
                    <a:gd name="T2" fmla="*/ 0 w 293"/>
                    <a:gd name="T3" fmla="*/ 158827 h 33"/>
                    <a:gd name="T4" fmla="*/ 79 w 293"/>
                    <a:gd name="T5" fmla="*/ 45060 h 33"/>
                    <a:gd name="T6" fmla="*/ 96 w 293"/>
                    <a:gd name="T7" fmla="*/ 22214 h 33"/>
                    <a:gd name="T8" fmla="*/ 108 w 293"/>
                    <a:gd name="T9" fmla="*/ 22214 h 33"/>
                    <a:gd name="T10" fmla="*/ 127 w 293"/>
                    <a:gd name="T11" fmla="*/ 0 h 33"/>
                    <a:gd name="T12" fmla="*/ 139 w 293"/>
                    <a:gd name="T13" fmla="*/ 0 h 33"/>
                    <a:gd name="T14" fmla="*/ 155 w 293"/>
                    <a:gd name="T15" fmla="*/ 22214 h 33"/>
                    <a:gd name="T16" fmla="*/ 168 w 293"/>
                    <a:gd name="T17" fmla="*/ 31638 h 33"/>
                    <a:gd name="T18" fmla="*/ 179 w 293"/>
                    <a:gd name="T19" fmla="*/ 45060 h 33"/>
                    <a:gd name="T20" fmla="*/ 187 w 293"/>
                    <a:gd name="T21" fmla="*/ 66968 h 33"/>
                    <a:gd name="T22" fmla="*/ 195 w 293"/>
                    <a:gd name="T23" fmla="*/ 91402 h 33"/>
                    <a:gd name="T24" fmla="*/ 201 w 293"/>
                    <a:gd name="T25" fmla="*/ 114639 h 33"/>
                    <a:gd name="T26" fmla="*/ 204 w 293"/>
                    <a:gd name="T27" fmla="*/ 135843 h 33"/>
                    <a:gd name="T28" fmla="*/ 205 w 293"/>
                    <a:gd name="T29" fmla="*/ 163274 h 33"/>
                    <a:gd name="T30" fmla="*/ 204 w 293"/>
                    <a:gd name="T31" fmla="*/ 185406 h 33"/>
                    <a:gd name="T32" fmla="*/ 201 w 293"/>
                    <a:gd name="T33" fmla="*/ 214779 h 33"/>
                    <a:gd name="T34" fmla="*/ 195 w 293"/>
                    <a:gd name="T35" fmla="*/ 232542 h 33"/>
                    <a:gd name="T36" fmla="*/ 187 w 293"/>
                    <a:gd name="T37" fmla="*/ 264063 h 33"/>
                    <a:gd name="T38" fmla="*/ 179 w 293"/>
                    <a:gd name="T39" fmla="*/ 281160 h 33"/>
                    <a:gd name="T40" fmla="*/ 168 w 293"/>
                    <a:gd name="T41" fmla="*/ 297346 h 33"/>
                    <a:gd name="T42" fmla="*/ 155 w 293"/>
                    <a:gd name="T43" fmla="*/ 320390 h 33"/>
                    <a:gd name="T44" fmla="*/ 139 w 293"/>
                    <a:gd name="T45" fmla="*/ 322175 h 33"/>
                    <a:gd name="T46" fmla="*/ 128 w 293"/>
                    <a:gd name="T47" fmla="*/ 322175 h 33"/>
                    <a:gd name="T48" fmla="*/ 108 w 293"/>
                    <a:gd name="T49" fmla="*/ 322175 h 33"/>
                    <a:gd name="T50" fmla="*/ 96 w 293"/>
                    <a:gd name="T51" fmla="*/ 320390 h 33"/>
                    <a:gd name="T52" fmla="*/ 79 w 293"/>
                    <a:gd name="T53" fmla="*/ 281160 h 33"/>
                    <a:gd name="T54" fmla="*/ 0 w 293"/>
                    <a:gd name="T55" fmla="*/ 163274 h 33"/>
                    <a:gd name="T56" fmla="*/ 0 w 293"/>
                    <a:gd name="T57" fmla="*/ 163274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3"/>
                    <a:gd name="T88" fmla="*/ 0 h 33"/>
                    <a:gd name="T89" fmla="*/ 293 w 293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5843" name="Line 148"/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75840" name="AutoShape 149"/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altLang="de-DE"/>
            </a:p>
          </p:txBody>
        </p:sp>
        <p:sp>
          <p:nvSpPr>
            <p:cNvPr id="75841" name="Line 150"/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75789" name="Group 140"/>
          <p:cNvGrpSpPr>
            <a:grpSpLocks/>
          </p:cNvGrpSpPr>
          <p:nvPr/>
        </p:nvGrpSpPr>
        <p:grpSpPr bwMode="auto">
          <a:xfrm flipH="1" flipV="1">
            <a:off x="5181600" y="1739900"/>
            <a:ext cx="222250" cy="490538"/>
            <a:chOff x="2940" y="264"/>
            <a:chExt cx="300" cy="1452"/>
          </a:xfrm>
        </p:grpSpPr>
        <p:grpSp>
          <p:nvGrpSpPr>
            <p:cNvPr id="75829" name="Group 141"/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75832" name="Group 142"/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75834" name="Group 143"/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75837" name="Freeform 144"/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7 w 1153"/>
                      <a:gd name="T1" fmla="*/ 2147483647 h 204"/>
                      <a:gd name="T2" fmla="*/ 2147483647 w 1153"/>
                      <a:gd name="T3" fmla="*/ 2147483647 h 204"/>
                      <a:gd name="T4" fmla="*/ 2147483647 w 1153"/>
                      <a:gd name="T5" fmla="*/ 2147483647 h 204"/>
                      <a:gd name="T6" fmla="*/ 2147483647 w 1153"/>
                      <a:gd name="T7" fmla="*/ 2147483647 h 204"/>
                      <a:gd name="T8" fmla="*/ 2147483647 w 1153"/>
                      <a:gd name="T9" fmla="*/ 2147483647 h 204"/>
                      <a:gd name="T10" fmla="*/ 2147483647 w 1153"/>
                      <a:gd name="T11" fmla="*/ 2147483647 h 204"/>
                      <a:gd name="T12" fmla="*/ 2147483647 w 1153"/>
                      <a:gd name="T13" fmla="*/ 2147483647 h 204"/>
                      <a:gd name="T14" fmla="*/ 2147483647 w 1153"/>
                      <a:gd name="T15" fmla="*/ 2147483647 h 204"/>
                      <a:gd name="T16" fmla="*/ 2147483647 w 1153"/>
                      <a:gd name="T17" fmla="*/ 2147483647 h 204"/>
                      <a:gd name="T18" fmla="*/ 2147483647 w 1153"/>
                      <a:gd name="T19" fmla="*/ 2147483647 h 204"/>
                      <a:gd name="T20" fmla="*/ 2147483647 w 1153"/>
                      <a:gd name="T21" fmla="*/ 2147483647 h 204"/>
                      <a:gd name="T22" fmla="*/ 2147483647 w 1153"/>
                      <a:gd name="T23" fmla="*/ 2147483647 h 204"/>
                      <a:gd name="T24" fmla="*/ 2147483647 w 1153"/>
                      <a:gd name="T25" fmla="*/ 2147483647 h 204"/>
                      <a:gd name="T26" fmla="*/ 2147483647 w 1153"/>
                      <a:gd name="T27" fmla="*/ 2147483647 h 204"/>
                      <a:gd name="T28" fmla="*/ 2147483647 w 1153"/>
                      <a:gd name="T29" fmla="*/ 2147483647 h 204"/>
                      <a:gd name="T30" fmla="*/ 2147483647 w 1153"/>
                      <a:gd name="T31" fmla="*/ 2147483647 h 204"/>
                      <a:gd name="T32" fmla="*/ 2147483647 w 1153"/>
                      <a:gd name="T33" fmla="*/ 2147483647 h 204"/>
                      <a:gd name="T34" fmla="*/ 2147483647 w 1153"/>
                      <a:gd name="T35" fmla="*/ 2147483647 h 204"/>
                      <a:gd name="T36" fmla="*/ 2147483647 w 1153"/>
                      <a:gd name="T37" fmla="*/ 2147483647 h 204"/>
                      <a:gd name="T38" fmla="*/ 2147483647 w 1153"/>
                      <a:gd name="T39" fmla="*/ 2147483647 h 204"/>
                      <a:gd name="T40" fmla="*/ 2147483647 w 1153"/>
                      <a:gd name="T41" fmla="*/ 2147483647 h 204"/>
                      <a:gd name="T42" fmla="*/ 2147483647 w 1153"/>
                      <a:gd name="T43" fmla="*/ 2147483647 h 204"/>
                      <a:gd name="T44" fmla="*/ 1184487105 w 1153"/>
                      <a:gd name="T45" fmla="*/ 2147483647 h 204"/>
                      <a:gd name="T46" fmla="*/ 0 w 1153"/>
                      <a:gd name="T47" fmla="*/ 2147483647 h 204"/>
                      <a:gd name="T48" fmla="*/ 2147483647 w 1153"/>
                      <a:gd name="T49" fmla="*/ 2147483647 h 204"/>
                      <a:gd name="T50" fmla="*/ 2147483647 w 1153"/>
                      <a:gd name="T51" fmla="*/ 2147483647 h 204"/>
                      <a:gd name="T52" fmla="*/ 2147483647 w 1153"/>
                      <a:gd name="T53" fmla="*/ 2147483647 h 204"/>
                      <a:gd name="T54" fmla="*/ 2147483647 w 1153"/>
                      <a:gd name="T55" fmla="*/ 2147483647 h 204"/>
                      <a:gd name="T56" fmla="*/ 2147483647 w 1153"/>
                      <a:gd name="T57" fmla="*/ 2147483647 h 204"/>
                      <a:gd name="T58" fmla="*/ 2147483647 w 1153"/>
                      <a:gd name="T59" fmla="*/ 2147483647 h 204"/>
                      <a:gd name="T60" fmla="*/ 2147483647 w 1153"/>
                      <a:gd name="T61" fmla="*/ 2147483647 h 204"/>
                      <a:gd name="T62" fmla="*/ 2147483647 w 1153"/>
                      <a:gd name="T63" fmla="*/ 2147483647 h 204"/>
                      <a:gd name="T64" fmla="*/ 2147483647 w 1153"/>
                      <a:gd name="T65" fmla="*/ 2147483647 h 204"/>
                      <a:gd name="T66" fmla="*/ 2147483647 w 1153"/>
                      <a:gd name="T67" fmla="*/ 2147483647 h 204"/>
                      <a:gd name="T68" fmla="*/ 2147483647 w 1153"/>
                      <a:gd name="T69" fmla="*/ 2147483647 h 204"/>
                      <a:gd name="T70" fmla="*/ 2147483647 w 1153"/>
                      <a:gd name="T71" fmla="*/ 2147483647 h 204"/>
                      <a:gd name="T72" fmla="*/ 2147483647 w 1153"/>
                      <a:gd name="T73" fmla="*/ 2147483647 h 204"/>
                      <a:gd name="T74" fmla="*/ 2147483647 w 1153"/>
                      <a:gd name="T75" fmla="*/ 2147483647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1153"/>
                      <a:gd name="T115" fmla="*/ 0 h 204"/>
                      <a:gd name="T116" fmla="*/ 1153 w 1153"/>
                      <a:gd name="T117" fmla="*/ 204 h 204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5838" name="Freeform 145"/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7 h 69"/>
                      <a:gd name="T2" fmla="*/ 2147483647 w 247"/>
                      <a:gd name="T3" fmla="*/ 2147483647 h 69"/>
                      <a:gd name="T4" fmla="*/ 2147483647 w 247"/>
                      <a:gd name="T5" fmla="*/ 2147483647 h 69"/>
                      <a:gd name="T6" fmla="*/ 2147483647 w 247"/>
                      <a:gd name="T7" fmla="*/ 2147483647 h 69"/>
                      <a:gd name="T8" fmla="*/ 2147483647 w 247"/>
                      <a:gd name="T9" fmla="*/ 2147483647 h 69"/>
                      <a:gd name="T10" fmla="*/ 2147483647 w 247"/>
                      <a:gd name="T11" fmla="*/ 2147483647 h 69"/>
                      <a:gd name="T12" fmla="*/ 2147483647 w 247"/>
                      <a:gd name="T13" fmla="*/ 2147483647 h 69"/>
                      <a:gd name="T14" fmla="*/ 2147483647 w 247"/>
                      <a:gd name="T15" fmla="*/ 2147483647 h 69"/>
                      <a:gd name="T16" fmla="*/ 2147483647 w 247"/>
                      <a:gd name="T17" fmla="*/ 2147483647 h 69"/>
                      <a:gd name="T18" fmla="*/ 2147483647 w 247"/>
                      <a:gd name="T19" fmla="*/ 2147483647 h 69"/>
                      <a:gd name="T20" fmla="*/ 2147483647 w 247"/>
                      <a:gd name="T21" fmla="*/ 2147483647 h 69"/>
                      <a:gd name="T22" fmla="*/ 2147483647 w 247"/>
                      <a:gd name="T23" fmla="*/ 0 h 69"/>
                      <a:gd name="T24" fmla="*/ 2147483647 w 247"/>
                      <a:gd name="T25" fmla="*/ 2147483647 h 69"/>
                      <a:gd name="T26" fmla="*/ 2147483647 w 247"/>
                      <a:gd name="T27" fmla="*/ 2147483647 h 69"/>
                      <a:gd name="T28" fmla="*/ 0 w 247"/>
                      <a:gd name="T29" fmla="*/ 2147483647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47"/>
                      <a:gd name="T46" fmla="*/ 0 h 69"/>
                      <a:gd name="T47" fmla="*/ 247 w 247"/>
                      <a:gd name="T48" fmla="*/ 69 h 6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5835" name="Freeform 146"/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7 h 33"/>
                    <a:gd name="T2" fmla="*/ 0 w 293"/>
                    <a:gd name="T3" fmla="*/ 2147483647 h 33"/>
                    <a:gd name="T4" fmla="*/ 2147483647 w 293"/>
                    <a:gd name="T5" fmla="*/ 2147483647 h 33"/>
                    <a:gd name="T6" fmla="*/ 2147483647 w 293"/>
                    <a:gd name="T7" fmla="*/ 2147483647 h 33"/>
                    <a:gd name="T8" fmla="*/ 2147483647 w 293"/>
                    <a:gd name="T9" fmla="*/ 2147483647 h 33"/>
                    <a:gd name="T10" fmla="*/ 2147483647 w 293"/>
                    <a:gd name="T11" fmla="*/ 0 h 33"/>
                    <a:gd name="T12" fmla="*/ 2147483647 w 293"/>
                    <a:gd name="T13" fmla="*/ 0 h 33"/>
                    <a:gd name="T14" fmla="*/ 2147483647 w 293"/>
                    <a:gd name="T15" fmla="*/ 2147483647 h 33"/>
                    <a:gd name="T16" fmla="*/ 2147483647 w 293"/>
                    <a:gd name="T17" fmla="*/ 2147483647 h 33"/>
                    <a:gd name="T18" fmla="*/ 2147483647 w 293"/>
                    <a:gd name="T19" fmla="*/ 2147483647 h 33"/>
                    <a:gd name="T20" fmla="*/ 2147483647 w 293"/>
                    <a:gd name="T21" fmla="*/ 2147483647 h 33"/>
                    <a:gd name="T22" fmla="*/ 2147483647 w 293"/>
                    <a:gd name="T23" fmla="*/ 2147483647 h 33"/>
                    <a:gd name="T24" fmla="*/ 2147483647 w 293"/>
                    <a:gd name="T25" fmla="*/ 2147483647 h 33"/>
                    <a:gd name="T26" fmla="*/ 2147483647 w 293"/>
                    <a:gd name="T27" fmla="*/ 2147483647 h 33"/>
                    <a:gd name="T28" fmla="*/ 2147483647 w 293"/>
                    <a:gd name="T29" fmla="*/ 2147483647 h 33"/>
                    <a:gd name="T30" fmla="*/ 2147483647 w 293"/>
                    <a:gd name="T31" fmla="*/ 2147483647 h 33"/>
                    <a:gd name="T32" fmla="*/ 2147483647 w 293"/>
                    <a:gd name="T33" fmla="*/ 2147483647 h 33"/>
                    <a:gd name="T34" fmla="*/ 2147483647 w 293"/>
                    <a:gd name="T35" fmla="*/ 2147483647 h 33"/>
                    <a:gd name="T36" fmla="*/ 2147483647 w 293"/>
                    <a:gd name="T37" fmla="*/ 2147483647 h 33"/>
                    <a:gd name="T38" fmla="*/ 2147483647 w 293"/>
                    <a:gd name="T39" fmla="*/ 2147483647 h 33"/>
                    <a:gd name="T40" fmla="*/ 2147483647 w 293"/>
                    <a:gd name="T41" fmla="*/ 2147483647 h 33"/>
                    <a:gd name="T42" fmla="*/ 2147483647 w 293"/>
                    <a:gd name="T43" fmla="*/ 2147483647 h 33"/>
                    <a:gd name="T44" fmla="*/ 2147483647 w 293"/>
                    <a:gd name="T45" fmla="*/ 2147483647 h 33"/>
                    <a:gd name="T46" fmla="*/ 2147483647 w 293"/>
                    <a:gd name="T47" fmla="*/ 2147483647 h 33"/>
                    <a:gd name="T48" fmla="*/ 2147483647 w 293"/>
                    <a:gd name="T49" fmla="*/ 2147483647 h 33"/>
                    <a:gd name="T50" fmla="*/ 2147483647 w 293"/>
                    <a:gd name="T51" fmla="*/ 2147483647 h 33"/>
                    <a:gd name="T52" fmla="*/ 2147483647 w 293"/>
                    <a:gd name="T53" fmla="*/ 2147483647 h 33"/>
                    <a:gd name="T54" fmla="*/ 0 w 293"/>
                    <a:gd name="T55" fmla="*/ 2147483647 h 33"/>
                    <a:gd name="T56" fmla="*/ 0 w 293"/>
                    <a:gd name="T57" fmla="*/ 2147483647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3"/>
                    <a:gd name="T88" fmla="*/ 0 h 33"/>
                    <a:gd name="T89" fmla="*/ 293 w 293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836" name="Freeform 147"/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63274 h 33"/>
                    <a:gd name="T2" fmla="*/ 0 w 293"/>
                    <a:gd name="T3" fmla="*/ 158827 h 33"/>
                    <a:gd name="T4" fmla="*/ 79 w 293"/>
                    <a:gd name="T5" fmla="*/ 45060 h 33"/>
                    <a:gd name="T6" fmla="*/ 96 w 293"/>
                    <a:gd name="T7" fmla="*/ 22214 h 33"/>
                    <a:gd name="T8" fmla="*/ 108 w 293"/>
                    <a:gd name="T9" fmla="*/ 22214 h 33"/>
                    <a:gd name="T10" fmla="*/ 127 w 293"/>
                    <a:gd name="T11" fmla="*/ 0 h 33"/>
                    <a:gd name="T12" fmla="*/ 139 w 293"/>
                    <a:gd name="T13" fmla="*/ 0 h 33"/>
                    <a:gd name="T14" fmla="*/ 155 w 293"/>
                    <a:gd name="T15" fmla="*/ 22214 h 33"/>
                    <a:gd name="T16" fmla="*/ 168 w 293"/>
                    <a:gd name="T17" fmla="*/ 31638 h 33"/>
                    <a:gd name="T18" fmla="*/ 179 w 293"/>
                    <a:gd name="T19" fmla="*/ 45060 h 33"/>
                    <a:gd name="T20" fmla="*/ 187 w 293"/>
                    <a:gd name="T21" fmla="*/ 66968 h 33"/>
                    <a:gd name="T22" fmla="*/ 195 w 293"/>
                    <a:gd name="T23" fmla="*/ 91402 h 33"/>
                    <a:gd name="T24" fmla="*/ 201 w 293"/>
                    <a:gd name="T25" fmla="*/ 114639 h 33"/>
                    <a:gd name="T26" fmla="*/ 204 w 293"/>
                    <a:gd name="T27" fmla="*/ 135843 h 33"/>
                    <a:gd name="T28" fmla="*/ 205 w 293"/>
                    <a:gd name="T29" fmla="*/ 163274 h 33"/>
                    <a:gd name="T30" fmla="*/ 204 w 293"/>
                    <a:gd name="T31" fmla="*/ 185406 h 33"/>
                    <a:gd name="T32" fmla="*/ 201 w 293"/>
                    <a:gd name="T33" fmla="*/ 214779 h 33"/>
                    <a:gd name="T34" fmla="*/ 195 w 293"/>
                    <a:gd name="T35" fmla="*/ 232542 h 33"/>
                    <a:gd name="T36" fmla="*/ 187 w 293"/>
                    <a:gd name="T37" fmla="*/ 264063 h 33"/>
                    <a:gd name="T38" fmla="*/ 179 w 293"/>
                    <a:gd name="T39" fmla="*/ 281160 h 33"/>
                    <a:gd name="T40" fmla="*/ 168 w 293"/>
                    <a:gd name="T41" fmla="*/ 297346 h 33"/>
                    <a:gd name="T42" fmla="*/ 155 w 293"/>
                    <a:gd name="T43" fmla="*/ 320390 h 33"/>
                    <a:gd name="T44" fmla="*/ 139 w 293"/>
                    <a:gd name="T45" fmla="*/ 322175 h 33"/>
                    <a:gd name="T46" fmla="*/ 128 w 293"/>
                    <a:gd name="T47" fmla="*/ 322175 h 33"/>
                    <a:gd name="T48" fmla="*/ 108 w 293"/>
                    <a:gd name="T49" fmla="*/ 322175 h 33"/>
                    <a:gd name="T50" fmla="*/ 96 w 293"/>
                    <a:gd name="T51" fmla="*/ 320390 h 33"/>
                    <a:gd name="T52" fmla="*/ 79 w 293"/>
                    <a:gd name="T53" fmla="*/ 281160 h 33"/>
                    <a:gd name="T54" fmla="*/ 0 w 293"/>
                    <a:gd name="T55" fmla="*/ 163274 h 33"/>
                    <a:gd name="T56" fmla="*/ 0 w 293"/>
                    <a:gd name="T57" fmla="*/ 163274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3"/>
                    <a:gd name="T88" fmla="*/ 0 h 33"/>
                    <a:gd name="T89" fmla="*/ 293 w 293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5833" name="Line 148"/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75830" name="AutoShape 149"/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altLang="de-DE"/>
            </a:p>
          </p:txBody>
        </p:sp>
        <p:sp>
          <p:nvSpPr>
            <p:cNvPr id="75831" name="Line 150"/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75790" name="Group 140"/>
          <p:cNvGrpSpPr>
            <a:grpSpLocks/>
          </p:cNvGrpSpPr>
          <p:nvPr/>
        </p:nvGrpSpPr>
        <p:grpSpPr bwMode="auto">
          <a:xfrm rot="10800000" flipH="1" flipV="1">
            <a:off x="3879850" y="2935288"/>
            <a:ext cx="222250" cy="490537"/>
            <a:chOff x="2940" y="264"/>
            <a:chExt cx="300" cy="1452"/>
          </a:xfrm>
        </p:grpSpPr>
        <p:grpSp>
          <p:nvGrpSpPr>
            <p:cNvPr id="75819" name="Group 141"/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75822" name="Group 142"/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75824" name="Group 143"/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75827" name="Freeform 144"/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7 w 1153"/>
                      <a:gd name="T1" fmla="*/ 2147483647 h 204"/>
                      <a:gd name="T2" fmla="*/ 2147483647 w 1153"/>
                      <a:gd name="T3" fmla="*/ 2147483647 h 204"/>
                      <a:gd name="T4" fmla="*/ 2147483647 w 1153"/>
                      <a:gd name="T5" fmla="*/ 2147483647 h 204"/>
                      <a:gd name="T6" fmla="*/ 2147483647 w 1153"/>
                      <a:gd name="T7" fmla="*/ 2147483647 h 204"/>
                      <a:gd name="T8" fmla="*/ 2147483647 w 1153"/>
                      <a:gd name="T9" fmla="*/ 2147483647 h 204"/>
                      <a:gd name="T10" fmla="*/ 2147483647 w 1153"/>
                      <a:gd name="T11" fmla="*/ 2147483647 h 204"/>
                      <a:gd name="T12" fmla="*/ 2147483647 w 1153"/>
                      <a:gd name="T13" fmla="*/ 2147483647 h 204"/>
                      <a:gd name="T14" fmla="*/ 2147483647 w 1153"/>
                      <a:gd name="T15" fmla="*/ 2147483647 h 204"/>
                      <a:gd name="T16" fmla="*/ 2147483647 w 1153"/>
                      <a:gd name="T17" fmla="*/ 2147483647 h 204"/>
                      <a:gd name="T18" fmla="*/ 2147483647 w 1153"/>
                      <a:gd name="T19" fmla="*/ 2147483647 h 204"/>
                      <a:gd name="T20" fmla="*/ 2147483647 w 1153"/>
                      <a:gd name="T21" fmla="*/ 2147483647 h 204"/>
                      <a:gd name="T22" fmla="*/ 2147483647 w 1153"/>
                      <a:gd name="T23" fmla="*/ 2147483647 h 204"/>
                      <a:gd name="T24" fmla="*/ 2147483647 w 1153"/>
                      <a:gd name="T25" fmla="*/ 2147483647 h 204"/>
                      <a:gd name="T26" fmla="*/ 2147483647 w 1153"/>
                      <a:gd name="T27" fmla="*/ 2147483647 h 204"/>
                      <a:gd name="T28" fmla="*/ 2147483647 w 1153"/>
                      <a:gd name="T29" fmla="*/ 2147483647 h 204"/>
                      <a:gd name="T30" fmla="*/ 2147483647 w 1153"/>
                      <a:gd name="T31" fmla="*/ 2147483647 h 204"/>
                      <a:gd name="T32" fmla="*/ 2147483647 w 1153"/>
                      <a:gd name="T33" fmla="*/ 2147483647 h 204"/>
                      <a:gd name="T34" fmla="*/ 2147483647 w 1153"/>
                      <a:gd name="T35" fmla="*/ 2147483647 h 204"/>
                      <a:gd name="T36" fmla="*/ 2147483647 w 1153"/>
                      <a:gd name="T37" fmla="*/ 2147483647 h 204"/>
                      <a:gd name="T38" fmla="*/ 2147483647 w 1153"/>
                      <a:gd name="T39" fmla="*/ 2147483647 h 204"/>
                      <a:gd name="T40" fmla="*/ 2147483647 w 1153"/>
                      <a:gd name="T41" fmla="*/ 2147483647 h 204"/>
                      <a:gd name="T42" fmla="*/ 2147483647 w 1153"/>
                      <a:gd name="T43" fmla="*/ 2147483647 h 204"/>
                      <a:gd name="T44" fmla="*/ 1184487105 w 1153"/>
                      <a:gd name="T45" fmla="*/ 2147483647 h 204"/>
                      <a:gd name="T46" fmla="*/ 0 w 1153"/>
                      <a:gd name="T47" fmla="*/ 2147483647 h 204"/>
                      <a:gd name="T48" fmla="*/ 2147483647 w 1153"/>
                      <a:gd name="T49" fmla="*/ 2147483647 h 204"/>
                      <a:gd name="T50" fmla="*/ 2147483647 w 1153"/>
                      <a:gd name="T51" fmla="*/ 2147483647 h 204"/>
                      <a:gd name="T52" fmla="*/ 2147483647 w 1153"/>
                      <a:gd name="T53" fmla="*/ 2147483647 h 204"/>
                      <a:gd name="T54" fmla="*/ 2147483647 w 1153"/>
                      <a:gd name="T55" fmla="*/ 2147483647 h 204"/>
                      <a:gd name="T56" fmla="*/ 2147483647 w 1153"/>
                      <a:gd name="T57" fmla="*/ 2147483647 h 204"/>
                      <a:gd name="T58" fmla="*/ 2147483647 w 1153"/>
                      <a:gd name="T59" fmla="*/ 2147483647 h 204"/>
                      <a:gd name="T60" fmla="*/ 2147483647 w 1153"/>
                      <a:gd name="T61" fmla="*/ 2147483647 h 204"/>
                      <a:gd name="T62" fmla="*/ 2147483647 w 1153"/>
                      <a:gd name="T63" fmla="*/ 2147483647 h 204"/>
                      <a:gd name="T64" fmla="*/ 2147483647 w 1153"/>
                      <a:gd name="T65" fmla="*/ 2147483647 h 204"/>
                      <a:gd name="T66" fmla="*/ 2147483647 w 1153"/>
                      <a:gd name="T67" fmla="*/ 2147483647 h 204"/>
                      <a:gd name="T68" fmla="*/ 2147483647 w 1153"/>
                      <a:gd name="T69" fmla="*/ 2147483647 h 204"/>
                      <a:gd name="T70" fmla="*/ 2147483647 w 1153"/>
                      <a:gd name="T71" fmla="*/ 2147483647 h 204"/>
                      <a:gd name="T72" fmla="*/ 2147483647 w 1153"/>
                      <a:gd name="T73" fmla="*/ 2147483647 h 204"/>
                      <a:gd name="T74" fmla="*/ 2147483647 w 1153"/>
                      <a:gd name="T75" fmla="*/ 2147483647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1153"/>
                      <a:gd name="T115" fmla="*/ 0 h 204"/>
                      <a:gd name="T116" fmla="*/ 1153 w 1153"/>
                      <a:gd name="T117" fmla="*/ 204 h 204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5828" name="Freeform 145"/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7 h 69"/>
                      <a:gd name="T2" fmla="*/ 2147483647 w 247"/>
                      <a:gd name="T3" fmla="*/ 2147483647 h 69"/>
                      <a:gd name="T4" fmla="*/ 2147483647 w 247"/>
                      <a:gd name="T5" fmla="*/ 2147483647 h 69"/>
                      <a:gd name="T6" fmla="*/ 2147483647 w 247"/>
                      <a:gd name="T7" fmla="*/ 2147483647 h 69"/>
                      <a:gd name="T8" fmla="*/ 2147483647 w 247"/>
                      <a:gd name="T9" fmla="*/ 2147483647 h 69"/>
                      <a:gd name="T10" fmla="*/ 2147483647 w 247"/>
                      <a:gd name="T11" fmla="*/ 2147483647 h 69"/>
                      <a:gd name="T12" fmla="*/ 2147483647 w 247"/>
                      <a:gd name="T13" fmla="*/ 2147483647 h 69"/>
                      <a:gd name="T14" fmla="*/ 2147483647 w 247"/>
                      <a:gd name="T15" fmla="*/ 2147483647 h 69"/>
                      <a:gd name="T16" fmla="*/ 2147483647 w 247"/>
                      <a:gd name="T17" fmla="*/ 2147483647 h 69"/>
                      <a:gd name="T18" fmla="*/ 2147483647 w 247"/>
                      <a:gd name="T19" fmla="*/ 2147483647 h 69"/>
                      <a:gd name="T20" fmla="*/ 2147483647 w 247"/>
                      <a:gd name="T21" fmla="*/ 2147483647 h 69"/>
                      <a:gd name="T22" fmla="*/ 2147483647 w 247"/>
                      <a:gd name="T23" fmla="*/ 0 h 69"/>
                      <a:gd name="T24" fmla="*/ 2147483647 w 247"/>
                      <a:gd name="T25" fmla="*/ 2147483647 h 69"/>
                      <a:gd name="T26" fmla="*/ 2147483647 w 247"/>
                      <a:gd name="T27" fmla="*/ 2147483647 h 69"/>
                      <a:gd name="T28" fmla="*/ 0 w 247"/>
                      <a:gd name="T29" fmla="*/ 2147483647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47"/>
                      <a:gd name="T46" fmla="*/ 0 h 69"/>
                      <a:gd name="T47" fmla="*/ 247 w 247"/>
                      <a:gd name="T48" fmla="*/ 69 h 6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5825" name="Freeform 146"/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7 h 33"/>
                    <a:gd name="T2" fmla="*/ 0 w 293"/>
                    <a:gd name="T3" fmla="*/ 2147483647 h 33"/>
                    <a:gd name="T4" fmla="*/ 2147483647 w 293"/>
                    <a:gd name="T5" fmla="*/ 2147483647 h 33"/>
                    <a:gd name="T6" fmla="*/ 2147483647 w 293"/>
                    <a:gd name="T7" fmla="*/ 2147483647 h 33"/>
                    <a:gd name="T8" fmla="*/ 2147483647 w 293"/>
                    <a:gd name="T9" fmla="*/ 2147483647 h 33"/>
                    <a:gd name="T10" fmla="*/ 2147483647 w 293"/>
                    <a:gd name="T11" fmla="*/ 0 h 33"/>
                    <a:gd name="T12" fmla="*/ 2147483647 w 293"/>
                    <a:gd name="T13" fmla="*/ 0 h 33"/>
                    <a:gd name="T14" fmla="*/ 2147483647 w 293"/>
                    <a:gd name="T15" fmla="*/ 2147483647 h 33"/>
                    <a:gd name="T16" fmla="*/ 2147483647 w 293"/>
                    <a:gd name="T17" fmla="*/ 2147483647 h 33"/>
                    <a:gd name="T18" fmla="*/ 2147483647 w 293"/>
                    <a:gd name="T19" fmla="*/ 2147483647 h 33"/>
                    <a:gd name="T20" fmla="*/ 2147483647 w 293"/>
                    <a:gd name="T21" fmla="*/ 2147483647 h 33"/>
                    <a:gd name="T22" fmla="*/ 2147483647 w 293"/>
                    <a:gd name="T23" fmla="*/ 2147483647 h 33"/>
                    <a:gd name="T24" fmla="*/ 2147483647 w 293"/>
                    <a:gd name="T25" fmla="*/ 2147483647 h 33"/>
                    <a:gd name="T26" fmla="*/ 2147483647 w 293"/>
                    <a:gd name="T27" fmla="*/ 2147483647 h 33"/>
                    <a:gd name="T28" fmla="*/ 2147483647 w 293"/>
                    <a:gd name="T29" fmla="*/ 2147483647 h 33"/>
                    <a:gd name="T30" fmla="*/ 2147483647 w 293"/>
                    <a:gd name="T31" fmla="*/ 2147483647 h 33"/>
                    <a:gd name="T32" fmla="*/ 2147483647 w 293"/>
                    <a:gd name="T33" fmla="*/ 2147483647 h 33"/>
                    <a:gd name="T34" fmla="*/ 2147483647 w 293"/>
                    <a:gd name="T35" fmla="*/ 2147483647 h 33"/>
                    <a:gd name="T36" fmla="*/ 2147483647 w 293"/>
                    <a:gd name="T37" fmla="*/ 2147483647 h 33"/>
                    <a:gd name="T38" fmla="*/ 2147483647 w 293"/>
                    <a:gd name="T39" fmla="*/ 2147483647 h 33"/>
                    <a:gd name="T40" fmla="*/ 2147483647 w 293"/>
                    <a:gd name="T41" fmla="*/ 2147483647 h 33"/>
                    <a:gd name="T42" fmla="*/ 2147483647 w 293"/>
                    <a:gd name="T43" fmla="*/ 2147483647 h 33"/>
                    <a:gd name="T44" fmla="*/ 2147483647 w 293"/>
                    <a:gd name="T45" fmla="*/ 2147483647 h 33"/>
                    <a:gd name="T46" fmla="*/ 2147483647 w 293"/>
                    <a:gd name="T47" fmla="*/ 2147483647 h 33"/>
                    <a:gd name="T48" fmla="*/ 2147483647 w 293"/>
                    <a:gd name="T49" fmla="*/ 2147483647 h 33"/>
                    <a:gd name="T50" fmla="*/ 2147483647 w 293"/>
                    <a:gd name="T51" fmla="*/ 2147483647 h 33"/>
                    <a:gd name="T52" fmla="*/ 2147483647 w 293"/>
                    <a:gd name="T53" fmla="*/ 2147483647 h 33"/>
                    <a:gd name="T54" fmla="*/ 0 w 293"/>
                    <a:gd name="T55" fmla="*/ 2147483647 h 33"/>
                    <a:gd name="T56" fmla="*/ 0 w 293"/>
                    <a:gd name="T57" fmla="*/ 2147483647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3"/>
                    <a:gd name="T88" fmla="*/ 0 h 33"/>
                    <a:gd name="T89" fmla="*/ 293 w 293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5826" name="Freeform 147"/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63274 h 33"/>
                    <a:gd name="T2" fmla="*/ 0 w 293"/>
                    <a:gd name="T3" fmla="*/ 158827 h 33"/>
                    <a:gd name="T4" fmla="*/ 79 w 293"/>
                    <a:gd name="T5" fmla="*/ 45060 h 33"/>
                    <a:gd name="T6" fmla="*/ 96 w 293"/>
                    <a:gd name="T7" fmla="*/ 22214 h 33"/>
                    <a:gd name="T8" fmla="*/ 108 w 293"/>
                    <a:gd name="T9" fmla="*/ 22214 h 33"/>
                    <a:gd name="T10" fmla="*/ 127 w 293"/>
                    <a:gd name="T11" fmla="*/ 0 h 33"/>
                    <a:gd name="T12" fmla="*/ 139 w 293"/>
                    <a:gd name="T13" fmla="*/ 0 h 33"/>
                    <a:gd name="T14" fmla="*/ 155 w 293"/>
                    <a:gd name="T15" fmla="*/ 22214 h 33"/>
                    <a:gd name="T16" fmla="*/ 168 w 293"/>
                    <a:gd name="T17" fmla="*/ 31638 h 33"/>
                    <a:gd name="T18" fmla="*/ 179 w 293"/>
                    <a:gd name="T19" fmla="*/ 45060 h 33"/>
                    <a:gd name="T20" fmla="*/ 187 w 293"/>
                    <a:gd name="T21" fmla="*/ 66968 h 33"/>
                    <a:gd name="T22" fmla="*/ 195 w 293"/>
                    <a:gd name="T23" fmla="*/ 91402 h 33"/>
                    <a:gd name="T24" fmla="*/ 201 w 293"/>
                    <a:gd name="T25" fmla="*/ 114639 h 33"/>
                    <a:gd name="T26" fmla="*/ 204 w 293"/>
                    <a:gd name="T27" fmla="*/ 135843 h 33"/>
                    <a:gd name="T28" fmla="*/ 205 w 293"/>
                    <a:gd name="T29" fmla="*/ 163274 h 33"/>
                    <a:gd name="T30" fmla="*/ 204 w 293"/>
                    <a:gd name="T31" fmla="*/ 185406 h 33"/>
                    <a:gd name="T32" fmla="*/ 201 w 293"/>
                    <a:gd name="T33" fmla="*/ 214779 h 33"/>
                    <a:gd name="T34" fmla="*/ 195 w 293"/>
                    <a:gd name="T35" fmla="*/ 232542 h 33"/>
                    <a:gd name="T36" fmla="*/ 187 w 293"/>
                    <a:gd name="T37" fmla="*/ 264063 h 33"/>
                    <a:gd name="T38" fmla="*/ 179 w 293"/>
                    <a:gd name="T39" fmla="*/ 281160 h 33"/>
                    <a:gd name="T40" fmla="*/ 168 w 293"/>
                    <a:gd name="T41" fmla="*/ 297346 h 33"/>
                    <a:gd name="T42" fmla="*/ 155 w 293"/>
                    <a:gd name="T43" fmla="*/ 320390 h 33"/>
                    <a:gd name="T44" fmla="*/ 139 w 293"/>
                    <a:gd name="T45" fmla="*/ 322175 h 33"/>
                    <a:gd name="T46" fmla="*/ 128 w 293"/>
                    <a:gd name="T47" fmla="*/ 322175 h 33"/>
                    <a:gd name="T48" fmla="*/ 108 w 293"/>
                    <a:gd name="T49" fmla="*/ 322175 h 33"/>
                    <a:gd name="T50" fmla="*/ 96 w 293"/>
                    <a:gd name="T51" fmla="*/ 320390 h 33"/>
                    <a:gd name="T52" fmla="*/ 79 w 293"/>
                    <a:gd name="T53" fmla="*/ 281160 h 33"/>
                    <a:gd name="T54" fmla="*/ 0 w 293"/>
                    <a:gd name="T55" fmla="*/ 163274 h 33"/>
                    <a:gd name="T56" fmla="*/ 0 w 293"/>
                    <a:gd name="T57" fmla="*/ 163274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3"/>
                    <a:gd name="T88" fmla="*/ 0 h 33"/>
                    <a:gd name="T89" fmla="*/ 293 w 293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5823" name="Line 148"/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75820" name="AutoShape 149"/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altLang="de-DE"/>
            </a:p>
          </p:txBody>
        </p:sp>
        <p:sp>
          <p:nvSpPr>
            <p:cNvPr id="75821" name="Line 150"/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5791" name="Line 139"/>
          <p:cNvSpPr>
            <a:spLocks noChangeShapeType="1"/>
          </p:cNvSpPr>
          <p:nvPr/>
        </p:nvSpPr>
        <p:spPr bwMode="auto">
          <a:xfrm rot="195006" flipV="1">
            <a:off x="5211763" y="3621088"/>
            <a:ext cx="150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5792" name="Line 139"/>
          <p:cNvSpPr>
            <a:spLocks noChangeShapeType="1"/>
          </p:cNvSpPr>
          <p:nvPr/>
        </p:nvSpPr>
        <p:spPr bwMode="auto">
          <a:xfrm rot="195006" flipV="1">
            <a:off x="3860800" y="3565525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75793" name="Gruppieren 213"/>
          <p:cNvGrpSpPr>
            <a:grpSpLocks/>
          </p:cNvGrpSpPr>
          <p:nvPr/>
        </p:nvGrpSpPr>
        <p:grpSpPr bwMode="auto">
          <a:xfrm rot="-2792466">
            <a:off x="3617913" y="2366963"/>
            <a:ext cx="466725" cy="358775"/>
            <a:chOff x="5145788" y="2740025"/>
            <a:chExt cx="467612" cy="358671"/>
          </a:xfrm>
        </p:grpSpPr>
        <p:grpSp>
          <p:nvGrpSpPr>
            <p:cNvPr id="75815" name="Group 46"/>
            <p:cNvGrpSpPr>
              <a:grpSpLocks/>
            </p:cNvGrpSpPr>
            <p:nvPr/>
          </p:nvGrpSpPr>
          <p:grpSpPr bwMode="auto">
            <a:xfrm rot="-2652510">
              <a:off x="5300663" y="2740025"/>
              <a:ext cx="312737" cy="249238"/>
              <a:chOff x="4369" y="894"/>
              <a:chExt cx="230" cy="155"/>
            </a:xfrm>
          </p:grpSpPr>
          <p:sp>
            <p:nvSpPr>
              <p:cNvPr id="75817" name="AutoShape 47"/>
              <p:cNvSpPr>
                <a:spLocks noChangeArrowheads="1"/>
              </p:cNvSpPr>
              <p:nvPr/>
            </p:nvSpPr>
            <p:spPr bwMode="auto">
              <a:xfrm>
                <a:off x="4384" y="894"/>
                <a:ext cx="215" cy="15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9352" tIns="39676" rIns="79352" bIns="39676" anchor="ctr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75818" name="Line 48"/>
              <p:cNvSpPr>
                <a:spLocks noChangeShapeType="1"/>
              </p:cNvSpPr>
              <p:nvPr/>
            </p:nvSpPr>
            <p:spPr bwMode="auto">
              <a:xfrm>
                <a:off x="4369" y="902"/>
                <a:ext cx="1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79352" tIns="39676" rIns="79352" bIns="39676">
                <a:spAutoFit/>
              </a:bodyPr>
              <a:lstStyle/>
              <a:p>
                <a:endParaRPr lang="de-DE"/>
              </a:p>
            </p:txBody>
          </p:sp>
        </p:grpSp>
        <p:grpSp>
          <p:nvGrpSpPr>
            <p:cNvPr id="216" name="Group 43">
              <a:extLst/>
            </p:cNvPr>
            <p:cNvGrpSpPr>
              <a:grpSpLocks/>
            </p:cNvGrpSpPr>
            <p:nvPr/>
          </p:nvGrpSpPr>
          <p:grpSpPr bwMode="auto">
            <a:xfrm rot="8174896" flipH="1" flipV="1">
              <a:off x="5145788" y="2935895"/>
              <a:ext cx="229951" cy="162801"/>
              <a:chOff x="4369" y="894"/>
              <a:chExt cx="230" cy="155"/>
            </a:xfrm>
            <a:solidFill>
              <a:schemeClr val="bg1"/>
            </a:solidFill>
          </p:grpSpPr>
          <p:sp>
            <p:nvSpPr>
              <p:cNvPr id="217" name="AutoShape 44">
                <a:extLst/>
              </p:cNvPr>
              <p:cNvSpPr>
                <a:spLocks noChangeArrowheads="1"/>
              </p:cNvSpPr>
              <p:nvPr/>
            </p:nvSpPr>
            <p:spPr bwMode="auto">
              <a:xfrm>
                <a:off x="4384" y="894"/>
                <a:ext cx="215" cy="155"/>
              </a:xfrm>
              <a:prstGeom prst="triangle">
                <a:avLst>
                  <a:gd name="adj" fmla="val 50000"/>
                </a:avLst>
              </a:prstGeom>
              <a:grp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lIns="79352" tIns="39676" rIns="79352" bIns="39676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hangingPunct="0">
                  <a:lnSpc>
                    <a:spcPct val="80000"/>
                  </a:lnSpc>
                  <a:defRPr/>
                </a:pPr>
                <a:endParaRPr lang="de-DE" altLang="de-DE">
                  <a:cs typeface="+mn-cs"/>
                </a:endParaRPr>
              </a:p>
            </p:txBody>
          </p:sp>
          <p:sp>
            <p:nvSpPr>
              <p:cNvPr id="218" name="Line 45">
                <a:extLst/>
              </p:cNvPr>
              <p:cNvSpPr>
                <a:spLocks noChangeShapeType="1"/>
              </p:cNvSpPr>
              <p:nvPr/>
            </p:nvSpPr>
            <p:spPr bwMode="auto">
              <a:xfrm>
                <a:off x="4369" y="902"/>
                <a:ext cx="120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79352" tIns="39676" rIns="79352" bIns="39676">
                <a:spAutoFit/>
              </a:bodyPr>
              <a:lstStyle/>
              <a:p>
                <a:pPr eaLnBrk="0" hangingPunct="0">
                  <a:defRPr/>
                </a:pPr>
                <a:endParaRPr lang="de-DE">
                  <a:latin typeface="Arial" panose="020B0604020202020204" pitchFamily="34" charset="0"/>
                  <a:cs typeface="+mn-cs"/>
                </a:endParaRPr>
              </a:p>
            </p:txBody>
          </p:sp>
        </p:grpSp>
      </p:grpSp>
      <p:sp>
        <p:nvSpPr>
          <p:cNvPr id="222" name="Text Box 121"/>
          <p:cNvSpPr txBox="1">
            <a:spLocks noChangeArrowheads="1"/>
          </p:cNvSpPr>
          <p:nvPr/>
        </p:nvSpPr>
        <p:spPr bwMode="auto">
          <a:xfrm flipH="1">
            <a:off x="2564455" y="4360275"/>
            <a:ext cx="23767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/>
              <a:t>integrierte ½ Rolle</a:t>
            </a:r>
          </a:p>
        </p:txBody>
      </p:sp>
      <p:grpSp>
        <p:nvGrpSpPr>
          <p:cNvPr id="75795" name="Gruppieren 16"/>
          <p:cNvGrpSpPr>
            <a:grpSpLocks/>
          </p:cNvGrpSpPr>
          <p:nvPr/>
        </p:nvGrpSpPr>
        <p:grpSpPr bwMode="auto">
          <a:xfrm flipH="1">
            <a:off x="4883150" y="2262188"/>
            <a:ext cx="822325" cy="1122362"/>
            <a:chOff x="5259742" y="2262460"/>
            <a:chExt cx="822643" cy="1121524"/>
          </a:xfrm>
        </p:grpSpPr>
        <p:grpSp>
          <p:nvGrpSpPr>
            <p:cNvPr id="75808" name="Gruppieren 222"/>
            <p:cNvGrpSpPr>
              <a:grpSpLocks/>
            </p:cNvGrpSpPr>
            <p:nvPr/>
          </p:nvGrpSpPr>
          <p:grpSpPr bwMode="auto">
            <a:xfrm>
              <a:off x="5279152" y="2262460"/>
              <a:ext cx="803233" cy="1121524"/>
              <a:chOff x="1087216" y="2883153"/>
              <a:chExt cx="480497" cy="673843"/>
            </a:xfrm>
          </p:grpSpPr>
          <p:sp>
            <p:nvSpPr>
              <p:cNvPr id="75813" name="Arc 153"/>
              <p:cNvSpPr>
                <a:spLocks/>
              </p:cNvSpPr>
              <p:nvPr/>
            </p:nvSpPr>
            <p:spPr bwMode="auto">
              <a:xfrm rot="3150077" flipH="1">
                <a:off x="1119265" y="3108549"/>
                <a:ext cx="673843" cy="223052"/>
              </a:xfrm>
              <a:custGeom>
                <a:avLst/>
                <a:gdLst>
                  <a:gd name="T0" fmla="*/ 0 w 21600"/>
                  <a:gd name="T1" fmla="*/ 0 h 14058"/>
                  <a:gd name="T2" fmla="*/ 0 w 21600"/>
                  <a:gd name="T3" fmla="*/ 0 h 14058"/>
                  <a:gd name="T4" fmla="*/ 0 w 21600"/>
                  <a:gd name="T5" fmla="*/ 0 h 1405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4058"/>
                  <a:gd name="T11" fmla="*/ 21600 w 21600"/>
                  <a:gd name="T12" fmla="*/ 14058 h 140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4058" fill="none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</a:path>
                  <a:path w="21600" h="14058" stroke="0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  <a:lnTo>
                      <a:pt x="0" y="14058"/>
                    </a:lnTo>
                    <a:lnTo>
                      <a:pt x="16399" y="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814" name="AutoShape 154"/>
              <p:cNvSpPr>
                <a:spLocks noChangeArrowheads="1"/>
              </p:cNvSpPr>
              <p:nvPr/>
            </p:nvSpPr>
            <p:spPr bwMode="auto">
              <a:xfrm rot="-7649923">
                <a:off x="1093955" y="2979612"/>
                <a:ext cx="88664" cy="102142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de-DE" altLang="de-DE"/>
              </a:p>
            </p:txBody>
          </p:sp>
        </p:grpSp>
        <p:grpSp>
          <p:nvGrpSpPr>
            <p:cNvPr id="75809" name="Gruppieren 225"/>
            <p:cNvGrpSpPr>
              <a:grpSpLocks/>
            </p:cNvGrpSpPr>
            <p:nvPr/>
          </p:nvGrpSpPr>
          <p:grpSpPr bwMode="auto">
            <a:xfrm rot="-752364">
              <a:off x="5348763" y="2564307"/>
              <a:ext cx="480497" cy="673843"/>
              <a:chOff x="1087216" y="2883153"/>
              <a:chExt cx="480497" cy="673843"/>
            </a:xfrm>
          </p:grpSpPr>
          <p:sp>
            <p:nvSpPr>
              <p:cNvPr id="75811" name="Arc 153"/>
              <p:cNvSpPr>
                <a:spLocks/>
              </p:cNvSpPr>
              <p:nvPr/>
            </p:nvSpPr>
            <p:spPr bwMode="auto">
              <a:xfrm rot="3150077" flipH="1">
                <a:off x="1119265" y="3108549"/>
                <a:ext cx="673843" cy="223052"/>
              </a:xfrm>
              <a:custGeom>
                <a:avLst/>
                <a:gdLst>
                  <a:gd name="T0" fmla="*/ 0 w 21600"/>
                  <a:gd name="T1" fmla="*/ 0 h 14058"/>
                  <a:gd name="T2" fmla="*/ 0 w 21600"/>
                  <a:gd name="T3" fmla="*/ 0 h 14058"/>
                  <a:gd name="T4" fmla="*/ 0 w 21600"/>
                  <a:gd name="T5" fmla="*/ 0 h 1405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4058"/>
                  <a:gd name="T11" fmla="*/ 21600 w 21600"/>
                  <a:gd name="T12" fmla="*/ 14058 h 140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4058" fill="none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</a:path>
                  <a:path w="21600" h="14058" stroke="0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  <a:lnTo>
                      <a:pt x="0" y="14058"/>
                    </a:lnTo>
                    <a:lnTo>
                      <a:pt x="16399" y="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812" name="AutoShape 154"/>
              <p:cNvSpPr>
                <a:spLocks noChangeArrowheads="1"/>
              </p:cNvSpPr>
              <p:nvPr/>
            </p:nvSpPr>
            <p:spPr bwMode="auto">
              <a:xfrm rot="-7649923">
                <a:off x="1093955" y="2979612"/>
                <a:ext cx="88664" cy="102142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de-DE" altLang="de-DE"/>
              </a:p>
            </p:txBody>
          </p:sp>
        </p:grpSp>
        <p:cxnSp>
          <p:nvCxnSpPr>
            <p:cNvPr id="75810" name="Gerader Verbinder 6"/>
            <p:cNvCxnSpPr>
              <a:cxnSpLocks/>
            </p:cNvCxnSpPr>
            <p:nvPr/>
          </p:nvCxnSpPr>
          <p:spPr bwMode="auto">
            <a:xfrm>
              <a:off x="5259742" y="2507905"/>
              <a:ext cx="0" cy="282386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75796" name="Text Box 1174"/>
          <p:cNvSpPr txBox="1">
            <a:spLocks noChangeArrowheads="1"/>
          </p:cNvSpPr>
          <p:nvPr/>
        </p:nvSpPr>
        <p:spPr bwMode="auto">
          <a:xfrm rot="16200000" flipH="1">
            <a:off x="3603626" y="2339975"/>
            <a:ext cx="1333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2000"/>
              <a:t>  (        )</a:t>
            </a:r>
          </a:p>
        </p:txBody>
      </p:sp>
      <p:cxnSp>
        <p:nvCxnSpPr>
          <p:cNvPr id="75797" name="Gerader Verbinder 9"/>
          <p:cNvCxnSpPr>
            <a:cxnSpLocks/>
          </p:cNvCxnSpPr>
          <p:nvPr/>
        </p:nvCxnSpPr>
        <p:spPr bwMode="auto">
          <a:xfrm>
            <a:off x="3690938" y="2419350"/>
            <a:ext cx="0" cy="388938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75798" name="Gruppieren 14"/>
          <p:cNvGrpSpPr>
            <a:grpSpLocks/>
          </p:cNvGrpSpPr>
          <p:nvPr/>
        </p:nvGrpSpPr>
        <p:grpSpPr bwMode="auto">
          <a:xfrm>
            <a:off x="4125913" y="2312988"/>
            <a:ext cx="287337" cy="608012"/>
            <a:chOff x="6474338" y="2877509"/>
            <a:chExt cx="286475" cy="609336"/>
          </a:xfrm>
        </p:grpSpPr>
        <p:grpSp>
          <p:nvGrpSpPr>
            <p:cNvPr id="75801" name="Group 43"/>
            <p:cNvGrpSpPr>
              <a:grpSpLocks/>
            </p:cNvGrpSpPr>
            <p:nvPr/>
          </p:nvGrpSpPr>
          <p:grpSpPr bwMode="auto">
            <a:xfrm rot="5323926" flipH="1" flipV="1">
              <a:off x="6455219" y="2937040"/>
              <a:ext cx="365125" cy="246063"/>
              <a:chOff x="4369" y="894"/>
              <a:chExt cx="230" cy="155"/>
            </a:xfrm>
          </p:grpSpPr>
          <p:sp>
            <p:nvSpPr>
              <p:cNvPr id="75806" name="AutoShape 44"/>
              <p:cNvSpPr>
                <a:spLocks noChangeArrowheads="1"/>
              </p:cNvSpPr>
              <p:nvPr/>
            </p:nvSpPr>
            <p:spPr bwMode="auto">
              <a:xfrm>
                <a:off x="4384" y="894"/>
                <a:ext cx="215" cy="155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9352" tIns="39676" rIns="79352" bIns="39676" anchor="ctr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75807" name="Line 45"/>
              <p:cNvSpPr>
                <a:spLocks noChangeShapeType="1"/>
              </p:cNvSpPr>
              <p:nvPr/>
            </p:nvSpPr>
            <p:spPr bwMode="auto">
              <a:xfrm>
                <a:off x="4369" y="902"/>
                <a:ext cx="1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79352" tIns="39676" rIns="79352" bIns="39676">
                <a:spAutoFit/>
              </a:bodyPr>
              <a:lstStyle/>
              <a:p>
                <a:endParaRPr lang="de-DE"/>
              </a:p>
            </p:txBody>
          </p:sp>
        </p:grpSp>
        <p:grpSp>
          <p:nvGrpSpPr>
            <p:cNvPr id="75802" name="Group 43"/>
            <p:cNvGrpSpPr>
              <a:grpSpLocks/>
            </p:cNvGrpSpPr>
            <p:nvPr/>
          </p:nvGrpSpPr>
          <p:grpSpPr bwMode="auto">
            <a:xfrm rot="5503559" flipH="1" flipV="1">
              <a:off x="6473162" y="3237588"/>
              <a:ext cx="306387" cy="163513"/>
              <a:chOff x="4369" y="899"/>
              <a:chExt cx="306" cy="155"/>
            </a:xfrm>
          </p:grpSpPr>
          <p:sp>
            <p:nvSpPr>
              <p:cNvPr id="75804" name="AutoShape 44"/>
              <p:cNvSpPr>
                <a:spLocks noChangeArrowheads="1"/>
              </p:cNvSpPr>
              <p:nvPr/>
            </p:nvSpPr>
            <p:spPr bwMode="auto">
              <a:xfrm>
                <a:off x="4460" y="899"/>
                <a:ext cx="215" cy="155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9352" tIns="39676" rIns="79352" bIns="39676" anchor="ctr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75805" name="Line 45"/>
              <p:cNvSpPr>
                <a:spLocks noChangeShapeType="1"/>
              </p:cNvSpPr>
              <p:nvPr/>
            </p:nvSpPr>
            <p:spPr bwMode="auto">
              <a:xfrm>
                <a:off x="4369" y="902"/>
                <a:ext cx="1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79352" tIns="39676" rIns="79352" bIns="39676">
                <a:spAutoFit/>
              </a:bodyPr>
              <a:lstStyle/>
              <a:p>
                <a:endParaRPr lang="de-DE"/>
              </a:p>
            </p:txBody>
          </p:sp>
        </p:grpSp>
        <p:cxnSp>
          <p:nvCxnSpPr>
            <p:cNvPr id="75803" name="Gerader Verbinder 13"/>
            <p:cNvCxnSpPr>
              <a:cxnSpLocks noChangeShapeType="1"/>
            </p:cNvCxnSpPr>
            <p:nvPr/>
          </p:nvCxnSpPr>
          <p:spPr bwMode="auto">
            <a:xfrm>
              <a:off x="6474338" y="2993963"/>
              <a:ext cx="0" cy="492882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246" name="Text Box 121"/>
          <p:cNvSpPr txBox="1">
            <a:spLocks noChangeArrowheads="1"/>
          </p:cNvSpPr>
          <p:nvPr/>
        </p:nvSpPr>
        <p:spPr bwMode="auto">
          <a:xfrm flipH="1">
            <a:off x="5771049" y="2446625"/>
            <a:ext cx="216375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/>
              <a:t>1 ½ Rolle</a:t>
            </a:r>
          </a:p>
        </p:txBody>
      </p:sp>
      <p:pic>
        <p:nvPicPr>
          <p:cNvPr id="249" name="Picture 329" descr="messerflugfliege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921621" y="3667934"/>
            <a:ext cx="1203325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222" grpId="0"/>
      <p:bldP spid="2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1" name="Gruppieren 3"/>
          <p:cNvGrpSpPr>
            <a:grpSpLocks/>
          </p:cNvGrpSpPr>
          <p:nvPr/>
        </p:nvGrpSpPr>
        <p:grpSpPr bwMode="auto">
          <a:xfrm>
            <a:off x="2390775" y="1106488"/>
            <a:ext cx="4570413" cy="3224212"/>
            <a:chOff x="2191934" y="1106442"/>
            <a:chExt cx="4935515" cy="2947542"/>
          </a:xfrm>
        </p:grpSpPr>
        <p:sp>
          <p:nvSpPr>
            <p:cNvPr id="76873" name="Line 100"/>
            <p:cNvSpPr>
              <a:spLocks noChangeShapeType="1"/>
            </p:cNvSpPr>
            <p:nvPr/>
          </p:nvSpPr>
          <p:spPr bwMode="auto">
            <a:xfrm rot="10800000" flipH="1" flipV="1">
              <a:off x="2191934" y="1106442"/>
              <a:ext cx="961069" cy="24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874" name="Line 101"/>
            <p:cNvSpPr>
              <a:spLocks noChangeShapeType="1"/>
            </p:cNvSpPr>
            <p:nvPr/>
          </p:nvSpPr>
          <p:spPr bwMode="auto">
            <a:xfrm rot="10800000" flipH="1">
              <a:off x="3899772" y="1831298"/>
              <a:ext cx="7014" cy="149085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875" name="Arc 102"/>
            <p:cNvSpPr>
              <a:spLocks/>
            </p:cNvSpPr>
            <p:nvPr/>
          </p:nvSpPr>
          <p:spPr bwMode="auto">
            <a:xfrm rot="-80455" flipH="1" flipV="1">
              <a:off x="3915571" y="3313679"/>
              <a:ext cx="1484795" cy="740305"/>
            </a:xfrm>
            <a:custGeom>
              <a:avLst/>
              <a:gdLst>
                <a:gd name="T0" fmla="*/ 0 w 43134"/>
                <a:gd name="T1" fmla="*/ 2147483647 h 21600"/>
                <a:gd name="T2" fmla="*/ 2147483647 w 43134"/>
                <a:gd name="T3" fmla="*/ 2147483647 h 21600"/>
                <a:gd name="T4" fmla="*/ 2147483647 w 43134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43134"/>
                <a:gd name="T10" fmla="*/ 0 h 21600"/>
                <a:gd name="T11" fmla="*/ 43134 w 4313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134" h="21600" fill="none" extrusionOk="0">
                  <a:moveTo>
                    <a:pt x="-1" y="19913"/>
                  </a:moveTo>
                  <a:cubicBezTo>
                    <a:pt x="880" y="8672"/>
                    <a:pt x="10258" y="0"/>
                    <a:pt x="21534" y="0"/>
                  </a:cubicBezTo>
                  <a:cubicBezTo>
                    <a:pt x="33463" y="0"/>
                    <a:pt x="43134" y="9670"/>
                    <a:pt x="43134" y="21600"/>
                  </a:cubicBezTo>
                </a:path>
                <a:path w="43134" h="21600" stroke="0" extrusionOk="0">
                  <a:moveTo>
                    <a:pt x="-1" y="19913"/>
                  </a:moveTo>
                  <a:cubicBezTo>
                    <a:pt x="880" y="8672"/>
                    <a:pt x="10258" y="0"/>
                    <a:pt x="21534" y="0"/>
                  </a:cubicBezTo>
                  <a:cubicBezTo>
                    <a:pt x="33463" y="0"/>
                    <a:pt x="43134" y="9670"/>
                    <a:pt x="43134" y="21600"/>
                  </a:cubicBezTo>
                  <a:lnTo>
                    <a:pt x="21534" y="21600"/>
                  </a:lnTo>
                  <a:lnTo>
                    <a:pt x="-1" y="19913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876" name="Arc 104"/>
            <p:cNvSpPr>
              <a:spLocks/>
            </p:cNvSpPr>
            <p:nvPr/>
          </p:nvSpPr>
          <p:spPr bwMode="auto">
            <a:xfrm rot="16200000" flipV="1">
              <a:off x="3144319" y="1132142"/>
              <a:ext cx="773421" cy="756053"/>
            </a:xfrm>
            <a:custGeom>
              <a:avLst/>
              <a:gdLst>
                <a:gd name="T0" fmla="*/ 0 w 22906"/>
                <a:gd name="T1" fmla="*/ 2147483647 h 23840"/>
                <a:gd name="T2" fmla="*/ 2147483647 w 22906"/>
                <a:gd name="T3" fmla="*/ 2147483647 h 23840"/>
                <a:gd name="T4" fmla="*/ 2147483647 w 22906"/>
                <a:gd name="T5" fmla="*/ 2147483647 h 23840"/>
                <a:gd name="T6" fmla="*/ 0 60000 65536"/>
                <a:gd name="T7" fmla="*/ 0 60000 65536"/>
                <a:gd name="T8" fmla="*/ 0 60000 65536"/>
                <a:gd name="T9" fmla="*/ 0 w 22906"/>
                <a:gd name="T10" fmla="*/ 0 h 23840"/>
                <a:gd name="T11" fmla="*/ 22906 w 22906"/>
                <a:gd name="T12" fmla="*/ 23840 h 238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906" h="23840" fill="none" extrusionOk="0">
                  <a:moveTo>
                    <a:pt x="-1" y="39"/>
                  </a:moveTo>
                  <a:cubicBezTo>
                    <a:pt x="434" y="13"/>
                    <a:pt x="870" y="0"/>
                    <a:pt x="1306" y="0"/>
                  </a:cubicBezTo>
                  <a:cubicBezTo>
                    <a:pt x="13235" y="0"/>
                    <a:pt x="22906" y="9670"/>
                    <a:pt x="22906" y="21600"/>
                  </a:cubicBezTo>
                  <a:cubicBezTo>
                    <a:pt x="22906" y="22348"/>
                    <a:pt x="22867" y="23095"/>
                    <a:pt x="22789" y="23839"/>
                  </a:cubicBezTo>
                </a:path>
                <a:path w="22906" h="23840" stroke="0" extrusionOk="0">
                  <a:moveTo>
                    <a:pt x="-1" y="39"/>
                  </a:moveTo>
                  <a:cubicBezTo>
                    <a:pt x="434" y="13"/>
                    <a:pt x="870" y="0"/>
                    <a:pt x="1306" y="0"/>
                  </a:cubicBezTo>
                  <a:cubicBezTo>
                    <a:pt x="13235" y="0"/>
                    <a:pt x="22906" y="9670"/>
                    <a:pt x="22906" y="21600"/>
                  </a:cubicBezTo>
                  <a:cubicBezTo>
                    <a:pt x="22906" y="22348"/>
                    <a:pt x="22867" y="23095"/>
                    <a:pt x="22789" y="23839"/>
                  </a:cubicBezTo>
                  <a:lnTo>
                    <a:pt x="1306" y="21600"/>
                  </a:lnTo>
                  <a:lnTo>
                    <a:pt x="-1" y="39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877" name="Line 105"/>
            <p:cNvSpPr>
              <a:spLocks noChangeShapeType="1"/>
            </p:cNvSpPr>
            <p:nvPr/>
          </p:nvSpPr>
          <p:spPr bwMode="auto">
            <a:xfrm rot="10800000" flipH="1">
              <a:off x="5383823" y="1936738"/>
              <a:ext cx="23832" cy="143418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878" name="Arc 104"/>
            <p:cNvSpPr>
              <a:spLocks/>
            </p:cNvSpPr>
            <p:nvPr/>
          </p:nvSpPr>
          <p:spPr bwMode="auto">
            <a:xfrm rot="5400000" flipH="1" flipV="1">
              <a:off x="5398603" y="1167122"/>
              <a:ext cx="773421" cy="756053"/>
            </a:xfrm>
            <a:custGeom>
              <a:avLst/>
              <a:gdLst>
                <a:gd name="T0" fmla="*/ 0 w 22906"/>
                <a:gd name="T1" fmla="*/ 2147483647 h 23840"/>
                <a:gd name="T2" fmla="*/ 2147483647 w 22906"/>
                <a:gd name="T3" fmla="*/ 2147483647 h 23840"/>
                <a:gd name="T4" fmla="*/ 2147483647 w 22906"/>
                <a:gd name="T5" fmla="*/ 2147483647 h 23840"/>
                <a:gd name="T6" fmla="*/ 0 60000 65536"/>
                <a:gd name="T7" fmla="*/ 0 60000 65536"/>
                <a:gd name="T8" fmla="*/ 0 60000 65536"/>
                <a:gd name="T9" fmla="*/ 0 w 22906"/>
                <a:gd name="T10" fmla="*/ 0 h 23840"/>
                <a:gd name="T11" fmla="*/ 22906 w 22906"/>
                <a:gd name="T12" fmla="*/ 23840 h 2384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906" h="23840" fill="none" extrusionOk="0">
                  <a:moveTo>
                    <a:pt x="-1" y="39"/>
                  </a:moveTo>
                  <a:cubicBezTo>
                    <a:pt x="434" y="13"/>
                    <a:pt x="870" y="0"/>
                    <a:pt x="1306" y="0"/>
                  </a:cubicBezTo>
                  <a:cubicBezTo>
                    <a:pt x="13235" y="0"/>
                    <a:pt x="22906" y="9670"/>
                    <a:pt x="22906" y="21600"/>
                  </a:cubicBezTo>
                  <a:cubicBezTo>
                    <a:pt x="22906" y="22348"/>
                    <a:pt x="22867" y="23095"/>
                    <a:pt x="22789" y="23839"/>
                  </a:cubicBezTo>
                </a:path>
                <a:path w="22906" h="23840" stroke="0" extrusionOk="0">
                  <a:moveTo>
                    <a:pt x="-1" y="39"/>
                  </a:moveTo>
                  <a:cubicBezTo>
                    <a:pt x="434" y="13"/>
                    <a:pt x="870" y="0"/>
                    <a:pt x="1306" y="0"/>
                  </a:cubicBezTo>
                  <a:cubicBezTo>
                    <a:pt x="13235" y="0"/>
                    <a:pt x="22906" y="9670"/>
                    <a:pt x="22906" y="21600"/>
                  </a:cubicBezTo>
                  <a:cubicBezTo>
                    <a:pt x="22906" y="22348"/>
                    <a:pt x="22867" y="23095"/>
                    <a:pt x="22789" y="23839"/>
                  </a:cubicBezTo>
                  <a:lnTo>
                    <a:pt x="1306" y="21600"/>
                  </a:lnTo>
                  <a:lnTo>
                    <a:pt x="-1" y="39"/>
                  </a:lnTo>
                  <a:close/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879" name="Line 100"/>
            <p:cNvSpPr>
              <a:spLocks noChangeShapeType="1"/>
            </p:cNvSpPr>
            <p:nvPr/>
          </p:nvSpPr>
          <p:spPr bwMode="auto">
            <a:xfrm rot="10800000" flipH="1" flipV="1">
              <a:off x="6166380" y="1160525"/>
              <a:ext cx="961069" cy="240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6802" name="Text Box 3"/>
          <p:cNvSpPr txBox="1">
            <a:spLocks noChangeArrowheads="1"/>
          </p:cNvSpPr>
          <p:nvPr/>
        </p:nvSpPr>
        <p:spPr bwMode="auto">
          <a:xfrm>
            <a:off x="8051800" y="6529388"/>
            <a:ext cx="93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 b="1"/>
              <a:t>F-25.05.02</a:t>
            </a:r>
          </a:p>
        </p:txBody>
      </p:sp>
      <p:grpSp>
        <p:nvGrpSpPr>
          <p:cNvPr id="76804" name="Gruppieren 4"/>
          <p:cNvGrpSpPr>
            <a:grpSpLocks/>
          </p:cNvGrpSpPr>
          <p:nvPr/>
        </p:nvGrpSpPr>
        <p:grpSpPr bwMode="auto">
          <a:xfrm rot="6039874" flipH="1">
            <a:off x="4183856" y="4079082"/>
            <a:ext cx="479425" cy="674688"/>
            <a:chOff x="1087216" y="2883153"/>
            <a:chExt cx="480497" cy="673843"/>
          </a:xfrm>
        </p:grpSpPr>
        <p:sp>
          <p:nvSpPr>
            <p:cNvPr id="76871" name="Arc 153"/>
            <p:cNvSpPr>
              <a:spLocks/>
            </p:cNvSpPr>
            <p:nvPr/>
          </p:nvSpPr>
          <p:spPr bwMode="auto">
            <a:xfrm rot="3150077" flipH="1">
              <a:off x="1119265" y="3108549"/>
              <a:ext cx="673843" cy="223052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6872" name="AutoShape 154"/>
            <p:cNvSpPr>
              <a:spLocks noChangeArrowheads="1"/>
            </p:cNvSpPr>
            <p:nvPr/>
          </p:nvSpPr>
          <p:spPr bwMode="auto">
            <a:xfrm rot="-7649923">
              <a:off x="1093955" y="2979612"/>
              <a:ext cx="88664" cy="102142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 altLang="de-DE"/>
            </a:p>
          </p:txBody>
        </p:sp>
      </p:grpSp>
      <p:grpSp>
        <p:nvGrpSpPr>
          <p:cNvPr id="76805" name="Group 159"/>
          <p:cNvGrpSpPr>
            <a:grpSpLocks/>
          </p:cNvGrpSpPr>
          <p:nvPr/>
        </p:nvGrpSpPr>
        <p:grpSpPr bwMode="auto">
          <a:xfrm rot="-5400000">
            <a:off x="6866732" y="881856"/>
            <a:ext cx="222250" cy="490537"/>
            <a:chOff x="2940" y="264"/>
            <a:chExt cx="300" cy="1452"/>
          </a:xfrm>
        </p:grpSpPr>
        <p:grpSp>
          <p:nvGrpSpPr>
            <p:cNvPr id="76861" name="Group 160"/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76864" name="Group 161"/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76866" name="Group 162"/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76869" name="Freeform 163"/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7 w 1153"/>
                      <a:gd name="T1" fmla="*/ 2147483647 h 204"/>
                      <a:gd name="T2" fmla="*/ 2147483647 w 1153"/>
                      <a:gd name="T3" fmla="*/ 2147483647 h 204"/>
                      <a:gd name="T4" fmla="*/ 2147483647 w 1153"/>
                      <a:gd name="T5" fmla="*/ 2147483647 h 204"/>
                      <a:gd name="T6" fmla="*/ 2147483647 w 1153"/>
                      <a:gd name="T7" fmla="*/ 2147483647 h 204"/>
                      <a:gd name="T8" fmla="*/ 2147483647 w 1153"/>
                      <a:gd name="T9" fmla="*/ 2147483647 h 204"/>
                      <a:gd name="T10" fmla="*/ 2147483647 w 1153"/>
                      <a:gd name="T11" fmla="*/ 2147483647 h 204"/>
                      <a:gd name="T12" fmla="*/ 2147483647 w 1153"/>
                      <a:gd name="T13" fmla="*/ 2147483647 h 204"/>
                      <a:gd name="T14" fmla="*/ 2147483647 w 1153"/>
                      <a:gd name="T15" fmla="*/ 2147483647 h 204"/>
                      <a:gd name="T16" fmla="*/ 2147483647 w 1153"/>
                      <a:gd name="T17" fmla="*/ 2147483647 h 204"/>
                      <a:gd name="T18" fmla="*/ 2147483647 w 1153"/>
                      <a:gd name="T19" fmla="*/ 2147483647 h 204"/>
                      <a:gd name="T20" fmla="*/ 2147483647 w 1153"/>
                      <a:gd name="T21" fmla="*/ 2147483647 h 204"/>
                      <a:gd name="T22" fmla="*/ 2147483647 w 1153"/>
                      <a:gd name="T23" fmla="*/ 2147483647 h 204"/>
                      <a:gd name="T24" fmla="*/ 2147483647 w 1153"/>
                      <a:gd name="T25" fmla="*/ 2147483647 h 204"/>
                      <a:gd name="T26" fmla="*/ 2147483647 w 1153"/>
                      <a:gd name="T27" fmla="*/ 2147483647 h 204"/>
                      <a:gd name="T28" fmla="*/ 2147483647 w 1153"/>
                      <a:gd name="T29" fmla="*/ 2147483647 h 204"/>
                      <a:gd name="T30" fmla="*/ 2147483647 w 1153"/>
                      <a:gd name="T31" fmla="*/ 2147483647 h 204"/>
                      <a:gd name="T32" fmla="*/ 2147483647 w 1153"/>
                      <a:gd name="T33" fmla="*/ 2147483647 h 204"/>
                      <a:gd name="T34" fmla="*/ 2147483647 w 1153"/>
                      <a:gd name="T35" fmla="*/ 2147483647 h 204"/>
                      <a:gd name="T36" fmla="*/ 2147483647 w 1153"/>
                      <a:gd name="T37" fmla="*/ 2147483647 h 204"/>
                      <a:gd name="T38" fmla="*/ 2147483647 w 1153"/>
                      <a:gd name="T39" fmla="*/ 2147483647 h 204"/>
                      <a:gd name="T40" fmla="*/ 2147483647 w 1153"/>
                      <a:gd name="T41" fmla="*/ 2147483647 h 204"/>
                      <a:gd name="T42" fmla="*/ 2147483647 w 1153"/>
                      <a:gd name="T43" fmla="*/ 2147483647 h 204"/>
                      <a:gd name="T44" fmla="*/ 1184487105 w 1153"/>
                      <a:gd name="T45" fmla="*/ 2147483647 h 204"/>
                      <a:gd name="T46" fmla="*/ 0 w 1153"/>
                      <a:gd name="T47" fmla="*/ 2147483647 h 204"/>
                      <a:gd name="T48" fmla="*/ 2147483647 w 1153"/>
                      <a:gd name="T49" fmla="*/ 2147483647 h 204"/>
                      <a:gd name="T50" fmla="*/ 2147483647 w 1153"/>
                      <a:gd name="T51" fmla="*/ 2147483647 h 204"/>
                      <a:gd name="T52" fmla="*/ 2147483647 w 1153"/>
                      <a:gd name="T53" fmla="*/ 2147483647 h 204"/>
                      <a:gd name="T54" fmla="*/ 2147483647 w 1153"/>
                      <a:gd name="T55" fmla="*/ 2147483647 h 204"/>
                      <a:gd name="T56" fmla="*/ 2147483647 w 1153"/>
                      <a:gd name="T57" fmla="*/ 2147483647 h 204"/>
                      <a:gd name="T58" fmla="*/ 2147483647 w 1153"/>
                      <a:gd name="T59" fmla="*/ 2147483647 h 204"/>
                      <a:gd name="T60" fmla="*/ 2147483647 w 1153"/>
                      <a:gd name="T61" fmla="*/ 2147483647 h 204"/>
                      <a:gd name="T62" fmla="*/ 2147483647 w 1153"/>
                      <a:gd name="T63" fmla="*/ 2147483647 h 204"/>
                      <a:gd name="T64" fmla="*/ 2147483647 w 1153"/>
                      <a:gd name="T65" fmla="*/ 2147483647 h 204"/>
                      <a:gd name="T66" fmla="*/ 2147483647 w 1153"/>
                      <a:gd name="T67" fmla="*/ 2147483647 h 204"/>
                      <a:gd name="T68" fmla="*/ 2147483647 w 1153"/>
                      <a:gd name="T69" fmla="*/ 2147483647 h 204"/>
                      <a:gd name="T70" fmla="*/ 2147483647 w 1153"/>
                      <a:gd name="T71" fmla="*/ 2147483647 h 204"/>
                      <a:gd name="T72" fmla="*/ 2147483647 w 1153"/>
                      <a:gd name="T73" fmla="*/ 2147483647 h 204"/>
                      <a:gd name="T74" fmla="*/ 2147483647 w 1153"/>
                      <a:gd name="T75" fmla="*/ 2147483647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1153"/>
                      <a:gd name="T115" fmla="*/ 0 h 204"/>
                      <a:gd name="T116" fmla="*/ 1153 w 1153"/>
                      <a:gd name="T117" fmla="*/ 204 h 204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6870" name="Freeform 164"/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7 h 69"/>
                      <a:gd name="T2" fmla="*/ 2147483647 w 247"/>
                      <a:gd name="T3" fmla="*/ 2147483647 h 69"/>
                      <a:gd name="T4" fmla="*/ 2147483647 w 247"/>
                      <a:gd name="T5" fmla="*/ 2147483647 h 69"/>
                      <a:gd name="T6" fmla="*/ 2147483647 w 247"/>
                      <a:gd name="T7" fmla="*/ 2147483647 h 69"/>
                      <a:gd name="T8" fmla="*/ 2147483647 w 247"/>
                      <a:gd name="T9" fmla="*/ 2147483647 h 69"/>
                      <a:gd name="T10" fmla="*/ 2147483647 w 247"/>
                      <a:gd name="T11" fmla="*/ 2147483647 h 69"/>
                      <a:gd name="T12" fmla="*/ 2147483647 w 247"/>
                      <a:gd name="T13" fmla="*/ 2147483647 h 69"/>
                      <a:gd name="T14" fmla="*/ 2147483647 w 247"/>
                      <a:gd name="T15" fmla="*/ 2147483647 h 69"/>
                      <a:gd name="T16" fmla="*/ 2147483647 w 247"/>
                      <a:gd name="T17" fmla="*/ 2147483647 h 69"/>
                      <a:gd name="T18" fmla="*/ 2147483647 w 247"/>
                      <a:gd name="T19" fmla="*/ 2147483647 h 69"/>
                      <a:gd name="T20" fmla="*/ 2147483647 w 247"/>
                      <a:gd name="T21" fmla="*/ 2147483647 h 69"/>
                      <a:gd name="T22" fmla="*/ 2147483647 w 247"/>
                      <a:gd name="T23" fmla="*/ 0 h 69"/>
                      <a:gd name="T24" fmla="*/ 2147483647 w 247"/>
                      <a:gd name="T25" fmla="*/ 2147483647 h 69"/>
                      <a:gd name="T26" fmla="*/ 2147483647 w 247"/>
                      <a:gd name="T27" fmla="*/ 2147483647 h 69"/>
                      <a:gd name="T28" fmla="*/ 0 w 247"/>
                      <a:gd name="T29" fmla="*/ 2147483647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47"/>
                      <a:gd name="T46" fmla="*/ 0 h 69"/>
                      <a:gd name="T47" fmla="*/ 247 w 247"/>
                      <a:gd name="T48" fmla="*/ 69 h 6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6867" name="Freeform 165"/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7 h 33"/>
                    <a:gd name="T2" fmla="*/ 0 w 293"/>
                    <a:gd name="T3" fmla="*/ 2147483647 h 33"/>
                    <a:gd name="T4" fmla="*/ 2147483647 w 293"/>
                    <a:gd name="T5" fmla="*/ 2147483647 h 33"/>
                    <a:gd name="T6" fmla="*/ 2147483647 w 293"/>
                    <a:gd name="T7" fmla="*/ 2147483647 h 33"/>
                    <a:gd name="T8" fmla="*/ 2147483647 w 293"/>
                    <a:gd name="T9" fmla="*/ 2147483647 h 33"/>
                    <a:gd name="T10" fmla="*/ 2147483647 w 293"/>
                    <a:gd name="T11" fmla="*/ 0 h 33"/>
                    <a:gd name="T12" fmla="*/ 2147483647 w 293"/>
                    <a:gd name="T13" fmla="*/ 0 h 33"/>
                    <a:gd name="T14" fmla="*/ 2147483647 w 293"/>
                    <a:gd name="T15" fmla="*/ 2147483647 h 33"/>
                    <a:gd name="T16" fmla="*/ 2147483647 w 293"/>
                    <a:gd name="T17" fmla="*/ 2147483647 h 33"/>
                    <a:gd name="T18" fmla="*/ 2147483647 w 293"/>
                    <a:gd name="T19" fmla="*/ 2147483647 h 33"/>
                    <a:gd name="T20" fmla="*/ 2147483647 w 293"/>
                    <a:gd name="T21" fmla="*/ 2147483647 h 33"/>
                    <a:gd name="T22" fmla="*/ 2147483647 w 293"/>
                    <a:gd name="T23" fmla="*/ 2147483647 h 33"/>
                    <a:gd name="T24" fmla="*/ 2147483647 w 293"/>
                    <a:gd name="T25" fmla="*/ 2147483647 h 33"/>
                    <a:gd name="T26" fmla="*/ 2147483647 w 293"/>
                    <a:gd name="T27" fmla="*/ 2147483647 h 33"/>
                    <a:gd name="T28" fmla="*/ 2147483647 w 293"/>
                    <a:gd name="T29" fmla="*/ 2147483647 h 33"/>
                    <a:gd name="T30" fmla="*/ 2147483647 w 293"/>
                    <a:gd name="T31" fmla="*/ 2147483647 h 33"/>
                    <a:gd name="T32" fmla="*/ 2147483647 w 293"/>
                    <a:gd name="T33" fmla="*/ 2147483647 h 33"/>
                    <a:gd name="T34" fmla="*/ 2147483647 w 293"/>
                    <a:gd name="T35" fmla="*/ 2147483647 h 33"/>
                    <a:gd name="T36" fmla="*/ 2147483647 w 293"/>
                    <a:gd name="T37" fmla="*/ 2147483647 h 33"/>
                    <a:gd name="T38" fmla="*/ 2147483647 w 293"/>
                    <a:gd name="T39" fmla="*/ 2147483647 h 33"/>
                    <a:gd name="T40" fmla="*/ 2147483647 w 293"/>
                    <a:gd name="T41" fmla="*/ 2147483647 h 33"/>
                    <a:gd name="T42" fmla="*/ 2147483647 w 293"/>
                    <a:gd name="T43" fmla="*/ 2147483647 h 33"/>
                    <a:gd name="T44" fmla="*/ 2147483647 w 293"/>
                    <a:gd name="T45" fmla="*/ 2147483647 h 33"/>
                    <a:gd name="T46" fmla="*/ 2147483647 w 293"/>
                    <a:gd name="T47" fmla="*/ 2147483647 h 33"/>
                    <a:gd name="T48" fmla="*/ 2147483647 w 293"/>
                    <a:gd name="T49" fmla="*/ 2147483647 h 33"/>
                    <a:gd name="T50" fmla="*/ 2147483647 w 293"/>
                    <a:gd name="T51" fmla="*/ 2147483647 h 33"/>
                    <a:gd name="T52" fmla="*/ 2147483647 w 293"/>
                    <a:gd name="T53" fmla="*/ 2147483647 h 33"/>
                    <a:gd name="T54" fmla="*/ 0 w 293"/>
                    <a:gd name="T55" fmla="*/ 2147483647 h 33"/>
                    <a:gd name="T56" fmla="*/ 0 w 293"/>
                    <a:gd name="T57" fmla="*/ 2147483647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3"/>
                    <a:gd name="T88" fmla="*/ 0 h 33"/>
                    <a:gd name="T89" fmla="*/ 293 w 293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868" name="Freeform 166"/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63274 h 33"/>
                    <a:gd name="T2" fmla="*/ 0 w 293"/>
                    <a:gd name="T3" fmla="*/ 158827 h 33"/>
                    <a:gd name="T4" fmla="*/ 79 w 293"/>
                    <a:gd name="T5" fmla="*/ 45060 h 33"/>
                    <a:gd name="T6" fmla="*/ 96 w 293"/>
                    <a:gd name="T7" fmla="*/ 22214 h 33"/>
                    <a:gd name="T8" fmla="*/ 108 w 293"/>
                    <a:gd name="T9" fmla="*/ 22214 h 33"/>
                    <a:gd name="T10" fmla="*/ 127 w 293"/>
                    <a:gd name="T11" fmla="*/ 0 h 33"/>
                    <a:gd name="T12" fmla="*/ 139 w 293"/>
                    <a:gd name="T13" fmla="*/ 0 h 33"/>
                    <a:gd name="T14" fmla="*/ 155 w 293"/>
                    <a:gd name="T15" fmla="*/ 22214 h 33"/>
                    <a:gd name="T16" fmla="*/ 168 w 293"/>
                    <a:gd name="T17" fmla="*/ 31638 h 33"/>
                    <a:gd name="T18" fmla="*/ 179 w 293"/>
                    <a:gd name="T19" fmla="*/ 45060 h 33"/>
                    <a:gd name="T20" fmla="*/ 187 w 293"/>
                    <a:gd name="T21" fmla="*/ 66968 h 33"/>
                    <a:gd name="T22" fmla="*/ 195 w 293"/>
                    <a:gd name="T23" fmla="*/ 91402 h 33"/>
                    <a:gd name="T24" fmla="*/ 201 w 293"/>
                    <a:gd name="T25" fmla="*/ 114639 h 33"/>
                    <a:gd name="T26" fmla="*/ 204 w 293"/>
                    <a:gd name="T27" fmla="*/ 135843 h 33"/>
                    <a:gd name="T28" fmla="*/ 205 w 293"/>
                    <a:gd name="T29" fmla="*/ 163274 h 33"/>
                    <a:gd name="T30" fmla="*/ 204 w 293"/>
                    <a:gd name="T31" fmla="*/ 185406 h 33"/>
                    <a:gd name="T32" fmla="*/ 201 w 293"/>
                    <a:gd name="T33" fmla="*/ 214779 h 33"/>
                    <a:gd name="T34" fmla="*/ 195 w 293"/>
                    <a:gd name="T35" fmla="*/ 232542 h 33"/>
                    <a:gd name="T36" fmla="*/ 187 w 293"/>
                    <a:gd name="T37" fmla="*/ 264063 h 33"/>
                    <a:gd name="T38" fmla="*/ 179 w 293"/>
                    <a:gd name="T39" fmla="*/ 281160 h 33"/>
                    <a:gd name="T40" fmla="*/ 168 w 293"/>
                    <a:gd name="T41" fmla="*/ 297346 h 33"/>
                    <a:gd name="T42" fmla="*/ 155 w 293"/>
                    <a:gd name="T43" fmla="*/ 320390 h 33"/>
                    <a:gd name="T44" fmla="*/ 139 w 293"/>
                    <a:gd name="T45" fmla="*/ 322175 h 33"/>
                    <a:gd name="T46" fmla="*/ 128 w 293"/>
                    <a:gd name="T47" fmla="*/ 322175 h 33"/>
                    <a:gd name="T48" fmla="*/ 108 w 293"/>
                    <a:gd name="T49" fmla="*/ 322175 h 33"/>
                    <a:gd name="T50" fmla="*/ 96 w 293"/>
                    <a:gd name="T51" fmla="*/ 320390 h 33"/>
                    <a:gd name="T52" fmla="*/ 79 w 293"/>
                    <a:gd name="T53" fmla="*/ 281160 h 33"/>
                    <a:gd name="T54" fmla="*/ 0 w 293"/>
                    <a:gd name="T55" fmla="*/ 163274 h 33"/>
                    <a:gd name="T56" fmla="*/ 0 w 293"/>
                    <a:gd name="T57" fmla="*/ 163274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3"/>
                    <a:gd name="T88" fmla="*/ 0 h 33"/>
                    <a:gd name="T89" fmla="*/ 293 w 293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6865" name="Line 167"/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76862" name="AutoShape 168"/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altLang="de-DE"/>
            </a:p>
          </p:txBody>
        </p:sp>
        <p:sp>
          <p:nvSpPr>
            <p:cNvPr id="76863" name="Line 169"/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6806" name="AutoShape 170"/>
          <p:cNvSpPr>
            <a:spLocks noChangeArrowheads="1"/>
          </p:cNvSpPr>
          <p:nvPr/>
        </p:nvSpPr>
        <p:spPr bwMode="auto">
          <a:xfrm>
            <a:off x="6189663" y="1058863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altLang="de-DE"/>
          </a:p>
        </p:txBody>
      </p:sp>
      <p:sp>
        <p:nvSpPr>
          <p:cNvPr id="76807" name="AutoShape 171"/>
          <p:cNvSpPr>
            <a:spLocks noChangeArrowheads="1"/>
          </p:cNvSpPr>
          <p:nvPr/>
        </p:nvSpPr>
        <p:spPr bwMode="auto">
          <a:xfrm rot="10800000" flipH="1">
            <a:off x="2705100" y="1023938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altLang="de-DE"/>
          </a:p>
        </p:txBody>
      </p:sp>
      <p:grpSp>
        <p:nvGrpSpPr>
          <p:cNvPr id="76808" name="Group 124"/>
          <p:cNvGrpSpPr>
            <a:grpSpLocks/>
          </p:cNvGrpSpPr>
          <p:nvPr/>
        </p:nvGrpSpPr>
        <p:grpSpPr bwMode="auto">
          <a:xfrm rot="16200000" flipH="1">
            <a:off x="2307432" y="910431"/>
            <a:ext cx="222250" cy="490537"/>
            <a:chOff x="2940" y="264"/>
            <a:chExt cx="300" cy="1452"/>
          </a:xfrm>
        </p:grpSpPr>
        <p:grpSp>
          <p:nvGrpSpPr>
            <p:cNvPr id="76851" name="Group 125"/>
            <p:cNvGrpSpPr>
              <a:grpSpLocks/>
            </p:cNvGrpSpPr>
            <p:nvPr/>
          </p:nvGrpSpPr>
          <p:grpSpPr bwMode="auto">
            <a:xfrm>
              <a:off x="2940" y="264"/>
              <a:ext cx="252" cy="1368"/>
              <a:chOff x="3024" y="732"/>
              <a:chExt cx="252" cy="1368"/>
            </a:xfrm>
          </p:grpSpPr>
          <p:grpSp>
            <p:nvGrpSpPr>
              <p:cNvPr id="76854" name="Group 126"/>
              <p:cNvGrpSpPr>
                <a:grpSpLocks/>
              </p:cNvGrpSpPr>
              <p:nvPr/>
            </p:nvGrpSpPr>
            <p:grpSpPr bwMode="auto">
              <a:xfrm>
                <a:off x="3024" y="732"/>
                <a:ext cx="252" cy="1368"/>
                <a:chOff x="3168" y="1008"/>
                <a:chExt cx="484" cy="2448"/>
              </a:xfrm>
            </p:grpSpPr>
            <p:grpSp>
              <p:nvGrpSpPr>
                <p:cNvPr id="76856" name="Group 127"/>
                <p:cNvGrpSpPr>
                  <a:grpSpLocks/>
                </p:cNvGrpSpPr>
                <p:nvPr/>
              </p:nvGrpSpPr>
              <p:grpSpPr bwMode="auto">
                <a:xfrm>
                  <a:off x="3168" y="1008"/>
                  <a:ext cx="484" cy="2448"/>
                  <a:chOff x="2256" y="864"/>
                  <a:chExt cx="532" cy="2448"/>
                </a:xfrm>
              </p:grpSpPr>
              <p:sp>
                <p:nvSpPr>
                  <p:cNvPr id="76859" name="Freeform 128"/>
                  <p:cNvSpPr>
                    <a:spLocks/>
                  </p:cNvSpPr>
                  <p:nvPr/>
                </p:nvSpPr>
                <p:spPr bwMode="auto">
                  <a:xfrm rot="5389413">
                    <a:off x="1298" y="1822"/>
                    <a:ext cx="2448" cy="532"/>
                  </a:xfrm>
                  <a:custGeom>
                    <a:avLst/>
                    <a:gdLst>
                      <a:gd name="T0" fmla="*/ 2147483647 w 1153"/>
                      <a:gd name="T1" fmla="*/ 2147483647 h 204"/>
                      <a:gd name="T2" fmla="*/ 2147483647 w 1153"/>
                      <a:gd name="T3" fmla="*/ 2147483647 h 204"/>
                      <a:gd name="T4" fmla="*/ 2147483647 w 1153"/>
                      <a:gd name="T5" fmla="*/ 2147483647 h 204"/>
                      <a:gd name="T6" fmla="*/ 2147483647 w 1153"/>
                      <a:gd name="T7" fmla="*/ 2147483647 h 204"/>
                      <a:gd name="T8" fmla="*/ 2147483647 w 1153"/>
                      <a:gd name="T9" fmla="*/ 2147483647 h 204"/>
                      <a:gd name="T10" fmla="*/ 2147483647 w 1153"/>
                      <a:gd name="T11" fmla="*/ 2147483647 h 204"/>
                      <a:gd name="T12" fmla="*/ 2147483647 w 1153"/>
                      <a:gd name="T13" fmla="*/ 2147483647 h 204"/>
                      <a:gd name="T14" fmla="*/ 2147483647 w 1153"/>
                      <a:gd name="T15" fmla="*/ 2147483647 h 204"/>
                      <a:gd name="T16" fmla="*/ 2147483647 w 1153"/>
                      <a:gd name="T17" fmla="*/ 2147483647 h 204"/>
                      <a:gd name="T18" fmla="*/ 2147483647 w 1153"/>
                      <a:gd name="T19" fmla="*/ 2147483647 h 204"/>
                      <a:gd name="T20" fmla="*/ 2147483647 w 1153"/>
                      <a:gd name="T21" fmla="*/ 2147483647 h 204"/>
                      <a:gd name="T22" fmla="*/ 2147483647 w 1153"/>
                      <a:gd name="T23" fmla="*/ 2147483647 h 204"/>
                      <a:gd name="T24" fmla="*/ 2147483647 w 1153"/>
                      <a:gd name="T25" fmla="*/ 2147483647 h 204"/>
                      <a:gd name="T26" fmla="*/ 2147483647 w 1153"/>
                      <a:gd name="T27" fmla="*/ 2147483647 h 204"/>
                      <a:gd name="T28" fmla="*/ 2147483647 w 1153"/>
                      <a:gd name="T29" fmla="*/ 2147483647 h 204"/>
                      <a:gd name="T30" fmla="*/ 2147483647 w 1153"/>
                      <a:gd name="T31" fmla="*/ 2147483647 h 204"/>
                      <a:gd name="T32" fmla="*/ 2147483647 w 1153"/>
                      <a:gd name="T33" fmla="*/ 2147483647 h 204"/>
                      <a:gd name="T34" fmla="*/ 2147483647 w 1153"/>
                      <a:gd name="T35" fmla="*/ 2147483647 h 204"/>
                      <a:gd name="T36" fmla="*/ 2147483647 w 1153"/>
                      <a:gd name="T37" fmla="*/ 2147483647 h 204"/>
                      <a:gd name="T38" fmla="*/ 2147483647 w 1153"/>
                      <a:gd name="T39" fmla="*/ 2147483647 h 204"/>
                      <a:gd name="T40" fmla="*/ 2147483647 w 1153"/>
                      <a:gd name="T41" fmla="*/ 2147483647 h 204"/>
                      <a:gd name="T42" fmla="*/ 2147483647 w 1153"/>
                      <a:gd name="T43" fmla="*/ 2147483647 h 204"/>
                      <a:gd name="T44" fmla="*/ 1184487105 w 1153"/>
                      <a:gd name="T45" fmla="*/ 2147483647 h 204"/>
                      <a:gd name="T46" fmla="*/ 0 w 1153"/>
                      <a:gd name="T47" fmla="*/ 2147483647 h 204"/>
                      <a:gd name="T48" fmla="*/ 2147483647 w 1153"/>
                      <a:gd name="T49" fmla="*/ 2147483647 h 204"/>
                      <a:gd name="T50" fmla="*/ 2147483647 w 1153"/>
                      <a:gd name="T51" fmla="*/ 2147483647 h 204"/>
                      <a:gd name="T52" fmla="*/ 2147483647 w 1153"/>
                      <a:gd name="T53" fmla="*/ 2147483647 h 204"/>
                      <a:gd name="T54" fmla="*/ 2147483647 w 1153"/>
                      <a:gd name="T55" fmla="*/ 2147483647 h 204"/>
                      <a:gd name="T56" fmla="*/ 2147483647 w 1153"/>
                      <a:gd name="T57" fmla="*/ 2147483647 h 204"/>
                      <a:gd name="T58" fmla="*/ 2147483647 w 1153"/>
                      <a:gd name="T59" fmla="*/ 2147483647 h 204"/>
                      <a:gd name="T60" fmla="*/ 2147483647 w 1153"/>
                      <a:gd name="T61" fmla="*/ 2147483647 h 204"/>
                      <a:gd name="T62" fmla="*/ 2147483647 w 1153"/>
                      <a:gd name="T63" fmla="*/ 2147483647 h 204"/>
                      <a:gd name="T64" fmla="*/ 2147483647 w 1153"/>
                      <a:gd name="T65" fmla="*/ 2147483647 h 204"/>
                      <a:gd name="T66" fmla="*/ 2147483647 w 1153"/>
                      <a:gd name="T67" fmla="*/ 2147483647 h 204"/>
                      <a:gd name="T68" fmla="*/ 2147483647 w 1153"/>
                      <a:gd name="T69" fmla="*/ 2147483647 h 204"/>
                      <a:gd name="T70" fmla="*/ 2147483647 w 1153"/>
                      <a:gd name="T71" fmla="*/ 2147483647 h 204"/>
                      <a:gd name="T72" fmla="*/ 2147483647 w 1153"/>
                      <a:gd name="T73" fmla="*/ 2147483647 h 204"/>
                      <a:gd name="T74" fmla="*/ 2147483647 w 1153"/>
                      <a:gd name="T75" fmla="*/ 2147483647 h 204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w 1153"/>
                      <a:gd name="T115" fmla="*/ 0 h 204"/>
                      <a:gd name="T116" fmla="*/ 1153 w 1153"/>
                      <a:gd name="T117" fmla="*/ 204 h 204"/>
                    </a:gdLst>
                    <a:ahLst/>
                    <a:cxnLst>
                      <a:cxn ang="T76">
                        <a:pos x="T0" y="T1"/>
                      </a:cxn>
                      <a:cxn ang="T77">
                        <a:pos x="T2" y="T3"/>
                      </a:cxn>
                      <a:cxn ang="T78">
                        <a:pos x="T4" y="T5"/>
                      </a:cxn>
                      <a:cxn ang="T79">
                        <a:pos x="T6" y="T7"/>
                      </a:cxn>
                      <a:cxn ang="T80">
                        <a:pos x="T8" y="T9"/>
                      </a:cxn>
                      <a:cxn ang="T81">
                        <a:pos x="T10" y="T11"/>
                      </a:cxn>
                      <a:cxn ang="T82">
                        <a:pos x="T12" y="T13"/>
                      </a:cxn>
                      <a:cxn ang="T83">
                        <a:pos x="T14" y="T15"/>
                      </a:cxn>
                      <a:cxn ang="T84">
                        <a:pos x="T16" y="T17"/>
                      </a:cxn>
                      <a:cxn ang="T85">
                        <a:pos x="T18" y="T19"/>
                      </a:cxn>
                      <a:cxn ang="T86">
                        <a:pos x="T20" y="T21"/>
                      </a:cxn>
                      <a:cxn ang="T87">
                        <a:pos x="T22" y="T23"/>
                      </a:cxn>
                      <a:cxn ang="T88">
                        <a:pos x="T24" y="T25"/>
                      </a:cxn>
                      <a:cxn ang="T89">
                        <a:pos x="T26" y="T27"/>
                      </a:cxn>
                      <a:cxn ang="T90">
                        <a:pos x="T28" y="T29"/>
                      </a:cxn>
                      <a:cxn ang="T91">
                        <a:pos x="T30" y="T31"/>
                      </a:cxn>
                      <a:cxn ang="T92">
                        <a:pos x="T32" y="T33"/>
                      </a:cxn>
                      <a:cxn ang="T93">
                        <a:pos x="T34" y="T35"/>
                      </a:cxn>
                      <a:cxn ang="T94">
                        <a:pos x="T36" y="T37"/>
                      </a:cxn>
                      <a:cxn ang="T95">
                        <a:pos x="T38" y="T39"/>
                      </a:cxn>
                      <a:cxn ang="T96">
                        <a:pos x="T40" y="T41"/>
                      </a:cxn>
                      <a:cxn ang="T97">
                        <a:pos x="T42" y="T43"/>
                      </a:cxn>
                      <a:cxn ang="T98">
                        <a:pos x="T44" y="T45"/>
                      </a:cxn>
                      <a:cxn ang="T99">
                        <a:pos x="T46" y="T47"/>
                      </a:cxn>
                      <a:cxn ang="T100">
                        <a:pos x="T48" y="T49"/>
                      </a:cxn>
                      <a:cxn ang="T101">
                        <a:pos x="T50" y="T51"/>
                      </a:cxn>
                      <a:cxn ang="T102">
                        <a:pos x="T52" y="T53"/>
                      </a:cxn>
                      <a:cxn ang="T103">
                        <a:pos x="T54" y="T55"/>
                      </a:cxn>
                      <a:cxn ang="T104">
                        <a:pos x="T56" y="T57"/>
                      </a:cxn>
                      <a:cxn ang="T105">
                        <a:pos x="T58" y="T59"/>
                      </a:cxn>
                      <a:cxn ang="T106">
                        <a:pos x="T60" y="T61"/>
                      </a:cxn>
                      <a:cxn ang="T107">
                        <a:pos x="T62" y="T63"/>
                      </a:cxn>
                      <a:cxn ang="T108">
                        <a:pos x="T64" y="T65"/>
                      </a:cxn>
                      <a:cxn ang="T109">
                        <a:pos x="T66" y="T67"/>
                      </a:cxn>
                      <a:cxn ang="T110">
                        <a:pos x="T68" y="T69"/>
                      </a:cxn>
                      <a:cxn ang="T111">
                        <a:pos x="T70" y="T71"/>
                      </a:cxn>
                      <a:cxn ang="T112">
                        <a:pos x="T72" y="T73"/>
                      </a:cxn>
                      <a:cxn ang="T113">
                        <a:pos x="T74" y="T75"/>
                      </a:cxn>
                    </a:cxnLst>
                    <a:rect l="T114" t="T115" r="T116" b="T117"/>
                    <a:pathLst>
                      <a:path w="1153" h="204">
                        <a:moveTo>
                          <a:pt x="904" y="69"/>
                        </a:moveTo>
                        <a:lnTo>
                          <a:pt x="944" y="72"/>
                        </a:lnTo>
                        <a:lnTo>
                          <a:pt x="985" y="74"/>
                        </a:lnTo>
                        <a:lnTo>
                          <a:pt x="1025" y="79"/>
                        </a:lnTo>
                        <a:lnTo>
                          <a:pt x="1061" y="83"/>
                        </a:lnTo>
                        <a:lnTo>
                          <a:pt x="1093" y="86"/>
                        </a:lnTo>
                        <a:lnTo>
                          <a:pt x="1122" y="90"/>
                        </a:lnTo>
                        <a:lnTo>
                          <a:pt x="1140" y="94"/>
                        </a:lnTo>
                        <a:lnTo>
                          <a:pt x="1152" y="97"/>
                        </a:lnTo>
                        <a:lnTo>
                          <a:pt x="1153" y="97"/>
                        </a:lnTo>
                        <a:lnTo>
                          <a:pt x="1153" y="99"/>
                        </a:lnTo>
                        <a:lnTo>
                          <a:pt x="1153" y="100"/>
                        </a:lnTo>
                        <a:lnTo>
                          <a:pt x="1153" y="134"/>
                        </a:lnTo>
                        <a:lnTo>
                          <a:pt x="1152" y="136"/>
                        </a:lnTo>
                        <a:lnTo>
                          <a:pt x="1152" y="138"/>
                        </a:lnTo>
                        <a:lnTo>
                          <a:pt x="1149" y="140"/>
                        </a:lnTo>
                        <a:lnTo>
                          <a:pt x="1147" y="140"/>
                        </a:lnTo>
                        <a:lnTo>
                          <a:pt x="1146" y="141"/>
                        </a:lnTo>
                        <a:lnTo>
                          <a:pt x="1146" y="143"/>
                        </a:lnTo>
                        <a:lnTo>
                          <a:pt x="1146" y="151"/>
                        </a:lnTo>
                        <a:lnTo>
                          <a:pt x="1142" y="163"/>
                        </a:lnTo>
                        <a:lnTo>
                          <a:pt x="1137" y="175"/>
                        </a:lnTo>
                        <a:lnTo>
                          <a:pt x="1132" y="185"/>
                        </a:lnTo>
                        <a:lnTo>
                          <a:pt x="1127" y="191"/>
                        </a:lnTo>
                        <a:lnTo>
                          <a:pt x="1123" y="195"/>
                        </a:lnTo>
                        <a:lnTo>
                          <a:pt x="1117" y="198"/>
                        </a:lnTo>
                        <a:lnTo>
                          <a:pt x="1112" y="198"/>
                        </a:lnTo>
                        <a:lnTo>
                          <a:pt x="1061" y="201"/>
                        </a:lnTo>
                        <a:lnTo>
                          <a:pt x="1016" y="203"/>
                        </a:lnTo>
                        <a:lnTo>
                          <a:pt x="975" y="204"/>
                        </a:lnTo>
                        <a:lnTo>
                          <a:pt x="931" y="204"/>
                        </a:lnTo>
                        <a:lnTo>
                          <a:pt x="879" y="203"/>
                        </a:lnTo>
                        <a:lnTo>
                          <a:pt x="812" y="200"/>
                        </a:lnTo>
                        <a:lnTo>
                          <a:pt x="726" y="194"/>
                        </a:lnTo>
                        <a:lnTo>
                          <a:pt x="616" y="188"/>
                        </a:lnTo>
                        <a:lnTo>
                          <a:pt x="205" y="173"/>
                        </a:lnTo>
                        <a:lnTo>
                          <a:pt x="179" y="174"/>
                        </a:lnTo>
                        <a:lnTo>
                          <a:pt x="156" y="177"/>
                        </a:lnTo>
                        <a:lnTo>
                          <a:pt x="133" y="180"/>
                        </a:lnTo>
                        <a:lnTo>
                          <a:pt x="115" y="181"/>
                        </a:lnTo>
                        <a:lnTo>
                          <a:pt x="15" y="181"/>
                        </a:lnTo>
                        <a:lnTo>
                          <a:pt x="13" y="180"/>
                        </a:lnTo>
                        <a:lnTo>
                          <a:pt x="8" y="180"/>
                        </a:lnTo>
                        <a:lnTo>
                          <a:pt x="6" y="178"/>
                        </a:lnTo>
                        <a:lnTo>
                          <a:pt x="4" y="175"/>
                        </a:lnTo>
                        <a:lnTo>
                          <a:pt x="1" y="170"/>
                        </a:lnTo>
                        <a:lnTo>
                          <a:pt x="0" y="163"/>
                        </a:lnTo>
                        <a:lnTo>
                          <a:pt x="13" y="12"/>
                        </a:lnTo>
                        <a:lnTo>
                          <a:pt x="14" y="8"/>
                        </a:lnTo>
                        <a:lnTo>
                          <a:pt x="15" y="3"/>
                        </a:lnTo>
                        <a:lnTo>
                          <a:pt x="18" y="2"/>
                        </a:lnTo>
                        <a:lnTo>
                          <a:pt x="23" y="0"/>
                        </a:lnTo>
                        <a:lnTo>
                          <a:pt x="77" y="2"/>
                        </a:lnTo>
                        <a:lnTo>
                          <a:pt x="89" y="3"/>
                        </a:lnTo>
                        <a:lnTo>
                          <a:pt x="101" y="8"/>
                        </a:lnTo>
                        <a:lnTo>
                          <a:pt x="112" y="12"/>
                        </a:lnTo>
                        <a:lnTo>
                          <a:pt x="124" y="19"/>
                        </a:lnTo>
                        <a:lnTo>
                          <a:pt x="210" y="72"/>
                        </a:lnTo>
                        <a:lnTo>
                          <a:pt x="217" y="76"/>
                        </a:lnTo>
                        <a:lnTo>
                          <a:pt x="224" y="79"/>
                        </a:lnTo>
                        <a:lnTo>
                          <a:pt x="232" y="80"/>
                        </a:lnTo>
                        <a:lnTo>
                          <a:pt x="239" y="83"/>
                        </a:lnTo>
                        <a:lnTo>
                          <a:pt x="256" y="84"/>
                        </a:lnTo>
                        <a:lnTo>
                          <a:pt x="273" y="83"/>
                        </a:lnTo>
                        <a:lnTo>
                          <a:pt x="657" y="56"/>
                        </a:lnTo>
                        <a:lnTo>
                          <a:pt x="660" y="62"/>
                        </a:lnTo>
                        <a:lnTo>
                          <a:pt x="682" y="83"/>
                        </a:lnTo>
                        <a:lnTo>
                          <a:pt x="803" y="97"/>
                        </a:lnTo>
                        <a:lnTo>
                          <a:pt x="817" y="97"/>
                        </a:lnTo>
                        <a:lnTo>
                          <a:pt x="832" y="97"/>
                        </a:lnTo>
                        <a:lnTo>
                          <a:pt x="846" y="96"/>
                        </a:lnTo>
                        <a:lnTo>
                          <a:pt x="860" y="93"/>
                        </a:lnTo>
                        <a:lnTo>
                          <a:pt x="873" y="89"/>
                        </a:lnTo>
                        <a:lnTo>
                          <a:pt x="884" y="83"/>
                        </a:lnTo>
                        <a:lnTo>
                          <a:pt x="896" y="77"/>
                        </a:lnTo>
                        <a:lnTo>
                          <a:pt x="904" y="69"/>
                        </a:lnTo>
                        <a:close/>
                      </a:path>
                    </a:pathLst>
                  </a:custGeom>
                  <a:solidFill>
                    <a:srgbClr val="FFFF66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6860" name="Freeform 129"/>
                  <p:cNvSpPr>
                    <a:spLocks/>
                  </p:cNvSpPr>
                  <p:nvPr/>
                </p:nvSpPr>
                <p:spPr bwMode="auto">
                  <a:xfrm rot="5389413">
                    <a:off x="2332" y="2426"/>
                    <a:ext cx="539" cy="173"/>
                  </a:xfrm>
                  <a:custGeom>
                    <a:avLst/>
                    <a:gdLst>
                      <a:gd name="T0" fmla="*/ 0 w 247"/>
                      <a:gd name="T1" fmla="*/ 2147483647 h 69"/>
                      <a:gd name="T2" fmla="*/ 2147483647 w 247"/>
                      <a:gd name="T3" fmla="*/ 2147483647 h 69"/>
                      <a:gd name="T4" fmla="*/ 2147483647 w 247"/>
                      <a:gd name="T5" fmla="*/ 2147483647 h 69"/>
                      <a:gd name="T6" fmla="*/ 2147483647 w 247"/>
                      <a:gd name="T7" fmla="*/ 2147483647 h 69"/>
                      <a:gd name="T8" fmla="*/ 2147483647 w 247"/>
                      <a:gd name="T9" fmla="*/ 2147483647 h 69"/>
                      <a:gd name="T10" fmla="*/ 2147483647 w 247"/>
                      <a:gd name="T11" fmla="*/ 2147483647 h 69"/>
                      <a:gd name="T12" fmla="*/ 2147483647 w 247"/>
                      <a:gd name="T13" fmla="*/ 2147483647 h 69"/>
                      <a:gd name="T14" fmla="*/ 2147483647 w 247"/>
                      <a:gd name="T15" fmla="*/ 2147483647 h 69"/>
                      <a:gd name="T16" fmla="*/ 2147483647 w 247"/>
                      <a:gd name="T17" fmla="*/ 2147483647 h 69"/>
                      <a:gd name="T18" fmla="*/ 2147483647 w 247"/>
                      <a:gd name="T19" fmla="*/ 2147483647 h 69"/>
                      <a:gd name="T20" fmla="*/ 2147483647 w 247"/>
                      <a:gd name="T21" fmla="*/ 2147483647 h 69"/>
                      <a:gd name="T22" fmla="*/ 2147483647 w 247"/>
                      <a:gd name="T23" fmla="*/ 0 h 69"/>
                      <a:gd name="T24" fmla="*/ 2147483647 w 247"/>
                      <a:gd name="T25" fmla="*/ 2147483647 h 69"/>
                      <a:gd name="T26" fmla="*/ 2147483647 w 247"/>
                      <a:gd name="T27" fmla="*/ 2147483647 h 69"/>
                      <a:gd name="T28" fmla="*/ 0 w 247"/>
                      <a:gd name="T29" fmla="*/ 2147483647 h 69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247"/>
                      <a:gd name="T46" fmla="*/ 0 h 69"/>
                      <a:gd name="T47" fmla="*/ 247 w 247"/>
                      <a:gd name="T48" fmla="*/ 69 h 69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247" h="69">
                        <a:moveTo>
                          <a:pt x="0" y="19"/>
                        </a:moveTo>
                        <a:lnTo>
                          <a:pt x="15" y="50"/>
                        </a:lnTo>
                        <a:lnTo>
                          <a:pt x="54" y="55"/>
                        </a:lnTo>
                        <a:lnTo>
                          <a:pt x="148" y="69"/>
                        </a:lnTo>
                        <a:lnTo>
                          <a:pt x="241" y="56"/>
                        </a:lnTo>
                        <a:lnTo>
                          <a:pt x="247" y="32"/>
                        </a:lnTo>
                        <a:lnTo>
                          <a:pt x="227" y="25"/>
                        </a:lnTo>
                        <a:lnTo>
                          <a:pt x="206" y="18"/>
                        </a:lnTo>
                        <a:lnTo>
                          <a:pt x="185" y="12"/>
                        </a:lnTo>
                        <a:lnTo>
                          <a:pt x="165" y="6"/>
                        </a:lnTo>
                        <a:lnTo>
                          <a:pt x="148" y="2"/>
                        </a:lnTo>
                        <a:lnTo>
                          <a:pt x="131" y="0"/>
                        </a:lnTo>
                        <a:lnTo>
                          <a:pt x="111" y="2"/>
                        </a:lnTo>
                        <a:lnTo>
                          <a:pt x="89" y="5"/>
                        </a:lnTo>
                        <a:lnTo>
                          <a:pt x="0" y="19"/>
                        </a:lnTo>
                        <a:close/>
                      </a:path>
                    </a:pathLst>
                  </a:custGeom>
                  <a:solidFill>
                    <a:schemeClr val="hlink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6857" name="Freeform 130"/>
                <p:cNvSpPr>
                  <a:spLocks/>
                </p:cNvSpPr>
                <p:nvPr/>
              </p:nvSpPr>
              <p:spPr bwMode="auto">
                <a:xfrm rot="5353401">
                  <a:off x="2952" y="2567"/>
                  <a:ext cx="720" cy="96"/>
                </a:xfrm>
                <a:custGeom>
                  <a:avLst/>
                  <a:gdLst>
                    <a:gd name="T0" fmla="*/ 0 w 293"/>
                    <a:gd name="T1" fmla="*/ 2147483647 h 33"/>
                    <a:gd name="T2" fmla="*/ 0 w 293"/>
                    <a:gd name="T3" fmla="*/ 2147483647 h 33"/>
                    <a:gd name="T4" fmla="*/ 2147483647 w 293"/>
                    <a:gd name="T5" fmla="*/ 2147483647 h 33"/>
                    <a:gd name="T6" fmla="*/ 2147483647 w 293"/>
                    <a:gd name="T7" fmla="*/ 2147483647 h 33"/>
                    <a:gd name="T8" fmla="*/ 2147483647 w 293"/>
                    <a:gd name="T9" fmla="*/ 2147483647 h 33"/>
                    <a:gd name="T10" fmla="*/ 2147483647 w 293"/>
                    <a:gd name="T11" fmla="*/ 0 h 33"/>
                    <a:gd name="T12" fmla="*/ 2147483647 w 293"/>
                    <a:gd name="T13" fmla="*/ 0 h 33"/>
                    <a:gd name="T14" fmla="*/ 2147483647 w 293"/>
                    <a:gd name="T15" fmla="*/ 2147483647 h 33"/>
                    <a:gd name="T16" fmla="*/ 2147483647 w 293"/>
                    <a:gd name="T17" fmla="*/ 2147483647 h 33"/>
                    <a:gd name="T18" fmla="*/ 2147483647 w 293"/>
                    <a:gd name="T19" fmla="*/ 2147483647 h 33"/>
                    <a:gd name="T20" fmla="*/ 2147483647 w 293"/>
                    <a:gd name="T21" fmla="*/ 2147483647 h 33"/>
                    <a:gd name="T22" fmla="*/ 2147483647 w 293"/>
                    <a:gd name="T23" fmla="*/ 2147483647 h 33"/>
                    <a:gd name="T24" fmla="*/ 2147483647 w 293"/>
                    <a:gd name="T25" fmla="*/ 2147483647 h 33"/>
                    <a:gd name="T26" fmla="*/ 2147483647 w 293"/>
                    <a:gd name="T27" fmla="*/ 2147483647 h 33"/>
                    <a:gd name="T28" fmla="*/ 2147483647 w 293"/>
                    <a:gd name="T29" fmla="*/ 2147483647 h 33"/>
                    <a:gd name="T30" fmla="*/ 2147483647 w 293"/>
                    <a:gd name="T31" fmla="*/ 2147483647 h 33"/>
                    <a:gd name="T32" fmla="*/ 2147483647 w 293"/>
                    <a:gd name="T33" fmla="*/ 2147483647 h 33"/>
                    <a:gd name="T34" fmla="*/ 2147483647 w 293"/>
                    <a:gd name="T35" fmla="*/ 2147483647 h 33"/>
                    <a:gd name="T36" fmla="*/ 2147483647 w 293"/>
                    <a:gd name="T37" fmla="*/ 2147483647 h 33"/>
                    <a:gd name="T38" fmla="*/ 2147483647 w 293"/>
                    <a:gd name="T39" fmla="*/ 2147483647 h 33"/>
                    <a:gd name="T40" fmla="*/ 2147483647 w 293"/>
                    <a:gd name="T41" fmla="*/ 2147483647 h 33"/>
                    <a:gd name="T42" fmla="*/ 2147483647 w 293"/>
                    <a:gd name="T43" fmla="*/ 2147483647 h 33"/>
                    <a:gd name="T44" fmla="*/ 2147483647 w 293"/>
                    <a:gd name="T45" fmla="*/ 2147483647 h 33"/>
                    <a:gd name="T46" fmla="*/ 2147483647 w 293"/>
                    <a:gd name="T47" fmla="*/ 2147483647 h 33"/>
                    <a:gd name="T48" fmla="*/ 2147483647 w 293"/>
                    <a:gd name="T49" fmla="*/ 2147483647 h 33"/>
                    <a:gd name="T50" fmla="*/ 2147483647 w 293"/>
                    <a:gd name="T51" fmla="*/ 2147483647 h 33"/>
                    <a:gd name="T52" fmla="*/ 2147483647 w 293"/>
                    <a:gd name="T53" fmla="*/ 2147483647 h 33"/>
                    <a:gd name="T54" fmla="*/ 0 w 293"/>
                    <a:gd name="T55" fmla="*/ 2147483647 h 33"/>
                    <a:gd name="T56" fmla="*/ 0 w 293"/>
                    <a:gd name="T57" fmla="*/ 2147483647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3"/>
                    <a:gd name="T88" fmla="*/ 0 h 33"/>
                    <a:gd name="T89" fmla="*/ 293 w 293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76858" name="Freeform 131"/>
                <p:cNvSpPr>
                  <a:spLocks/>
                </p:cNvSpPr>
                <p:nvPr/>
              </p:nvSpPr>
              <p:spPr bwMode="auto">
                <a:xfrm rot="16173530" flipH="1">
                  <a:off x="3167" y="1271"/>
                  <a:ext cx="289" cy="47"/>
                </a:xfrm>
                <a:custGeom>
                  <a:avLst/>
                  <a:gdLst>
                    <a:gd name="T0" fmla="*/ 0 w 293"/>
                    <a:gd name="T1" fmla="*/ 163274 h 33"/>
                    <a:gd name="T2" fmla="*/ 0 w 293"/>
                    <a:gd name="T3" fmla="*/ 158827 h 33"/>
                    <a:gd name="T4" fmla="*/ 79 w 293"/>
                    <a:gd name="T5" fmla="*/ 45060 h 33"/>
                    <a:gd name="T6" fmla="*/ 96 w 293"/>
                    <a:gd name="T7" fmla="*/ 22214 h 33"/>
                    <a:gd name="T8" fmla="*/ 108 w 293"/>
                    <a:gd name="T9" fmla="*/ 22214 h 33"/>
                    <a:gd name="T10" fmla="*/ 127 w 293"/>
                    <a:gd name="T11" fmla="*/ 0 h 33"/>
                    <a:gd name="T12" fmla="*/ 139 w 293"/>
                    <a:gd name="T13" fmla="*/ 0 h 33"/>
                    <a:gd name="T14" fmla="*/ 155 w 293"/>
                    <a:gd name="T15" fmla="*/ 22214 h 33"/>
                    <a:gd name="T16" fmla="*/ 168 w 293"/>
                    <a:gd name="T17" fmla="*/ 31638 h 33"/>
                    <a:gd name="T18" fmla="*/ 179 w 293"/>
                    <a:gd name="T19" fmla="*/ 45060 h 33"/>
                    <a:gd name="T20" fmla="*/ 187 w 293"/>
                    <a:gd name="T21" fmla="*/ 66968 h 33"/>
                    <a:gd name="T22" fmla="*/ 195 w 293"/>
                    <a:gd name="T23" fmla="*/ 91402 h 33"/>
                    <a:gd name="T24" fmla="*/ 201 w 293"/>
                    <a:gd name="T25" fmla="*/ 114639 h 33"/>
                    <a:gd name="T26" fmla="*/ 204 w 293"/>
                    <a:gd name="T27" fmla="*/ 135843 h 33"/>
                    <a:gd name="T28" fmla="*/ 205 w 293"/>
                    <a:gd name="T29" fmla="*/ 163274 h 33"/>
                    <a:gd name="T30" fmla="*/ 204 w 293"/>
                    <a:gd name="T31" fmla="*/ 185406 h 33"/>
                    <a:gd name="T32" fmla="*/ 201 w 293"/>
                    <a:gd name="T33" fmla="*/ 214779 h 33"/>
                    <a:gd name="T34" fmla="*/ 195 w 293"/>
                    <a:gd name="T35" fmla="*/ 232542 h 33"/>
                    <a:gd name="T36" fmla="*/ 187 w 293"/>
                    <a:gd name="T37" fmla="*/ 264063 h 33"/>
                    <a:gd name="T38" fmla="*/ 179 w 293"/>
                    <a:gd name="T39" fmla="*/ 281160 h 33"/>
                    <a:gd name="T40" fmla="*/ 168 w 293"/>
                    <a:gd name="T41" fmla="*/ 297346 h 33"/>
                    <a:gd name="T42" fmla="*/ 155 w 293"/>
                    <a:gd name="T43" fmla="*/ 320390 h 33"/>
                    <a:gd name="T44" fmla="*/ 139 w 293"/>
                    <a:gd name="T45" fmla="*/ 322175 h 33"/>
                    <a:gd name="T46" fmla="*/ 128 w 293"/>
                    <a:gd name="T47" fmla="*/ 322175 h 33"/>
                    <a:gd name="T48" fmla="*/ 108 w 293"/>
                    <a:gd name="T49" fmla="*/ 322175 h 33"/>
                    <a:gd name="T50" fmla="*/ 96 w 293"/>
                    <a:gd name="T51" fmla="*/ 320390 h 33"/>
                    <a:gd name="T52" fmla="*/ 79 w 293"/>
                    <a:gd name="T53" fmla="*/ 281160 h 33"/>
                    <a:gd name="T54" fmla="*/ 0 w 293"/>
                    <a:gd name="T55" fmla="*/ 163274 h 33"/>
                    <a:gd name="T56" fmla="*/ 0 w 293"/>
                    <a:gd name="T57" fmla="*/ 163274 h 33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293"/>
                    <a:gd name="T88" fmla="*/ 0 h 33"/>
                    <a:gd name="T89" fmla="*/ 293 w 293"/>
                    <a:gd name="T90" fmla="*/ 33 h 33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293" h="33">
                      <a:moveTo>
                        <a:pt x="0" y="17"/>
                      </a:moveTo>
                      <a:lnTo>
                        <a:pt x="0" y="16"/>
                      </a:lnTo>
                      <a:lnTo>
                        <a:pt x="105" y="4"/>
                      </a:lnTo>
                      <a:lnTo>
                        <a:pt x="135" y="2"/>
                      </a:lnTo>
                      <a:lnTo>
                        <a:pt x="159" y="2"/>
                      </a:lnTo>
                      <a:lnTo>
                        <a:pt x="179" y="0"/>
                      </a:lnTo>
                      <a:lnTo>
                        <a:pt x="195" y="0"/>
                      </a:lnTo>
                      <a:lnTo>
                        <a:pt x="219" y="2"/>
                      </a:lnTo>
                      <a:lnTo>
                        <a:pt x="239" y="3"/>
                      </a:lnTo>
                      <a:lnTo>
                        <a:pt x="256" y="4"/>
                      </a:lnTo>
                      <a:lnTo>
                        <a:pt x="269" y="7"/>
                      </a:lnTo>
                      <a:lnTo>
                        <a:pt x="279" y="9"/>
                      </a:lnTo>
                      <a:lnTo>
                        <a:pt x="287" y="12"/>
                      </a:lnTo>
                      <a:lnTo>
                        <a:pt x="291" y="14"/>
                      </a:lnTo>
                      <a:lnTo>
                        <a:pt x="293" y="17"/>
                      </a:lnTo>
                      <a:lnTo>
                        <a:pt x="291" y="19"/>
                      </a:lnTo>
                      <a:lnTo>
                        <a:pt x="287" y="22"/>
                      </a:lnTo>
                      <a:lnTo>
                        <a:pt x="279" y="24"/>
                      </a:lnTo>
                      <a:lnTo>
                        <a:pt x="269" y="27"/>
                      </a:lnTo>
                      <a:lnTo>
                        <a:pt x="256" y="29"/>
                      </a:lnTo>
                      <a:lnTo>
                        <a:pt x="239" y="30"/>
                      </a:lnTo>
                      <a:lnTo>
                        <a:pt x="219" y="32"/>
                      </a:lnTo>
                      <a:lnTo>
                        <a:pt x="195" y="33"/>
                      </a:lnTo>
                      <a:lnTo>
                        <a:pt x="180" y="33"/>
                      </a:lnTo>
                      <a:lnTo>
                        <a:pt x="159" y="33"/>
                      </a:lnTo>
                      <a:lnTo>
                        <a:pt x="135" y="32"/>
                      </a:lnTo>
                      <a:lnTo>
                        <a:pt x="105" y="2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C00"/>
                </a:solidFill>
                <a:ln w="1588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6855" name="Line 132"/>
              <p:cNvSpPr>
                <a:spLocks noChangeShapeType="1"/>
              </p:cNvSpPr>
              <p:nvPr/>
            </p:nvSpPr>
            <p:spPr bwMode="auto">
              <a:xfrm>
                <a:off x="3066" y="822"/>
                <a:ext cx="21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76852" name="AutoShape 133"/>
            <p:cNvSpPr>
              <a:spLocks noChangeArrowheads="1"/>
            </p:cNvSpPr>
            <p:nvPr/>
          </p:nvSpPr>
          <p:spPr bwMode="auto">
            <a:xfrm flipV="1">
              <a:off x="2988" y="1620"/>
              <a:ext cx="72" cy="96"/>
            </a:xfrm>
            <a:prstGeom prst="triangle">
              <a:avLst>
                <a:gd name="adj" fmla="val 50000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altLang="de-DE"/>
            </a:p>
          </p:txBody>
        </p:sp>
        <p:sp>
          <p:nvSpPr>
            <p:cNvPr id="76853" name="Line 134"/>
            <p:cNvSpPr>
              <a:spLocks noChangeShapeType="1"/>
            </p:cNvSpPr>
            <p:nvPr/>
          </p:nvSpPr>
          <p:spPr bwMode="auto">
            <a:xfrm>
              <a:off x="3036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76809" name="Line 139"/>
          <p:cNvSpPr>
            <a:spLocks noChangeShapeType="1"/>
          </p:cNvSpPr>
          <p:nvPr/>
        </p:nvSpPr>
        <p:spPr bwMode="auto">
          <a:xfrm rot="195006" flipV="1">
            <a:off x="5259388" y="3621088"/>
            <a:ext cx="1508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6810" name="Line 139"/>
          <p:cNvSpPr>
            <a:spLocks noChangeShapeType="1"/>
          </p:cNvSpPr>
          <p:nvPr/>
        </p:nvSpPr>
        <p:spPr bwMode="auto">
          <a:xfrm rot="195006" flipV="1">
            <a:off x="3908425" y="3565525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76811" name="Gruppieren 213"/>
          <p:cNvGrpSpPr>
            <a:grpSpLocks/>
          </p:cNvGrpSpPr>
          <p:nvPr/>
        </p:nvGrpSpPr>
        <p:grpSpPr bwMode="auto">
          <a:xfrm rot="-2792466">
            <a:off x="3665538" y="2462213"/>
            <a:ext cx="466725" cy="358775"/>
            <a:chOff x="5145788" y="2740025"/>
            <a:chExt cx="467612" cy="358671"/>
          </a:xfrm>
        </p:grpSpPr>
        <p:grpSp>
          <p:nvGrpSpPr>
            <p:cNvPr id="76847" name="Group 46"/>
            <p:cNvGrpSpPr>
              <a:grpSpLocks/>
            </p:cNvGrpSpPr>
            <p:nvPr/>
          </p:nvGrpSpPr>
          <p:grpSpPr bwMode="auto">
            <a:xfrm rot="-2652510">
              <a:off x="5300663" y="2740025"/>
              <a:ext cx="312737" cy="249238"/>
              <a:chOff x="4369" y="894"/>
              <a:chExt cx="230" cy="155"/>
            </a:xfrm>
          </p:grpSpPr>
          <p:sp>
            <p:nvSpPr>
              <p:cNvPr id="76849" name="AutoShape 47"/>
              <p:cNvSpPr>
                <a:spLocks noChangeArrowheads="1"/>
              </p:cNvSpPr>
              <p:nvPr/>
            </p:nvSpPr>
            <p:spPr bwMode="auto">
              <a:xfrm>
                <a:off x="4384" y="894"/>
                <a:ext cx="215" cy="155"/>
              </a:xfrm>
              <a:prstGeom prst="triangle">
                <a:avLst>
                  <a:gd name="adj" fmla="val 50000"/>
                </a:avLst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79352" tIns="39676" rIns="79352" bIns="39676" anchor="ctr">
                <a:spAutoFit/>
              </a:bodyPr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76850" name="Line 48"/>
              <p:cNvSpPr>
                <a:spLocks noChangeShapeType="1"/>
              </p:cNvSpPr>
              <p:nvPr/>
            </p:nvSpPr>
            <p:spPr bwMode="auto">
              <a:xfrm>
                <a:off x="4369" y="902"/>
                <a:ext cx="1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79352" tIns="39676" rIns="79352" bIns="39676">
                <a:spAutoFit/>
              </a:bodyPr>
              <a:lstStyle/>
              <a:p>
                <a:endParaRPr lang="de-DE"/>
              </a:p>
            </p:txBody>
          </p:sp>
        </p:grpSp>
        <p:grpSp>
          <p:nvGrpSpPr>
            <p:cNvPr id="216" name="Group 43">
              <a:extLst/>
            </p:cNvPr>
            <p:cNvGrpSpPr>
              <a:grpSpLocks/>
            </p:cNvGrpSpPr>
            <p:nvPr/>
          </p:nvGrpSpPr>
          <p:grpSpPr bwMode="auto">
            <a:xfrm rot="8174896" flipH="1" flipV="1">
              <a:off x="5145788" y="2935895"/>
              <a:ext cx="229951" cy="162801"/>
              <a:chOff x="4369" y="894"/>
              <a:chExt cx="230" cy="155"/>
            </a:xfrm>
            <a:solidFill>
              <a:schemeClr val="bg1"/>
            </a:solidFill>
          </p:grpSpPr>
          <p:sp>
            <p:nvSpPr>
              <p:cNvPr id="217" name="AutoShape 44">
                <a:extLst/>
              </p:cNvPr>
              <p:cNvSpPr>
                <a:spLocks noChangeArrowheads="1"/>
              </p:cNvSpPr>
              <p:nvPr/>
            </p:nvSpPr>
            <p:spPr bwMode="auto">
              <a:xfrm>
                <a:off x="4384" y="894"/>
                <a:ext cx="215" cy="155"/>
              </a:xfrm>
              <a:prstGeom prst="triangle">
                <a:avLst>
                  <a:gd name="adj" fmla="val 50000"/>
                </a:avLst>
              </a:prstGeom>
              <a:grpFill/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lIns="79352" tIns="39676" rIns="79352" bIns="39676" anchor="ctr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0" hangingPunct="0">
                  <a:lnSpc>
                    <a:spcPct val="80000"/>
                  </a:lnSpc>
                  <a:defRPr/>
                </a:pPr>
                <a:endParaRPr lang="de-DE" altLang="de-DE">
                  <a:cs typeface="+mn-cs"/>
                </a:endParaRPr>
              </a:p>
            </p:txBody>
          </p:sp>
          <p:sp>
            <p:nvSpPr>
              <p:cNvPr id="218" name="Line 45">
                <a:extLst/>
              </p:cNvPr>
              <p:cNvSpPr>
                <a:spLocks noChangeShapeType="1"/>
              </p:cNvSpPr>
              <p:nvPr/>
            </p:nvSpPr>
            <p:spPr bwMode="auto">
              <a:xfrm>
                <a:off x="4369" y="902"/>
                <a:ext cx="120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lIns="79352" tIns="39676" rIns="79352" bIns="39676">
                <a:spAutoFit/>
              </a:bodyPr>
              <a:lstStyle/>
              <a:p>
                <a:pPr eaLnBrk="0" hangingPunct="0">
                  <a:defRPr/>
                </a:pPr>
                <a:endParaRPr lang="de-DE">
                  <a:latin typeface="Arial" panose="020B0604020202020204" pitchFamily="34" charset="0"/>
                  <a:cs typeface="+mn-cs"/>
                </a:endParaRPr>
              </a:p>
            </p:txBody>
          </p:sp>
        </p:grpSp>
      </p:grpSp>
      <p:grpSp>
        <p:nvGrpSpPr>
          <p:cNvPr id="76812" name="Gruppieren 16"/>
          <p:cNvGrpSpPr>
            <a:grpSpLocks/>
          </p:cNvGrpSpPr>
          <p:nvPr/>
        </p:nvGrpSpPr>
        <p:grpSpPr bwMode="auto">
          <a:xfrm flipH="1">
            <a:off x="4930775" y="2386013"/>
            <a:ext cx="822325" cy="1120775"/>
            <a:chOff x="5259742" y="2262460"/>
            <a:chExt cx="822643" cy="1121524"/>
          </a:xfrm>
        </p:grpSpPr>
        <p:grpSp>
          <p:nvGrpSpPr>
            <p:cNvPr id="76840" name="Gruppieren 222"/>
            <p:cNvGrpSpPr>
              <a:grpSpLocks/>
            </p:cNvGrpSpPr>
            <p:nvPr/>
          </p:nvGrpSpPr>
          <p:grpSpPr bwMode="auto">
            <a:xfrm>
              <a:off x="5279152" y="2262460"/>
              <a:ext cx="803233" cy="1121524"/>
              <a:chOff x="1087216" y="2883153"/>
              <a:chExt cx="480497" cy="673843"/>
            </a:xfrm>
          </p:grpSpPr>
          <p:sp>
            <p:nvSpPr>
              <p:cNvPr id="76845" name="Arc 153"/>
              <p:cNvSpPr>
                <a:spLocks/>
              </p:cNvSpPr>
              <p:nvPr/>
            </p:nvSpPr>
            <p:spPr bwMode="auto">
              <a:xfrm rot="3150077" flipH="1">
                <a:off x="1119265" y="3108549"/>
                <a:ext cx="673843" cy="223052"/>
              </a:xfrm>
              <a:custGeom>
                <a:avLst/>
                <a:gdLst>
                  <a:gd name="T0" fmla="*/ 0 w 21600"/>
                  <a:gd name="T1" fmla="*/ 0 h 14058"/>
                  <a:gd name="T2" fmla="*/ 0 w 21600"/>
                  <a:gd name="T3" fmla="*/ 0 h 14058"/>
                  <a:gd name="T4" fmla="*/ 0 w 21600"/>
                  <a:gd name="T5" fmla="*/ 0 h 1405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4058"/>
                  <a:gd name="T11" fmla="*/ 21600 w 21600"/>
                  <a:gd name="T12" fmla="*/ 14058 h 140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4058" fill="none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</a:path>
                  <a:path w="21600" h="14058" stroke="0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  <a:lnTo>
                      <a:pt x="0" y="14058"/>
                    </a:lnTo>
                    <a:lnTo>
                      <a:pt x="16399" y="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846" name="AutoShape 154"/>
              <p:cNvSpPr>
                <a:spLocks noChangeArrowheads="1"/>
              </p:cNvSpPr>
              <p:nvPr/>
            </p:nvSpPr>
            <p:spPr bwMode="auto">
              <a:xfrm rot="-7649923">
                <a:off x="1093955" y="2979612"/>
                <a:ext cx="88664" cy="102142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de-DE" altLang="de-DE"/>
              </a:p>
            </p:txBody>
          </p:sp>
        </p:grpSp>
        <p:grpSp>
          <p:nvGrpSpPr>
            <p:cNvPr id="76841" name="Gruppieren 225"/>
            <p:cNvGrpSpPr>
              <a:grpSpLocks/>
            </p:cNvGrpSpPr>
            <p:nvPr/>
          </p:nvGrpSpPr>
          <p:grpSpPr bwMode="auto">
            <a:xfrm rot="-752364">
              <a:off x="5348763" y="2564307"/>
              <a:ext cx="480497" cy="673843"/>
              <a:chOff x="1087216" y="2883153"/>
              <a:chExt cx="480497" cy="673843"/>
            </a:xfrm>
          </p:grpSpPr>
          <p:sp>
            <p:nvSpPr>
              <p:cNvPr id="76843" name="Arc 153"/>
              <p:cNvSpPr>
                <a:spLocks/>
              </p:cNvSpPr>
              <p:nvPr/>
            </p:nvSpPr>
            <p:spPr bwMode="auto">
              <a:xfrm rot="3150077" flipH="1">
                <a:off x="1119265" y="3108549"/>
                <a:ext cx="673843" cy="223052"/>
              </a:xfrm>
              <a:custGeom>
                <a:avLst/>
                <a:gdLst>
                  <a:gd name="T0" fmla="*/ 0 w 21600"/>
                  <a:gd name="T1" fmla="*/ 0 h 14058"/>
                  <a:gd name="T2" fmla="*/ 0 w 21600"/>
                  <a:gd name="T3" fmla="*/ 0 h 14058"/>
                  <a:gd name="T4" fmla="*/ 0 w 21600"/>
                  <a:gd name="T5" fmla="*/ 0 h 1405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4058"/>
                  <a:gd name="T11" fmla="*/ 21600 w 21600"/>
                  <a:gd name="T12" fmla="*/ 14058 h 140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4058" fill="none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</a:path>
                  <a:path w="21600" h="14058" stroke="0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  <a:lnTo>
                      <a:pt x="0" y="14058"/>
                    </a:lnTo>
                    <a:lnTo>
                      <a:pt x="16399" y="0"/>
                    </a:lnTo>
                    <a:close/>
                  </a:path>
                </a:pathLst>
              </a:cu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844" name="AutoShape 154"/>
              <p:cNvSpPr>
                <a:spLocks noChangeArrowheads="1"/>
              </p:cNvSpPr>
              <p:nvPr/>
            </p:nvSpPr>
            <p:spPr bwMode="auto">
              <a:xfrm rot="-7649923">
                <a:off x="1093955" y="2979612"/>
                <a:ext cx="88664" cy="102142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de-DE" altLang="de-DE"/>
              </a:p>
            </p:txBody>
          </p:sp>
        </p:grpSp>
        <p:cxnSp>
          <p:nvCxnSpPr>
            <p:cNvPr id="76842" name="Gerader Verbinder 6"/>
            <p:cNvCxnSpPr>
              <a:cxnSpLocks/>
            </p:cNvCxnSpPr>
            <p:nvPr/>
          </p:nvCxnSpPr>
          <p:spPr bwMode="auto">
            <a:xfrm>
              <a:off x="5259742" y="2507905"/>
              <a:ext cx="0" cy="282386"/>
            </a:xfrm>
            <a:prstGeom prst="line">
              <a:avLst/>
            </a:prstGeom>
            <a:noFill/>
            <a:ln w="15875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76813" name="Text Box 1174"/>
          <p:cNvSpPr txBox="1">
            <a:spLocks noChangeArrowheads="1"/>
          </p:cNvSpPr>
          <p:nvPr/>
        </p:nvSpPr>
        <p:spPr bwMode="auto">
          <a:xfrm rot="16200000" flipH="1">
            <a:off x="3651251" y="2435225"/>
            <a:ext cx="1333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2000"/>
              <a:t>  (        )</a:t>
            </a:r>
          </a:p>
        </p:txBody>
      </p:sp>
      <p:cxnSp>
        <p:nvCxnSpPr>
          <p:cNvPr id="76814" name="Gerader Verbinder 9"/>
          <p:cNvCxnSpPr>
            <a:cxnSpLocks/>
          </p:cNvCxnSpPr>
          <p:nvPr/>
        </p:nvCxnSpPr>
        <p:spPr bwMode="auto">
          <a:xfrm>
            <a:off x="3738563" y="2514600"/>
            <a:ext cx="0" cy="388938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76833" name="Group 43"/>
          <p:cNvGrpSpPr>
            <a:grpSpLocks/>
          </p:cNvGrpSpPr>
          <p:nvPr/>
        </p:nvGrpSpPr>
        <p:grpSpPr bwMode="auto">
          <a:xfrm rot="5323926" flipH="1" flipV="1">
            <a:off x="4155307" y="2467002"/>
            <a:ext cx="364332" cy="246803"/>
            <a:chOff x="4369" y="894"/>
            <a:chExt cx="230" cy="155"/>
          </a:xfrm>
        </p:grpSpPr>
        <p:sp>
          <p:nvSpPr>
            <p:cNvPr id="76838" name="AutoShape 44"/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9352" tIns="39676" rIns="79352" bIns="39676" anchor="ctr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  <p:sp>
          <p:nvSpPr>
            <p:cNvPr id="76839" name="Line 45"/>
            <p:cNvSpPr>
              <a:spLocks noChangeShapeType="1"/>
            </p:cNvSpPr>
            <p:nvPr/>
          </p:nvSpPr>
          <p:spPr bwMode="auto">
            <a:xfrm>
              <a:off x="4369" y="902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71C4C81F-ACB7-4077-B772-29D81E1CD0DD}"/>
              </a:ext>
            </a:extLst>
          </p:cNvPr>
          <p:cNvGrpSpPr/>
          <p:nvPr/>
        </p:nvGrpSpPr>
        <p:grpSpPr>
          <a:xfrm>
            <a:off x="4226660" y="2716201"/>
            <a:ext cx="164962" cy="244291"/>
            <a:chOff x="4668400" y="1939038"/>
            <a:chExt cx="164962" cy="244291"/>
          </a:xfrm>
        </p:grpSpPr>
        <p:sp>
          <p:nvSpPr>
            <p:cNvPr id="76836" name="AutoShape 44"/>
            <p:cNvSpPr>
              <a:spLocks noChangeArrowheads="1"/>
            </p:cNvSpPr>
            <p:nvPr/>
          </p:nvSpPr>
          <p:spPr bwMode="auto">
            <a:xfrm rot="5503559" flipH="1" flipV="1">
              <a:off x="4643958" y="1964437"/>
              <a:ext cx="214804" cy="16400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9352" tIns="39676" rIns="79352" bIns="39676" anchor="ctr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  <p:sp>
          <p:nvSpPr>
            <p:cNvPr id="76837" name="Line 45"/>
            <p:cNvSpPr>
              <a:spLocks noChangeShapeType="1"/>
            </p:cNvSpPr>
            <p:nvPr/>
          </p:nvSpPr>
          <p:spPr bwMode="auto">
            <a:xfrm rot="5503559" flipH="1" flipV="1">
              <a:off x="4608454" y="2123384"/>
              <a:ext cx="1198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  <p:cxnSp>
        <p:nvCxnSpPr>
          <p:cNvPr id="76835" name="Gerader Verbinder 13"/>
          <p:cNvCxnSpPr>
            <a:cxnSpLocks noChangeShapeType="1"/>
          </p:cNvCxnSpPr>
          <p:nvPr/>
        </p:nvCxnSpPr>
        <p:spPr bwMode="auto">
          <a:xfrm>
            <a:off x="4173538" y="2524439"/>
            <a:ext cx="0" cy="491811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76816" name="Picture 329" descr="messerflugfliege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018756" y="3653632"/>
            <a:ext cx="1203325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7" name="Text Box 117"/>
          <p:cNvSpPr txBox="1">
            <a:spLocks noChangeArrowheads="1"/>
          </p:cNvSpPr>
          <p:nvPr/>
        </p:nvSpPr>
        <p:spPr bwMode="auto">
          <a:xfrm>
            <a:off x="338138" y="2350530"/>
            <a:ext cx="33512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Gerissene Rolle und Rolle in der Mitte der Strecke.</a:t>
            </a:r>
          </a:p>
        </p:txBody>
      </p:sp>
      <p:sp>
        <p:nvSpPr>
          <p:cNvPr id="119" name="Oval 137"/>
          <p:cNvSpPr>
            <a:spLocks noChangeArrowheads="1"/>
          </p:cNvSpPr>
          <p:nvPr/>
        </p:nvSpPr>
        <p:spPr bwMode="auto">
          <a:xfrm>
            <a:off x="2657475" y="1169988"/>
            <a:ext cx="1292225" cy="1222375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20" name="Text Box 131"/>
          <p:cNvSpPr txBox="1">
            <a:spLocks noChangeArrowheads="1"/>
          </p:cNvSpPr>
          <p:nvPr/>
        </p:nvSpPr>
        <p:spPr bwMode="auto">
          <a:xfrm>
            <a:off x="6200774" y="2544763"/>
            <a:ext cx="2605077" cy="338554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Alle Radien sind gleich.</a:t>
            </a:r>
          </a:p>
        </p:txBody>
      </p:sp>
      <p:sp>
        <p:nvSpPr>
          <p:cNvPr id="76820" name="Oval 74"/>
          <p:cNvSpPr>
            <a:spLocks noChangeArrowheads="1"/>
          </p:cNvSpPr>
          <p:nvPr/>
        </p:nvSpPr>
        <p:spPr bwMode="auto">
          <a:xfrm>
            <a:off x="3201988" y="106045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27" name="Oval 137"/>
          <p:cNvSpPr>
            <a:spLocks noChangeArrowheads="1"/>
          </p:cNvSpPr>
          <p:nvPr/>
        </p:nvSpPr>
        <p:spPr bwMode="auto">
          <a:xfrm>
            <a:off x="4048125" y="2981325"/>
            <a:ext cx="1292225" cy="1222375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28" name="Oval 137"/>
          <p:cNvSpPr>
            <a:spLocks noChangeArrowheads="1"/>
          </p:cNvSpPr>
          <p:nvPr/>
        </p:nvSpPr>
        <p:spPr bwMode="auto">
          <a:xfrm>
            <a:off x="5426075" y="1190625"/>
            <a:ext cx="1292225" cy="1223963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76823" name="Oval 74"/>
          <p:cNvSpPr>
            <a:spLocks noChangeArrowheads="1"/>
          </p:cNvSpPr>
          <p:nvPr/>
        </p:nvSpPr>
        <p:spPr bwMode="auto">
          <a:xfrm>
            <a:off x="3908425" y="347027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76824" name="Oval 74"/>
          <p:cNvSpPr>
            <a:spLocks noChangeArrowheads="1"/>
          </p:cNvSpPr>
          <p:nvPr/>
        </p:nvSpPr>
        <p:spPr bwMode="auto">
          <a:xfrm>
            <a:off x="3895725" y="257492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76825" name="Oval 74"/>
          <p:cNvSpPr>
            <a:spLocks noChangeArrowheads="1"/>
          </p:cNvSpPr>
          <p:nvPr/>
        </p:nvSpPr>
        <p:spPr bwMode="auto">
          <a:xfrm>
            <a:off x="5286375" y="257333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76826" name="Oval 74"/>
          <p:cNvSpPr>
            <a:spLocks noChangeArrowheads="1"/>
          </p:cNvSpPr>
          <p:nvPr/>
        </p:nvSpPr>
        <p:spPr bwMode="auto">
          <a:xfrm>
            <a:off x="5226050" y="348932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76827" name="Oval 74"/>
          <p:cNvSpPr>
            <a:spLocks noChangeArrowheads="1"/>
          </p:cNvSpPr>
          <p:nvPr/>
        </p:nvSpPr>
        <p:spPr bwMode="auto">
          <a:xfrm>
            <a:off x="5314950" y="165100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76828" name="Oval 74"/>
          <p:cNvSpPr>
            <a:spLocks noChangeArrowheads="1"/>
          </p:cNvSpPr>
          <p:nvPr/>
        </p:nvSpPr>
        <p:spPr bwMode="auto">
          <a:xfrm>
            <a:off x="5927725" y="107156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76829" name="Oval 74"/>
          <p:cNvSpPr>
            <a:spLocks noChangeArrowheads="1"/>
          </p:cNvSpPr>
          <p:nvPr/>
        </p:nvSpPr>
        <p:spPr bwMode="auto">
          <a:xfrm>
            <a:off x="4600575" y="416401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80" name="Text Box 40"/>
          <p:cNvSpPr txBox="1">
            <a:spLocks noChangeArrowheads="1"/>
          </p:cNvSpPr>
          <p:nvPr/>
        </p:nvSpPr>
        <p:spPr bwMode="auto">
          <a:xfrm>
            <a:off x="335391" y="2993450"/>
            <a:ext cx="29543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Gerissene Rollen können positiv oder negativ sein.</a:t>
            </a:r>
          </a:p>
        </p:txBody>
      </p:sp>
      <p:sp>
        <p:nvSpPr>
          <p:cNvPr id="181" name="Text Box 41"/>
          <p:cNvSpPr txBox="1">
            <a:spLocks noChangeArrowheads="1"/>
          </p:cNvSpPr>
          <p:nvPr/>
        </p:nvSpPr>
        <p:spPr bwMode="auto">
          <a:xfrm>
            <a:off x="329195" y="3565525"/>
            <a:ext cx="285273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>
                <a:solidFill>
                  <a:srgbClr val="0000FF"/>
                </a:solidFill>
              </a:rPr>
              <a:t>Fassrolle oder axial geflogene Rolle anstatt Gerissener Rolle:</a:t>
            </a:r>
            <a:br>
              <a:rPr lang="de-DE" altLang="de-DE" sz="1600" b="1" dirty="0">
                <a:solidFill>
                  <a:srgbClr val="0000FF"/>
                </a:solidFill>
              </a:rPr>
            </a:br>
            <a:r>
              <a:rPr lang="de-DE" altLang="de-DE" sz="1600" b="1" dirty="0">
                <a:solidFill>
                  <a:srgbClr val="FF3300"/>
                </a:solidFill>
              </a:rPr>
              <a:t>Punktabzug: &gt; 5 Punkte.</a:t>
            </a:r>
          </a:p>
        </p:txBody>
      </p:sp>
      <p:sp>
        <p:nvSpPr>
          <p:cNvPr id="82" name="Text Box 56"/>
          <p:cNvSpPr txBox="1">
            <a:spLocks noChangeArrowheads="1"/>
          </p:cNvSpPr>
          <p:nvPr/>
        </p:nvSpPr>
        <p:spPr bwMode="auto">
          <a:xfrm>
            <a:off x="5648326" y="3500438"/>
            <a:ext cx="285880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de-DE" altLang="de-DE" sz="1600" b="1" dirty="0">
                <a:solidFill>
                  <a:srgbClr val="0000FF"/>
                </a:solidFill>
              </a:rPr>
              <a:t>Die ½ Rolle muss in die kreisförmige Flugbahn des ½  Loopings integriert sein.</a:t>
            </a:r>
          </a:p>
          <a:p>
            <a:pPr eaLnBrk="0" hangingPunct="0"/>
            <a:endParaRPr lang="de-DE" altLang="de-DE" sz="1600" b="1" dirty="0">
              <a:solidFill>
                <a:srgbClr val="0000FF"/>
              </a:solidFill>
            </a:endParaRPr>
          </a:p>
        </p:txBody>
      </p:sp>
      <p:sp>
        <p:nvSpPr>
          <p:cNvPr id="76881" name="Rectangle 81"/>
          <p:cNvSpPr>
            <a:spLocks noChangeArrowheads="1"/>
          </p:cNvSpPr>
          <p:nvPr/>
        </p:nvSpPr>
        <p:spPr bwMode="auto">
          <a:xfrm>
            <a:off x="366713" y="1454150"/>
            <a:ext cx="2387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Ein- und Ausflug müssen auf gleicher Höhe sein.</a:t>
            </a:r>
          </a:p>
        </p:txBody>
      </p:sp>
      <p:sp>
        <p:nvSpPr>
          <p:cNvPr id="84" name="Text Box 2">
            <a:extLst>
              <a:ext uri="{FF2B5EF4-FFF2-40B4-BE49-F238E27FC236}">
                <a16:creationId xmlns:a16="http://schemas.microsoft.com/office/drawing/2014/main" id="{0A49F21F-3932-492D-BE58-48BEFBEF72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521" y="-28358"/>
            <a:ext cx="7275513" cy="97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pPr defTabSz="793750" eaLnBrk="0" hangingPunct="0"/>
            <a:r>
              <a:rPr lang="en-US" altLang="de-DE" b="1" dirty="0"/>
              <a:t>F-25.05</a:t>
            </a:r>
            <a:r>
              <a:rPr lang="en-US" altLang="de-DE" sz="2000" b="1" dirty="0"/>
              <a:t> </a:t>
            </a:r>
            <a:r>
              <a:rPr lang="en-US" b="1" dirty="0" err="1"/>
              <a:t>Ziehen-Ziehen</a:t>
            </a:r>
            <a:r>
              <a:rPr lang="en-US" b="1" dirty="0"/>
              <a:t> </a:t>
            </a:r>
            <a:r>
              <a:rPr lang="en-US" b="1" dirty="0" err="1"/>
              <a:t>Drücken</a:t>
            </a:r>
            <a:r>
              <a:rPr lang="en-US" b="1" dirty="0"/>
              <a:t> Humpty Bump </a:t>
            </a:r>
            <a:r>
              <a:rPr lang="en-US" b="1" dirty="0" err="1"/>
              <a:t>mit</a:t>
            </a:r>
            <a:r>
              <a:rPr lang="en-US" b="1" dirty="0"/>
              <a:t> </a:t>
            </a:r>
            <a:r>
              <a:rPr lang="en-US" b="1" dirty="0" err="1"/>
              <a:t>eineinhalb</a:t>
            </a:r>
            <a:r>
              <a:rPr lang="en-US" b="1" dirty="0"/>
              <a:t> 	  </a:t>
            </a:r>
            <a:r>
              <a:rPr lang="en-US" b="1" dirty="0" err="1"/>
              <a:t>Gerissener</a:t>
            </a:r>
            <a:r>
              <a:rPr lang="en-US" b="1" dirty="0"/>
              <a:t> Rolle, </a:t>
            </a:r>
            <a:r>
              <a:rPr lang="en-US" b="1" dirty="0" err="1"/>
              <a:t>halber</a:t>
            </a:r>
            <a:r>
              <a:rPr lang="en-US" b="1" dirty="0"/>
              <a:t> </a:t>
            </a:r>
            <a:r>
              <a:rPr lang="en-US" b="1" dirty="0" err="1"/>
              <a:t>integrierter</a:t>
            </a:r>
            <a:r>
              <a:rPr lang="en-US" b="1" dirty="0"/>
              <a:t> Rolle, </a:t>
            </a:r>
            <a:r>
              <a:rPr lang="en-US" b="1" dirty="0" err="1"/>
              <a:t>eineinhalber</a:t>
            </a:r>
            <a:r>
              <a:rPr lang="en-US" b="1" dirty="0"/>
              <a:t> 	  Rolle.</a:t>
            </a:r>
            <a:endParaRPr lang="de-DE" altLang="de-DE" sz="2000" b="1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  <p:bldP spid="180" grpId="0" autoUpdateAnimBg="0"/>
      <p:bldP spid="181" grpId="0"/>
      <p:bldP spid="82" grpId="0"/>
      <p:bldP spid="7688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Line 275"/>
          <p:cNvSpPr>
            <a:spLocks noChangeShapeType="1"/>
          </p:cNvSpPr>
          <p:nvPr/>
        </p:nvSpPr>
        <p:spPr bwMode="auto">
          <a:xfrm>
            <a:off x="6554788" y="3910013"/>
            <a:ext cx="393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7826" name="Line 262"/>
          <p:cNvSpPr>
            <a:spLocks noChangeShapeType="1"/>
          </p:cNvSpPr>
          <p:nvPr/>
        </p:nvSpPr>
        <p:spPr bwMode="auto">
          <a:xfrm>
            <a:off x="7329488" y="1279525"/>
            <a:ext cx="12700" cy="2239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7827" name="Text Box 289"/>
          <p:cNvSpPr txBox="1">
            <a:spLocks noChangeArrowheads="1"/>
          </p:cNvSpPr>
          <p:nvPr/>
        </p:nvSpPr>
        <p:spPr bwMode="auto">
          <a:xfrm>
            <a:off x="8051800" y="6557963"/>
            <a:ext cx="93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 b="1"/>
              <a:t>F-25.06.01</a:t>
            </a:r>
          </a:p>
        </p:txBody>
      </p:sp>
      <p:sp>
        <p:nvSpPr>
          <p:cNvPr id="77828" name="Text Box 725"/>
          <p:cNvSpPr txBox="1">
            <a:spLocks noChangeArrowheads="1"/>
          </p:cNvSpPr>
          <p:nvPr/>
        </p:nvSpPr>
        <p:spPr bwMode="auto">
          <a:xfrm>
            <a:off x="4130676" y="5192713"/>
            <a:ext cx="4511880" cy="8802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93750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600" b="1" dirty="0" err="1"/>
              <a:t>Aus</a:t>
            </a:r>
            <a:r>
              <a:rPr lang="en-US" sz="1600" b="1" dirty="0"/>
              <a:t> dem </a:t>
            </a:r>
            <a:r>
              <a:rPr lang="en-US" sz="1600" b="1" dirty="0" err="1"/>
              <a:t>Normalflug</a:t>
            </a:r>
            <a:r>
              <a:rPr lang="en-US" sz="1600" b="1" dirty="0"/>
              <a:t>, </a:t>
            </a:r>
            <a:r>
              <a:rPr lang="en-US" sz="1600" b="1" dirty="0" err="1"/>
              <a:t>fliege</a:t>
            </a:r>
            <a:r>
              <a:rPr lang="en-US" sz="1600" b="1" dirty="0"/>
              <a:t> </a:t>
            </a:r>
            <a:r>
              <a:rPr lang="en-US" sz="1600" b="1" dirty="0" err="1"/>
              <a:t>drei</a:t>
            </a:r>
            <a:r>
              <a:rPr lang="en-US" sz="1600" b="1" dirty="0"/>
              <a:t> </a:t>
            </a:r>
            <a:r>
              <a:rPr lang="en-US" sz="1600" b="1" dirty="0" err="1"/>
              <a:t>Umdre-hungen</a:t>
            </a:r>
            <a:r>
              <a:rPr lang="en-US" sz="1600" b="1" dirty="0"/>
              <a:t> </a:t>
            </a:r>
            <a:r>
              <a:rPr lang="en-US" sz="1600" b="1" dirty="0" err="1"/>
              <a:t>Trudeln</a:t>
            </a:r>
            <a:r>
              <a:rPr lang="en-US" sz="1600" b="1" dirty="0"/>
              <a:t> in </a:t>
            </a:r>
            <a:r>
              <a:rPr lang="en-US" sz="1600" b="1" dirty="0" err="1"/>
              <a:t>einen</a:t>
            </a:r>
            <a:r>
              <a:rPr lang="en-US" sz="1600" b="1" dirty="0"/>
              <a:t> </a:t>
            </a:r>
            <a:r>
              <a:rPr lang="en-US" sz="1600" b="1" dirty="0" err="1"/>
              <a:t>senkrechten</a:t>
            </a:r>
            <a:r>
              <a:rPr lang="en-US" sz="1600" b="1" dirty="0"/>
              <a:t> Ab-</a:t>
            </a:r>
            <a:r>
              <a:rPr lang="en-US" sz="1600" b="1" dirty="0" err="1"/>
              <a:t>wärtsflug</a:t>
            </a:r>
            <a:r>
              <a:rPr lang="en-US" sz="1600" b="1" dirty="0"/>
              <a:t>, </a:t>
            </a:r>
            <a:r>
              <a:rPr lang="en-US" sz="1600" b="1" dirty="0" err="1"/>
              <a:t>fliege</a:t>
            </a:r>
            <a:r>
              <a:rPr lang="en-US" sz="1600" b="1" dirty="0"/>
              <a:t> </a:t>
            </a:r>
            <a:r>
              <a:rPr lang="en-US" sz="1600" b="1" dirty="0" err="1"/>
              <a:t>eine</a:t>
            </a:r>
            <a:r>
              <a:rPr lang="en-US" sz="1600" b="1" dirty="0"/>
              <a:t> ½ Rolle, </a:t>
            </a:r>
            <a:r>
              <a:rPr lang="en-US" sz="1600" b="1" dirty="0" err="1"/>
              <a:t>ziehe</a:t>
            </a:r>
            <a:r>
              <a:rPr lang="en-US" sz="1600" b="1" dirty="0"/>
              <a:t> </a:t>
            </a:r>
            <a:r>
              <a:rPr lang="en-US" sz="1600" b="1" dirty="0" err="1"/>
              <a:t>durch</a:t>
            </a:r>
            <a:r>
              <a:rPr lang="en-US" sz="1600" b="1" dirty="0"/>
              <a:t> </a:t>
            </a:r>
            <a:r>
              <a:rPr lang="en-US" sz="1600" b="1" dirty="0" err="1"/>
              <a:t>einen</a:t>
            </a:r>
            <a:r>
              <a:rPr lang="en-US" sz="1600" b="1" dirty="0"/>
              <a:t> ¼ Looping, </a:t>
            </a:r>
            <a:r>
              <a:rPr lang="en-US" sz="1600" b="1" dirty="0" err="1"/>
              <a:t>Ausflug</a:t>
            </a:r>
            <a:r>
              <a:rPr lang="en-US" sz="1600" b="1" dirty="0"/>
              <a:t> </a:t>
            </a:r>
            <a:r>
              <a:rPr lang="en-US" sz="1600" b="1" dirty="0" err="1"/>
              <a:t>im</a:t>
            </a:r>
            <a:r>
              <a:rPr lang="en-US" sz="1600" b="1" dirty="0"/>
              <a:t> </a:t>
            </a:r>
            <a:r>
              <a:rPr lang="en-US" sz="1600" b="1" dirty="0" err="1"/>
              <a:t>Normalflug</a:t>
            </a:r>
            <a:r>
              <a:rPr lang="en-US" sz="1600" b="1" dirty="0"/>
              <a:t>.</a:t>
            </a:r>
            <a:endParaRPr lang="de-DE" sz="1600" b="1" dirty="0"/>
          </a:p>
        </p:txBody>
      </p:sp>
      <p:sp>
        <p:nvSpPr>
          <p:cNvPr id="77829" name="Textfeld 6"/>
          <p:cNvSpPr txBox="1">
            <a:spLocks noChangeArrowheads="1"/>
          </p:cNvSpPr>
          <p:nvPr/>
        </p:nvSpPr>
        <p:spPr bwMode="auto">
          <a:xfrm>
            <a:off x="1811378" y="107121"/>
            <a:ext cx="70262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/>
            <a:r>
              <a:rPr lang="en-US" altLang="de-DE" sz="2000" b="1" dirty="0"/>
              <a:t>F-25.06 </a:t>
            </a:r>
            <a:r>
              <a:rPr lang="en-US" sz="2000" b="1" dirty="0" err="1"/>
              <a:t>Drei</a:t>
            </a:r>
            <a:r>
              <a:rPr lang="en-US" sz="2000" b="1" dirty="0"/>
              <a:t> </a:t>
            </a:r>
            <a:r>
              <a:rPr lang="en-US" sz="2000" b="1" dirty="0" err="1"/>
              <a:t>Umdrehungen</a:t>
            </a:r>
            <a:r>
              <a:rPr lang="en-US" sz="2000" b="1" dirty="0"/>
              <a:t> </a:t>
            </a:r>
            <a:r>
              <a:rPr lang="en-US" sz="2000" b="1" dirty="0" err="1"/>
              <a:t>Trudeln</a:t>
            </a:r>
            <a:r>
              <a:rPr lang="en-US" sz="2000" b="1" dirty="0"/>
              <a:t>, </a:t>
            </a:r>
            <a:r>
              <a:rPr lang="en-US" sz="2000" b="1" dirty="0" err="1"/>
              <a:t>halbe</a:t>
            </a:r>
            <a:r>
              <a:rPr lang="en-US" sz="2000" b="1" dirty="0"/>
              <a:t> Rolle</a:t>
            </a:r>
            <a:endParaRPr lang="de-DE" altLang="de-DE" sz="2000" dirty="0"/>
          </a:p>
        </p:txBody>
      </p:sp>
      <p:grpSp>
        <p:nvGrpSpPr>
          <p:cNvPr id="77830" name="Group 185"/>
          <p:cNvGrpSpPr>
            <a:grpSpLocks/>
          </p:cNvGrpSpPr>
          <p:nvPr/>
        </p:nvGrpSpPr>
        <p:grpSpPr bwMode="auto">
          <a:xfrm rot="5400000" flipH="1">
            <a:off x="6565107" y="3664744"/>
            <a:ext cx="311150" cy="490537"/>
            <a:chOff x="2820" y="264"/>
            <a:chExt cx="420" cy="1452"/>
          </a:xfrm>
        </p:grpSpPr>
        <p:sp>
          <p:nvSpPr>
            <p:cNvPr id="77895" name="Line 186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77896" name="Group 187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77897" name="Group 188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77900" name="Group 189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77902" name="Group 190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77905" name="Freeform 191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7906" name="Freeform 192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77903" name="Freeform 193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7904" name="Freeform 194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5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7901" name="Line 195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7898" name="AutoShape 196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77899" name="Line 197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77831" name="AutoShape 199"/>
          <p:cNvSpPr>
            <a:spLocks noChangeArrowheads="1"/>
          </p:cNvSpPr>
          <p:nvPr/>
        </p:nvSpPr>
        <p:spPr bwMode="auto">
          <a:xfrm rot="10800000">
            <a:off x="5872163" y="3840163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42" name="Group 264">
            <a:extLst/>
          </p:cNvPr>
          <p:cNvGrpSpPr>
            <a:grpSpLocks/>
          </p:cNvGrpSpPr>
          <p:nvPr/>
        </p:nvGrpSpPr>
        <p:grpSpPr bwMode="auto">
          <a:xfrm>
            <a:off x="7098225" y="1437788"/>
            <a:ext cx="477139" cy="184402"/>
            <a:chOff x="8533" y="5653"/>
            <a:chExt cx="780" cy="270"/>
          </a:xfrm>
          <a:solidFill>
            <a:schemeClr val="bg1"/>
          </a:solidFill>
        </p:grpSpPr>
        <p:sp>
          <p:nvSpPr>
            <p:cNvPr id="143" name="Line 265">
              <a:extLst/>
            </p:cNvPr>
            <p:cNvSpPr>
              <a:spLocks noChangeShapeType="1"/>
            </p:cNvSpPr>
            <p:nvPr/>
          </p:nvSpPr>
          <p:spPr bwMode="auto">
            <a:xfrm>
              <a:off x="9298" y="5653"/>
              <a:ext cx="1" cy="239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de-DE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4" name="AutoShape 266">
              <a:extLst/>
            </p:cNvPr>
            <p:cNvSpPr>
              <a:spLocks noChangeArrowheads="1"/>
            </p:cNvSpPr>
            <p:nvPr/>
          </p:nvSpPr>
          <p:spPr bwMode="auto">
            <a:xfrm rot="5400000">
              <a:off x="8788" y="5398"/>
              <a:ext cx="270" cy="780"/>
            </a:xfrm>
            <a:prstGeom prst="rtTriangle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defRPr/>
              </a:pPr>
              <a:endParaRPr lang="de-DE" altLang="de-DE">
                <a:cs typeface="+mn-cs"/>
              </a:endParaRPr>
            </a:p>
          </p:txBody>
        </p:sp>
      </p:grpSp>
      <p:grpSp>
        <p:nvGrpSpPr>
          <p:cNvPr id="145" name="Group 267">
            <a:extLst/>
          </p:cNvPr>
          <p:cNvGrpSpPr>
            <a:grpSpLocks/>
          </p:cNvGrpSpPr>
          <p:nvPr/>
        </p:nvGrpSpPr>
        <p:grpSpPr bwMode="auto">
          <a:xfrm>
            <a:off x="7097029" y="1642171"/>
            <a:ext cx="477139" cy="184402"/>
            <a:chOff x="8533" y="5653"/>
            <a:chExt cx="780" cy="270"/>
          </a:xfrm>
          <a:solidFill>
            <a:schemeClr val="bg1"/>
          </a:solidFill>
        </p:grpSpPr>
        <p:sp>
          <p:nvSpPr>
            <p:cNvPr id="146" name="Line 268">
              <a:extLst/>
            </p:cNvPr>
            <p:cNvSpPr>
              <a:spLocks noChangeShapeType="1"/>
            </p:cNvSpPr>
            <p:nvPr/>
          </p:nvSpPr>
          <p:spPr bwMode="auto">
            <a:xfrm>
              <a:off x="9298" y="5653"/>
              <a:ext cx="1" cy="239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de-DE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7" name="AutoShape 269">
              <a:extLst/>
            </p:cNvPr>
            <p:cNvSpPr>
              <a:spLocks noChangeArrowheads="1"/>
            </p:cNvSpPr>
            <p:nvPr/>
          </p:nvSpPr>
          <p:spPr bwMode="auto">
            <a:xfrm rot="5400000">
              <a:off x="8788" y="5398"/>
              <a:ext cx="270" cy="780"/>
            </a:xfrm>
            <a:prstGeom prst="rtTriangle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defRPr/>
              </a:pPr>
              <a:endParaRPr lang="de-DE" altLang="de-DE">
                <a:cs typeface="+mn-cs"/>
              </a:endParaRPr>
            </a:p>
          </p:txBody>
        </p:sp>
      </p:grpSp>
      <p:sp>
        <p:nvSpPr>
          <p:cNvPr id="77834" name="Line 273"/>
          <p:cNvSpPr>
            <a:spLocks noChangeShapeType="1"/>
          </p:cNvSpPr>
          <p:nvPr/>
        </p:nvSpPr>
        <p:spPr bwMode="auto">
          <a:xfrm>
            <a:off x="7597775" y="1411288"/>
            <a:ext cx="22225" cy="608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7835" name="Line 261"/>
          <p:cNvSpPr>
            <a:spLocks noChangeShapeType="1"/>
          </p:cNvSpPr>
          <p:nvPr/>
        </p:nvSpPr>
        <p:spPr bwMode="auto">
          <a:xfrm>
            <a:off x="5905500" y="1246188"/>
            <a:ext cx="14239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7836" name="Arc 274"/>
          <p:cNvSpPr>
            <a:spLocks/>
          </p:cNvSpPr>
          <p:nvPr/>
        </p:nvSpPr>
        <p:spPr bwMode="auto">
          <a:xfrm flipV="1">
            <a:off x="6935788" y="3519488"/>
            <a:ext cx="406400" cy="3937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grpSp>
        <p:nvGrpSpPr>
          <p:cNvPr id="77837" name="Group 213"/>
          <p:cNvGrpSpPr>
            <a:grpSpLocks/>
          </p:cNvGrpSpPr>
          <p:nvPr/>
        </p:nvGrpSpPr>
        <p:grpSpPr bwMode="auto">
          <a:xfrm rot="-5400000">
            <a:off x="5517357" y="1004094"/>
            <a:ext cx="311150" cy="490537"/>
            <a:chOff x="2820" y="264"/>
            <a:chExt cx="420" cy="1452"/>
          </a:xfrm>
        </p:grpSpPr>
        <p:sp>
          <p:nvSpPr>
            <p:cNvPr id="77883" name="Line 214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77884" name="Group 215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77885" name="Group 216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77888" name="Group 217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77890" name="Group 218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77893" name="Freeform 219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7894" name="Freeform 220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77891" name="Freeform 221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7892" name="Freeform 222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5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7889" name="Line 223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7886" name="AutoShape 224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77887" name="Line 225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77838" name="AutoShape 226"/>
          <p:cNvSpPr>
            <a:spLocks noChangeArrowheads="1"/>
          </p:cNvSpPr>
          <p:nvPr/>
        </p:nvSpPr>
        <p:spPr bwMode="auto">
          <a:xfrm rot="10800000" flipH="1">
            <a:off x="6121400" y="1144588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77839" name="Group 240"/>
          <p:cNvGrpSpPr>
            <a:grpSpLocks/>
          </p:cNvGrpSpPr>
          <p:nvPr/>
        </p:nvGrpSpPr>
        <p:grpSpPr bwMode="auto">
          <a:xfrm rot="4580037" flipH="1" flipV="1">
            <a:off x="7014369" y="991394"/>
            <a:ext cx="311150" cy="490538"/>
            <a:chOff x="2820" y="264"/>
            <a:chExt cx="420" cy="1452"/>
          </a:xfrm>
        </p:grpSpPr>
        <p:sp>
          <p:nvSpPr>
            <p:cNvPr id="77871" name="Line 241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77872" name="Group 242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77873" name="Group 243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77876" name="Group 244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77878" name="Group 245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77881" name="Freeform 246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7882" name="Freeform 247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77879" name="Freeform 248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7880" name="Freeform 249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5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7877" name="Line 250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7874" name="AutoShape 251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77875" name="Line 252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77840" name="Group 290"/>
          <p:cNvGrpSpPr>
            <a:grpSpLocks/>
          </p:cNvGrpSpPr>
          <p:nvPr/>
        </p:nvGrpSpPr>
        <p:grpSpPr bwMode="auto">
          <a:xfrm rot="-176922">
            <a:off x="7173913" y="2044700"/>
            <a:ext cx="311150" cy="490538"/>
            <a:chOff x="2820" y="264"/>
            <a:chExt cx="420" cy="1452"/>
          </a:xfrm>
        </p:grpSpPr>
        <p:sp>
          <p:nvSpPr>
            <p:cNvPr id="77859" name="Line 291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77860" name="Group 292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77861" name="Group 293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77864" name="Group 294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77866" name="Group 295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77869" name="Freeform 296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7870" name="Freeform 297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77867" name="Freeform 298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7868" name="Freeform 299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5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7865" name="Line 300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7862" name="AutoShape 301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77863" name="Line 302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77841" name="Group 546"/>
          <p:cNvGrpSpPr>
            <a:grpSpLocks/>
          </p:cNvGrpSpPr>
          <p:nvPr/>
        </p:nvGrpSpPr>
        <p:grpSpPr bwMode="auto">
          <a:xfrm rot="13809680" flipH="1">
            <a:off x="6987382" y="2385218"/>
            <a:ext cx="755650" cy="296863"/>
            <a:chOff x="4875" y="7237"/>
            <a:chExt cx="4230" cy="1883"/>
          </a:xfrm>
        </p:grpSpPr>
        <p:sp>
          <p:nvSpPr>
            <p:cNvPr id="77857" name="Arc 547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7858" name="AutoShape 548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 altLang="de-DE"/>
            </a:p>
          </p:txBody>
        </p:sp>
      </p:grpSp>
      <p:sp>
        <p:nvSpPr>
          <p:cNvPr id="196" name="Text Box 399"/>
          <p:cNvSpPr txBox="1">
            <a:spLocks noChangeArrowheads="1"/>
          </p:cNvSpPr>
          <p:nvPr/>
        </p:nvSpPr>
        <p:spPr bwMode="auto">
          <a:xfrm>
            <a:off x="7799388" y="2566988"/>
            <a:ext cx="10350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/>
              <a:t>½ Rolle</a:t>
            </a:r>
          </a:p>
        </p:txBody>
      </p:sp>
      <p:grpSp>
        <p:nvGrpSpPr>
          <p:cNvPr id="198" name="Group 267">
            <a:extLst/>
          </p:cNvPr>
          <p:cNvGrpSpPr>
            <a:grpSpLocks/>
          </p:cNvGrpSpPr>
          <p:nvPr/>
        </p:nvGrpSpPr>
        <p:grpSpPr bwMode="auto">
          <a:xfrm>
            <a:off x="7093991" y="1835213"/>
            <a:ext cx="477139" cy="184402"/>
            <a:chOff x="8533" y="5653"/>
            <a:chExt cx="780" cy="270"/>
          </a:xfrm>
          <a:solidFill>
            <a:schemeClr val="bg1"/>
          </a:solidFill>
        </p:grpSpPr>
        <p:sp>
          <p:nvSpPr>
            <p:cNvPr id="199" name="Line 268">
              <a:extLst/>
            </p:cNvPr>
            <p:cNvSpPr>
              <a:spLocks noChangeShapeType="1"/>
            </p:cNvSpPr>
            <p:nvPr/>
          </p:nvSpPr>
          <p:spPr bwMode="auto">
            <a:xfrm>
              <a:off x="9298" y="5653"/>
              <a:ext cx="1" cy="239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de-DE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00" name="AutoShape 269">
              <a:extLst/>
            </p:cNvPr>
            <p:cNvSpPr>
              <a:spLocks noChangeArrowheads="1"/>
            </p:cNvSpPr>
            <p:nvPr/>
          </p:nvSpPr>
          <p:spPr bwMode="auto">
            <a:xfrm rot="5400000">
              <a:off x="8788" y="5398"/>
              <a:ext cx="270" cy="780"/>
            </a:xfrm>
            <a:prstGeom prst="rtTriangle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defRPr/>
              </a:pPr>
              <a:endParaRPr lang="de-DE" altLang="de-DE">
                <a:cs typeface="+mn-cs"/>
              </a:endParaRPr>
            </a:p>
          </p:txBody>
        </p:sp>
      </p:grpSp>
      <p:grpSp>
        <p:nvGrpSpPr>
          <p:cNvPr id="77844" name="Group 290"/>
          <p:cNvGrpSpPr>
            <a:grpSpLocks/>
          </p:cNvGrpSpPr>
          <p:nvPr/>
        </p:nvGrpSpPr>
        <p:grpSpPr bwMode="auto">
          <a:xfrm rot="176922" flipH="1">
            <a:off x="7191375" y="3000375"/>
            <a:ext cx="311150" cy="490538"/>
            <a:chOff x="2820" y="264"/>
            <a:chExt cx="420" cy="1452"/>
          </a:xfrm>
        </p:grpSpPr>
        <p:sp>
          <p:nvSpPr>
            <p:cNvPr id="77845" name="Line 291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77846" name="Group 292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77847" name="Group 293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77850" name="Group 294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77852" name="Group 295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77855" name="Freeform 296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7856" name="Freeform 297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77853" name="Freeform 298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7854" name="Freeform 299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5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7851" name="Line 300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7848" name="AutoShape 301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77849" name="Line 302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Arc 274"/>
          <p:cNvSpPr>
            <a:spLocks/>
          </p:cNvSpPr>
          <p:nvPr/>
        </p:nvSpPr>
        <p:spPr bwMode="auto">
          <a:xfrm flipV="1">
            <a:off x="6935788" y="3519488"/>
            <a:ext cx="406400" cy="3937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78850" name="Line 275"/>
          <p:cNvSpPr>
            <a:spLocks noChangeShapeType="1"/>
          </p:cNvSpPr>
          <p:nvPr/>
        </p:nvSpPr>
        <p:spPr bwMode="auto">
          <a:xfrm>
            <a:off x="6554788" y="3910013"/>
            <a:ext cx="393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8851" name="Line 262"/>
          <p:cNvSpPr>
            <a:spLocks noChangeShapeType="1"/>
          </p:cNvSpPr>
          <p:nvPr/>
        </p:nvSpPr>
        <p:spPr bwMode="auto">
          <a:xfrm>
            <a:off x="7329488" y="1279525"/>
            <a:ext cx="12700" cy="2239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8852" name="Text Box 289"/>
          <p:cNvSpPr txBox="1">
            <a:spLocks noChangeArrowheads="1"/>
          </p:cNvSpPr>
          <p:nvPr/>
        </p:nvSpPr>
        <p:spPr bwMode="auto">
          <a:xfrm>
            <a:off x="8051800" y="6557963"/>
            <a:ext cx="93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 b="1"/>
              <a:t>F-25.06.02</a:t>
            </a:r>
          </a:p>
        </p:txBody>
      </p:sp>
      <p:grpSp>
        <p:nvGrpSpPr>
          <p:cNvPr id="78854" name="Group 185"/>
          <p:cNvGrpSpPr>
            <a:grpSpLocks/>
          </p:cNvGrpSpPr>
          <p:nvPr/>
        </p:nvGrpSpPr>
        <p:grpSpPr bwMode="auto">
          <a:xfrm rot="5400000" flipH="1">
            <a:off x="6565107" y="3664744"/>
            <a:ext cx="311150" cy="490537"/>
            <a:chOff x="2820" y="264"/>
            <a:chExt cx="420" cy="1452"/>
          </a:xfrm>
        </p:grpSpPr>
        <p:sp>
          <p:nvSpPr>
            <p:cNvPr id="78927" name="Line 186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78928" name="Group 187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78929" name="Group 188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78932" name="Group 189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78934" name="Group 190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78937" name="Freeform 191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8938" name="Freeform 192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78935" name="Freeform 193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8936" name="Freeform 194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5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8933" name="Line 195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8930" name="AutoShape 196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78931" name="Line 197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78855" name="AutoShape 199"/>
          <p:cNvSpPr>
            <a:spLocks noChangeArrowheads="1"/>
          </p:cNvSpPr>
          <p:nvPr/>
        </p:nvSpPr>
        <p:spPr bwMode="auto">
          <a:xfrm rot="10800000">
            <a:off x="5872163" y="3840163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142" name="Group 264">
            <a:extLst/>
          </p:cNvPr>
          <p:cNvGrpSpPr>
            <a:grpSpLocks/>
          </p:cNvGrpSpPr>
          <p:nvPr/>
        </p:nvGrpSpPr>
        <p:grpSpPr bwMode="auto">
          <a:xfrm>
            <a:off x="7098225" y="1437788"/>
            <a:ext cx="477139" cy="184402"/>
            <a:chOff x="8533" y="5653"/>
            <a:chExt cx="780" cy="270"/>
          </a:xfrm>
          <a:solidFill>
            <a:schemeClr val="bg1"/>
          </a:solidFill>
        </p:grpSpPr>
        <p:sp>
          <p:nvSpPr>
            <p:cNvPr id="143" name="Line 265">
              <a:extLst/>
            </p:cNvPr>
            <p:cNvSpPr>
              <a:spLocks noChangeShapeType="1"/>
            </p:cNvSpPr>
            <p:nvPr/>
          </p:nvSpPr>
          <p:spPr bwMode="auto">
            <a:xfrm>
              <a:off x="9298" y="5653"/>
              <a:ext cx="1" cy="239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de-DE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4" name="AutoShape 266">
              <a:extLst/>
            </p:cNvPr>
            <p:cNvSpPr>
              <a:spLocks noChangeArrowheads="1"/>
            </p:cNvSpPr>
            <p:nvPr/>
          </p:nvSpPr>
          <p:spPr bwMode="auto">
            <a:xfrm rot="5400000">
              <a:off x="8788" y="5398"/>
              <a:ext cx="270" cy="780"/>
            </a:xfrm>
            <a:prstGeom prst="rtTriangle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defRPr/>
              </a:pPr>
              <a:endParaRPr lang="de-DE" altLang="de-DE">
                <a:cs typeface="+mn-cs"/>
              </a:endParaRPr>
            </a:p>
          </p:txBody>
        </p:sp>
      </p:grpSp>
      <p:grpSp>
        <p:nvGrpSpPr>
          <p:cNvPr id="145" name="Group 267">
            <a:extLst/>
          </p:cNvPr>
          <p:cNvGrpSpPr>
            <a:grpSpLocks/>
          </p:cNvGrpSpPr>
          <p:nvPr/>
        </p:nvGrpSpPr>
        <p:grpSpPr bwMode="auto">
          <a:xfrm>
            <a:off x="7097029" y="1642171"/>
            <a:ext cx="477139" cy="184402"/>
            <a:chOff x="8533" y="5653"/>
            <a:chExt cx="780" cy="270"/>
          </a:xfrm>
          <a:solidFill>
            <a:schemeClr val="bg1"/>
          </a:solidFill>
        </p:grpSpPr>
        <p:sp>
          <p:nvSpPr>
            <p:cNvPr id="146" name="Line 268">
              <a:extLst/>
            </p:cNvPr>
            <p:cNvSpPr>
              <a:spLocks noChangeShapeType="1"/>
            </p:cNvSpPr>
            <p:nvPr/>
          </p:nvSpPr>
          <p:spPr bwMode="auto">
            <a:xfrm>
              <a:off x="9298" y="5653"/>
              <a:ext cx="1" cy="239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de-DE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47" name="AutoShape 269">
              <a:extLst/>
            </p:cNvPr>
            <p:cNvSpPr>
              <a:spLocks noChangeArrowheads="1"/>
            </p:cNvSpPr>
            <p:nvPr/>
          </p:nvSpPr>
          <p:spPr bwMode="auto">
            <a:xfrm rot="5400000">
              <a:off x="8788" y="5398"/>
              <a:ext cx="270" cy="780"/>
            </a:xfrm>
            <a:prstGeom prst="rtTriangle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defRPr/>
              </a:pPr>
              <a:endParaRPr lang="de-DE" altLang="de-DE">
                <a:cs typeface="+mn-cs"/>
              </a:endParaRPr>
            </a:p>
          </p:txBody>
        </p:sp>
      </p:grpSp>
      <p:sp>
        <p:nvSpPr>
          <p:cNvPr id="78858" name="Line 273"/>
          <p:cNvSpPr>
            <a:spLocks noChangeShapeType="1"/>
          </p:cNvSpPr>
          <p:nvPr/>
        </p:nvSpPr>
        <p:spPr bwMode="auto">
          <a:xfrm>
            <a:off x="7597775" y="1411288"/>
            <a:ext cx="22225" cy="6080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8859" name="Line 261"/>
          <p:cNvSpPr>
            <a:spLocks noChangeShapeType="1"/>
          </p:cNvSpPr>
          <p:nvPr/>
        </p:nvSpPr>
        <p:spPr bwMode="auto">
          <a:xfrm>
            <a:off x="5905500" y="1246188"/>
            <a:ext cx="1423988" cy="9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78860" name="Group 213"/>
          <p:cNvGrpSpPr>
            <a:grpSpLocks/>
          </p:cNvGrpSpPr>
          <p:nvPr/>
        </p:nvGrpSpPr>
        <p:grpSpPr bwMode="auto">
          <a:xfrm rot="-5400000">
            <a:off x="5517357" y="1004094"/>
            <a:ext cx="311150" cy="490537"/>
            <a:chOff x="2820" y="264"/>
            <a:chExt cx="420" cy="1452"/>
          </a:xfrm>
        </p:grpSpPr>
        <p:sp>
          <p:nvSpPr>
            <p:cNvPr id="78915" name="Line 214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78916" name="Group 215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78917" name="Group 216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78920" name="Group 217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78922" name="Group 218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78925" name="Freeform 219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8926" name="Freeform 220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78923" name="Freeform 221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8924" name="Freeform 222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5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8921" name="Line 223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8918" name="AutoShape 224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78919" name="Line 225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78861" name="AutoShape 226"/>
          <p:cNvSpPr>
            <a:spLocks noChangeArrowheads="1"/>
          </p:cNvSpPr>
          <p:nvPr/>
        </p:nvSpPr>
        <p:spPr bwMode="auto">
          <a:xfrm rot="10800000" flipH="1">
            <a:off x="6121400" y="1144588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78862" name="Group 240"/>
          <p:cNvGrpSpPr>
            <a:grpSpLocks/>
          </p:cNvGrpSpPr>
          <p:nvPr/>
        </p:nvGrpSpPr>
        <p:grpSpPr bwMode="auto">
          <a:xfrm rot="4580037" flipH="1" flipV="1">
            <a:off x="7014369" y="991394"/>
            <a:ext cx="311150" cy="490538"/>
            <a:chOff x="2820" y="264"/>
            <a:chExt cx="420" cy="1452"/>
          </a:xfrm>
        </p:grpSpPr>
        <p:sp>
          <p:nvSpPr>
            <p:cNvPr id="78903" name="Line 241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78904" name="Group 242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78905" name="Group 243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78908" name="Group 244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78910" name="Group 245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78913" name="Freeform 246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8914" name="Freeform 247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78911" name="Freeform 248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8912" name="Freeform 249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5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8909" name="Line 250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8906" name="AutoShape 251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78907" name="Line 252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78863" name="Group 290"/>
          <p:cNvGrpSpPr>
            <a:grpSpLocks/>
          </p:cNvGrpSpPr>
          <p:nvPr/>
        </p:nvGrpSpPr>
        <p:grpSpPr bwMode="auto">
          <a:xfrm rot="-176922">
            <a:off x="7173913" y="1966913"/>
            <a:ext cx="311150" cy="490537"/>
            <a:chOff x="2820" y="264"/>
            <a:chExt cx="420" cy="1452"/>
          </a:xfrm>
        </p:grpSpPr>
        <p:sp>
          <p:nvSpPr>
            <p:cNvPr id="78891" name="Line 291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78892" name="Group 292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78893" name="Group 293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78896" name="Group 294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78898" name="Group 295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78901" name="Freeform 296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8902" name="Freeform 297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78899" name="Freeform 298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8900" name="Freeform 299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5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8897" name="Line 300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8894" name="AutoShape 301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78895" name="Line 302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78864" name="Group 546"/>
          <p:cNvGrpSpPr>
            <a:grpSpLocks/>
          </p:cNvGrpSpPr>
          <p:nvPr/>
        </p:nvGrpSpPr>
        <p:grpSpPr bwMode="auto">
          <a:xfrm rot="13809680" flipH="1">
            <a:off x="6987382" y="2385218"/>
            <a:ext cx="755650" cy="296863"/>
            <a:chOff x="4875" y="7237"/>
            <a:chExt cx="4230" cy="1883"/>
          </a:xfrm>
        </p:grpSpPr>
        <p:sp>
          <p:nvSpPr>
            <p:cNvPr id="78889" name="Arc 547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8890" name="AutoShape 548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 altLang="de-DE"/>
            </a:p>
          </p:txBody>
        </p:sp>
      </p:grpSp>
      <p:grpSp>
        <p:nvGrpSpPr>
          <p:cNvPr id="198" name="Group 267">
            <a:extLst/>
          </p:cNvPr>
          <p:cNvGrpSpPr>
            <a:grpSpLocks/>
          </p:cNvGrpSpPr>
          <p:nvPr/>
        </p:nvGrpSpPr>
        <p:grpSpPr bwMode="auto">
          <a:xfrm>
            <a:off x="7093991" y="1835213"/>
            <a:ext cx="477139" cy="184402"/>
            <a:chOff x="8533" y="5653"/>
            <a:chExt cx="780" cy="270"/>
          </a:xfrm>
          <a:solidFill>
            <a:schemeClr val="bg1"/>
          </a:solidFill>
        </p:grpSpPr>
        <p:sp>
          <p:nvSpPr>
            <p:cNvPr id="199" name="Line 268">
              <a:extLst/>
            </p:cNvPr>
            <p:cNvSpPr>
              <a:spLocks noChangeShapeType="1"/>
            </p:cNvSpPr>
            <p:nvPr/>
          </p:nvSpPr>
          <p:spPr bwMode="auto">
            <a:xfrm>
              <a:off x="9298" y="5653"/>
              <a:ext cx="1" cy="239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eaLnBrk="0" hangingPunct="0">
                <a:defRPr/>
              </a:pPr>
              <a:endParaRPr lang="de-DE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200" name="AutoShape 269">
              <a:extLst/>
            </p:cNvPr>
            <p:cNvSpPr>
              <a:spLocks noChangeArrowheads="1"/>
            </p:cNvSpPr>
            <p:nvPr/>
          </p:nvSpPr>
          <p:spPr bwMode="auto">
            <a:xfrm rot="5400000">
              <a:off x="8788" y="5398"/>
              <a:ext cx="270" cy="780"/>
            </a:xfrm>
            <a:prstGeom prst="rtTriangle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defRPr/>
              </a:pPr>
              <a:endParaRPr lang="de-DE" altLang="de-DE">
                <a:cs typeface="+mn-cs"/>
              </a:endParaRPr>
            </a:p>
          </p:txBody>
        </p:sp>
      </p:grpSp>
      <p:grpSp>
        <p:nvGrpSpPr>
          <p:cNvPr id="78866" name="Group 290"/>
          <p:cNvGrpSpPr>
            <a:grpSpLocks/>
          </p:cNvGrpSpPr>
          <p:nvPr/>
        </p:nvGrpSpPr>
        <p:grpSpPr bwMode="auto">
          <a:xfrm rot="176922" flipH="1">
            <a:off x="7191375" y="3000375"/>
            <a:ext cx="311150" cy="490538"/>
            <a:chOff x="2820" y="264"/>
            <a:chExt cx="420" cy="1452"/>
          </a:xfrm>
        </p:grpSpPr>
        <p:sp>
          <p:nvSpPr>
            <p:cNvPr id="78877" name="Line 291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78878" name="Group 292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78879" name="Group 293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78882" name="Group 294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78884" name="Group 295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78887" name="Freeform 296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8888" name="Freeform 297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78885" name="Freeform 298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8886" name="Freeform 299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5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8883" name="Line 300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8880" name="AutoShape 301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78881" name="Line 302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90" name="Text Box 115"/>
          <p:cNvSpPr txBox="1">
            <a:spLocks noChangeArrowheads="1"/>
          </p:cNvSpPr>
          <p:nvPr/>
        </p:nvSpPr>
        <p:spPr bwMode="auto">
          <a:xfrm>
            <a:off x="1583527" y="1746646"/>
            <a:ext cx="51865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Erzwungener Übergang ins Trudeln –</a:t>
            </a:r>
            <a:r>
              <a:rPr lang="de-DE" altLang="de-DE" sz="1600" b="1" dirty="0">
                <a:solidFill>
                  <a:schemeClr val="accent2"/>
                </a:solidFill>
              </a:rPr>
              <a:t> </a:t>
            </a:r>
            <a:r>
              <a:rPr lang="de-DE" altLang="de-DE" sz="1600" b="1" dirty="0">
                <a:solidFill>
                  <a:srgbClr val="F22414"/>
                </a:solidFill>
              </a:rPr>
              <a:t>Punktabzug.</a:t>
            </a:r>
            <a:endParaRPr lang="de-DE" altLang="de-DE" sz="1600" b="1" dirty="0">
              <a:solidFill>
                <a:srgbClr val="0000FF"/>
              </a:solidFill>
            </a:endParaRPr>
          </a:p>
        </p:txBody>
      </p:sp>
      <p:sp>
        <p:nvSpPr>
          <p:cNvPr id="91" name="Text Box 116"/>
          <p:cNvSpPr txBox="1">
            <a:spLocks noChangeArrowheads="1"/>
          </p:cNvSpPr>
          <p:nvPr/>
        </p:nvSpPr>
        <p:spPr bwMode="auto">
          <a:xfrm>
            <a:off x="1568635" y="1322120"/>
            <a:ext cx="3267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Spiralsturz -</a:t>
            </a:r>
            <a:r>
              <a:rPr lang="de-DE" altLang="de-DE" sz="1600" b="1" dirty="0">
                <a:solidFill>
                  <a:srgbClr val="02369E"/>
                </a:solidFill>
              </a:rPr>
              <a:t> </a:t>
            </a:r>
            <a:r>
              <a:rPr lang="de-DE" altLang="de-DE" sz="1600" b="1" dirty="0">
                <a:solidFill>
                  <a:srgbClr val="FF3300"/>
                </a:solidFill>
              </a:rPr>
              <a:t>0 Punkte!</a:t>
            </a:r>
          </a:p>
        </p:txBody>
      </p:sp>
      <p:sp>
        <p:nvSpPr>
          <p:cNvPr id="92" name="Text Box 117"/>
          <p:cNvSpPr txBox="1">
            <a:spLocks noChangeArrowheads="1"/>
          </p:cNvSpPr>
          <p:nvPr/>
        </p:nvSpPr>
        <p:spPr bwMode="auto">
          <a:xfrm>
            <a:off x="1524001" y="963613"/>
            <a:ext cx="38735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Gerissene Rolle zu Beginn-</a:t>
            </a:r>
            <a:r>
              <a:rPr lang="de-DE" altLang="de-DE" sz="1600" b="1" dirty="0">
                <a:solidFill>
                  <a:srgbClr val="02369E"/>
                </a:solidFill>
              </a:rPr>
              <a:t> </a:t>
            </a:r>
            <a:r>
              <a:rPr lang="de-DE" altLang="de-DE" sz="1600" b="1" dirty="0">
                <a:solidFill>
                  <a:srgbClr val="FF0000"/>
                </a:solidFill>
              </a:rPr>
              <a:t>0 Punkte!</a:t>
            </a:r>
          </a:p>
        </p:txBody>
      </p:sp>
      <p:sp>
        <p:nvSpPr>
          <p:cNvPr id="93" name="Text Box 115"/>
          <p:cNvSpPr txBox="1">
            <a:spLocks noChangeArrowheads="1"/>
          </p:cNvSpPr>
          <p:nvPr/>
        </p:nvSpPr>
        <p:spPr bwMode="auto">
          <a:xfrm>
            <a:off x="1595736" y="2212556"/>
            <a:ext cx="40442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Senkrechte Strecke nach dem Trudeln.</a:t>
            </a:r>
          </a:p>
        </p:txBody>
      </p:sp>
      <p:sp>
        <p:nvSpPr>
          <p:cNvPr id="78871" name="Oval 74"/>
          <p:cNvSpPr>
            <a:spLocks noChangeArrowheads="1"/>
          </p:cNvSpPr>
          <p:nvPr/>
        </p:nvSpPr>
        <p:spPr bwMode="auto">
          <a:xfrm>
            <a:off x="7246938" y="190182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78872" name="Oval 74"/>
          <p:cNvSpPr>
            <a:spLocks noChangeArrowheads="1"/>
          </p:cNvSpPr>
          <p:nvPr/>
        </p:nvSpPr>
        <p:spPr bwMode="auto">
          <a:xfrm>
            <a:off x="7253288" y="338613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78873" name="Oval 74"/>
          <p:cNvSpPr>
            <a:spLocks noChangeArrowheads="1"/>
          </p:cNvSpPr>
          <p:nvPr/>
        </p:nvSpPr>
        <p:spPr bwMode="auto">
          <a:xfrm>
            <a:off x="7259638" y="264795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78874" name="Oval 74"/>
          <p:cNvSpPr>
            <a:spLocks noChangeArrowheads="1"/>
          </p:cNvSpPr>
          <p:nvPr/>
        </p:nvSpPr>
        <p:spPr bwMode="auto">
          <a:xfrm>
            <a:off x="7208838" y="115728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78875" name="Oval 74"/>
          <p:cNvSpPr>
            <a:spLocks noChangeArrowheads="1"/>
          </p:cNvSpPr>
          <p:nvPr/>
        </p:nvSpPr>
        <p:spPr bwMode="auto">
          <a:xfrm>
            <a:off x="6832600" y="381476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99" name="Text Box 115"/>
          <p:cNvSpPr txBox="1">
            <a:spLocks noChangeArrowheads="1"/>
          </p:cNvSpPr>
          <p:nvPr/>
        </p:nvSpPr>
        <p:spPr bwMode="auto">
          <a:xfrm>
            <a:off x="1587088" y="2706912"/>
            <a:ext cx="36306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½  Rolle in der Mitte der Strecke.</a:t>
            </a:r>
          </a:p>
        </p:txBody>
      </p:sp>
      <p:sp>
        <p:nvSpPr>
          <p:cNvPr id="98" name="Textfeld 6">
            <a:extLst>
              <a:ext uri="{FF2B5EF4-FFF2-40B4-BE49-F238E27FC236}">
                <a16:creationId xmlns:a16="http://schemas.microsoft.com/office/drawing/2014/main" id="{5054680A-C6B5-47E1-8FCF-231652566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1378" y="107121"/>
            <a:ext cx="70262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/>
            <a:r>
              <a:rPr lang="en-US" altLang="de-DE" sz="2000" b="1" dirty="0"/>
              <a:t>F-25.06 </a:t>
            </a:r>
            <a:r>
              <a:rPr lang="en-US" sz="2000" b="1" dirty="0" err="1"/>
              <a:t>Drei</a:t>
            </a:r>
            <a:r>
              <a:rPr lang="en-US" sz="2000" b="1" dirty="0"/>
              <a:t> </a:t>
            </a:r>
            <a:r>
              <a:rPr lang="en-US" sz="2000" b="1" dirty="0" err="1"/>
              <a:t>Umdrehungen</a:t>
            </a:r>
            <a:r>
              <a:rPr lang="en-US" sz="2000" b="1" dirty="0"/>
              <a:t> </a:t>
            </a:r>
            <a:r>
              <a:rPr lang="en-US" sz="2000" b="1" dirty="0" err="1"/>
              <a:t>Trudeln</a:t>
            </a:r>
            <a:r>
              <a:rPr lang="en-US" sz="2000" b="1" dirty="0"/>
              <a:t>, </a:t>
            </a:r>
            <a:r>
              <a:rPr lang="en-US" sz="2000" b="1" dirty="0" err="1"/>
              <a:t>halbe</a:t>
            </a:r>
            <a:r>
              <a:rPr lang="en-US" sz="2000" b="1" dirty="0"/>
              <a:t> Rolle</a:t>
            </a:r>
            <a:endParaRPr lang="de-DE" altLang="de-DE" sz="20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1" grpId="0"/>
      <p:bldP spid="92" grpId="0" autoUpdateAnimBg="0"/>
      <p:bldP spid="93" grpId="0"/>
      <p:bldP spid="9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ext Box 229"/>
          <p:cNvSpPr txBox="1">
            <a:spLocks noChangeArrowheads="1"/>
          </p:cNvSpPr>
          <p:nvPr/>
        </p:nvSpPr>
        <p:spPr bwMode="auto">
          <a:xfrm>
            <a:off x="8051800" y="6543675"/>
            <a:ext cx="939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 b="1"/>
              <a:t>F-25.07.01</a:t>
            </a:r>
          </a:p>
        </p:txBody>
      </p:sp>
      <p:sp>
        <p:nvSpPr>
          <p:cNvPr id="79874" name="Text Box 544"/>
          <p:cNvSpPr txBox="1">
            <a:spLocks noChangeArrowheads="1"/>
          </p:cNvSpPr>
          <p:nvPr/>
        </p:nvSpPr>
        <p:spPr bwMode="auto">
          <a:xfrm>
            <a:off x="550863" y="5156200"/>
            <a:ext cx="7729537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  <a:spcBef>
                <a:spcPct val="50000"/>
              </a:spcBef>
            </a:pPr>
            <a:r>
              <a:rPr lang="en-US" sz="1600" b="1" dirty="0" err="1"/>
              <a:t>Aus</a:t>
            </a:r>
            <a:r>
              <a:rPr lang="en-US" sz="1600" b="1" dirty="0"/>
              <a:t> dem </a:t>
            </a:r>
            <a:r>
              <a:rPr lang="en-US" sz="1600" b="1" dirty="0" err="1"/>
              <a:t>Normalflug</a:t>
            </a:r>
            <a:r>
              <a:rPr lang="en-US" sz="1600" b="1" dirty="0"/>
              <a:t>, </a:t>
            </a:r>
            <a:r>
              <a:rPr lang="en-US" sz="1600" b="1" dirty="0" err="1"/>
              <a:t>fliege</a:t>
            </a:r>
            <a:r>
              <a:rPr lang="en-US" sz="1600" b="1" dirty="0"/>
              <a:t> </a:t>
            </a:r>
            <a:r>
              <a:rPr lang="en-US" sz="1600" b="1" dirty="0" err="1"/>
              <a:t>einen</a:t>
            </a:r>
            <a:r>
              <a:rPr lang="en-US" sz="1600" b="1" dirty="0"/>
              <a:t> </a:t>
            </a:r>
            <a:r>
              <a:rPr lang="en-US" sz="1600" b="1" dirty="0" err="1"/>
              <a:t>horizontalen</a:t>
            </a:r>
            <a:r>
              <a:rPr lang="en-US" sz="1600" b="1" dirty="0"/>
              <a:t> Kreis </a:t>
            </a:r>
            <a:r>
              <a:rPr lang="en-US" sz="1600" b="1" dirty="0" err="1"/>
              <a:t>mit</a:t>
            </a:r>
            <a:r>
              <a:rPr lang="en-US" sz="1600" b="1" dirty="0"/>
              <a:t> </a:t>
            </a:r>
            <a:r>
              <a:rPr lang="en-US" sz="1600" b="1" dirty="0" err="1"/>
              <a:t>integrierter</a:t>
            </a:r>
            <a:r>
              <a:rPr lang="en-US" sz="1600" b="1" dirty="0"/>
              <a:t> ½ Rolle </a:t>
            </a:r>
            <a:r>
              <a:rPr lang="en-US" sz="1600" b="1" dirty="0" err="1"/>
              <a:t>im</a:t>
            </a:r>
            <a:r>
              <a:rPr lang="en-US" sz="1600" b="1" dirty="0"/>
              <a:t> </a:t>
            </a:r>
            <a:r>
              <a:rPr lang="en-US" sz="1600" b="1" dirty="0" err="1"/>
              <a:t>ersten</a:t>
            </a:r>
            <a:r>
              <a:rPr lang="en-US" sz="1600" b="1" dirty="0"/>
              <a:t> 90° </a:t>
            </a:r>
            <a:r>
              <a:rPr lang="en-US" sz="1600" b="1" dirty="0" err="1"/>
              <a:t>Sektor</a:t>
            </a:r>
            <a:r>
              <a:rPr lang="en-US" sz="1600" b="1" dirty="0"/>
              <a:t>, </a:t>
            </a:r>
            <a:r>
              <a:rPr lang="en-US" sz="1600" b="1" dirty="0" err="1"/>
              <a:t>integrierter</a:t>
            </a:r>
            <a:r>
              <a:rPr lang="en-US" sz="1600" b="1" dirty="0"/>
              <a:t> ½ Rolle in </a:t>
            </a:r>
            <a:r>
              <a:rPr lang="en-US" sz="1600" b="1" dirty="0" err="1"/>
              <a:t>entgegengesetzter</a:t>
            </a:r>
            <a:r>
              <a:rPr lang="en-US" sz="1600" b="1" dirty="0"/>
              <a:t> </a:t>
            </a:r>
            <a:r>
              <a:rPr lang="en-US" sz="1600" b="1" dirty="0" err="1"/>
              <a:t>Richtung</a:t>
            </a:r>
            <a:r>
              <a:rPr lang="en-US" sz="1600" b="1" dirty="0"/>
              <a:t> </a:t>
            </a:r>
            <a:r>
              <a:rPr lang="en-US" sz="1600" b="1" dirty="0" err="1"/>
              <a:t>im</a:t>
            </a:r>
            <a:r>
              <a:rPr lang="en-US" sz="1600" b="1" dirty="0"/>
              <a:t> </a:t>
            </a:r>
            <a:r>
              <a:rPr lang="en-US" sz="1600" b="1" dirty="0" err="1"/>
              <a:t>nächsten</a:t>
            </a:r>
            <a:r>
              <a:rPr lang="en-US" sz="1600" b="1" dirty="0"/>
              <a:t> 180° </a:t>
            </a:r>
            <a:r>
              <a:rPr lang="en-US" sz="1600" b="1" dirty="0" err="1"/>
              <a:t>Sektor</a:t>
            </a:r>
            <a:r>
              <a:rPr lang="en-US" sz="1600" b="1" dirty="0"/>
              <a:t>, </a:t>
            </a:r>
            <a:r>
              <a:rPr lang="en-US" sz="1600" b="1" dirty="0" err="1"/>
              <a:t>integrierter</a:t>
            </a:r>
            <a:r>
              <a:rPr lang="en-US" sz="1600" b="1" dirty="0"/>
              <a:t> ½ Rolle in </a:t>
            </a:r>
            <a:r>
              <a:rPr lang="en-US" sz="1600" b="1" dirty="0" err="1"/>
              <a:t>entgegengesetzter</a:t>
            </a:r>
            <a:r>
              <a:rPr lang="en-US" sz="1600" b="1" dirty="0"/>
              <a:t> </a:t>
            </a:r>
            <a:r>
              <a:rPr lang="en-US" sz="1600" b="1" dirty="0" err="1"/>
              <a:t>Richtung</a:t>
            </a:r>
            <a:r>
              <a:rPr lang="en-US" sz="1600" b="1" dirty="0"/>
              <a:t> </a:t>
            </a:r>
            <a:r>
              <a:rPr lang="en-US" sz="1600" b="1" dirty="0" err="1"/>
              <a:t>im</a:t>
            </a:r>
            <a:r>
              <a:rPr lang="en-US" sz="1600" b="1" dirty="0"/>
              <a:t> </a:t>
            </a:r>
            <a:r>
              <a:rPr lang="en-US" sz="1600" b="1" dirty="0" err="1"/>
              <a:t>letzten</a:t>
            </a:r>
            <a:r>
              <a:rPr lang="en-US" sz="1600" b="1" dirty="0"/>
              <a:t> 90° </a:t>
            </a:r>
            <a:r>
              <a:rPr lang="en-US" sz="1600" b="1" dirty="0" err="1"/>
              <a:t>Sektor</a:t>
            </a:r>
            <a:r>
              <a:rPr lang="en-US" sz="1600" b="1" dirty="0"/>
              <a:t>, </a:t>
            </a:r>
            <a:r>
              <a:rPr lang="en-US" sz="1600" b="1" dirty="0" err="1"/>
              <a:t>Ausflug</a:t>
            </a:r>
            <a:r>
              <a:rPr lang="en-US" sz="1600" b="1" dirty="0"/>
              <a:t> </a:t>
            </a:r>
            <a:r>
              <a:rPr lang="en-US" sz="1600" b="1" dirty="0" err="1"/>
              <a:t>im</a:t>
            </a:r>
            <a:r>
              <a:rPr lang="en-US" sz="1600" b="1" dirty="0"/>
              <a:t> </a:t>
            </a:r>
            <a:r>
              <a:rPr lang="en-US" sz="1600" b="1" dirty="0" err="1"/>
              <a:t>Rückenflug</a:t>
            </a:r>
            <a:r>
              <a:rPr lang="en-US" sz="1600" b="1" dirty="0"/>
              <a:t>.	</a:t>
            </a:r>
            <a:br>
              <a:rPr lang="en-US" sz="1600" b="1" dirty="0"/>
            </a:br>
            <a:r>
              <a:rPr lang="en-US" sz="1600" b="1" dirty="0" err="1"/>
              <a:t>Hinweis</a:t>
            </a:r>
            <a:r>
              <a:rPr lang="en-US" sz="1600" b="1" dirty="0"/>
              <a:t>: Die </a:t>
            </a:r>
            <a:r>
              <a:rPr lang="en-US" sz="1600" b="1" dirty="0" err="1"/>
              <a:t>erste</a:t>
            </a:r>
            <a:r>
              <a:rPr lang="en-US" sz="1600" b="1" dirty="0"/>
              <a:t> ½ Rolle </a:t>
            </a:r>
            <a:r>
              <a:rPr lang="en-US" sz="1600" b="1" dirty="0" err="1"/>
              <a:t>erfolgt</a:t>
            </a:r>
            <a:r>
              <a:rPr lang="en-US" sz="1600" b="1" dirty="0"/>
              <a:t> </a:t>
            </a:r>
            <a:r>
              <a:rPr lang="en-US" sz="1600" b="1" dirty="0" err="1"/>
              <a:t>nach</a:t>
            </a:r>
            <a:r>
              <a:rPr lang="en-US" sz="1600" b="1" dirty="0"/>
              <a:t> </a:t>
            </a:r>
            <a:r>
              <a:rPr lang="en-US" sz="1600" b="1" dirty="0" err="1"/>
              <a:t>innen</a:t>
            </a:r>
            <a:r>
              <a:rPr lang="en-US" sz="1600" b="1" dirty="0"/>
              <a:t>.</a:t>
            </a:r>
            <a:endParaRPr lang="de-DE" sz="1600" b="1" dirty="0"/>
          </a:p>
        </p:txBody>
      </p:sp>
      <p:sp>
        <p:nvSpPr>
          <p:cNvPr id="79875" name="Text Box 310"/>
          <p:cNvSpPr txBox="1">
            <a:spLocks noChangeArrowheads="1"/>
          </p:cNvSpPr>
          <p:nvPr/>
        </p:nvSpPr>
        <p:spPr bwMode="auto">
          <a:xfrm>
            <a:off x="2652713" y="4641850"/>
            <a:ext cx="1162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½ Rolle</a:t>
            </a:r>
          </a:p>
        </p:txBody>
      </p:sp>
      <p:sp>
        <p:nvSpPr>
          <p:cNvPr id="79876" name="Text Box 105"/>
          <p:cNvSpPr txBox="1">
            <a:spLocks noChangeArrowheads="1"/>
          </p:cNvSpPr>
          <p:nvPr/>
        </p:nvSpPr>
        <p:spPr bwMode="auto">
          <a:xfrm>
            <a:off x="1746250" y="69420"/>
            <a:ext cx="7245350" cy="69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pPr defTabSz="793750" eaLnBrk="0" hangingPunct="0"/>
            <a:r>
              <a:rPr lang="en-US" altLang="de-DE" sz="2000" b="1" dirty="0"/>
              <a:t>F-25.07 </a:t>
            </a:r>
            <a:r>
              <a:rPr lang="en-US" sz="2000" b="1" dirty="0" err="1"/>
              <a:t>Horizontaler</a:t>
            </a:r>
            <a:r>
              <a:rPr lang="en-US" sz="2000" b="1" dirty="0"/>
              <a:t> Kreis </a:t>
            </a:r>
            <a:r>
              <a:rPr lang="en-US" sz="2000" b="1" dirty="0" err="1"/>
              <a:t>mit</a:t>
            </a:r>
            <a:r>
              <a:rPr lang="en-US" sz="2000" b="1" dirty="0"/>
              <a:t> </a:t>
            </a:r>
            <a:r>
              <a:rPr lang="en-US" sz="2000" b="1" dirty="0" err="1"/>
              <a:t>drei</a:t>
            </a:r>
            <a:r>
              <a:rPr lang="en-US" sz="2000" b="1" dirty="0"/>
              <a:t> </a:t>
            </a:r>
            <a:r>
              <a:rPr lang="en-US" sz="2000" b="1" dirty="0" err="1"/>
              <a:t>integrierten</a:t>
            </a:r>
            <a:r>
              <a:rPr lang="en-US" sz="2000" b="1" dirty="0"/>
              <a:t> </a:t>
            </a:r>
            <a:r>
              <a:rPr lang="en-US" sz="2000" b="1" dirty="0" err="1"/>
              <a:t>halben</a:t>
            </a:r>
            <a:r>
              <a:rPr lang="en-US" sz="2000" b="1" dirty="0"/>
              <a:t> 	  </a:t>
            </a:r>
            <a:r>
              <a:rPr lang="en-US" sz="2000" b="1" dirty="0" err="1"/>
              <a:t>Rollen</a:t>
            </a:r>
            <a:r>
              <a:rPr lang="en-US" sz="2000" b="1" dirty="0"/>
              <a:t> in </a:t>
            </a:r>
            <a:r>
              <a:rPr lang="en-US" sz="2000" b="1" dirty="0" err="1"/>
              <a:t>entgegengesetzter</a:t>
            </a:r>
            <a:r>
              <a:rPr lang="en-US" sz="2000" b="1" dirty="0"/>
              <a:t> </a:t>
            </a:r>
            <a:r>
              <a:rPr lang="en-US" sz="2000" b="1" dirty="0" err="1"/>
              <a:t>Richtung</a:t>
            </a:r>
            <a:endParaRPr lang="de-DE" altLang="de-DE" sz="2000" b="1" dirty="0"/>
          </a:p>
        </p:txBody>
      </p:sp>
      <p:sp>
        <p:nvSpPr>
          <p:cNvPr id="79877" name="Line 9"/>
          <p:cNvSpPr>
            <a:spLocks noChangeShapeType="1"/>
          </p:cNvSpPr>
          <p:nvPr/>
        </p:nvSpPr>
        <p:spPr bwMode="auto">
          <a:xfrm flipV="1">
            <a:off x="4714875" y="3779838"/>
            <a:ext cx="10160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79878" name="Group 10"/>
          <p:cNvGrpSpPr>
            <a:grpSpLocks/>
          </p:cNvGrpSpPr>
          <p:nvPr/>
        </p:nvGrpSpPr>
        <p:grpSpPr bwMode="auto">
          <a:xfrm rot="-5400000" flipH="1" flipV="1">
            <a:off x="2199482" y="3547269"/>
            <a:ext cx="311150" cy="490537"/>
            <a:chOff x="2820" y="264"/>
            <a:chExt cx="420" cy="1452"/>
          </a:xfrm>
        </p:grpSpPr>
        <p:sp>
          <p:nvSpPr>
            <p:cNvPr id="79939" name="Line 11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79940" name="Group 12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79941" name="Group 13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79944" name="Group 14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79946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79949" name="Freeform 16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756955 w 1153"/>
                        <a:gd name="T1" fmla="*/ 1048384 h 204"/>
                        <a:gd name="T2" fmla="*/ 1907663 w 1153"/>
                        <a:gd name="T3" fmla="*/ 1148377 h 204"/>
                        <a:gd name="T4" fmla="*/ 2034886 w 1153"/>
                        <a:gd name="T5" fmla="*/ 1249342 h 204"/>
                        <a:gd name="T6" fmla="*/ 2121634 w 1153"/>
                        <a:gd name="T7" fmla="*/ 1366684 h 204"/>
                        <a:gd name="T8" fmla="*/ 2145900 w 1153"/>
                        <a:gd name="T9" fmla="*/ 1411694 h 204"/>
                        <a:gd name="T10" fmla="*/ 2145900 w 1153"/>
                        <a:gd name="T11" fmla="*/ 1439665 h 204"/>
                        <a:gd name="T12" fmla="*/ 2145900 w 1153"/>
                        <a:gd name="T13" fmla="*/ 1946403 h 204"/>
                        <a:gd name="T14" fmla="*/ 2144327 w 1153"/>
                        <a:gd name="T15" fmla="*/ 2008975 h 204"/>
                        <a:gd name="T16" fmla="*/ 2134806 w 1153"/>
                        <a:gd name="T17" fmla="*/ 2036731 h 204"/>
                        <a:gd name="T18" fmla="*/ 2133070 w 1153"/>
                        <a:gd name="T19" fmla="*/ 2080999 h 204"/>
                        <a:gd name="T20" fmla="*/ 2125997 w 1153"/>
                        <a:gd name="T21" fmla="*/ 2369734 h 204"/>
                        <a:gd name="T22" fmla="*/ 2106600 w 1153"/>
                        <a:gd name="T23" fmla="*/ 2689007 h 204"/>
                        <a:gd name="T24" fmla="*/ 2090101 w 1153"/>
                        <a:gd name="T25" fmla="*/ 2839055 h 204"/>
                        <a:gd name="T26" fmla="*/ 2069876 w 1153"/>
                        <a:gd name="T27" fmla="*/ 2879349 h 204"/>
                        <a:gd name="T28" fmla="*/ 1891183 w 1153"/>
                        <a:gd name="T29" fmla="*/ 2952329 h 204"/>
                        <a:gd name="T30" fmla="*/ 1732967 w 1153"/>
                        <a:gd name="T31" fmla="*/ 2967176 h 204"/>
                        <a:gd name="T32" fmla="*/ 1511297 w 1153"/>
                        <a:gd name="T33" fmla="*/ 2911198 h 204"/>
                        <a:gd name="T34" fmla="*/ 1146653 w 1153"/>
                        <a:gd name="T35" fmla="*/ 2734021 h 204"/>
                        <a:gd name="T36" fmla="*/ 333149 w 1153"/>
                        <a:gd name="T37" fmla="*/ 2533063 h 204"/>
                        <a:gd name="T38" fmla="*/ 247424 w 1153"/>
                        <a:gd name="T39" fmla="*/ 2615794 h 204"/>
                        <a:gd name="T40" fmla="*/ 28043 w 1153"/>
                        <a:gd name="T41" fmla="*/ 2633056 h 204"/>
                        <a:gd name="T42" fmla="*/ 14750 w 1153"/>
                        <a:gd name="T43" fmla="*/ 2615794 h 204"/>
                        <a:gd name="T44" fmla="*/ 6947 w 1153"/>
                        <a:gd name="T45" fmla="*/ 2543789 h 204"/>
                        <a:gd name="T46" fmla="*/ 0 w 1153"/>
                        <a:gd name="T47" fmla="*/ 2369734 h 204"/>
                        <a:gd name="T48" fmla="*/ 26501 w 1153"/>
                        <a:gd name="T49" fmla="*/ 117335 h 204"/>
                        <a:gd name="T50" fmla="*/ 33429 w 1153"/>
                        <a:gd name="T51" fmla="*/ 27985 h 204"/>
                        <a:gd name="T52" fmla="*/ 142978 w 1153"/>
                        <a:gd name="T53" fmla="*/ 27985 h 204"/>
                        <a:gd name="T54" fmla="*/ 187492 w 1153"/>
                        <a:gd name="T55" fmla="*/ 117335 h 204"/>
                        <a:gd name="T56" fmla="*/ 230475 w 1153"/>
                        <a:gd name="T57" fmla="*/ 278025 h 204"/>
                        <a:gd name="T58" fmla="*/ 404336 w 1153"/>
                        <a:gd name="T59" fmla="*/ 1104111 h 204"/>
                        <a:gd name="T60" fmla="*/ 432330 w 1153"/>
                        <a:gd name="T61" fmla="*/ 1165774 h 204"/>
                        <a:gd name="T62" fmla="*/ 476852 w 1153"/>
                        <a:gd name="T63" fmla="*/ 1221357 h 204"/>
                        <a:gd name="T64" fmla="*/ 1223155 w 1153"/>
                        <a:gd name="T65" fmla="*/ 815374 h 204"/>
                        <a:gd name="T66" fmla="*/ 1269408 w 1153"/>
                        <a:gd name="T67" fmla="*/ 1204117 h 204"/>
                        <a:gd name="T68" fmla="*/ 1521178 w 1153"/>
                        <a:gd name="T69" fmla="*/ 1411694 h 204"/>
                        <a:gd name="T70" fmla="*/ 1574514 w 1153"/>
                        <a:gd name="T71" fmla="*/ 1394440 h 204"/>
                        <a:gd name="T72" fmla="*/ 1625232 w 1153"/>
                        <a:gd name="T73" fmla="*/ 1294338 h 204"/>
                        <a:gd name="T74" fmla="*/ 1667311 w 1153"/>
                        <a:gd name="T75" fmla="*/ 1121365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9950" name="Freeform 17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7545 h 69"/>
                        <a:gd name="T2" fmla="*/ 37006 w 247"/>
                        <a:gd name="T3" fmla="*/ 488865 h 69"/>
                        <a:gd name="T4" fmla="*/ 132177 w 247"/>
                        <a:gd name="T5" fmla="*/ 540595 h 69"/>
                        <a:gd name="T6" fmla="*/ 362359 w 247"/>
                        <a:gd name="T7" fmla="*/ 677719 h 69"/>
                        <a:gd name="T8" fmla="*/ 590233 w 247"/>
                        <a:gd name="T9" fmla="*/ 548019 h 69"/>
                        <a:gd name="T10" fmla="*/ 604586 w 247"/>
                        <a:gd name="T11" fmla="*/ 313962 h 69"/>
                        <a:gd name="T12" fmla="*/ 555360 w 247"/>
                        <a:gd name="T13" fmla="*/ 246711 h 69"/>
                        <a:gd name="T14" fmla="*/ 504932 w 247"/>
                        <a:gd name="T15" fmla="*/ 176367 h 69"/>
                        <a:gd name="T16" fmla="*/ 453609 w 247"/>
                        <a:gd name="T17" fmla="*/ 117013 h 69"/>
                        <a:gd name="T18" fmla="*/ 404093 w 247"/>
                        <a:gd name="T19" fmla="*/ 59153 h 69"/>
                        <a:gd name="T20" fmla="*/ 362359 w 247"/>
                        <a:gd name="T21" fmla="*/ 20632 h 69"/>
                        <a:gd name="T22" fmla="*/ 320888 w 247"/>
                        <a:gd name="T23" fmla="*/ 0 h 69"/>
                        <a:gd name="T24" fmla="*/ 271455 w 247"/>
                        <a:gd name="T25" fmla="*/ 20632 h 69"/>
                        <a:gd name="T26" fmla="*/ 217483 w 247"/>
                        <a:gd name="T27" fmla="*/ 51730 h 69"/>
                        <a:gd name="T28" fmla="*/ 0 w 247"/>
                        <a:gd name="T29" fmla="*/ 18754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79947" name="Freeform 18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733379 h 33"/>
                      <a:gd name="T2" fmla="*/ 0 w 293"/>
                      <a:gd name="T3" fmla="*/ 703590 h 33"/>
                      <a:gd name="T4" fmla="*/ 843073 w 293"/>
                      <a:gd name="T5" fmla="*/ 179988 h 33"/>
                      <a:gd name="T6" fmla="*/ 1084824 w 293"/>
                      <a:gd name="T7" fmla="*/ 86659 h 33"/>
                      <a:gd name="T8" fmla="*/ 1277936 w 293"/>
                      <a:gd name="T9" fmla="*/ 86659 h 33"/>
                      <a:gd name="T10" fmla="*/ 1437142 w 293"/>
                      <a:gd name="T11" fmla="*/ 0 h 33"/>
                      <a:gd name="T12" fmla="*/ 1564838 w 293"/>
                      <a:gd name="T13" fmla="*/ 0 h 33"/>
                      <a:gd name="T14" fmla="*/ 1757950 w 293"/>
                      <a:gd name="T15" fmla="*/ 86659 h 33"/>
                      <a:gd name="T16" fmla="*/ 1916962 w 293"/>
                      <a:gd name="T17" fmla="*/ 134001 h 33"/>
                      <a:gd name="T18" fmla="*/ 2055423 w 293"/>
                      <a:gd name="T19" fmla="*/ 179988 h 33"/>
                      <a:gd name="T20" fmla="*/ 2159334 w 293"/>
                      <a:gd name="T21" fmla="*/ 298161 h 33"/>
                      <a:gd name="T22" fmla="*/ 2241706 w 293"/>
                      <a:gd name="T23" fmla="*/ 389821 h 33"/>
                      <a:gd name="T24" fmla="*/ 2302707 w 293"/>
                      <a:gd name="T25" fmla="*/ 523601 h 33"/>
                      <a:gd name="T26" fmla="*/ 2336407 w 293"/>
                      <a:gd name="T27" fmla="*/ 610260 h 33"/>
                      <a:gd name="T28" fmla="*/ 2352016 w 293"/>
                      <a:gd name="T29" fmla="*/ 733379 h 33"/>
                      <a:gd name="T30" fmla="*/ 2336407 w 293"/>
                      <a:gd name="T31" fmla="*/ 820038 h 33"/>
                      <a:gd name="T32" fmla="*/ 2302707 w 293"/>
                      <a:gd name="T33" fmla="*/ 954039 h 33"/>
                      <a:gd name="T34" fmla="*/ 2241706 w 293"/>
                      <a:gd name="T35" fmla="*/ 1045495 h 33"/>
                      <a:gd name="T36" fmla="*/ 2159334 w 293"/>
                      <a:gd name="T37" fmla="*/ 1179427 h 33"/>
                      <a:gd name="T38" fmla="*/ 2055423 w 293"/>
                      <a:gd name="T39" fmla="*/ 1251540 h 33"/>
                      <a:gd name="T40" fmla="*/ 1916962 w 293"/>
                      <a:gd name="T41" fmla="*/ 1297594 h 33"/>
                      <a:gd name="T42" fmla="*/ 1757950 w 293"/>
                      <a:gd name="T43" fmla="*/ 1389280 h 33"/>
                      <a:gd name="T44" fmla="*/ 1564838 w 293"/>
                      <a:gd name="T45" fmla="*/ 1431526 h 33"/>
                      <a:gd name="T46" fmla="*/ 1444219 w 293"/>
                      <a:gd name="T47" fmla="*/ 1431526 h 33"/>
                      <a:gd name="T48" fmla="*/ 1277936 w 293"/>
                      <a:gd name="T49" fmla="*/ 1431526 h 33"/>
                      <a:gd name="T50" fmla="*/ 1084824 w 293"/>
                      <a:gd name="T51" fmla="*/ 1389280 h 33"/>
                      <a:gd name="T52" fmla="*/ 843073 w 293"/>
                      <a:gd name="T53" fmla="*/ 1251540 h 33"/>
                      <a:gd name="T54" fmla="*/ 0 w 293"/>
                      <a:gd name="T55" fmla="*/ 733379 h 33"/>
                      <a:gd name="T56" fmla="*/ 0 w 293"/>
                      <a:gd name="T57" fmla="*/ 73337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9948" name="Freeform 19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570 h 33"/>
                      <a:gd name="T2" fmla="*/ 0 w 293"/>
                      <a:gd name="T3" fmla="*/ 554 h 33"/>
                      <a:gd name="T4" fmla="*/ 95 w 293"/>
                      <a:gd name="T5" fmla="*/ 157 h 33"/>
                      <a:gd name="T6" fmla="*/ 115 w 293"/>
                      <a:gd name="T7" fmla="*/ 77 h 33"/>
                      <a:gd name="T8" fmla="*/ 139 w 293"/>
                      <a:gd name="T9" fmla="*/ 77 h 33"/>
                      <a:gd name="T10" fmla="*/ 159 w 293"/>
                      <a:gd name="T11" fmla="*/ 0 h 33"/>
                      <a:gd name="T12" fmla="*/ 171 w 293"/>
                      <a:gd name="T13" fmla="*/ 0 h 33"/>
                      <a:gd name="T14" fmla="*/ 189 w 293"/>
                      <a:gd name="T15" fmla="*/ 77 h 33"/>
                      <a:gd name="T16" fmla="*/ 209 w 293"/>
                      <a:gd name="T17" fmla="*/ 110 h 33"/>
                      <a:gd name="T18" fmla="*/ 226 w 293"/>
                      <a:gd name="T19" fmla="*/ 157 h 33"/>
                      <a:gd name="T20" fmla="*/ 235 w 293"/>
                      <a:gd name="T21" fmla="*/ 234 h 33"/>
                      <a:gd name="T22" fmla="*/ 243 w 293"/>
                      <a:gd name="T23" fmla="*/ 319 h 33"/>
                      <a:gd name="T24" fmla="*/ 249 w 293"/>
                      <a:gd name="T25" fmla="*/ 400 h 33"/>
                      <a:gd name="T26" fmla="*/ 252 w 293"/>
                      <a:gd name="T27" fmla="*/ 474 h 33"/>
                      <a:gd name="T28" fmla="*/ 253 w 293"/>
                      <a:gd name="T29" fmla="*/ 570 h 33"/>
                      <a:gd name="T30" fmla="*/ 252 w 293"/>
                      <a:gd name="T31" fmla="*/ 647 h 33"/>
                      <a:gd name="T32" fmla="*/ 249 w 293"/>
                      <a:gd name="T33" fmla="*/ 749 h 33"/>
                      <a:gd name="T34" fmla="*/ 243 w 293"/>
                      <a:gd name="T35" fmla="*/ 812 h 33"/>
                      <a:gd name="T36" fmla="*/ 235 w 293"/>
                      <a:gd name="T37" fmla="*/ 921 h 33"/>
                      <a:gd name="T38" fmla="*/ 226 w 293"/>
                      <a:gd name="T39" fmla="*/ 981 h 33"/>
                      <a:gd name="T40" fmla="*/ 209 w 293"/>
                      <a:gd name="T41" fmla="*/ 1037 h 33"/>
                      <a:gd name="T42" fmla="*/ 189 w 293"/>
                      <a:gd name="T43" fmla="*/ 1118 h 33"/>
                      <a:gd name="T44" fmla="*/ 171 w 293"/>
                      <a:gd name="T45" fmla="*/ 1124 h 33"/>
                      <a:gd name="T46" fmla="*/ 160 w 293"/>
                      <a:gd name="T47" fmla="*/ 1124 h 33"/>
                      <a:gd name="T48" fmla="*/ 139 w 293"/>
                      <a:gd name="T49" fmla="*/ 1124 h 33"/>
                      <a:gd name="T50" fmla="*/ 115 w 293"/>
                      <a:gd name="T51" fmla="*/ 1118 h 33"/>
                      <a:gd name="T52" fmla="*/ 95 w 293"/>
                      <a:gd name="T53" fmla="*/ 981 h 33"/>
                      <a:gd name="T54" fmla="*/ 0 w 293"/>
                      <a:gd name="T55" fmla="*/ 570 h 33"/>
                      <a:gd name="T56" fmla="*/ 0 w 293"/>
                      <a:gd name="T57" fmla="*/ 570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9945" name="Line 20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9942" name="AutoShape 21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de-DE" altLang="de-DE" sz="1400" b="1"/>
              </a:p>
            </p:txBody>
          </p:sp>
          <p:sp>
            <p:nvSpPr>
              <p:cNvPr id="79943" name="Line 22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79879" name="Line 36"/>
          <p:cNvSpPr>
            <a:spLocks noChangeShapeType="1"/>
          </p:cNvSpPr>
          <p:nvPr/>
        </p:nvSpPr>
        <p:spPr bwMode="auto">
          <a:xfrm>
            <a:off x="2941638" y="3786188"/>
            <a:ext cx="1509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79880" name="Group 45"/>
          <p:cNvGrpSpPr>
            <a:grpSpLocks/>
          </p:cNvGrpSpPr>
          <p:nvPr/>
        </p:nvGrpSpPr>
        <p:grpSpPr bwMode="auto">
          <a:xfrm rot="-6558086">
            <a:off x="3275013" y="3495675"/>
            <a:ext cx="619125" cy="320675"/>
            <a:chOff x="4875" y="7237"/>
            <a:chExt cx="4230" cy="1883"/>
          </a:xfrm>
        </p:grpSpPr>
        <p:sp>
          <p:nvSpPr>
            <p:cNvPr id="79937" name="Arc 46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938" name="AutoShape 47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lang="de-DE" altLang="de-DE" sz="1400" b="1"/>
            </a:p>
          </p:txBody>
        </p:sp>
      </p:grpSp>
      <p:sp>
        <p:nvSpPr>
          <p:cNvPr id="79881" name="AutoShape 48"/>
          <p:cNvSpPr>
            <a:spLocks noChangeArrowheads="1"/>
          </p:cNvSpPr>
          <p:nvPr/>
        </p:nvSpPr>
        <p:spPr bwMode="auto">
          <a:xfrm rot="10800000">
            <a:off x="5735638" y="3673475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de-DE" altLang="de-DE" sz="1400" b="1"/>
          </a:p>
        </p:txBody>
      </p:sp>
      <p:sp>
        <p:nvSpPr>
          <p:cNvPr id="79882" name="Ellipse 4"/>
          <p:cNvSpPr>
            <a:spLocks noChangeArrowheads="1"/>
          </p:cNvSpPr>
          <p:nvPr/>
        </p:nvSpPr>
        <p:spPr bwMode="auto">
          <a:xfrm>
            <a:off x="2673350" y="2006600"/>
            <a:ext cx="3870325" cy="1781175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793750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79883" name="AutoShape 4"/>
          <p:cNvSpPr>
            <a:spLocks noChangeArrowheads="1"/>
          </p:cNvSpPr>
          <p:nvPr/>
        </p:nvSpPr>
        <p:spPr bwMode="auto">
          <a:xfrm flipH="1" flipV="1">
            <a:off x="2716213" y="3695700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de-DE" altLang="de-DE" sz="1400" b="1"/>
          </a:p>
        </p:txBody>
      </p:sp>
      <p:sp>
        <p:nvSpPr>
          <p:cNvPr id="79884" name="Line 49"/>
          <p:cNvSpPr>
            <a:spLocks noChangeShapeType="1"/>
          </p:cNvSpPr>
          <p:nvPr/>
        </p:nvSpPr>
        <p:spPr bwMode="auto">
          <a:xfrm flipH="1">
            <a:off x="4595813" y="3727450"/>
            <a:ext cx="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79885" name="AutoShape 48"/>
          <p:cNvSpPr>
            <a:spLocks noChangeArrowheads="1"/>
          </p:cNvSpPr>
          <p:nvPr/>
        </p:nvSpPr>
        <p:spPr bwMode="auto">
          <a:xfrm rot="-9683689">
            <a:off x="3525838" y="3590925"/>
            <a:ext cx="266700" cy="139700"/>
          </a:xfrm>
          <a:prstGeom prst="rightArrow">
            <a:avLst>
              <a:gd name="adj1" fmla="val 50000"/>
              <a:gd name="adj2" fmla="val 64715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de-DE" altLang="de-DE" sz="1400" b="1"/>
          </a:p>
        </p:txBody>
      </p:sp>
      <p:grpSp>
        <p:nvGrpSpPr>
          <p:cNvPr id="79886" name="Group 45"/>
          <p:cNvGrpSpPr>
            <a:grpSpLocks/>
          </p:cNvGrpSpPr>
          <p:nvPr/>
        </p:nvGrpSpPr>
        <p:grpSpPr bwMode="auto">
          <a:xfrm rot="-471765" flipH="1" flipV="1">
            <a:off x="5835650" y="3155950"/>
            <a:ext cx="619125" cy="320675"/>
            <a:chOff x="4875" y="7237"/>
            <a:chExt cx="4230" cy="1883"/>
          </a:xfrm>
        </p:grpSpPr>
        <p:sp>
          <p:nvSpPr>
            <p:cNvPr id="79935" name="Arc 46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936" name="AutoShape 47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lang="de-DE" altLang="de-DE" sz="1400" b="1"/>
            </a:p>
          </p:txBody>
        </p:sp>
      </p:grpSp>
      <p:sp>
        <p:nvSpPr>
          <p:cNvPr id="168" name="Text Box 521"/>
          <p:cNvSpPr txBox="1">
            <a:spLocks noChangeArrowheads="1"/>
          </p:cNvSpPr>
          <p:nvPr/>
        </p:nvSpPr>
        <p:spPr bwMode="auto">
          <a:xfrm flipH="1">
            <a:off x="3803526" y="989987"/>
            <a:ext cx="19272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/>
              <a:t>½ integrierte Rolle nach außen</a:t>
            </a:r>
          </a:p>
        </p:txBody>
      </p:sp>
      <p:sp>
        <p:nvSpPr>
          <p:cNvPr id="169" name="Text Box 521"/>
          <p:cNvSpPr txBox="1">
            <a:spLocks noChangeArrowheads="1"/>
          </p:cNvSpPr>
          <p:nvPr/>
        </p:nvSpPr>
        <p:spPr bwMode="auto">
          <a:xfrm flipH="1">
            <a:off x="6843713" y="2990850"/>
            <a:ext cx="1882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/>
              <a:t>½ integrierte Rolle nach innen</a:t>
            </a:r>
          </a:p>
        </p:txBody>
      </p:sp>
      <p:grpSp>
        <p:nvGrpSpPr>
          <p:cNvPr id="170" name="Group 23"/>
          <p:cNvGrpSpPr>
            <a:grpSpLocks/>
          </p:cNvGrpSpPr>
          <p:nvPr/>
        </p:nvGrpSpPr>
        <p:grpSpPr bwMode="auto">
          <a:xfrm rot="5400000" flipH="1">
            <a:off x="4514057" y="3547269"/>
            <a:ext cx="311150" cy="490537"/>
            <a:chOff x="2820" y="264"/>
            <a:chExt cx="420" cy="1452"/>
          </a:xfrm>
        </p:grpSpPr>
        <p:sp>
          <p:nvSpPr>
            <p:cNvPr id="79923" name="Line 24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79924" name="Group 25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79925" name="Group 26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79928" name="Group 27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79930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79933" name="Freeform 29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756955 w 1153"/>
                        <a:gd name="T1" fmla="*/ 1048384 h 204"/>
                        <a:gd name="T2" fmla="*/ 1907663 w 1153"/>
                        <a:gd name="T3" fmla="*/ 1148377 h 204"/>
                        <a:gd name="T4" fmla="*/ 2034886 w 1153"/>
                        <a:gd name="T5" fmla="*/ 1249342 h 204"/>
                        <a:gd name="T6" fmla="*/ 2121634 w 1153"/>
                        <a:gd name="T7" fmla="*/ 1366684 h 204"/>
                        <a:gd name="T8" fmla="*/ 2145900 w 1153"/>
                        <a:gd name="T9" fmla="*/ 1411694 h 204"/>
                        <a:gd name="T10" fmla="*/ 2145900 w 1153"/>
                        <a:gd name="T11" fmla="*/ 1439665 h 204"/>
                        <a:gd name="T12" fmla="*/ 2145900 w 1153"/>
                        <a:gd name="T13" fmla="*/ 1946403 h 204"/>
                        <a:gd name="T14" fmla="*/ 2144327 w 1153"/>
                        <a:gd name="T15" fmla="*/ 2008975 h 204"/>
                        <a:gd name="T16" fmla="*/ 2134806 w 1153"/>
                        <a:gd name="T17" fmla="*/ 2036731 h 204"/>
                        <a:gd name="T18" fmla="*/ 2133070 w 1153"/>
                        <a:gd name="T19" fmla="*/ 2080999 h 204"/>
                        <a:gd name="T20" fmla="*/ 2125997 w 1153"/>
                        <a:gd name="T21" fmla="*/ 2369734 h 204"/>
                        <a:gd name="T22" fmla="*/ 2106600 w 1153"/>
                        <a:gd name="T23" fmla="*/ 2689007 h 204"/>
                        <a:gd name="T24" fmla="*/ 2090101 w 1153"/>
                        <a:gd name="T25" fmla="*/ 2839055 h 204"/>
                        <a:gd name="T26" fmla="*/ 2069876 w 1153"/>
                        <a:gd name="T27" fmla="*/ 2879349 h 204"/>
                        <a:gd name="T28" fmla="*/ 1891183 w 1153"/>
                        <a:gd name="T29" fmla="*/ 2952329 h 204"/>
                        <a:gd name="T30" fmla="*/ 1732967 w 1153"/>
                        <a:gd name="T31" fmla="*/ 2967176 h 204"/>
                        <a:gd name="T32" fmla="*/ 1511297 w 1153"/>
                        <a:gd name="T33" fmla="*/ 2911198 h 204"/>
                        <a:gd name="T34" fmla="*/ 1146653 w 1153"/>
                        <a:gd name="T35" fmla="*/ 2734021 h 204"/>
                        <a:gd name="T36" fmla="*/ 333149 w 1153"/>
                        <a:gd name="T37" fmla="*/ 2533063 h 204"/>
                        <a:gd name="T38" fmla="*/ 247424 w 1153"/>
                        <a:gd name="T39" fmla="*/ 2615794 h 204"/>
                        <a:gd name="T40" fmla="*/ 28043 w 1153"/>
                        <a:gd name="T41" fmla="*/ 2633056 h 204"/>
                        <a:gd name="T42" fmla="*/ 14750 w 1153"/>
                        <a:gd name="T43" fmla="*/ 2615794 h 204"/>
                        <a:gd name="T44" fmla="*/ 6947 w 1153"/>
                        <a:gd name="T45" fmla="*/ 2543789 h 204"/>
                        <a:gd name="T46" fmla="*/ 0 w 1153"/>
                        <a:gd name="T47" fmla="*/ 2369734 h 204"/>
                        <a:gd name="T48" fmla="*/ 26501 w 1153"/>
                        <a:gd name="T49" fmla="*/ 117335 h 204"/>
                        <a:gd name="T50" fmla="*/ 33429 w 1153"/>
                        <a:gd name="T51" fmla="*/ 27985 h 204"/>
                        <a:gd name="T52" fmla="*/ 142978 w 1153"/>
                        <a:gd name="T53" fmla="*/ 27985 h 204"/>
                        <a:gd name="T54" fmla="*/ 187492 w 1153"/>
                        <a:gd name="T55" fmla="*/ 117335 h 204"/>
                        <a:gd name="T56" fmla="*/ 230475 w 1153"/>
                        <a:gd name="T57" fmla="*/ 278025 h 204"/>
                        <a:gd name="T58" fmla="*/ 404336 w 1153"/>
                        <a:gd name="T59" fmla="*/ 1104111 h 204"/>
                        <a:gd name="T60" fmla="*/ 432330 w 1153"/>
                        <a:gd name="T61" fmla="*/ 1165774 h 204"/>
                        <a:gd name="T62" fmla="*/ 476852 w 1153"/>
                        <a:gd name="T63" fmla="*/ 1221357 h 204"/>
                        <a:gd name="T64" fmla="*/ 1223155 w 1153"/>
                        <a:gd name="T65" fmla="*/ 815374 h 204"/>
                        <a:gd name="T66" fmla="*/ 1269408 w 1153"/>
                        <a:gd name="T67" fmla="*/ 1204117 h 204"/>
                        <a:gd name="T68" fmla="*/ 1521178 w 1153"/>
                        <a:gd name="T69" fmla="*/ 1411694 h 204"/>
                        <a:gd name="T70" fmla="*/ 1574514 w 1153"/>
                        <a:gd name="T71" fmla="*/ 1394440 h 204"/>
                        <a:gd name="T72" fmla="*/ 1625232 w 1153"/>
                        <a:gd name="T73" fmla="*/ 1294338 h 204"/>
                        <a:gd name="T74" fmla="*/ 1667311 w 1153"/>
                        <a:gd name="T75" fmla="*/ 1121365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9934" name="Freeform 30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7545 h 69"/>
                        <a:gd name="T2" fmla="*/ 37006 w 247"/>
                        <a:gd name="T3" fmla="*/ 488865 h 69"/>
                        <a:gd name="T4" fmla="*/ 132177 w 247"/>
                        <a:gd name="T5" fmla="*/ 540595 h 69"/>
                        <a:gd name="T6" fmla="*/ 362359 w 247"/>
                        <a:gd name="T7" fmla="*/ 677719 h 69"/>
                        <a:gd name="T8" fmla="*/ 590233 w 247"/>
                        <a:gd name="T9" fmla="*/ 548019 h 69"/>
                        <a:gd name="T10" fmla="*/ 604586 w 247"/>
                        <a:gd name="T11" fmla="*/ 313962 h 69"/>
                        <a:gd name="T12" fmla="*/ 555360 w 247"/>
                        <a:gd name="T13" fmla="*/ 246711 h 69"/>
                        <a:gd name="T14" fmla="*/ 504932 w 247"/>
                        <a:gd name="T15" fmla="*/ 176367 h 69"/>
                        <a:gd name="T16" fmla="*/ 453609 w 247"/>
                        <a:gd name="T17" fmla="*/ 117013 h 69"/>
                        <a:gd name="T18" fmla="*/ 404093 w 247"/>
                        <a:gd name="T19" fmla="*/ 59153 h 69"/>
                        <a:gd name="T20" fmla="*/ 362359 w 247"/>
                        <a:gd name="T21" fmla="*/ 20632 h 69"/>
                        <a:gd name="T22" fmla="*/ 320888 w 247"/>
                        <a:gd name="T23" fmla="*/ 0 h 69"/>
                        <a:gd name="T24" fmla="*/ 271455 w 247"/>
                        <a:gd name="T25" fmla="*/ 20632 h 69"/>
                        <a:gd name="T26" fmla="*/ 217483 w 247"/>
                        <a:gd name="T27" fmla="*/ 51730 h 69"/>
                        <a:gd name="T28" fmla="*/ 0 w 247"/>
                        <a:gd name="T29" fmla="*/ 18754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79931" name="Freeform 31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733379 h 33"/>
                      <a:gd name="T2" fmla="*/ 0 w 293"/>
                      <a:gd name="T3" fmla="*/ 703590 h 33"/>
                      <a:gd name="T4" fmla="*/ 843073 w 293"/>
                      <a:gd name="T5" fmla="*/ 179988 h 33"/>
                      <a:gd name="T6" fmla="*/ 1084824 w 293"/>
                      <a:gd name="T7" fmla="*/ 86659 h 33"/>
                      <a:gd name="T8" fmla="*/ 1277936 w 293"/>
                      <a:gd name="T9" fmla="*/ 86659 h 33"/>
                      <a:gd name="T10" fmla="*/ 1437142 w 293"/>
                      <a:gd name="T11" fmla="*/ 0 h 33"/>
                      <a:gd name="T12" fmla="*/ 1564838 w 293"/>
                      <a:gd name="T13" fmla="*/ 0 h 33"/>
                      <a:gd name="T14" fmla="*/ 1757950 w 293"/>
                      <a:gd name="T15" fmla="*/ 86659 h 33"/>
                      <a:gd name="T16" fmla="*/ 1916962 w 293"/>
                      <a:gd name="T17" fmla="*/ 134001 h 33"/>
                      <a:gd name="T18" fmla="*/ 2055423 w 293"/>
                      <a:gd name="T19" fmla="*/ 179988 h 33"/>
                      <a:gd name="T20" fmla="*/ 2159334 w 293"/>
                      <a:gd name="T21" fmla="*/ 298161 h 33"/>
                      <a:gd name="T22" fmla="*/ 2241706 w 293"/>
                      <a:gd name="T23" fmla="*/ 389821 h 33"/>
                      <a:gd name="T24" fmla="*/ 2302707 w 293"/>
                      <a:gd name="T25" fmla="*/ 523601 h 33"/>
                      <a:gd name="T26" fmla="*/ 2336407 w 293"/>
                      <a:gd name="T27" fmla="*/ 610260 h 33"/>
                      <a:gd name="T28" fmla="*/ 2352016 w 293"/>
                      <a:gd name="T29" fmla="*/ 733379 h 33"/>
                      <a:gd name="T30" fmla="*/ 2336407 w 293"/>
                      <a:gd name="T31" fmla="*/ 820038 h 33"/>
                      <a:gd name="T32" fmla="*/ 2302707 w 293"/>
                      <a:gd name="T33" fmla="*/ 954039 h 33"/>
                      <a:gd name="T34" fmla="*/ 2241706 w 293"/>
                      <a:gd name="T35" fmla="*/ 1045495 h 33"/>
                      <a:gd name="T36" fmla="*/ 2159334 w 293"/>
                      <a:gd name="T37" fmla="*/ 1179427 h 33"/>
                      <a:gd name="T38" fmla="*/ 2055423 w 293"/>
                      <a:gd name="T39" fmla="*/ 1251540 h 33"/>
                      <a:gd name="T40" fmla="*/ 1916962 w 293"/>
                      <a:gd name="T41" fmla="*/ 1297594 h 33"/>
                      <a:gd name="T42" fmla="*/ 1757950 w 293"/>
                      <a:gd name="T43" fmla="*/ 1389280 h 33"/>
                      <a:gd name="T44" fmla="*/ 1564838 w 293"/>
                      <a:gd name="T45" fmla="*/ 1431526 h 33"/>
                      <a:gd name="T46" fmla="*/ 1444219 w 293"/>
                      <a:gd name="T47" fmla="*/ 1431526 h 33"/>
                      <a:gd name="T48" fmla="*/ 1277936 w 293"/>
                      <a:gd name="T49" fmla="*/ 1431526 h 33"/>
                      <a:gd name="T50" fmla="*/ 1084824 w 293"/>
                      <a:gd name="T51" fmla="*/ 1389280 h 33"/>
                      <a:gd name="T52" fmla="*/ 843073 w 293"/>
                      <a:gd name="T53" fmla="*/ 1251540 h 33"/>
                      <a:gd name="T54" fmla="*/ 0 w 293"/>
                      <a:gd name="T55" fmla="*/ 733379 h 33"/>
                      <a:gd name="T56" fmla="*/ 0 w 293"/>
                      <a:gd name="T57" fmla="*/ 73337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9932" name="Freeform 32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570 h 33"/>
                      <a:gd name="T2" fmla="*/ 0 w 293"/>
                      <a:gd name="T3" fmla="*/ 554 h 33"/>
                      <a:gd name="T4" fmla="*/ 95 w 293"/>
                      <a:gd name="T5" fmla="*/ 157 h 33"/>
                      <a:gd name="T6" fmla="*/ 115 w 293"/>
                      <a:gd name="T7" fmla="*/ 77 h 33"/>
                      <a:gd name="T8" fmla="*/ 139 w 293"/>
                      <a:gd name="T9" fmla="*/ 77 h 33"/>
                      <a:gd name="T10" fmla="*/ 159 w 293"/>
                      <a:gd name="T11" fmla="*/ 0 h 33"/>
                      <a:gd name="T12" fmla="*/ 171 w 293"/>
                      <a:gd name="T13" fmla="*/ 0 h 33"/>
                      <a:gd name="T14" fmla="*/ 189 w 293"/>
                      <a:gd name="T15" fmla="*/ 77 h 33"/>
                      <a:gd name="T16" fmla="*/ 209 w 293"/>
                      <a:gd name="T17" fmla="*/ 110 h 33"/>
                      <a:gd name="T18" fmla="*/ 226 w 293"/>
                      <a:gd name="T19" fmla="*/ 157 h 33"/>
                      <a:gd name="T20" fmla="*/ 235 w 293"/>
                      <a:gd name="T21" fmla="*/ 234 h 33"/>
                      <a:gd name="T22" fmla="*/ 243 w 293"/>
                      <a:gd name="T23" fmla="*/ 319 h 33"/>
                      <a:gd name="T24" fmla="*/ 249 w 293"/>
                      <a:gd name="T25" fmla="*/ 400 h 33"/>
                      <a:gd name="T26" fmla="*/ 252 w 293"/>
                      <a:gd name="T27" fmla="*/ 474 h 33"/>
                      <a:gd name="T28" fmla="*/ 253 w 293"/>
                      <a:gd name="T29" fmla="*/ 570 h 33"/>
                      <a:gd name="T30" fmla="*/ 252 w 293"/>
                      <a:gd name="T31" fmla="*/ 647 h 33"/>
                      <a:gd name="T32" fmla="*/ 249 w 293"/>
                      <a:gd name="T33" fmla="*/ 749 h 33"/>
                      <a:gd name="T34" fmla="*/ 243 w 293"/>
                      <a:gd name="T35" fmla="*/ 812 h 33"/>
                      <a:gd name="T36" fmla="*/ 235 w 293"/>
                      <a:gd name="T37" fmla="*/ 921 h 33"/>
                      <a:gd name="T38" fmla="*/ 226 w 293"/>
                      <a:gd name="T39" fmla="*/ 981 h 33"/>
                      <a:gd name="T40" fmla="*/ 209 w 293"/>
                      <a:gd name="T41" fmla="*/ 1037 h 33"/>
                      <a:gd name="T42" fmla="*/ 189 w 293"/>
                      <a:gd name="T43" fmla="*/ 1118 h 33"/>
                      <a:gd name="T44" fmla="*/ 171 w 293"/>
                      <a:gd name="T45" fmla="*/ 1124 h 33"/>
                      <a:gd name="T46" fmla="*/ 160 w 293"/>
                      <a:gd name="T47" fmla="*/ 1124 h 33"/>
                      <a:gd name="T48" fmla="*/ 139 w 293"/>
                      <a:gd name="T49" fmla="*/ 1124 h 33"/>
                      <a:gd name="T50" fmla="*/ 115 w 293"/>
                      <a:gd name="T51" fmla="*/ 1118 h 33"/>
                      <a:gd name="T52" fmla="*/ 95 w 293"/>
                      <a:gd name="T53" fmla="*/ 981 h 33"/>
                      <a:gd name="T54" fmla="*/ 0 w 293"/>
                      <a:gd name="T55" fmla="*/ 570 h 33"/>
                      <a:gd name="T56" fmla="*/ 0 w 293"/>
                      <a:gd name="T57" fmla="*/ 570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9929" name="Line 33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9926" name="AutoShape 34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de-DE" altLang="de-DE" sz="1400" b="1"/>
              </a:p>
            </p:txBody>
          </p:sp>
          <p:sp>
            <p:nvSpPr>
              <p:cNvPr id="79927" name="Line 35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79890" name="Group 23"/>
          <p:cNvGrpSpPr>
            <a:grpSpLocks/>
          </p:cNvGrpSpPr>
          <p:nvPr/>
        </p:nvGrpSpPr>
        <p:grpSpPr bwMode="auto">
          <a:xfrm rot="5400000" flipH="1">
            <a:off x="6333332" y="3517106"/>
            <a:ext cx="311150" cy="490537"/>
            <a:chOff x="2820" y="264"/>
            <a:chExt cx="420" cy="1452"/>
          </a:xfrm>
        </p:grpSpPr>
        <p:sp>
          <p:nvSpPr>
            <p:cNvPr id="79911" name="Line 24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79912" name="Group 25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79913" name="Group 26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79916" name="Group 27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79918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79921" name="Freeform 29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756955 w 1153"/>
                        <a:gd name="T1" fmla="*/ 1048384 h 204"/>
                        <a:gd name="T2" fmla="*/ 1907663 w 1153"/>
                        <a:gd name="T3" fmla="*/ 1148377 h 204"/>
                        <a:gd name="T4" fmla="*/ 2034886 w 1153"/>
                        <a:gd name="T5" fmla="*/ 1249342 h 204"/>
                        <a:gd name="T6" fmla="*/ 2121634 w 1153"/>
                        <a:gd name="T7" fmla="*/ 1366684 h 204"/>
                        <a:gd name="T8" fmla="*/ 2145900 w 1153"/>
                        <a:gd name="T9" fmla="*/ 1411694 h 204"/>
                        <a:gd name="T10" fmla="*/ 2145900 w 1153"/>
                        <a:gd name="T11" fmla="*/ 1439665 h 204"/>
                        <a:gd name="T12" fmla="*/ 2145900 w 1153"/>
                        <a:gd name="T13" fmla="*/ 1946403 h 204"/>
                        <a:gd name="T14" fmla="*/ 2144327 w 1153"/>
                        <a:gd name="T15" fmla="*/ 2008975 h 204"/>
                        <a:gd name="T16" fmla="*/ 2134806 w 1153"/>
                        <a:gd name="T17" fmla="*/ 2036731 h 204"/>
                        <a:gd name="T18" fmla="*/ 2133070 w 1153"/>
                        <a:gd name="T19" fmla="*/ 2080999 h 204"/>
                        <a:gd name="T20" fmla="*/ 2125997 w 1153"/>
                        <a:gd name="T21" fmla="*/ 2369734 h 204"/>
                        <a:gd name="T22" fmla="*/ 2106600 w 1153"/>
                        <a:gd name="T23" fmla="*/ 2689007 h 204"/>
                        <a:gd name="T24" fmla="*/ 2090101 w 1153"/>
                        <a:gd name="T25" fmla="*/ 2839055 h 204"/>
                        <a:gd name="T26" fmla="*/ 2069876 w 1153"/>
                        <a:gd name="T27" fmla="*/ 2879349 h 204"/>
                        <a:gd name="T28" fmla="*/ 1891183 w 1153"/>
                        <a:gd name="T29" fmla="*/ 2952329 h 204"/>
                        <a:gd name="T30" fmla="*/ 1732967 w 1153"/>
                        <a:gd name="T31" fmla="*/ 2967176 h 204"/>
                        <a:gd name="T32" fmla="*/ 1511297 w 1153"/>
                        <a:gd name="T33" fmla="*/ 2911198 h 204"/>
                        <a:gd name="T34" fmla="*/ 1146653 w 1153"/>
                        <a:gd name="T35" fmla="*/ 2734021 h 204"/>
                        <a:gd name="T36" fmla="*/ 333149 w 1153"/>
                        <a:gd name="T37" fmla="*/ 2533063 h 204"/>
                        <a:gd name="T38" fmla="*/ 247424 w 1153"/>
                        <a:gd name="T39" fmla="*/ 2615794 h 204"/>
                        <a:gd name="T40" fmla="*/ 28043 w 1153"/>
                        <a:gd name="T41" fmla="*/ 2633056 h 204"/>
                        <a:gd name="T42" fmla="*/ 14750 w 1153"/>
                        <a:gd name="T43" fmla="*/ 2615794 h 204"/>
                        <a:gd name="T44" fmla="*/ 6947 w 1153"/>
                        <a:gd name="T45" fmla="*/ 2543789 h 204"/>
                        <a:gd name="T46" fmla="*/ 0 w 1153"/>
                        <a:gd name="T47" fmla="*/ 2369734 h 204"/>
                        <a:gd name="T48" fmla="*/ 26501 w 1153"/>
                        <a:gd name="T49" fmla="*/ 117335 h 204"/>
                        <a:gd name="T50" fmla="*/ 33429 w 1153"/>
                        <a:gd name="T51" fmla="*/ 27985 h 204"/>
                        <a:gd name="T52" fmla="*/ 142978 w 1153"/>
                        <a:gd name="T53" fmla="*/ 27985 h 204"/>
                        <a:gd name="T54" fmla="*/ 187492 w 1153"/>
                        <a:gd name="T55" fmla="*/ 117335 h 204"/>
                        <a:gd name="T56" fmla="*/ 230475 w 1153"/>
                        <a:gd name="T57" fmla="*/ 278025 h 204"/>
                        <a:gd name="T58" fmla="*/ 404336 w 1153"/>
                        <a:gd name="T59" fmla="*/ 1104111 h 204"/>
                        <a:gd name="T60" fmla="*/ 432330 w 1153"/>
                        <a:gd name="T61" fmla="*/ 1165774 h 204"/>
                        <a:gd name="T62" fmla="*/ 476852 w 1153"/>
                        <a:gd name="T63" fmla="*/ 1221357 h 204"/>
                        <a:gd name="T64" fmla="*/ 1223155 w 1153"/>
                        <a:gd name="T65" fmla="*/ 815374 h 204"/>
                        <a:gd name="T66" fmla="*/ 1269408 w 1153"/>
                        <a:gd name="T67" fmla="*/ 1204117 h 204"/>
                        <a:gd name="T68" fmla="*/ 1521178 w 1153"/>
                        <a:gd name="T69" fmla="*/ 1411694 h 204"/>
                        <a:gd name="T70" fmla="*/ 1574514 w 1153"/>
                        <a:gd name="T71" fmla="*/ 1394440 h 204"/>
                        <a:gd name="T72" fmla="*/ 1625232 w 1153"/>
                        <a:gd name="T73" fmla="*/ 1294338 h 204"/>
                        <a:gd name="T74" fmla="*/ 1667311 w 1153"/>
                        <a:gd name="T75" fmla="*/ 1121365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9922" name="Freeform 30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7545 h 69"/>
                        <a:gd name="T2" fmla="*/ 37006 w 247"/>
                        <a:gd name="T3" fmla="*/ 488865 h 69"/>
                        <a:gd name="T4" fmla="*/ 132177 w 247"/>
                        <a:gd name="T5" fmla="*/ 540595 h 69"/>
                        <a:gd name="T6" fmla="*/ 362359 w 247"/>
                        <a:gd name="T7" fmla="*/ 677719 h 69"/>
                        <a:gd name="T8" fmla="*/ 590233 w 247"/>
                        <a:gd name="T9" fmla="*/ 548019 h 69"/>
                        <a:gd name="T10" fmla="*/ 604586 w 247"/>
                        <a:gd name="T11" fmla="*/ 313962 h 69"/>
                        <a:gd name="T12" fmla="*/ 555360 w 247"/>
                        <a:gd name="T13" fmla="*/ 246711 h 69"/>
                        <a:gd name="T14" fmla="*/ 504932 w 247"/>
                        <a:gd name="T15" fmla="*/ 176367 h 69"/>
                        <a:gd name="T16" fmla="*/ 453609 w 247"/>
                        <a:gd name="T17" fmla="*/ 117013 h 69"/>
                        <a:gd name="T18" fmla="*/ 404093 w 247"/>
                        <a:gd name="T19" fmla="*/ 59153 h 69"/>
                        <a:gd name="T20" fmla="*/ 362359 w 247"/>
                        <a:gd name="T21" fmla="*/ 20632 h 69"/>
                        <a:gd name="T22" fmla="*/ 320888 w 247"/>
                        <a:gd name="T23" fmla="*/ 0 h 69"/>
                        <a:gd name="T24" fmla="*/ 271455 w 247"/>
                        <a:gd name="T25" fmla="*/ 20632 h 69"/>
                        <a:gd name="T26" fmla="*/ 217483 w 247"/>
                        <a:gd name="T27" fmla="*/ 51730 h 69"/>
                        <a:gd name="T28" fmla="*/ 0 w 247"/>
                        <a:gd name="T29" fmla="*/ 18754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79919" name="Freeform 31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733379 h 33"/>
                      <a:gd name="T2" fmla="*/ 0 w 293"/>
                      <a:gd name="T3" fmla="*/ 703590 h 33"/>
                      <a:gd name="T4" fmla="*/ 843073 w 293"/>
                      <a:gd name="T5" fmla="*/ 179988 h 33"/>
                      <a:gd name="T6" fmla="*/ 1084824 w 293"/>
                      <a:gd name="T7" fmla="*/ 86659 h 33"/>
                      <a:gd name="T8" fmla="*/ 1277936 w 293"/>
                      <a:gd name="T9" fmla="*/ 86659 h 33"/>
                      <a:gd name="T10" fmla="*/ 1437142 w 293"/>
                      <a:gd name="T11" fmla="*/ 0 h 33"/>
                      <a:gd name="T12" fmla="*/ 1564838 w 293"/>
                      <a:gd name="T13" fmla="*/ 0 h 33"/>
                      <a:gd name="T14" fmla="*/ 1757950 w 293"/>
                      <a:gd name="T15" fmla="*/ 86659 h 33"/>
                      <a:gd name="T16" fmla="*/ 1916962 w 293"/>
                      <a:gd name="T17" fmla="*/ 134001 h 33"/>
                      <a:gd name="T18" fmla="*/ 2055423 w 293"/>
                      <a:gd name="T19" fmla="*/ 179988 h 33"/>
                      <a:gd name="T20" fmla="*/ 2159334 w 293"/>
                      <a:gd name="T21" fmla="*/ 298161 h 33"/>
                      <a:gd name="T22" fmla="*/ 2241706 w 293"/>
                      <a:gd name="T23" fmla="*/ 389821 h 33"/>
                      <a:gd name="T24" fmla="*/ 2302707 w 293"/>
                      <a:gd name="T25" fmla="*/ 523601 h 33"/>
                      <a:gd name="T26" fmla="*/ 2336407 w 293"/>
                      <a:gd name="T27" fmla="*/ 610260 h 33"/>
                      <a:gd name="T28" fmla="*/ 2352016 w 293"/>
                      <a:gd name="T29" fmla="*/ 733379 h 33"/>
                      <a:gd name="T30" fmla="*/ 2336407 w 293"/>
                      <a:gd name="T31" fmla="*/ 820038 h 33"/>
                      <a:gd name="T32" fmla="*/ 2302707 w 293"/>
                      <a:gd name="T33" fmla="*/ 954039 h 33"/>
                      <a:gd name="T34" fmla="*/ 2241706 w 293"/>
                      <a:gd name="T35" fmla="*/ 1045495 h 33"/>
                      <a:gd name="T36" fmla="*/ 2159334 w 293"/>
                      <a:gd name="T37" fmla="*/ 1179427 h 33"/>
                      <a:gd name="T38" fmla="*/ 2055423 w 293"/>
                      <a:gd name="T39" fmla="*/ 1251540 h 33"/>
                      <a:gd name="T40" fmla="*/ 1916962 w 293"/>
                      <a:gd name="T41" fmla="*/ 1297594 h 33"/>
                      <a:gd name="T42" fmla="*/ 1757950 w 293"/>
                      <a:gd name="T43" fmla="*/ 1389280 h 33"/>
                      <a:gd name="T44" fmla="*/ 1564838 w 293"/>
                      <a:gd name="T45" fmla="*/ 1431526 h 33"/>
                      <a:gd name="T46" fmla="*/ 1444219 w 293"/>
                      <a:gd name="T47" fmla="*/ 1431526 h 33"/>
                      <a:gd name="T48" fmla="*/ 1277936 w 293"/>
                      <a:gd name="T49" fmla="*/ 1431526 h 33"/>
                      <a:gd name="T50" fmla="*/ 1084824 w 293"/>
                      <a:gd name="T51" fmla="*/ 1389280 h 33"/>
                      <a:gd name="T52" fmla="*/ 843073 w 293"/>
                      <a:gd name="T53" fmla="*/ 1251540 h 33"/>
                      <a:gd name="T54" fmla="*/ 0 w 293"/>
                      <a:gd name="T55" fmla="*/ 733379 h 33"/>
                      <a:gd name="T56" fmla="*/ 0 w 293"/>
                      <a:gd name="T57" fmla="*/ 73337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9920" name="Freeform 32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570 h 33"/>
                      <a:gd name="T2" fmla="*/ 0 w 293"/>
                      <a:gd name="T3" fmla="*/ 554 h 33"/>
                      <a:gd name="T4" fmla="*/ 95 w 293"/>
                      <a:gd name="T5" fmla="*/ 157 h 33"/>
                      <a:gd name="T6" fmla="*/ 115 w 293"/>
                      <a:gd name="T7" fmla="*/ 77 h 33"/>
                      <a:gd name="T8" fmla="*/ 139 w 293"/>
                      <a:gd name="T9" fmla="*/ 77 h 33"/>
                      <a:gd name="T10" fmla="*/ 159 w 293"/>
                      <a:gd name="T11" fmla="*/ 0 h 33"/>
                      <a:gd name="T12" fmla="*/ 171 w 293"/>
                      <a:gd name="T13" fmla="*/ 0 h 33"/>
                      <a:gd name="T14" fmla="*/ 189 w 293"/>
                      <a:gd name="T15" fmla="*/ 77 h 33"/>
                      <a:gd name="T16" fmla="*/ 209 w 293"/>
                      <a:gd name="T17" fmla="*/ 110 h 33"/>
                      <a:gd name="T18" fmla="*/ 226 w 293"/>
                      <a:gd name="T19" fmla="*/ 157 h 33"/>
                      <a:gd name="T20" fmla="*/ 235 w 293"/>
                      <a:gd name="T21" fmla="*/ 234 h 33"/>
                      <a:gd name="T22" fmla="*/ 243 w 293"/>
                      <a:gd name="T23" fmla="*/ 319 h 33"/>
                      <a:gd name="T24" fmla="*/ 249 w 293"/>
                      <a:gd name="T25" fmla="*/ 400 h 33"/>
                      <a:gd name="T26" fmla="*/ 252 w 293"/>
                      <a:gd name="T27" fmla="*/ 474 h 33"/>
                      <a:gd name="T28" fmla="*/ 253 w 293"/>
                      <a:gd name="T29" fmla="*/ 570 h 33"/>
                      <a:gd name="T30" fmla="*/ 252 w 293"/>
                      <a:gd name="T31" fmla="*/ 647 h 33"/>
                      <a:gd name="T32" fmla="*/ 249 w 293"/>
                      <a:gd name="T33" fmla="*/ 749 h 33"/>
                      <a:gd name="T34" fmla="*/ 243 w 293"/>
                      <a:gd name="T35" fmla="*/ 812 h 33"/>
                      <a:gd name="T36" fmla="*/ 235 w 293"/>
                      <a:gd name="T37" fmla="*/ 921 h 33"/>
                      <a:gd name="T38" fmla="*/ 226 w 293"/>
                      <a:gd name="T39" fmla="*/ 981 h 33"/>
                      <a:gd name="T40" fmla="*/ 209 w 293"/>
                      <a:gd name="T41" fmla="*/ 1037 h 33"/>
                      <a:gd name="T42" fmla="*/ 189 w 293"/>
                      <a:gd name="T43" fmla="*/ 1118 h 33"/>
                      <a:gd name="T44" fmla="*/ 171 w 293"/>
                      <a:gd name="T45" fmla="*/ 1124 h 33"/>
                      <a:gd name="T46" fmla="*/ 160 w 293"/>
                      <a:gd name="T47" fmla="*/ 1124 h 33"/>
                      <a:gd name="T48" fmla="*/ 139 w 293"/>
                      <a:gd name="T49" fmla="*/ 1124 h 33"/>
                      <a:gd name="T50" fmla="*/ 115 w 293"/>
                      <a:gd name="T51" fmla="*/ 1118 h 33"/>
                      <a:gd name="T52" fmla="*/ 95 w 293"/>
                      <a:gd name="T53" fmla="*/ 981 h 33"/>
                      <a:gd name="T54" fmla="*/ 0 w 293"/>
                      <a:gd name="T55" fmla="*/ 570 h 33"/>
                      <a:gd name="T56" fmla="*/ 0 w 293"/>
                      <a:gd name="T57" fmla="*/ 570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9917" name="Line 33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9914" name="AutoShape 34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de-DE" altLang="de-DE" sz="1400" b="1"/>
              </a:p>
            </p:txBody>
          </p:sp>
          <p:sp>
            <p:nvSpPr>
              <p:cNvPr id="79915" name="Line 35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cxnSp>
        <p:nvCxnSpPr>
          <p:cNvPr id="79891" name="Gerader Verbinder 2"/>
          <p:cNvCxnSpPr>
            <a:cxnSpLocks noChangeShapeType="1"/>
          </p:cNvCxnSpPr>
          <p:nvPr/>
        </p:nvCxnSpPr>
        <p:spPr bwMode="auto">
          <a:xfrm>
            <a:off x="2546350" y="2874963"/>
            <a:ext cx="29845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9892" name="Gerader Verbinder 197"/>
          <p:cNvCxnSpPr>
            <a:cxnSpLocks noChangeShapeType="1"/>
          </p:cNvCxnSpPr>
          <p:nvPr/>
        </p:nvCxnSpPr>
        <p:spPr bwMode="auto">
          <a:xfrm>
            <a:off x="6405563" y="2897188"/>
            <a:ext cx="29845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79893" name="Group 45"/>
          <p:cNvGrpSpPr>
            <a:grpSpLocks/>
          </p:cNvGrpSpPr>
          <p:nvPr/>
        </p:nvGrpSpPr>
        <p:grpSpPr bwMode="auto">
          <a:xfrm rot="8667214" flipH="1">
            <a:off x="4175125" y="1797050"/>
            <a:ext cx="619125" cy="320675"/>
            <a:chOff x="4875" y="7237"/>
            <a:chExt cx="4230" cy="1883"/>
          </a:xfrm>
        </p:grpSpPr>
        <p:sp>
          <p:nvSpPr>
            <p:cNvPr id="79909" name="Arc 46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9910" name="AutoShape 47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lang="de-DE" altLang="de-DE" sz="1400" b="1"/>
            </a:p>
          </p:txBody>
        </p:sp>
      </p:grpSp>
      <p:sp>
        <p:nvSpPr>
          <p:cNvPr id="204" name="Text Box 521"/>
          <p:cNvSpPr txBox="1">
            <a:spLocks noChangeArrowheads="1"/>
          </p:cNvSpPr>
          <p:nvPr/>
        </p:nvSpPr>
        <p:spPr bwMode="auto">
          <a:xfrm flipH="1">
            <a:off x="960438" y="3021013"/>
            <a:ext cx="18827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/>
              <a:t>½ integrierte Rolle nach innen</a:t>
            </a:r>
          </a:p>
        </p:txBody>
      </p:sp>
      <p:pic>
        <p:nvPicPr>
          <p:cNvPr id="205" name="Picture 465" descr="messerflugfliege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003675" y="1390651"/>
            <a:ext cx="118427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6" name="Group 23"/>
          <p:cNvGrpSpPr>
            <a:grpSpLocks/>
          </p:cNvGrpSpPr>
          <p:nvPr/>
        </p:nvGrpSpPr>
        <p:grpSpPr bwMode="auto">
          <a:xfrm rot="-5400000" flipH="1" flipV="1">
            <a:off x="4512469" y="3534569"/>
            <a:ext cx="311150" cy="490538"/>
            <a:chOff x="2820" y="264"/>
            <a:chExt cx="420" cy="1452"/>
          </a:xfrm>
        </p:grpSpPr>
        <p:sp>
          <p:nvSpPr>
            <p:cNvPr id="79897" name="Line 24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79898" name="Group 25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79899" name="Group 26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79902" name="Group 27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79904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79907" name="Freeform 29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756955 w 1153"/>
                        <a:gd name="T1" fmla="*/ 1048384 h 204"/>
                        <a:gd name="T2" fmla="*/ 1907663 w 1153"/>
                        <a:gd name="T3" fmla="*/ 1148377 h 204"/>
                        <a:gd name="T4" fmla="*/ 2034886 w 1153"/>
                        <a:gd name="T5" fmla="*/ 1249342 h 204"/>
                        <a:gd name="T6" fmla="*/ 2121634 w 1153"/>
                        <a:gd name="T7" fmla="*/ 1366684 h 204"/>
                        <a:gd name="T8" fmla="*/ 2145900 w 1153"/>
                        <a:gd name="T9" fmla="*/ 1411694 h 204"/>
                        <a:gd name="T10" fmla="*/ 2145900 w 1153"/>
                        <a:gd name="T11" fmla="*/ 1439665 h 204"/>
                        <a:gd name="T12" fmla="*/ 2145900 w 1153"/>
                        <a:gd name="T13" fmla="*/ 1946403 h 204"/>
                        <a:gd name="T14" fmla="*/ 2144327 w 1153"/>
                        <a:gd name="T15" fmla="*/ 2008975 h 204"/>
                        <a:gd name="T16" fmla="*/ 2134806 w 1153"/>
                        <a:gd name="T17" fmla="*/ 2036731 h 204"/>
                        <a:gd name="T18" fmla="*/ 2133070 w 1153"/>
                        <a:gd name="T19" fmla="*/ 2080999 h 204"/>
                        <a:gd name="T20" fmla="*/ 2125997 w 1153"/>
                        <a:gd name="T21" fmla="*/ 2369734 h 204"/>
                        <a:gd name="T22" fmla="*/ 2106600 w 1153"/>
                        <a:gd name="T23" fmla="*/ 2689007 h 204"/>
                        <a:gd name="T24" fmla="*/ 2090101 w 1153"/>
                        <a:gd name="T25" fmla="*/ 2839055 h 204"/>
                        <a:gd name="T26" fmla="*/ 2069876 w 1153"/>
                        <a:gd name="T27" fmla="*/ 2879349 h 204"/>
                        <a:gd name="T28" fmla="*/ 1891183 w 1153"/>
                        <a:gd name="T29" fmla="*/ 2952329 h 204"/>
                        <a:gd name="T30" fmla="*/ 1732967 w 1153"/>
                        <a:gd name="T31" fmla="*/ 2967176 h 204"/>
                        <a:gd name="T32" fmla="*/ 1511297 w 1153"/>
                        <a:gd name="T33" fmla="*/ 2911198 h 204"/>
                        <a:gd name="T34" fmla="*/ 1146653 w 1153"/>
                        <a:gd name="T35" fmla="*/ 2734021 h 204"/>
                        <a:gd name="T36" fmla="*/ 333149 w 1153"/>
                        <a:gd name="T37" fmla="*/ 2533063 h 204"/>
                        <a:gd name="T38" fmla="*/ 247424 w 1153"/>
                        <a:gd name="T39" fmla="*/ 2615794 h 204"/>
                        <a:gd name="T40" fmla="*/ 28043 w 1153"/>
                        <a:gd name="T41" fmla="*/ 2633056 h 204"/>
                        <a:gd name="T42" fmla="*/ 14750 w 1153"/>
                        <a:gd name="T43" fmla="*/ 2615794 h 204"/>
                        <a:gd name="T44" fmla="*/ 6947 w 1153"/>
                        <a:gd name="T45" fmla="*/ 2543789 h 204"/>
                        <a:gd name="T46" fmla="*/ 0 w 1153"/>
                        <a:gd name="T47" fmla="*/ 2369734 h 204"/>
                        <a:gd name="T48" fmla="*/ 26501 w 1153"/>
                        <a:gd name="T49" fmla="*/ 117335 h 204"/>
                        <a:gd name="T50" fmla="*/ 33429 w 1153"/>
                        <a:gd name="T51" fmla="*/ 27985 h 204"/>
                        <a:gd name="T52" fmla="*/ 142978 w 1153"/>
                        <a:gd name="T53" fmla="*/ 27985 h 204"/>
                        <a:gd name="T54" fmla="*/ 187492 w 1153"/>
                        <a:gd name="T55" fmla="*/ 117335 h 204"/>
                        <a:gd name="T56" fmla="*/ 230475 w 1153"/>
                        <a:gd name="T57" fmla="*/ 278025 h 204"/>
                        <a:gd name="T58" fmla="*/ 404336 w 1153"/>
                        <a:gd name="T59" fmla="*/ 1104111 h 204"/>
                        <a:gd name="T60" fmla="*/ 432330 w 1153"/>
                        <a:gd name="T61" fmla="*/ 1165774 h 204"/>
                        <a:gd name="T62" fmla="*/ 476852 w 1153"/>
                        <a:gd name="T63" fmla="*/ 1221357 h 204"/>
                        <a:gd name="T64" fmla="*/ 1223155 w 1153"/>
                        <a:gd name="T65" fmla="*/ 815374 h 204"/>
                        <a:gd name="T66" fmla="*/ 1269408 w 1153"/>
                        <a:gd name="T67" fmla="*/ 1204117 h 204"/>
                        <a:gd name="T68" fmla="*/ 1521178 w 1153"/>
                        <a:gd name="T69" fmla="*/ 1411694 h 204"/>
                        <a:gd name="T70" fmla="*/ 1574514 w 1153"/>
                        <a:gd name="T71" fmla="*/ 1394440 h 204"/>
                        <a:gd name="T72" fmla="*/ 1625232 w 1153"/>
                        <a:gd name="T73" fmla="*/ 1294338 h 204"/>
                        <a:gd name="T74" fmla="*/ 1667311 w 1153"/>
                        <a:gd name="T75" fmla="*/ 1121365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9908" name="Freeform 30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7545 h 69"/>
                        <a:gd name="T2" fmla="*/ 37006 w 247"/>
                        <a:gd name="T3" fmla="*/ 488865 h 69"/>
                        <a:gd name="T4" fmla="*/ 132177 w 247"/>
                        <a:gd name="T5" fmla="*/ 540595 h 69"/>
                        <a:gd name="T6" fmla="*/ 362359 w 247"/>
                        <a:gd name="T7" fmla="*/ 677719 h 69"/>
                        <a:gd name="T8" fmla="*/ 590233 w 247"/>
                        <a:gd name="T9" fmla="*/ 548019 h 69"/>
                        <a:gd name="T10" fmla="*/ 604586 w 247"/>
                        <a:gd name="T11" fmla="*/ 313962 h 69"/>
                        <a:gd name="T12" fmla="*/ 555360 w 247"/>
                        <a:gd name="T13" fmla="*/ 246711 h 69"/>
                        <a:gd name="T14" fmla="*/ 504932 w 247"/>
                        <a:gd name="T15" fmla="*/ 176367 h 69"/>
                        <a:gd name="T16" fmla="*/ 453609 w 247"/>
                        <a:gd name="T17" fmla="*/ 117013 h 69"/>
                        <a:gd name="T18" fmla="*/ 404093 w 247"/>
                        <a:gd name="T19" fmla="*/ 59153 h 69"/>
                        <a:gd name="T20" fmla="*/ 362359 w 247"/>
                        <a:gd name="T21" fmla="*/ 20632 h 69"/>
                        <a:gd name="T22" fmla="*/ 320888 w 247"/>
                        <a:gd name="T23" fmla="*/ 0 h 69"/>
                        <a:gd name="T24" fmla="*/ 271455 w 247"/>
                        <a:gd name="T25" fmla="*/ 20632 h 69"/>
                        <a:gd name="T26" fmla="*/ 217483 w 247"/>
                        <a:gd name="T27" fmla="*/ 51730 h 69"/>
                        <a:gd name="T28" fmla="*/ 0 w 247"/>
                        <a:gd name="T29" fmla="*/ 18754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79905" name="Freeform 31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733379 h 33"/>
                      <a:gd name="T2" fmla="*/ 0 w 293"/>
                      <a:gd name="T3" fmla="*/ 703590 h 33"/>
                      <a:gd name="T4" fmla="*/ 843073 w 293"/>
                      <a:gd name="T5" fmla="*/ 179988 h 33"/>
                      <a:gd name="T6" fmla="*/ 1084824 w 293"/>
                      <a:gd name="T7" fmla="*/ 86659 h 33"/>
                      <a:gd name="T8" fmla="*/ 1277936 w 293"/>
                      <a:gd name="T9" fmla="*/ 86659 h 33"/>
                      <a:gd name="T10" fmla="*/ 1437142 w 293"/>
                      <a:gd name="T11" fmla="*/ 0 h 33"/>
                      <a:gd name="T12" fmla="*/ 1564838 w 293"/>
                      <a:gd name="T13" fmla="*/ 0 h 33"/>
                      <a:gd name="T14" fmla="*/ 1757950 w 293"/>
                      <a:gd name="T15" fmla="*/ 86659 h 33"/>
                      <a:gd name="T16" fmla="*/ 1916962 w 293"/>
                      <a:gd name="T17" fmla="*/ 134001 h 33"/>
                      <a:gd name="T18" fmla="*/ 2055423 w 293"/>
                      <a:gd name="T19" fmla="*/ 179988 h 33"/>
                      <a:gd name="T20" fmla="*/ 2159334 w 293"/>
                      <a:gd name="T21" fmla="*/ 298161 h 33"/>
                      <a:gd name="T22" fmla="*/ 2241706 w 293"/>
                      <a:gd name="T23" fmla="*/ 389821 h 33"/>
                      <a:gd name="T24" fmla="*/ 2302707 w 293"/>
                      <a:gd name="T25" fmla="*/ 523601 h 33"/>
                      <a:gd name="T26" fmla="*/ 2336407 w 293"/>
                      <a:gd name="T27" fmla="*/ 610260 h 33"/>
                      <a:gd name="T28" fmla="*/ 2352016 w 293"/>
                      <a:gd name="T29" fmla="*/ 733379 h 33"/>
                      <a:gd name="T30" fmla="*/ 2336407 w 293"/>
                      <a:gd name="T31" fmla="*/ 820038 h 33"/>
                      <a:gd name="T32" fmla="*/ 2302707 w 293"/>
                      <a:gd name="T33" fmla="*/ 954039 h 33"/>
                      <a:gd name="T34" fmla="*/ 2241706 w 293"/>
                      <a:gd name="T35" fmla="*/ 1045495 h 33"/>
                      <a:gd name="T36" fmla="*/ 2159334 w 293"/>
                      <a:gd name="T37" fmla="*/ 1179427 h 33"/>
                      <a:gd name="T38" fmla="*/ 2055423 w 293"/>
                      <a:gd name="T39" fmla="*/ 1251540 h 33"/>
                      <a:gd name="T40" fmla="*/ 1916962 w 293"/>
                      <a:gd name="T41" fmla="*/ 1297594 h 33"/>
                      <a:gd name="T42" fmla="*/ 1757950 w 293"/>
                      <a:gd name="T43" fmla="*/ 1389280 h 33"/>
                      <a:gd name="T44" fmla="*/ 1564838 w 293"/>
                      <a:gd name="T45" fmla="*/ 1431526 h 33"/>
                      <a:gd name="T46" fmla="*/ 1444219 w 293"/>
                      <a:gd name="T47" fmla="*/ 1431526 h 33"/>
                      <a:gd name="T48" fmla="*/ 1277936 w 293"/>
                      <a:gd name="T49" fmla="*/ 1431526 h 33"/>
                      <a:gd name="T50" fmla="*/ 1084824 w 293"/>
                      <a:gd name="T51" fmla="*/ 1389280 h 33"/>
                      <a:gd name="T52" fmla="*/ 843073 w 293"/>
                      <a:gd name="T53" fmla="*/ 1251540 h 33"/>
                      <a:gd name="T54" fmla="*/ 0 w 293"/>
                      <a:gd name="T55" fmla="*/ 733379 h 33"/>
                      <a:gd name="T56" fmla="*/ 0 w 293"/>
                      <a:gd name="T57" fmla="*/ 73337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9906" name="Freeform 32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570 h 33"/>
                      <a:gd name="T2" fmla="*/ 0 w 293"/>
                      <a:gd name="T3" fmla="*/ 554 h 33"/>
                      <a:gd name="T4" fmla="*/ 95 w 293"/>
                      <a:gd name="T5" fmla="*/ 157 h 33"/>
                      <a:gd name="T6" fmla="*/ 115 w 293"/>
                      <a:gd name="T7" fmla="*/ 77 h 33"/>
                      <a:gd name="T8" fmla="*/ 139 w 293"/>
                      <a:gd name="T9" fmla="*/ 77 h 33"/>
                      <a:gd name="T10" fmla="*/ 159 w 293"/>
                      <a:gd name="T11" fmla="*/ 0 h 33"/>
                      <a:gd name="T12" fmla="*/ 171 w 293"/>
                      <a:gd name="T13" fmla="*/ 0 h 33"/>
                      <a:gd name="T14" fmla="*/ 189 w 293"/>
                      <a:gd name="T15" fmla="*/ 77 h 33"/>
                      <a:gd name="T16" fmla="*/ 209 w 293"/>
                      <a:gd name="T17" fmla="*/ 110 h 33"/>
                      <a:gd name="T18" fmla="*/ 226 w 293"/>
                      <a:gd name="T19" fmla="*/ 157 h 33"/>
                      <a:gd name="T20" fmla="*/ 235 w 293"/>
                      <a:gd name="T21" fmla="*/ 234 h 33"/>
                      <a:gd name="T22" fmla="*/ 243 w 293"/>
                      <a:gd name="T23" fmla="*/ 319 h 33"/>
                      <a:gd name="T24" fmla="*/ 249 w 293"/>
                      <a:gd name="T25" fmla="*/ 400 h 33"/>
                      <a:gd name="T26" fmla="*/ 252 w 293"/>
                      <a:gd name="T27" fmla="*/ 474 h 33"/>
                      <a:gd name="T28" fmla="*/ 253 w 293"/>
                      <a:gd name="T29" fmla="*/ 570 h 33"/>
                      <a:gd name="T30" fmla="*/ 252 w 293"/>
                      <a:gd name="T31" fmla="*/ 647 h 33"/>
                      <a:gd name="T32" fmla="*/ 249 w 293"/>
                      <a:gd name="T33" fmla="*/ 749 h 33"/>
                      <a:gd name="T34" fmla="*/ 243 w 293"/>
                      <a:gd name="T35" fmla="*/ 812 h 33"/>
                      <a:gd name="T36" fmla="*/ 235 w 293"/>
                      <a:gd name="T37" fmla="*/ 921 h 33"/>
                      <a:gd name="T38" fmla="*/ 226 w 293"/>
                      <a:gd name="T39" fmla="*/ 981 h 33"/>
                      <a:gd name="T40" fmla="*/ 209 w 293"/>
                      <a:gd name="T41" fmla="*/ 1037 h 33"/>
                      <a:gd name="T42" fmla="*/ 189 w 293"/>
                      <a:gd name="T43" fmla="*/ 1118 h 33"/>
                      <a:gd name="T44" fmla="*/ 171 w 293"/>
                      <a:gd name="T45" fmla="*/ 1124 h 33"/>
                      <a:gd name="T46" fmla="*/ 160 w 293"/>
                      <a:gd name="T47" fmla="*/ 1124 h 33"/>
                      <a:gd name="T48" fmla="*/ 139 w 293"/>
                      <a:gd name="T49" fmla="*/ 1124 h 33"/>
                      <a:gd name="T50" fmla="*/ 115 w 293"/>
                      <a:gd name="T51" fmla="*/ 1118 h 33"/>
                      <a:gd name="T52" fmla="*/ 95 w 293"/>
                      <a:gd name="T53" fmla="*/ 981 h 33"/>
                      <a:gd name="T54" fmla="*/ 0 w 293"/>
                      <a:gd name="T55" fmla="*/ 570 h 33"/>
                      <a:gd name="T56" fmla="*/ 0 w 293"/>
                      <a:gd name="T57" fmla="*/ 570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9903" name="Line 33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9900" name="AutoShape 34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de-DE" altLang="de-DE" sz="1400" b="1"/>
              </a:p>
            </p:txBody>
          </p:sp>
          <p:sp>
            <p:nvSpPr>
              <p:cNvPr id="79901" name="Line 35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/>
      <p:bldP spid="169" grpId="0"/>
      <p:bldP spid="20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ext Box 229"/>
          <p:cNvSpPr txBox="1">
            <a:spLocks noChangeArrowheads="1"/>
          </p:cNvSpPr>
          <p:nvPr/>
        </p:nvSpPr>
        <p:spPr bwMode="auto">
          <a:xfrm>
            <a:off x="8051800" y="6543675"/>
            <a:ext cx="93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 b="1"/>
              <a:t>F-25.07.02</a:t>
            </a:r>
          </a:p>
        </p:txBody>
      </p:sp>
      <p:sp>
        <p:nvSpPr>
          <p:cNvPr id="80898" name="Text Box 310"/>
          <p:cNvSpPr txBox="1">
            <a:spLocks noChangeArrowheads="1"/>
          </p:cNvSpPr>
          <p:nvPr/>
        </p:nvSpPr>
        <p:spPr bwMode="auto">
          <a:xfrm>
            <a:off x="2652713" y="4641850"/>
            <a:ext cx="1162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½ Rolle</a:t>
            </a:r>
          </a:p>
        </p:txBody>
      </p:sp>
      <p:sp>
        <p:nvSpPr>
          <p:cNvPr id="80900" name="Line 9"/>
          <p:cNvSpPr>
            <a:spLocks noChangeShapeType="1"/>
          </p:cNvSpPr>
          <p:nvPr/>
        </p:nvSpPr>
        <p:spPr bwMode="auto">
          <a:xfrm flipV="1">
            <a:off x="4714875" y="3779838"/>
            <a:ext cx="1016000" cy="9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80901" name="Group 10"/>
          <p:cNvGrpSpPr>
            <a:grpSpLocks/>
          </p:cNvGrpSpPr>
          <p:nvPr/>
        </p:nvGrpSpPr>
        <p:grpSpPr bwMode="auto">
          <a:xfrm rot="-5400000" flipH="1" flipV="1">
            <a:off x="2199482" y="3547269"/>
            <a:ext cx="311150" cy="490537"/>
            <a:chOff x="2820" y="264"/>
            <a:chExt cx="420" cy="1452"/>
          </a:xfrm>
        </p:grpSpPr>
        <p:sp>
          <p:nvSpPr>
            <p:cNvPr id="80954" name="Line 11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80955" name="Group 12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0956" name="Group 13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0959" name="Group 14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0961" name="Group 15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0964" name="Freeform 16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756955 w 1153"/>
                        <a:gd name="T1" fmla="*/ 1048384 h 204"/>
                        <a:gd name="T2" fmla="*/ 1907663 w 1153"/>
                        <a:gd name="T3" fmla="*/ 1148377 h 204"/>
                        <a:gd name="T4" fmla="*/ 2034886 w 1153"/>
                        <a:gd name="T5" fmla="*/ 1249342 h 204"/>
                        <a:gd name="T6" fmla="*/ 2121634 w 1153"/>
                        <a:gd name="T7" fmla="*/ 1366684 h 204"/>
                        <a:gd name="T8" fmla="*/ 2145900 w 1153"/>
                        <a:gd name="T9" fmla="*/ 1411694 h 204"/>
                        <a:gd name="T10" fmla="*/ 2145900 w 1153"/>
                        <a:gd name="T11" fmla="*/ 1439665 h 204"/>
                        <a:gd name="T12" fmla="*/ 2145900 w 1153"/>
                        <a:gd name="T13" fmla="*/ 1946403 h 204"/>
                        <a:gd name="T14" fmla="*/ 2144327 w 1153"/>
                        <a:gd name="T15" fmla="*/ 2008975 h 204"/>
                        <a:gd name="T16" fmla="*/ 2134806 w 1153"/>
                        <a:gd name="T17" fmla="*/ 2036731 h 204"/>
                        <a:gd name="T18" fmla="*/ 2133070 w 1153"/>
                        <a:gd name="T19" fmla="*/ 2080999 h 204"/>
                        <a:gd name="T20" fmla="*/ 2125997 w 1153"/>
                        <a:gd name="T21" fmla="*/ 2369734 h 204"/>
                        <a:gd name="T22" fmla="*/ 2106600 w 1153"/>
                        <a:gd name="T23" fmla="*/ 2689007 h 204"/>
                        <a:gd name="T24" fmla="*/ 2090101 w 1153"/>
                        <a:gd name="T25" fmla="*/ 2839055 h 204"/>
                        <a:gd name="T26" fmla="*/ 2069876 w 1153"/>
                        <a:gd name="T27" fmla="*/ 2879349 h 204"/>
                        <a:gd name="T28" fmla="*/ 1891183 w 1153"/>
                        <a:gd name="T29" fmla="*/ 2952329 h 204"/>
                        <a:gd name="T30" fmla="*/ 1732967 w 1153"/>
                        <a:gd name="T31" fmla="*/ 2967176 h 204"/>
                        <a:gd name="T32" fmla="*/ 1511297 w 1153"/>
                        <a:gd name="T33" fmla="*/ 2911198 h 204"/>
                        <a:gd name="T34" fmla="*/ 1146653 w 1153"/>
                        <a:gd name="T35" fmla="*/ 2734021 h 204"/>
                        <a:gd name="T36" fmla="*/ 333149 w 1153"/>
                        <a:gd name="T37" fmla="*/ 2533063 h 204"/>
                        <a:gd name="T38" fmla="*/ 247424 w 1153"/>
                        <a:gd name="T39" fmla="*/ 2615794 h 204"/>
                        <a:gd name="T40" fmla="*/ 28043 w 1153"/>
                        <a:gd name="T41" fmla="*/ 2633056 h 204"/>
                        <a:gd name="T42" fmla="*/ 14750 w 1153"/>
                        <a:gd name="T43" fmla="*/ 2615794 h 204"/>
                        <a:gd name="T44" fmla="*/ 6947 w 1153"/>
                        <a:gd name="T45" fmla="*/ 2543789 h 204"/>
                        <a:gd name="T46" fmla="*/ 0 w 1153"/>
                        <a:gd name="T47" fmla="*/ 2369734 h 204"/>
                        <a:gd name="T48" fmla="*/ 26501 w 1153"/>
                        <a:gd name="T49" fmla="*/ 117335 h 204"/>
                        <a:gd name="T50" fmla="*/ 33429 w 1153"/>
                        <a:gd name="T51" fmla="*/ 27985 h 204"/>
                        <a:gd name="T52" fmla="*/ 142978 w 1153"/>
                        <a:gd name="T53" fmla="*/ 27985 h 204"/>
                        <a:gd name="T54" fmla="*/ 187492 w 1153"/>
                        <a:gd name="T55" fmla="*/ 117335 h 204"/>
                        <a:gd name="T56" fmla="*/ 230475 w 1153"/>
                        <a:gd name="T57" fmla="*/ 278025 h 204"/>
                        <a:gd name="T58" fmla="*/ 404336 w 1153"/>
                        <a:gd name="T59" fmla="*/ 1104111 h 204"/>
                        <a:gd name="T60" fmla="*/ 432330 w 1153"/>
                        <a:gd name="T61" fmla="*/ 1165774 h 204"/>
                        <a:gd name="T62" fmla="*/ 476852 w 1153"/>
                        <a:gd name="T63" fmla="*/ 1221357 h 204"/>
                        <a:gd name="T64" fmla="*/ 1223155 w 1153"/>
                        <a:gd name="T65" fmla="*/ 815374 h 204"/>
                        <a:gd name="T66" fmla="*/ 1269408 w 1153"/>
                        <a:gd name="T67" fmla="*/ 1204117 h 204"/>
                        <a:gd name="T68" fmla="*/ 1521178 w 1153"/>
                        <a:gd name="T69" fmla="*/ 1411694 h 204"/>
                        <a:gd name="T70" fmla="*/ 1574514 w 1153"/>
                        <a:gd name="T71" fmla="*/ 1394440 h 204"/>
                        <a:gd name="T72" fmla="*/ 1625232 w 1153"/>
                        <a:gd name="T73" fmla="*/ 1294338 h 204"/>
                        <a:gd name="T74" fmla="*/ 1667311 w 1153"/>
                        <a:gd name="T75" fmla="*/ 1121365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0965" name="Freeform 17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7545 h 69"/>
                        <a:gd name="T2" fmla="*/ 37006 w 247"/>
                        <a:gd name="T3" fmla="*/ 488865 h 69"/>
                        <a:gd name="T4" fmla="*/ 132177 w 247"/>
                        <a:gd name="T5" fmla="*/ 540595 h 69"/>
                        <a:gd name="T6" fmla="*/ 362359 w 247"/>
                        <a:gd name="T7" fmla="*/ 677719 h 69"/>
                        <a:gd name="T8" fmla="*/ 590233 w 247"/>
                        <a:gd name="T9" fmla="*/ 548019 h 69"/>
                        <a:gd name="T10" fmla="*/ 604586 w 247"/>
                        <a:gd name="T11" fmla="*/ 313962 h 69"/>
                        <a:gd name="T12" fmla="*/ 555360 w 247"/>
                        <a:gd name="T13" fmla="*/ 246711 h 69"/>
                        <a:gd name="T14" fmla="*/ 504932 w 247"/>
                        <a:gd name="T15" fmla="*/ 176367 h 69"/>
                        <a:gd name="T16" fmla="*/ 453609 w 247"/>
                        <a:gd name="T17" fmla="*/ 117013 h 69"/>
                        <a:gd name="T18" fmla="*/ 404093 w 247"/>
                        <a:gd name="T19" fmla="*/ 59153 h 69"/>
                        <a:gd name="T20" fmla="*/ 362359 w 247"/>
                        <a:gd name="T21" fmla="*/ 20632 h 69"/>
                        <a:gd name="T22" fmla="*/ 320888 w 247"/>
                        <a:gd name="T23" fmla="*/ 0 h 69"/>
                        <a:gd name="T24" fmla="*/ 271455 w 247"/>
                        <a:gd name="T25" fmla="*/ 20632 h 69"/>
                        <a:gd name="T26" fmla="*/ 217483 w 247"/>
                        <a:gd name="T27" fmla="*/ 51730 h 69"/>
                        <a:gd name="T28" fmla="*/ 0 w 247"/>
                        <a:gd name="T29" fmla="*/ 18754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0962" name="Freeform 18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733379 h 33"/>
                      <a:gd name="T2" fmla="*/ 0 w 293"/>
                      <a:gd name="T3" fmla="*/ 703590 h 33"/>
                      <a:gd name="T4" fmla="*/ 843073 w 293"/>
                      <a:gd name="T5" fmla="*/ 179988 h 33"/>
                      <a:gd name="T6" fmla="*/ 1084824 w 293"/>
                      <a:gd name="T7" fmla="*/ 86659 h 33"/>
                      <a:gd name="T8" fmla="*/ 1277936 w 293"/>
                      <a:gd name="T9" fmla="*/ 86659 h 33"/>
                      <a:gd name="T10" fmla="*/ 1437142 w 293"/>
                      <a:gd name="T11" fmla="*/ 0 h 33"/>
                      <a:gd name="T12" fmla="*/ 1564838 w 293"/>
                      <a:gd name="T13" fmla="*/ 0 h 33"/>
                      <a:gd name="T14" fmla="*/ 1757950 w 293"/>
                      <a:gd name="T15" fmla="*/ 86659 h 33"/>
                      <a:gd name="T16" fmla="*/ 1916962 w 293"/>
                      <a:gd name="T17" fmla="*/ 134001 h 33"/>
                      <a:gd name="T18" fmla="*/ 2055423 w 293"/>
                      <a:gd name="T19" fmla="*/ 179988 h 33"/>
                      <a:gd name="T20" fmla="*/ 2159334 w 293"/>
                      <a:gd name="T21" fmla="*/ 298161 h 33"/>
                      <a:gd name="T22" fmla="*/ 2241706 w 293"/>
                      <a:gd name="T23" fmla="*/ 389821 h 33"/>
                      <a:gd name="T24" fmla="*/ 2302707 w 293"/>
                      <a:gd name="T25" fmla="*/ 523601 h 33"/>
                      <a:gd name="T26" fmla="*/ 2336407 w 293"/>
                      <a:gd name="T27" fmla="*/ 610260 h 33"/>
                      <a:gd name="T28" fmla="*/ 2352016 w 293"/>
                      <a:gd name="T29" fmla="*/ 733379 h 33"/>
                      <a:gd name="T30" fmla="*/ 2336407 w 293"/>
                      <a:gd name="T31" fmla="*/ 820038 h 33"/>
                      <a:gd name="T32" fmla="*/ 2302707 w 293"/>
                      <a:gd name="T33" fmla="*/ 954039 h 33"/>
                      <a:gd name="T34" fmla="*/ 2241706 w 293"/>
                      <a:gd name="T35" fmla="*/ 1045495 h 33"/>
                      <a:gd name="T36" fmla="*/ 2159334 w 293"/>
                      <a:gd name="T37" fmla="*/ 1179427 h 33"/>
                      <a:gd name="T38" fmla="*/ 2055423 w 293"/>
                      <a:gd name="T39" fmla="*/ 1251540 h 33"/>
                      <a:gd name="T40" fmla="*/ 1916962 w 293"/>
                      <a:gd name="T41" fmla="*/ 1297594 h 33"/>
                      <a:gd name="T42" fmla="*/ 1757950 w 293"/>
                      <a:gd name="T43" fmla="*/ 1389280 h 33"/>
                      <a:gd name="T44" fmla="*/ 1564838 w 293"/>
                      <a:gd name="T45" fmla="*/ 1431526 h 33"/>
                      <a:gd name="T46" fmla="*/ 1444219 w 293"/>
                      <a:gd name="T47" fmla="*/ 1431526 h 33"/>
                      <a:gd name="T48" fmla="*/ 1277936 w 293"/>
                      <a:gd name="T49" fmla="*/ 1431526 h 33"/>
                      <a:gd name="T50" fmla="*/ 1084824 w 293"/>
                      <a:gd name="T51" fmla="*/ 1389280 h 33"/>
                      <a:gd name="T52" fmla="*/ 843073 w 293"/>
                      <a:gd name="T53" fmla="*/ 1251540 h 33"/>
                      <a:gd name="T54" fmla="*/ 0 w 293"/>
                      <a:gd name="T55" fmla="*/ 733379 h 33"/>
                      <a:gd name="T56" fmla="*/ 0 w 293"/>
                      <a:gd name="T57" fmla="*/ 73337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0963" name="Freeform 19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570 h 33"/>
                      <a:gd name="T2" fmla="*/ 0 w 293"/>
                      <a:gd name="T3" fmla="*/ 554 h 33"/>
                      <a:gd name="T4" fmla="*/ 95 w 293"/>
                      <a:gd name="T5" fmla="*/ 157 h 33"/>
                      <a:gd name="T6" fmla="*/ 115 w 293"/>
                      <a:gd name="T7" fmla="*/ 77 h 33"/>
                      <a:gd name="T8" fmla="*/ 139 w 293"/>
                      <a:gd name="T9" fmla="*/ 77 h 33"/>
                      <a:gd name="T10" fmla="*/ 159 w 293"/>
                      <a:gd name="T11" fmla="*/ 0 h 33"/>
                      <a:gd name="T12" fmla="*/ 171 w 293"/>
                      <a:gd name="T13" fmla="*/ 0 h 33"/>
                      <a:gd name="T14" fmla="*/ 189 w 293"/>
                      <a:gd name="T15" fmla="*/ 77 h 33"/>
                      <a:gd name="T16" fmla="*/ 209 w 293"/>
                      <a:gd name="T17" fmla="*/ 110 h 33"/>
                      <a:gd name="T18" fmla="*/ 226 w 293"/>
                      <a:gd name="T19" fmla="*/ 157 h 33"/>
                      <a:gd name="T20" fmla="*/ 235 w 293"/>
                      <a:gd name="T21" fmla="*/ 234 h 33"/>
                      <a:gd name="T22" fmla="*/ 243 w 293"/>
                      <a:gd name="T23" fmla="*/ 319 h 33"/>
                      <a:gd name="T24" fmla="*/ 249 w 293"/>
                      <a:gd name="T25" fmla="*/ 400 h 33"/>
                      <a:gd name="T26" fmla="*/ 252 w 293"/>
                      <a:gd name="T27" fmla="*/ 474 h 33"/>
                      <a:gd name="T28" fmla="*/ 253 w 293"/>
                      <a:gd name="T29" fmla="*/ 570 h 33"/>
                      <a:gd name="T30" fmla="*/ 252 w 293"/>
                      <a:gd name="T31" fmla="*/ 647 h 33"/>
                      <a:gd name="T32" fmla="*/ 249 w 293"/>
                      <a:gd name="T33" fmla="*/ 749 h 33"/>
                      <a:gd name="T34" fmla="*/ 243 w 293"/>
                      <a:gd name="T35" fmla="*/ 812 h 33"/>
                      <a:gd name="T36" fmla="*/ 235 w 293"/>
                      <a:gd name="T37" fmla="*/ 921 h 33"/>
                      <a:gd name="T38" fmla="*/ 226 w 293"/>
                      <a:gd name="T39" fmla="*/ 981 h 33"/>
                      <a:gd name="T40" fmla="*/ 209 w 293"/>
                      <a:gd name="T41" fmla="*/ 1037 h 33"/>
                      <a:gd name="T42" fmla="*/ 189 w 293"/>
                      <a:gd name="T43" fmla="*/ 1118 h 33"/>
                      <a:gd name="T44" fmla="*/ 171 w 293"/>
                      <a:gd name="T45" fmla="*/ 1124 h 33"/>
                      <a:gd name="T46" fmla="*/ 160 w 293"/>
                      <a:gd name="T47" fmla="*/ 1124 h 33"/>
                      <a:gd name="T48" fmla="*/ 139 w 293"/>
                      <a:gd name="T49" fmla="*/ 1124 h 33"/>
                      <a:gd name="T50" fmla="*/ 115 w 293"/>
                      <a:gd name="T51" fmla="*/ 1118 h 33"/>
                      <a:gd name="T52" fmla="*/ 95 w 293"/>
                      <a:gd name="T53" fmla="*/ 981 h 33"/>
                      <a:gd name="T54" fmla="*/ 0 w 293"/>
                      <a:gd name="T55" fmla="*/ 570 h 33"/>
                      <a:gd name="T56" fmla="*/ 0 w 293"/>
                      <a:gd name="T57" fmla="*/ 570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0960" name="Line 20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0957" name="AutoShape 21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de-DE" altLang="de-DE" sz="1400" b="1"/>
              </a:p>
            </p:txBody>
          </p:sp>
          <p:sp>
            <p:nvSpPr>
              <p:cNvPr id="80958" name="Line 22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80902" name="Line 36"/>
          <p:cNvSpPr>
            <a:spLocks noChangeShapeType="1"/>
          </p:cNvSpPr>
          <p:nvPr/>
        </p:nvSpPr>
        <p:spPr bwMode="auto">
          <a:xfrm>
            <a:off x="2941638" y="3786188"/>
            <a:ext cx="15097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80903" name="Group 45"/>
          <p:cNvGrpSpPr>
            <a:grpSpLocks/>
          </p:cNvGrpSpPr>
          <p:nvPr/>
        </p:nvGrpSpPr>
        <p:grpSpPr bwMode="auto">
          <a:xfrm rot="-6558086">
            <a:off x="3275013" y="3495675"/>
            <a:ext cx="619125" cy="320675"/>
            <a:chOff x="4875" y="7237"/>
            <a:chExt cx="4230" cy="1883"/>
          </a:xfrm>
        </p:grpSpPr>
        <p:sp>
          <p:nvSpPr>
            <p:cNvPr id="80952" name="Arc 46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0953" name="AutoShape 47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lang="de-DE" altLang="de-DE" sz="1400" b="1"/>
            </a:p>
          </p:txBody>
        </p:sp>
      </p:grpSp>
      <p:sp>
        <p:nvSpPr>
          <p:cNvPr id="80904" name="AutoShape 48"/>
          <p:cNvSpPr>
            <a:spLocks noChangeArrowheads="1"/>
          </p:cNvSpPr>
          <p:nvPr/>
        </p:nvSpPr>
        <p:spPr bwMode="auto">
          <a:xfrm rot="10800000">
            <a:off x="5735638" y="3673475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de-DE" altLang="de-DE" sz="1400" b="1"/>
          </a:p>
        </p:txBody>
      </p:sp>
      <p:sp>
        <p:nvSpPr>
          <p:cNvPr id="80905" name="Ellipse 4"/>
          <p:cNvSpPr>
            <a:spLocks noChangeArrowheads="1"/>
          </p:cNvSpPr>
          <p:nvPr/>
        </p:nvSpPr>
        <p:spPr bwMode="auto">
          <a:xfrm>
            <a:off x="2673350" y="2006600"/>
            <a:ext cx="3870325" cy="1781175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defTabSz="793750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80906" name="AutoShape 4"/>
          <p:cNvSpPr>
            <a:spLocks noChangeArrowheads="1"/>
          </p:cNvSpPr>
          <p:nvPr/>
        </p:nvSpPr>
        <p:spPr bwMode="auto">
          <a:xfrm flipH="1" flipV="1">
            <a:off x="2716213" y="3695700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de-DE" altLang="de-DE" sz="1400" b="1"/>
          </a:p>
        </p:txBody>
      </p:sp>
      <p:sp>
        <p:nvSpPr>
          <p:cNvPr id="80907" name="Line 49"/>
          <p:cNvSpPr>
            <a:spLocks noChangeShapeType="1"/>
          </p:cNvSpPr>
          <p:nvPr/>
        </p:nvSpPr>
        <p:spPr bwMode="auto">
          <a:xfrm flipH="1">
            <a:off x="4595813" y="3727450"/>
            <a:ext cx="0" cy="190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0908" name="AutoShape 48"/>
          <p:cNvSpPr>
            <a:spLocks noChangeArrowheads="1"/>
          </p:cNvSpPr>
          <p:nvPr/>
        </p:nvSpPr>
        <p:spPr bwMode="auto">
          <a:xfrm rot="-9683689">
            <a:off x="3525838" y="3590925"/>
            <a:ext cx="266700" cy="139700"/>
          </a:xfrm>
          <a:prstGeom prst="rightArrow">
            <a:avLst>
              <a:gd name="adj1" fmla="val 50000"/>
              <a:gd name="adj2" fmla="val 64715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de-DE" altLang="de-DE" sz="1400" b="1"/>
          </a:p>
        </p:txBody>
      </p:sp>
      <p:grpSp>
        <p:nvGrpSpPr>
          <p:cNvPr id="80909" name="Group 45"/>
          <p:cNvGrpSpPr>
            <a:grpSpLocks/>
          </p:cNvGrpSpPr>
          <p:nvPr/>
        </p:nvGrpSpPr>
        <p:grpSpPr bwMode="auto">
          <a:xfrm rot="-471765" flipH="1" flipV="1">
            <a:off x="5835650" y="3155950"/>
            <a:ext cx="619125" cy="320675"/>
            <a:chOff x="4875" y="7237"/>
            <a:chExt cx="4230" cy="1883"/>
          </a:xfrm>
        </p:grpSpPr>
        <p:sp>
          <p:nvSpPr>
            <p:cNvPr id="80950" name="Arc 46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0951" name="AutoShape 47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lang="de-DE" altLang="de-DE" sz="1400" b="1"/>
            </a:p>
          </p:txBody>
        </p:sp>
      </p:grpSp>
      <p:grpSp>
        <p:nvGrpSpPr>
          <p:cNvPr id="80910" name="Group 23"/>
          <p:cNvGrpSpPr>
            <a:grpSpLocks/>
          </p:cNvGrpSpPr>
          <p:nvPr/>
        </p:nvGrpSpPr>
        <p:grpSpPr bwMode="auto">
          <a:xfrm rot="5400000" flipH="1">
            <a:off x="6333332" y="3517106"/>
            <a:ext cx="311150" cy="490537"/>
            <a:chOff x="2820" y="264"/>
            <a:chExt cx="420" cy="1452"/>
          </a:xfrm>
        </p:grpSpPr>
        <p:sp>
          <p:nvSpPr>
            <p:cNvPr id="80938" name="Line 24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80939" name="Group 25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0940" name="Group 26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0943" name="Group 27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0945" name="Group 28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0948" name="Freeform 29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756955 w 1153"/>
                        <a:gd name="T1" fmla="*/ 1048384 h 204"/>
                        <a:gd name="T2" fmla="*/ 1907663 w 1153"/>
                        <a:gd name="T3" fmla="*/ 1148377 h 204"/>
                        <a:gd name="T4" fmla="*/ 2034886 w 1153"/>
                        <a:gd name="T5" fmla="*/ 1249342 h 204"/>
                        <a:gd name="T6" fmla="*/ 2121634 w 1153"/>
                        <a:gd name="T7" fmla="*/ 1366684 h 204"/>
                        <a:gd name="T8" fmla="*/ 2145900 w 1153"/>
                        <a:gd name="T9" fmla="*/ 1411694 h 204"/>
                        <a:gd name="T10" fmla="*/ 2145900 w 1153"/>
                        <a:gd name="T11" fmla="*/ 1439665 h 204"/>
                        <a:gd name="T12" fmla="*/ 2145900 w 1153"/>
                        <a:gd name="T13" fmla="*/ 1946403 h 204"/>
                        <a:gd name="T14" fmla="*/ 2144327 w 1153"/>
                        <a:gd name="T15" fmla="*/ 2008975 h 204"/>
                        <a:gd name="T16" fmla="*/ 2134806 w 1153"/>
                        <a:gd name="T17" fmla="*/ 2036731 h 204"/>
                        <a:gd name="T18" fmla="*/ 2133070 w 1153"/>
                        <a:gd name="T19" fmla="*/ 2080999 h 204"/>
                        <a:gd name="T20" fmla="*/ 2125997 w 1153"/>
                        <a:gd name="T21" fmla="*/ 2369734 h 204"/>
                        <a:gd name="T22" fmla="*/ 2106600 w 1153"/>
                        <a:gd name="T23" fmla="*/ 2689007 h 204"/>
                        <a:gd name="T24" fmla="*/ 2090101 w 1153"/>
                        <a:gd name="T25" fmla="*/ 2839055 h 204"/>
                        <a:gd name="T26" fmla="*/ 2069876 w 1153"/>
                        <a:gd name="T27" fmla="*/ 2879349 h 204"/>
                        <a:gd name="T28" fmla="*/ 1891183 w 1153"/>
                        <a:gd name="T29" fmla="*/ 2952329 h 204"/>
                        <a:gd name="T30" fmla="*/ 1732967 w 1153"/>
                        <a:gd name="T31" fmla="*/ 2967176 h 204"/>
                        <a:gd name="T32" fmla="*/ 1511297 w 1153"/>
                        <a:gd name="T33" fmla="*/ 2911198 h 204"/>
                        <a:gd name="T34" fmla="*/ 1146653 w 1153"/>
                        <a:gd name="T35" fmla="*/ 2734021 h 204"/>
                        <a:gd name="T36" fmla="*/ 333149 w 1153"/>
                        <a:gd name="T37" fmla="*/ 2533063 h 204"/>
                        <a:gd name="T38" fmla="*/ 247424 w 1153"/>
                        <a:gd name="T39" fmla="*/ 2615794 h 204"/>
                        <a:gd name="T40" fmla="*/ 28043 w 1153"/>
                        <a:gd name="T41" fmla="*/ 2633056 h 204"/>
                        <a:gd name="T42" fmla="*/ 14750 w 1153"/>
                        <a:gd name="T43" fmla="*/ 2615794 h 204"/>
                        <a:gd name="T44" fmla="*/ 6947 w 1153"/>
                        <a:gd name="T45" fmla="*/ 2543789 h 204"/>
                        <a:gd name="T46" fmla="*/ 0 w 1153"/>
                        <a:gd name="T47" fmla="*/ 2369734 h 204"/>
                        <a:gd name="T48" fmla="*/ 26501 w 1153"/>
                        <a:gd name="T49" fmla="*/ 117335 h 204"/>
                        <a:gd name="T50" fmla="*/ 33429 w 1153"/>
                        <a:gd name="T51" fmla="*/ 27985 h 204"/>
                        <a:gd name="T52" fmla="*/ 142978 w 1153"/>
                        <a:gd name="T53" fmla="*/ 27985 h 204"/>
                        <a:gd name="T54" fmla="*/ 187492 w 1153"/>
                        <a:gd name="T55" fmla="*/ 117335 h 204"/>
                        <a:gd name="T56" fmla="*/ 230475 w 1153"/>
                        <a:gd name="T57" fmla="*/ 278025 h 204"/>
                        <a:gd name="T58" fmla="*/ 404336 w 1153"/>
                        <a:gd name="T59" fmla="*/ 1104111 h 204"/>
                        <a:gd name="T60" fmla="*/ 432330 w 1153"/>
                        <a:gd name="T61" fmla="*/ 1165774 h 204"/>
                        <a:gd name="T62" fmla="*/ 476852 w 1153"/>
                        <a:gd name="T63" fmla="*/ 1221357 h 204"/>
                        <a:gd name="T64" fmla="*/ 1223155 w 1153"/>
                        <a:gd name="T65" fmla="*/ 815374 h 204"/>
                        <a:gd name="T66" fmla="*/ 1269408 w 1153"/>
                        <a:gd name="T67" fmla="*/ 1204117 h 204"/>
                        <a:gd name="T68" fmla="*/ 1521178 w 1153"/>
                        <a:gd name="T69" fmla="*/ 1411694 h 204"/>
                        <a:gd name="T70" fmla="*/ 1574514 w 1153"/>
                        <a:gd name="T71" fmla="*/ 1394440 h 204"/>
                        <a:gd name="T72" fmla="*/ 1625232 w 1153"/>
                        <a:gd name="T73" fmla="*/ 1294338 h 204"/>
                        <a:gd name="T74" fmla="*/ 1667311 w 1153"/>
                        <a:gd name="T75" fmla="*/ 1121365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0949" name="Freeform 30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7545 h 69"/>
                        <a:gd name="T2" fmla="*/ 37006 w 247"/>
                        <a:gd name="T3" fmla="*/ 488865 h 69"/>
                        <a:gd name="T4" fmla="*/ 132177 w 247"/>
                        <a:gd name="T5" fmla="*/ 540595 h 69"/>
                        <a:gd name="T6" fmla="*/ 362359 w 247"/>
                        <a:gd name="T7" fmla="*/ 677719 h 69"/>
                        <a:gd name="T8" fmla="*/ 590233 w 247"/>
                        <a:gd name="T9" fmla="*/ 548019 h 69"/>
                        <a:gd name="T10" fmla="*/ 604586 w 247"/>
                        <a:gd name="T11" fmla="*/ 313962 h 69"/>
                        <a:gd name="T12" fmla="*/ 555360 w 247"/>
                        <a:gd name="T13" fmla="*/ 246711 h 69"/>
                        <a:gd name="T14" fmla="*/ 504932 w 247"/>
                        <a:gd name="T15" fmla="*/ 176367 h 69"/>
                        <a:gd name="T16" fmla="*/ 453609 w 247"/>
                        <a:gd name="T17" fmla="*/ 117013 h 69"/>
                        <a:gd name="T18" fmla="*/ 404093 w 247"/>
                        <a:gd name="T19" fmla="*/ 59153 h 69"/>
                        <a:gd name="T20" fmla="*/ 362359 w 247"/>
                        <a:gd name="T21" fmla="*/ 20632 h 69"/>
                        <a:gd name="T22" fmla="*/ 320888 w 247"/>
                        <a:gd name="T23" fmla="*/ 0 h 69"/>
                        <a:gd name="T24" fmla="*/ 271455 w 247"/>
                        <a:gd name="T25" fmla="*/ 20632 h 69"/>
                        <a:gd name="T26" fmla="*/ 217483 w 247"/>
                        <a:gd name="T27" fmla="*/ 51730 h 69"/>
                        <a:gd name="T28" fmla="*/ 0 w 247"/>
                        <a:gd name="T29" fmla="*/ 18754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0946" name="Freeform 31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733379 h 33"/>
                      <a:gd name="T2" fmla="*/ 0 w 293"/>
                      <a:gd name="T3" fmla="*/ 703590 h 33"/>
                      <a:gd name="T4" fmla="*/ 843073 w 293"/>
                      <a:gd name="T5" fmla="*/ 179988 h 33"/>
                      <a:gd name="T6" fmla="*/ 1084824 w 293"/>
                      <a:gd name="T7" fmla="*/ 86659 h 33"/>
                      <a:gd name="T8" fmla="*/ 1277936 w 293"/>
                      <a:gd name="T9" fmla="*/ 86659 h 33"/>
                      <a:gd name="T10" fmla="*/ 1437142 w 293"/>
                      <a:gd name="T11" fmla="*/ 0 h 33"/>
                      <a:gd name="T12" fmla="*/ 1564838 w 293"/>
                      <a:gd name="T13" fmla="*/ 0 h 33"/>
                      <a:gd name="T14" fmla="*/ 1757950 w 293"/>
                      <a:gd name="T15" fmla="*/ 86659 h 33"/>
                      <a:gd name="T16" fmla="*/ 1916962 w 293"/>
                      <a:gd name="T17" fmla="*/ 134001 h 33"/>
                      <a:gd name="T18" fmla="*/ 2055423 w 293"/>
                      <a:gd name="T19" fmla="*/ 179988 h 33"/>
                      <a:gd name="T20" fmla="*/ 2159334 w 293"/>
                      <a:gd name="T21" fmla="*/ 298161 h 33"/>
                      <a:gd name="T22" fmla="*/ 2241706 w 293"/>
                      <a:gd name="T23" fmla="*/ 389821 h 33"/>
                      <a:gd name="T24" fmla="*/ 2302707 w 293"/>
                      <a:gd name="T25" fmla="*/ 523601 h 33"/>
                      <a:gd name="T26" fmla="*/ 2336407 w 293"/>
                      <a:gd name="T27" fmla="*/ 610260 h 33"/>
                      <a:gd name="T28" fmla="*/ 2352016 w 293"/>
                      <a:gd name="T29" fmla="*/ 733379 h 33"/>
                      <a:gd name="T30" fmla="*/ 2336407 w 293"/>
                      <a:gd name="T31" fmla="*/ 820038 h 33"/>
                      <a:gd name="T32" fmla="*/ 2302707 w 293"/>
                      <a:gd name="T33" fmla="*/ 954039 h 33"/>
                      <a:gd name="T34" fmla="*/ 2241706 w 293"/>
                      <a:gd name="T35" fmla="*/ 1045495 h 33"/>
                      <a:gd name="T36" fmla="*/ 2159334 w 293"/>
                      <a:gd name="T37" fmla="*/ 1179427 h 33"/>
                      <a:gd name="T38" fmla="*/ 2055423 w 293"/>
                      <a:gd name="T39" fmla="*/ 1251540 h 33"/>
                      <a:gd name="T40" fmla="*/ 1916962 w 293"/>
                      <a:gd name="T41" fmla="*/ 1297594 h 33"/>
                      <a:gd name="T42" fmla="*/ 1757950 w 293"/>
                      <a:gd name="T43" fmla="*/ 1389280 h 33"/>
                      <a:gd name="T44" fmla="*/ 1564838 w 293"/>
                      <a:gd name="T45" fmla="*/ 1431526 h 33"/>
                      <a:gd name="T46" fmla="*/ 1444219 w 293"/>
                      <a:gd name="T47" fmla="*/ 1431526 h 33"/>
                      <a:gd name="T48" fmla="*/ 1277936 w 293"/>
                      <a:gd name="T49" fmla="*/ 1431526 h 33"/>
                      <a:gd name="T50" fmla="*/ 1084824 w 293"/>
                      <a:gd name="T51" fmla="*/ 1389280 h 33"/>
                      <a:gd name="T52" fmla="*/ 843073 w 293"/>
                      <a:gd name="T53" fmla="*/ 1251540 h 33"/>
                      <a:gd name="T54" fmla="*/ 0 w 293"/>
                      <a:gd name="T55" fmla="*/ 733379 h 33"/>
                      <a:gd name="T56" fmla="*/ 0 w 293"/>
                      <a:gd name="T57" fmla="*/ 73337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0947" name="Freeform 32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570 h 33"/>
                      <a:gd name="T2" fmla="*/ 0 w 293"/>
                      <a:gd name="T3" fmla="*/ 554 h 33"/>
                      <a:gd name="T4" fmla="*/ 95 w 293"/>
                      <a:gd name="T5" fmla="*/ 157 h 33"/>
                      <a:gd name="T6" fmla="*/ 115 w 293"/>
                      <a:gd name="T7" fmla="*/ 77 h 33"/>
                      <a:gd name="T8" fmla="*/ 139 w 293"/>
                      <a:gd name="T9" fmla="*/ 77 h 33"/>
                      <a:gd name="T10" fmla="*/ 159 w 293"/>
                      <a:gd name="T11" fmla="*/ 0 h 33"/>
                      <a:gd name="T12" fmla="*/ 171 w 293"/>
                      <a:gd name="T13" fmla="*/ 0 h 33"/>
                      <a:gd name="T14" fmla="*/ 189 w 293"/>
                      <a:gd name="T15" fmla="*/ 77 h 33"/>
                      <a:gd name="T16" fmla="*/ 209 w 293"/>
                      <a:gd name="T17" fmla="*/ 110 h 33"/>
                      <a:gd name="T18" fmla="*/ 226 w 293"/>
                      <a:gd name="T19" fmla="*/ 157 h 33"/>
                      <a:gd name="T20" fmla="*/ 235 w 293"/>
                      <a:gd name="T21" fmla="*/ 234 h 33"/>
                      <a:gd name="T22" fmla="*/ 243 w 293"/>
                      <a:gd name="T23" fmla="*/ 319 h 33"/>
                      <a:gd name="T24" fmla="*/ 249 w 293"/>
                      <a:gd name="T25" fmla="*/ 400 h 33"/>
                      <a:gd name="T26" fmla="*/ 252 w 293"/>
                      <a:gd name="T27" fmla="*/ 474 h 33"/>
                      <a:gd name="T28" fmla="*/ 253 w 293"/>
                      <a:gd name="T29" fmla="*/ 570 h 33"/>
                      <a:gd name="T30" fmla="*/ 252 w 293"/>
                      <a:gd name="T31" fmla="*/ 647 h 33"/>
                      <a:gd name="T32" fmla="*/ 249 w 293"/>
                      <a:gd name="T33" fmla="*/ 749 h 33"/>
                      <a:gd name="T34" fmla="*/ 243 w 293"/>
                      <a:gd name="T35" fmla="*/ 812 h 33"/>
                      <a:gd name="T36" fmla="*/ 235 w 293"/>
                      <a:gd name="T37" fmla="*/ 921 h 33"/>
                      <a:gd name="T38" fmla="*/ 226 w 293"/>
                      <a:gd name="T39" fmla="*/ 981 h 33"/>
                      <a:gd name="T40" fmla="*/ 209 w 293"/>
                      <a:gd name="T41" fmla="*/ 1037 h 33"/>
                      <a:gd name="T42" fmla="*/ 189 w 293"/>
                      <a:gd name="T43" fmla="*/ 1118 h 33"/>
                      <a:gd name="T44" fmla="*/ 171 w 293"/>
                      <a:gd name="T45" fmla="*/ 1124 h 33"/>
                      <a:gd name="T46" fmla="*/ 160 w 293"/>
                      <a:gd name="T47" fmla="*/ 1124 h 33"/>
                      <a:gd name="T48" fmla="*/ 139 w 293"/>
                      <a:gd name="T49" fmla="*/ 1124 h 33"/>
                      <a:gd name="T50" fmla="*/ 115 w 293"/>
                      <a:gd name="T51" fmla="*/ 1118 h 33"/>
                      <a:gd name="T52" fmla="*/ 95 w 293"/>
                      <a:gd name="T53" fmla="*/ 981 h 33"/>
                      <a:gd name="T54" fmla="*/ 0 w 293"/>
                      <a:gd name="T55" fmla="*/ 570 h 33"/>
                      <a:gd name="T56" fmla="*/ 0 w 293"/>
                      <a:gd name="T57" fmla="*/ 570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0944" name="Line 33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0941" name="AutoShape 34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de-DE" altLang="de-DE" sz="1400" b="1"/>
              </a:p>
            </p:txBody>
          </p:sp>
          <p:sp>
            <p:nvSpPr>
              <p:cNvPr id="80942" name="Line 35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cxnSp>
        <p:nvCxnSpPr>
          <p:cNvPr id="80911" name="Gerader Verbinder 2"/>
          <p:cNvCxnSpPr>
            <a:cxnSpLocks noChangeShapeType="1"/>
          </p:cNvCxnSpPr>
          <p:nvPr/>
        </p:nvCxnSpPr>
        <p:spPr bwMode="auto">
          <a:xfrm>
            <a:off x="2546350" y="2874963"/>
            <a:ext cx="29845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0912" name="Gerader Verbinder 197"/>
          <p:cNvCxnSpPr>
            <a:cxnSpLocks noChangeShapeType="1"/>
          </p:cNvCxnSpPr>
          <p:nvPr/>
        </p:nvCxnSpPr>
        <p:spPr bwMode="auto">
          <a:xfrm>
            <a:off x="6405563" y="2897188"/>
            <a:ext cx="29845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80913" name="Group 45"/>
          <p:cNvGrpSpPr>
            <a:grpSpLocks/>
          </p:cNvGrpSpPr>
          <p:nvPr/>
        </p:nvGrpSpPr>
        <p:grpSpPr bwMode="auto">
          <a:xfrm rot="8667214" flipH="1">
            <a:off x="4175125" y="1797050"/>
            <a:ext cx="619125" cy="320675"/>
            <a:chOff x="4875" y="7237"/>
            <a:chExt cx="4230" cy="1883"/>
          </a:xfrm>
        </p:grpSpPr>
        <p:sp>
          <p:nvSpPr>
            <p:cNvPr id="80936" name="Arc 46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0937" name="AutoShape 47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spcBef>
                  <a:spcPct val="50000"/>
                </a:spcBef>
              </a:pPr>
              <a:endParaRPr lang="de-DE" altLang="de-DE" sz="1400" b="1"/>
            </a:p>
          </p:txBody>
        </p:sp>
      </p:grpSp>
      <p:pic>
        <p:nvPicPr>
          <p:cNvPr id="205" name="Picture 465" descr="messerflugfliege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033044" y="1720057"/>
            <a:ext cx="1184275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" name="Text Box 110"/>
          <p:cNvSpPr txBox="1">
            <a:spLocks noChangeArrowheads="1"/>
          </p:cNvSpPr>
          <p:nvPr/>
        </p:nvSpPr>
        <p:spPr bwMode="auto">
          <a:xfrm>
            <a:off x="6011535" y="1739802"/>
            <a:ext cx="33607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Die Rollgeschwindigkeiten müssen konstant sein.</a:t>
            </a:r>
            <a:endParaRPr lang="de-DE" altLang="de-DE" b="1" dirty="0">
              <a:solidFill>
                <a:srgbClr val="0000FF"/>
              </a:solidFill>
            </a:endParaRPr>
          </a:p>
        </p:txBody>
      </p:sp>
      <p:sp>
        <p:nvSpPr>
          <p:cNvPr id="68" name="Text Box 111"/>
          <p:cNvSpPr txBox="1">
            <a:spLocks noChangeArrowheads="1"/>
          </p:cNvSpPr>
          <p:nvPr/>
        </p:nvSpPr>
        <p:spPr bwMode="auto">
          <a:xfrm>
            <a:off x="148199" y="1525386"/>
            <a:ext cx="30892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Der Kreis muss einen konstanten Radius habe und auf gleicher Höhe geflogen werden.</a:t>
            </a:r>
          </a:p>
        </p:txBody>
      </p:sp>
      <p:sp>
        <p:nvSpPr>
          <p:cNvPr id="69" name="Text Box 112"/>
          <p:cNvSpPr txBox="1">
            <a:spLocks noChangeArrowheads="1"/>
          </p:cNvSpPr>
          <p:nvPr/>
        </p:nvSpPr>
        <p:spPr bwMode="auto">
          <a:xfrm>
            <a:off x="1844906" y="833087"/>
            <a:ext cx="58574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Der Wechsel der Rollrichtung muss unmittelbar erfolgen.</a:t>
            </a:r>
          </a:p>
        </p:txBody>
      </p:sp>
      <p:sp>
        <p:nvSpPr>
          <p:cNvPr id="70" name="Text Box 113"/>
          <p:cNvSpPr txBox="1">
            <a:spLocks noChangeArrowheads="1"/>
          </p:cNvSpPr>
          <p:nvPr/>
        </p:nvSpPr>
        <p:spPr bwMode="auto">
          <a:xfrm>
            <a:off x="5816626" y="3909840"/>
            <a:ext cx="32734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Die ½ Rollen müssen in die kreisförmige Flugbahn integriert sein.</a:t>
            </a:r>
          </a:p>
        </p:txBody>
      </p:sp>
      <p:sp>
        <p:nvSpPr>
          <p:cNvPr id="71" name="Text Box 112"/>
          <p:cNvSpPr txBox="1">
            <a:spLocks noChangeArrowheads="1"/>
          </p:cNvSpPr>
          <p:nvPr/>
        </p:nvSpPr>
        <p:spPr bwMode="auto">
          <a:xfrm>
            <a:off x="138113" y="3225800"/>
            <a:ext cx="24701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Die erste ½ Rolle muss nach innen gedreht werden.</a:t>
            </a:r>
          </a:p>
        </p:txBody>
      </p:sp>
      <p:sp>
        <p:nvSpPr>
          <p:cNvPr id="80920" name="Oval 101"/>
          <p:cNvSpPr>
            <a:spLocks noChangeArrowheads="1"/>
          </p:cNvSpPr>
          <p:nvPr/>
        </p:nvSpPr>
        <p:spPr bwMode="auto">
          <a:xfrm>
            <a:off x="6443663" y="280035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80921" name="Oval 101"/>
          <p:cNvSpPr>
            <a:spLocks noChangeArrowheads="1"/>
          </p:cNvSpPr>
          <p:nvPr/>
        </p:nvSpPr>
        <p:spPr bwMode="auto">
          <a:xfrm>
            <a:off x="4579938" y="193040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80922" name="Oval 101"/>
          <p:cNvSpPr>
            <a:spLocks noChangeArrowheads="1"/>
          </p:cNvSpPr>
          <p:nvPr/>
        </p:nvSpPr>
        <p:spPr bwMode="auto">
          <a:xfrm>
            <a:off x="2590800" y="276225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80923" name="Oval 101"/>
          <p:cNvSpPr>
            <a:spLocks noChangeArrowheads="1"/>
          </p:cNvSpPr>
          <p:nvPr/>
        </p:nvSpPr>
        <p:spPr bwMode="auto">
          <a:xfrm>
            <a:off x="4505325" y="370046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80924" name="Textfeld 1"/>
          <p:cNvSpPr txBox="1">
            <a:spLocks noChangeArrowheads="1"/>
          </p:cNvSpPr>
          <p:nvPr/>
        </p:nvSpPr>
        <p:spPr bwMode="auto">
          <a:xfrm>
            <a:off x="1179513" y="2678113"/>
            <a:ext cx="17605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1400" b="1" dirty="0"/>
              <a:t>Flugmodell im Rückenflug</a:t>
            </a:r>
          </a:p>
        </p:txBody>
      </p:sp>
      <p:sp>
        <p:nvSpPr>
          <p:cNvPr id="80925" name="Textfeld 77"/>
          <p:cNvSpPr txBox="1">
            <a:spLocks noChangeArrowheads="1"/>
          </p:cNvSpPr>
          <p:nvPr/>
        </p:nvSpPr>
        <p:spPr bwMode="auto">
          <a:xfrm>
            <a:off x="6794939" y="2650784"/>
            <a:ext cx="17621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de-DE" sz="1400" b="1" dirty="0"/>
              <a:t>Flugmodell im Normalflug</a:t>
            </a:r>
          </a:p>
        </p:txBody>
      </p:sp>
      <p:grpSp>
        <p:nvGrpSpPr>
          <p:cNvPr id="80926" name="Group 448"/>
          <p:cNvGrpSpPr>
            <a:grpSpLocks/>
          </p:cNvGrpSpPr>
          <p:nvPr/>
        </p:nvGrpSpPr>
        <p:grpSpPr bwMode="auto">
          <a:xfrm rot="-5400000">
            <a:off x="2322512" y="2543176"/>
            <a:ext cx="709613" cy="608012"/>
            <a:chOff x="4545" y="394"/>
            <a:chExt cx="392" cy="361"/>
          </a:xfrm>
        </p:grpSpPr>
        <p:sp>
          <p:nvSpPr>
            <p:cNvPr id="80929" name="AutoShape 449"/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0930" name="Freeform 450"/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166"/>
                <a:gd name="T143" fmla="*/ 116 w 116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0931" name="Freeform 451"/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2"/>
                <a:gd name="T79" fmla="*/ 0 h 276"/>
                <a:gd name="T80" fmla="*/ 582 w 58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0932" name="Freeform 452"/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0"/>
                <a:gd name="T82" fmla="*/ 0 h 279"/>
                <a:gd name="T83" fmla="*/ 580 w 580"/>
                <a:gd name="T84" fmla="*/ 279 h 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0933" name="Freeform 453"/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173"/>
                <a:gd name="T101" fmla="*/ 285 w 285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0934" name="Freeform 454"/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173"/>
                <a:gd name="T101" fmla="*/ 284 w 28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0935" name="Line 455"/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00" name="Picture 465" descr="messerflugfliege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5907088" y="2173288"/>
            <a:ext cx="1071562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28" name="Textfeld 100"/>
          <p:cNvSpPr txBox="1">
            <a:spLocks noChangeArrowheads="1"/>
          </p:cNvSpPr>
          <p:nvPr/>
        </p:nvSpPr>
        <p:spPr bwMode="auto">
          <a:xfrm>
            <a:off x="3564532" y="1309960"/>
            <a:ext cx="24733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de-DE" sz="1400" b="1" dirty="0"/>
              <a:t>Flugmodell in Messerlage</a:t>
            </a:r>
          </a:p>
        </p:txBody>
      </p:sp>
      <p:sp>
        <p:nvSpPr>
          <p:cNvPr id="72" name="Text Box 105">
            <a:extLst>
              <a:ext uri="{FF2B5EF4-FFF2-40B4-BE49-F238E27FC236}">
                <a16:creationId xmlns:a16="http://schemas.microsoft.com/office/drawing/2014/main" id="{890114E4-0808-4E38-9199-6EBEE16EE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250" y="69420"/>
            <a:ext cx="7245350" cy="69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pPr defTabSz="793750" eaLnBrk="0" hangingPunct="0"/>
            <a:r>
              <a:rPr lang="en-US" altLang="de-DE" sz="2000" b="1" dirty="0"/>
              <a:t>F-25.07 </a:t>
            </a:r>
            <a:r>
              <a:rPr lang="en-US" sz="2000" b="1" dirty="0" err="1"/>
              <a:t>Horizontaler</a:t>
            </a:r>
            <a:r>
              <a:rPr lang="en-US" sz="2000" b="1" dirty="0"/>
              <a:t> Kreis </a:t>
            </a:r>
            <a:r>
              <a:rPr lang="en-US" sz="2000" b="1" dirty="0" err="1"/>
              <a:t>mit</a:t>
            </a:r>
            <a:r>
              <a:rPr lang="en-US" sz="2000" b="1" dirty="0"/>
              <a:t> </a:t>
            </a:r>
            <a:r>
              <a:rPr lang="en-US" sz="2000" b="1" dirty="0" err="1"/>
              <a:t>drei</a:t>
            </a:r>
            <a:r>
              <a:rPr lang="en-US" sz="2000" b="1" dirty="0"/>
              <a:t> </a:t>
            </a:r>
            <a:r>
              <a:rPr lang="en-US" sz="2000" b="1" dirty="0" err="1"/>
              <a:t>integrierten</a:t>
            </a:r>
            <a:r>
              <a:rPr lang="en-US" sz="2000" b="1" dirty="0"/>
              <a:t> </a:t>
            </a:r>
            <a:r>
              <a:rPr lang="en-US" sz="2000" b="1" dirty="0" err="1"/>
              <a:t>halben</a:t>
            </a:r>
            <a:r>
              <a:rPr lang="en-US" sz="2000" b="1" dirty="0"/>
              <a:t> 	  </a:t>
            </a:r>
            <a:r>
              <a:rPr lang="en-US" sz="2000" b="1" dirty="0" err="1"/>
              <a:t>Rollen</a:t>
            </a:r>
            <a:r>
              <a:rPr lang="en-US" sz="2000" b="1" dirty="0"/>
              <a:t> in </a:t>
            </a:r>
            <a:r>
              <a:rPr lang="en-US" sz="2000" b="1" dirty="0" err="1"/>
              <a:t>entgegengesetzter</a:t>
            </a:r>
            <a:r>
              <a:rPr lang="en-US" sz="2000" b="1" dirty="0"/>
              <a:t> </a:t>
            </a:r>
            <a:r>
              <a:rPr lang="en-US" sz="2000" b="1" dirty="0" err="1"/>
              <a:t>Richtung</a:t>
            </a:r>
            <a:endParaRPr lang="de-DE" altLang="de-DE" sz="2000" b="1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utoUpdateAnimBg="0"/>
      <p:bldP spid="68" grpId="0" autoUpdateAnimBg="0"/>
      <p:bldP spid="69" grpId="0" autoUpdateAnimBg="0"/>
      <p:bldP spid="70" grpId="0"/>
      <p:bldP spid="71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ext Box 1144"/>
          <p:cNvSpPr txBox="1">
            <a:spLocks noChangeArrowheads="1"/>
          </p:cNvSpPr>
          <p:nvPr/>
        </p:nvSpPr>
        <p:spPr bwMode="auto">
          <a:xfrm rot="2755911" flipH="1">
            <a:off x="3687763" y="2460625"/>
            <a:ext cx="892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2000"/>
              <a:t>(      )</a:t>
            </a:r>
          </a:p>
        </p:txBody>
      </p:sp>
      <p:sp>
        <p:nvSpPr>
          <p:cNvPr id="81922" name="Text Box 89"/>
          <p:cNvSpPr txBox="1">
            <a:spLocks noChangeArrowheads="1"/>
          </p:cNvSpPr>
          <p:nvPr/>
        </p:nvSpPr>
        <p:spPr bwMode="auto">
          <a:xfrm>
            <a:off x="407988" y="6488113"/>
            <a:ext cx="9398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de-DE" altLang="de-DE" sz="1200" b="1"/>
              <a:t>F-25.08.01</a:t>
            </a:r>
            <a:endParaRPr lang="de-DE" altLang="de-DE"/>
          </a:p>
        </p:txBody>
      </p:sp>
      <p:sp>
        <p:nvSpPr>
          <p:cNvPr id="81923" name="Text Box 401"/>
          <p:cNvSpPr txBox="1">
            <a:spLocks noChangeArrowheads="1"/>
          </p:cNvSpPr>
          <p:nvPr/>
        </p:nvSpPr>
        <p:spPr bwMode="auto">
          <a:xfrm>
            <a:off x="1543153" y="91285"/>
            <a:ext cx="7151687" cy="69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pPr defTabSz="793750" eaLnBrk="0" hangingPunct="0"/>
            <a:r>
              <a:rPr lang="en-US" altLang="de-DE" sz="2000" b="1" dirty="0"/>
              <a:t>F-25.08 </a:t>
            </a:r>
            <a:r>
              <a:rPr lang="en-US" sz="2000" b="1" dirty="0" err="1"/>
              <a:t>Haifisch-Flosse</a:t>
            </a:r>
            <a:r>
              <a:rPr lang="en-US" sz="2000" b="1" dirty="0"/>
              <a:t> </a:t>
            </a:r>
            <a:r>
              <a:rPr lang="en-US" sz="2000" b="1" dirty="0" err="1"/>
              <a:t>mit</a:t>
            </a:r>
            <a:r>
              <a:rPr lang="en-US" sz="2000" b="1" dirty="0"/>
              <a:t> Rolle, </a:t>
            </a:r>
            <a:r>
              <a:rPr lang="en-US" sz="2000" b="1" dirty="0" err="1"/>
              <a:t>zwei</a:t>
            </a:r>
            <a:r>
              <a:rPr lang="en-US" sz="2000" b="1" dirty="0"/>
              <a:t> </a:t>
            </a:r>
            <a:r>
              <a:rPr lang="en-US" sz="2000" b="1" dirty="0" err="1"/>
              <a:t>Gerissenen</a:t>
            </a:r>
            <a:r>
              <a:rPr lang="en-US" sz="2000" b="1" dirty="0"/>
              <a:t> </a:t>
            </a:r>
            <a:r>
              <a:rPr lang="en-US" sz="2000" b="1" dirty="0" err="1"/>
              <a:t>Rollen</a:t>
            </a:r>
            <a:r>
              <a:rPr lang="en-US" sz="2000" b="1" dirty="0"/>
              <a:t> 	  in </a:t>
            </a:r>
            <a:r>
              <a:rPr lang="en-US" sz="2000" b="1" dirty="0" err="1"/>
              <a:t>entgegengesetzter</a:t>
            </a:r>
            <a:r>
              <a:rPr lang="en-US" sz="2000" b="1" dirty="0"/>
              <a:t> </a:t>
            </a:r>
            <a:r>
              <a:rPr lang="en-US" sz="2000" b="1" dirty="0" err="1"/>
              <a:t>Richtung</a:t>
            </a:r>
            <a:endParaRPr lang="en-GB" altLang="de-DE" sz="2000" b="1" dirty="0"/>
          </a:p>
        </p:txBody>
      </p:sp>
      <p:sp>
        <p:nvSpPr>
          <p:cNvPr id="81924" name="Text Box 402"/>
          <p:cNvSpPr txBox="1">
            <a:spLocks noChangeArrowheads="1"/>
          </p:cNvSpPr>
          <p:nvPr/>
        </p:nvSpPr>
        <p:spPr bwMode="auto">
          <a:xfrm>
            <a:off x="1525588" y="4924425"/>
            <a:ext cx="5343525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/>
            <a:r>
              <a:rPr lang="en-US" sz="1600" b="1" dirty="0" err="1"/>
              <a:t>Aus</a:t>
            </a:r>
            <a:r>
              <a:rPr lang="en-US" sz="1600" b="1" dirty="0"/>
              <a:t> dem </a:t>
            </a:r>
            <a:r>
              <a:rPr lang="en-US" sz="1600" b="1" dirty="0" err="1"/>
              <a:t>Rückenflug</a:t>
            </a:r>
            <a:r>
              <a:rPr lang="en-US" sz="1600" b="1" dirty="0"/>
              <a:t>, </a:t>
            </a:r>
            <a:r>
              <a:rPr lang="en-US" sz="1600" b="1" dirty="0" err="1"/>
              <a:t>drücke</a:t>
            </a:r>
            <a:r>
              <a:rPr lang="en-US" sz="1600" b="1" dirty="0"/>
              <a:t> </a:t>
            </a:r>
            <a:r>
              <a:rPr lang="en-US" sz="1600" b="1" dirty="0" err="1"/>
              <a:t>durch</a:t>
            </a:r>
            <a:r>
              <a:rPr lang="en-US" sz="1600" b="1" dirty="0"/>
              <a:t> </a:t>
            </a:r>
            <a:r>
              <a:rPr lang="en-US" sz="1600" b="1" dirty="0" err="1"/>
              <a:t>einen</a:t>
            </a:r>
            <a:r>
              <a:rPr lang="en-US" sz="1600" b="1" dirty="0"/>
              <a:t> ¼ Looping in </a:t>
            </a:r>
            <a:r>
              <a:rPr lang="en-US" sz="1600" b="1" dirty="0" err="1"/>
              <a:t>eine</a:t>
            </a:r>
            <a:r>
              <a:rPr lang="en-US" sz="1600" b="1" dirty="0"/>
              <a:t> </a:t>
            </a:r>
            <a:r>
              <a:rPr lang="en-US" sz="1600" b="1" dirty="0" err="1"/>
              <a:t>senkrechten</a:t>
            </a:r>
            <a:r>
              <a:rPr lang="en-US" sz="1600" b="1" dirty="0"/>
              <a:t> </a:t>
            </a:r>
            <a:r>
              <a:rPr lang="en-US" sz="1600" b="1" dirty="0" err="1"/>
              <a:t>Steigflug</a:t>
            </a:r>
            <a:r>
              <a:rPr lang="en-US" sz="1600" b="1" dirty="0"/>
              <a:t>, </a:t>
            </a:r>
            <a:r>
              <a:rPr lang="en-US" sz="1600" b="1" dirty="0" err="1"/>
              <a:t>fliege</a:t>
            </a:r>
            <a:r>
              <a:rPr lang="en-US" sz="1600" b="1" dirty="0"/>
              <a:t> </a:t>
            </a:r>
            <a:r>
              <a:rPr lang="en-US" sz="1600" b="1" dirty="0" err="1"/>
              <a:t>eine</a:t>
            </a:r>
            <a:r>
              <a:rPr lang="en-US" sz="1600" b="1" dirty="0"/>
              <a:t> Rolle, </a:t>
            </a:r>
            <a:r>
              <a:rPr lang="en-US" sz="1600" b="1" dirty="0" err="1"/>
              <a:t>drücke</a:t>
            </a:r>
            <a:r>
              <a:rPr lang="en-US" sz="1600" b="1" dirty="0"/>
              <a:t> </a:t>
            </a:r>
            <a:r>
              <a:rPr lang="en-US" sz="1600" b="1" dirty="0" err="1"/>
              <a:t>durch</a:t>
            </a:r>
            <a:r>
              <a:rPr lang="en-US" sz="1600" b="1" dirty="0"/>
              <a:t> </a:t>
            </a:r>
            <a:r>
              <a:rPr lang="en-US" sz="1600" b="1" dirty="0" err="1"/>
              <a:t>einen</a:t>
            </a:r>
            <a:r>
              <a:rPr lang="en-US" sz="1600" b="1" dirty="0"/>
              <a:t> ⅜ Looping in </a:t>
            </a:r>
            <a:r>
              <a:rPr lang="en-US" sz="1600" b="1" dirty="0" err="1"/>
              <a:t>einen</a:t>
            </a:r>
            <a:r>
              <a:rPr lang="en-US" sz="1600" b="1" dirty="0"/>
              <a:t> 45° </a:t>
            </a:r>
            <a:r>
              <a:rPr lang="en-US" sz="1600" b="1" dirty="0" err="1"/>
              <a:t>Abwärtsflug</a:t>
            </a:r>
            <a:r>
              <a:rPr lang="en-US" sz="1600" b="1" dirty="0"/>
              <a:t>, </a:t>
            </a:r>
            <a:r>
              <a:rPr lang="en-US" sz="1600" b="1" dirty="0" err="1"/>
              <a:t>fliege</a:t>
            </a:r>
            <a:r>
              <a:rPr lang="en-US" sz="1600" b="1" dirty="0"/>
              <a:t> </a:t>
            </a:r>
            <a:r>
              <a:rPr lang="en-US" sz="1600" b="1" dirty="0" err="1"/>
              <a:t>aufeinanderfolgend</a:t>
            </a:r>
            <a:r>
              <a:rPr lang="en-US" sz="1600" b="1" dirty="0"/>
              <a:t> </a:t>
            </a:r>
            <a:r>
              <a:rPr lang="en-US" sz="1600" b="1" dirty="0" err="1"/>
              <a:t>zwei</a:t>
            </a:r>
            <a:r>
              <a:rPr lang="en-US" sz="1600" b="1" dirty="0"/>
              <a:t> </a:t>
            </a:r>
            <a:r>
              <a:rPr lang="en-US" sz="1600" b="1" dirty="0" err="1"/>
              <a:t>Gerissene</a:t>
            </a:r>
            <a:r>
              <a:rPr lang="en-US" sz="1600" b="1" dirty="0"/>
              <a:t> </a:t>
            </a:r>
            <a:r>
              <a:rPr lang="en-US" sz="1600" b="1" dirty="0" err="1"/>
              <a:t>Rollen</a:t>
            </a:r>
            <a:r>
              <a:rPr lang="en-US" sz="1600" b="1" dirty="0"/>
              <a:t> in </a:t>
            </a:r>
            <a:r>
              <a:rPr lang="en-US" sz="1600" b="1" dirty="0" err="1"/>
              <a:t>entgegengesetzter</a:t>
            </a:r>
            <a:r>
              <a:rPr lang="en-US" sz="1600" b="1" dirty="0"/>
              <a:t> </a:t>
            </a:r>
            <a:r>
              <a:rPr lang="en-US" sz="1600" b="1" dirty="0" err="1"/>
              <a:t>Richtung</a:t>
            </a:r>
            <a:r>
              <a:rPr lang="en-US" sz="1600" b="1" dirty="0"/>
              <a:t>, </a:t>
            </a:r>
            <a:r>
              <a:rPr lang="en-US" sz="1600" b="1" dirty="0" err="1"/>
              <a:t>ziehe</a:t>
            </a:r>
            <a:r>
              <a:rPr lang="en-US" sz="1600" b="1" dirty="0"/>
              <a:t> </a:t>
            </a:r>
            <a:r>
              <a:rPr lang="en-US" sz="1600" b="1" dirty="0" err="1"/>
              <a:t>durch</a:t>
            </a:r>
            <a:r>
              <a:rPr lang="en-US" sz="1600" b="1" dirty="0"/>
              <a:t> </a:t>
            </a:r>
            <a:r>
              <a:rPr lang="en-US" sz="1600" b="1" dirty="0" err="1"/>
              <a:t>einen</a:t>
            </a:r>
            <a:r>
              <a:rPr lang="en-US" sz="1600" b="1" dirty="0"/>
              <a:t> ⅛ Looping, </a:t>
            </a:r>
            <a:r>
              <a:rPr lang="en-US" sz="1600" b="1" dirty="0" err="1"/>
              <a:t>Ausflug</a:t>
            </a:r>
            <a:r>
              <a:rPr lang="en-US" sz="1600" b="1" dirty="0"/>
              <a:t> </a:t>
            </a:r>
            <a:r>
              <a:rPr lang="en-US" sz="1600" b="1" dirty="0" err="1"/>
              <a:t>im</a:t>
            </a:r>
            <a:r>
              <a:rPr lang="en-US" sz="1600" b="1" dirty="0"/>
              <a:t> </a:t>
            </a:r>
            <a:r>
              <a:rPr lang="en-US" sz="1600" b="1" dirty="0" err="1"/>
              <a:t>Normalflug</a:t>
            </a:r>
            <a:r>
              <a:rPr lang="en-US" sz="1600" b="1" dirty="0"/>
              <a:t>.</a:t>
            </a:r>
            <a:endParaRPr lang="de-DE" sz="1600" b="1" dirty="0"/>
          </a:p>
        </p:txBody>
      </p:sp>
      <p:grpSp>
        <p:nvGrpSpPr>
          <p:cNvPr id="81925" name="Gruppieren 5"/>
          <p:cNvGrpSpPr>
            <a:grpSpLocks/>
          </p:cNvGrpSpPr>
          <p:nvPr/>
        </p:nvGrpSpPr>
        <p:grpSpPr bwMode="auto">
          <a:xfrm>
            <a:off x="1589088" y="1355725"/>
            <a:ext cx="4576762" cy="2959100"/>
            <a:chOff x="1589536" y="1738313"/>
            <a:chExt cx="4225477" cy="2576513"/>
          </a:xfrm>
        </p:grpSpPr>
        <p:sp>
          <p:nvSpPr>
            <p:cNvPr id="81972" name="Arc 417"/>
            <p:cNvSpPr>
              <a:spLocks/>
            </p:cNvSpPr>
            <p:nvPr/>
          </p:nvSpPr>
          <p:spPr bwMode="auto">
            <a:xfrm flipH="1" flipV="1">
              <a:off x="4622801" y="3821113"/>
              <a:ext cx="328613" cy="412750"/>
            </a:xfrm>
            <a:custGeom>
              <a:avLst/>
              <a:gdLst>
                <a:gd name="T0" fmla="*/ 2147483647 w 16725"/>
                <a:gd name="T1" fmla="*/ 0 h 21358"/>
                <a:gd name="T2" fmla="*/ 2147483647 w 16725"/>
                <a:gd name="T3" fmla="*/ 2147483647 h 21358"/>
                <a:gd name="T4" fmla="*/ 0 w 16725"/>
                <a:gd name="T5" fmla="*/ 2147483647 h 21358"/>
                <a:gd name="T6" fmla="*/ 0 60000 65536"/>
                <a:gd name="T7" fmla="*/ 0 60000 65536"/>
                <a:gd name="T8" fmla="*/ 0 60000 65536"/>
                <a:gd name="T9" fmla="*/ 0 w 16725"/>
                <a:gd name="T10" fmla="*/ 0 h 21358"/>
                <a:gd name="T11" fmla="*/ 16725 w 16725"/>
                <a:gd name="T12" fmla="*/ 21358 h 213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725" h="21358" fill="none" extrusionOk="0">
                  <a:moveTo>
                    <a:pt x="3222" y="-1"/>
                  </a:moveTo>
                  <a:cubicBezTo>
                    <a:pt x="8521" y="799"/>
                    <a:pt x="13333" y="3539"/>
                    <a:pt x="16724" y="7689"/>
                  </a:cubicBezTo>
                </a:path>
                <a:path w="16725" h="21358" stroke="0" extrusionOk="0">
                  <a:moveTo>
                    <a:pt x="3222" y="-1"/>
                  </a:moveTo>
                  <a:cubicBezTo>
                    <a:pt x="8521" y="799"/>
                    <a:pt x="13333" y="3539"/>
                    <a:pt x="16724" y="7689"/>
                  </a:cubicBezTo>
                  <a:lnTo>
                    <a:pt x="0" y="21358"/>
                  </a:lnTo>
                  <a:lnTo>
                    <a:pt x="3222" y="-1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1973" name="Line 418"/>
            <p:cNvSpPr>
              <a:spLocks noChangeShapeType="1"/>
            </p:cNvSpPr>
            <p:nvPr/>
          </p:nvSpPr>
          <p:spPr bwMode="auto">
            <a:xfrm flipH="1" flipV="1">
              <a:off x="2317751" y="1855788"/>
              <a:ext cx="2322513" cy="22494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1974" name="Arc 419"/>
            <p:cNvSpPr>
              <a:spLocks/>
            </p:cNvSpPr>
            <p:nvPr/>
          </p:nvSpPr>
          <p:spPr bwMode="auto">
            <a:xfrm>
              <a:off x="1595438" y="1738313"/>
              <a:ext cx="754063" cy="417512"/>
            </a:xfrm>
            <a:custGeom>
              <a:avLst/>
              <a:gdLst>
                <a:gd name="T0" fmla="*/ 0 w 38300"/>
                <a:gd name="T1" fmla="*/ 2147483647 h 21600"/>
                <a:gd name="T2" fmla="*/ 2147483647 w 38300"/>
                <a:gd name="T3" fmla="*/ 2147483647 h 21600"/>
                <a:gd name="T4" fmla="*/ 2147483647 w 383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38300"/>
                <a:gd name="T10" fmla="*/ 0 h 21600"/>
                <a:gd name="T11" fmla="*/ 38300 w 383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300" h="21600" fill="none" extrusionOk="0">
                  <a:moveTo>
                    <a:pt x="0" y="20556"/>
                  </a:moveTo>
                  <a:cubicBezTo>
                    <a:pt x="557" y="9045"/>
                    <a:pt x="10051" y="0"/>
                    <a:pt x="21575" y="0"/>
                  </a:cubicBezTo>
                  <a:cubicBezTo>
                    <a:pt x="28057" y="0"/>
                    <a:pt x="34197" y="2911"/>
                    <a:pt x="38299" y="7931"/>
                  </a:cubicBezTo>
                </a:path>
                <a:path w="38300" h="21600" stroke="0" extrusionOk="0">
                  <a:moveTo>
                    <a:pt x="0" y="20556"/>
                  </a:moveTo>
                  <a:cubicBezTo>
                    <a:pt x="557" y="9045"/>
                    <a:pt x="10051" y="0"/>
                    <a:pt x="21575" y="0"/>
                  </a:cubicBezTo>
                  <a:cubicBezTo>
                    <a:pt x="28057" y="0"/>
                    <a:pt x="34197" y="2911"/>
                    <a:pt x="38299" y="7931"/>
                  </a:cubicBezTo>
                  <a:lnTo>
                    <a:pt x="21575" y="21600"/>
                  </a:lnTo>
                  <a:lnTo>
                    <a:pt x="0" y="20556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1975" name="Arc 420"/>
            <p:cNvSpPr>
              <a:spLocks/>
            </p:cNvSpPr>
            <p:nvPr/>
          </p:nvSpPr>
          <p:spPr bwMode="auto">
            <a:xfrm rot="-5775915">
              <a:off x="1585913" y="3862388"/>
              <a:ext cx="488950" cy="415925"/>
            </a:xfrm>
            <a:custGeom>
              <a:avLst/>
              <a:gdLst>
                <a:gd name="T0" fmla="*/ 0 w 23050"/>
                <a:gd name="T1" fmla="*/ 2147483647 h 21600"/>
                <a:gd name="T2" fmla="*/ 2147483647 w 23050"/>
                <a:gd name="T3" fmla="*/ 2147483647 h 21600"/>
                <a:gd name="T4" fmla="*/ 2147483647 w 2305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3050"/>
                <a:gd name="T10" fmla="*/ 0 h 21600"/>
                <a:gd name="T11" fmla="*/ 23050 w 230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050" h="21600" fill="none" extrusionOk="0">
                  <a:moveTo>
                    <a:pt x="-1" y="17718"/>
                  </a:moveTo>
                  <a:cubicBezTo>
                    <a:pt x="1874" y="7456"/>
                    <a:pt x="10815" y="0"/>
                    <a:pt x="21248" y="0"/>
                  </a:cubicBezTo>
                  <a:cubicBezTo>
                    <a:pt x="21849" y="0"/>
                    <a:pt x="22450" y="25"/>
                    <a:pt x="23049" y="75"/>
                  </a:cubicBezTo>
                </a:path>
                <a:path w="23050" h="21600" stroke="0" extrusionOk="0">
                  <a:moveTo>
                    <a:pt x="-1" y="17718"/>
                  </a:moveTo>
                  <a:cubicBezTo>
                    <a:pt x="1874" y="7456"/>
                    <a:pt x="10815" y="0"/>
                    <a:pt x="21248" y="0"/>
                  </a:cubicBezTo>
                  <a:cubicBezTo>
                    <a:pt x="21849" y="0"/>
                    <a:pt x="22450" y="25"/>
                    <a:pt x="23049" y="75"/>
                  </a:cubicBezTo>
                  <a:lnTo>
                    <a:pt x="21248" y="21600"/>
                  </a:lnTo>
                  <a:lnTo>
                    <a:pt x="-1" y="17718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1976" name="Line 421"/>
            <p:cNvSpPr>
              <a:spLocks noChangeShapeType="1"/>
            </p:cNvSpPr>
            <p:nvPr/>
          </p:nvSpPr>
          <p:spPr bwMode="auto">
            <a:xfrm flipH="1">
              <a:off x="4891088" y="4232910"/>
              <a:ext cx="9239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1977" name="Line 422"/>
            <p:cNvSpPr>
              <a:spLocks noChangeShapeType="1"/>
            </p:cNvSpPr>
            <p:nvPr/>
          </p:nvSpPr>
          <p:spPr bwMode="auto">
            <a:xfrm flipH="1" flipV="1">
              <a:off x="1984058" y="4296410"/>
              <a:ext cx="218122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1978" name="Line 423"/>
            <p:cNvSpPr>
              <a:spLocks noChangeShapeType="1"/>
            </p:cNvSpPr>
            <p:nvPr/>
          </p:nvSpPr>
          <p:spPr bwMode="auto">
            <a:xfrm flipH="1">
              <a:off x="1589536" y="2139950"/>
              <a:ext cx="0" cy="17033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1926" name="AutoShape 437"/>
          <p:cNvSpPr>
            <a:spLocks noChangeArrowheads="1"/>
          </p:cNvSpPr>
          <p:nvPr/>
        </p:nvSpPr>
        <p:spPr bwMode="auto">
          <a:xfrm>
            <a:off x="5538788" y="4149725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altLang="de-DE"/>
          </a:p>
        </p:txBody>
      </p:sp>
      <p:sp>
        <p:nvSpPr>
          <p:cNvPr id="81927" name="AutoShape 451"/>
          <p:cNvSpPr>
            <a:spLocks noChangeArrowheads="1"/>
          </p:cNvSpPr>
          <p:nvPr/>
        </p:nvSpPr>
        <p:spPr bwMode="auto">
          <a:xfrm flipH="1" flipV="1">
            <a:off x="3802063" y="4208463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altLang="de-DE"/>
          </a:p>
        </p:txBody>
      </p:sp>
      <p:grpSp>
        <p:nvGrpSpPr>
          <p:cNvPr id="81928" name="Group 403"/>
          <p:cNvGrpSpPr>
            <a:grpSpLocks/>
          </p:cNvGrpSpPr>
          <p:nvPr/>
        </p:nvGrpSpPr>
        <p:grpSpPr bwMode="auto">
          <a:xfrm rot="-5400000" flipH="1" flipV="1">
            <a:off x="4409282" y="4045744"/>
            <a:ext cx="311150" cy="490537"/>
            <a:chOff x="2820" y="264"/>
            <a:chExt cx="420" cy="1452"/>
          </a:xfrm>
        </p:grpSpPr>
        <p:sp>
          <p:nvSpPr>
            <p:cNvPr id="81960" name="Line 404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81961" name="Group 405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1962" name="Group 406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1965" name="Group 407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1967" name="Group 408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1970" name="Freeform 409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1060663012 w 1153"/>
                        <a:gd name="T41" fmla="*/ 2147483647 h 204"/>
                        <a:gd name="T42" fmla="*/ 557889732 w 1153"/>
                        <a:gd name="T43" fmla="*/ 2147483647 h 204"/>
                        <a:gd name="T44" fmla="*/ 262764175 w 1153"/>
                        <a:gd name="T45" fmla="*/ 2147483647 h 204"/>
                        <a:gd name="T46" fmla="*/ 0 w 1153"/>
                        <a:gd name="T47" fmla="*/ 2147483647 h 204"/>
                        <a:gd name="T48" fmla="*/ 1002340832 w 1153"/>
                        <a:gd name="T49" fmla="*/ 2147483647 h 204"/>
                        <a:gd name="T50" fmla="*/ 1264366148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1971" name="Freeform 410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054740465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1968" name="Freeform 411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1969" name="Freeform 412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80491 h 33"/>
                      <a:gd name="T2" fmla="*/ 0 w 293"/>
                      <a:gd name="T3" fmla="*/ 78299 h 33"/>
                      <a:gd name="T4" fmla="*/ 81 w 293"/>
                      <a:gd name="T5" fmla="*/ 22214 h 33"/>
                      <a:gd name="T6" fmla="*/ 98 w 293"/>
                      <a:gd name="T7" fmla="*/ 10951 h 33"/>
                      <a:gd name="T8" fmla="*/ 111 w 293"/>
                      <a:gd name="T9" fmla="*/ 10951 h 33"/>
                      <a:gd name="T10" fmla="*/ 131 w 293"/>
                      <a:gd name="T11" fmla="*/ 0 h 33"/>
                      <a:gd name="T12" fmla="*/ 143 w 293"/>
                      <a:gd name="T13" fmla="*/ 0 h 33"/>
                      <a:gd name="T14" fmla="*/ 159 w 293"/>
                      <a:gd name="T15" fmla="*/ 10951 h 33"/>
                      <a:gd name="T16" fmla="*/ 172 w 293"/>
                      <a:gd name="T17" fmla="*/ 15597 h 33"/>
                      <a:gd name="T18" fmla="*/ 184 w 293"/>
                      <a:gd name="T19" fmla="*/ 22214 h 33"/>
                      <a:gd name="T20" fmla="*/ 193 w 293"/>
                      <a:gd name="T21" fmla="*/ 33014 h 33"/>
                      <a:gd name="T22" fmla="*/ 201 w 293"/>
                      <a:gd name="T23" fmla="*/ 45060 h 33"/>
                      <a:gd name="T24" fmla="*/ 207 w 293"/>
                      <a:gd name="T25" fmla="*/ 56515 h 33"/>
                      <a:gd name="T26" fmla="*/ 210 w 293"/>
                      <a:gd name="T27" fmla="*/ 66968 h 33"/>
                      <a:gd name="T28" fmla="*/ 211 w 293"/>
                      <a:gd name="T29" fmla="*/ 80491 h 33"/>
                      <a:gd name="T30" fmla="*/ 210 w 293"/>
                      <a:gd name="T31" fmla="*/ 91402 h 33"/>
                      <a:gd name="T32" fmla="*/ 207 w 293"/>
                      <a:gd name="T33" fmla="*/ 105882 h 33"/>
                      <a:gd name="T34" fmla="*/ 201 w 293"/>
                      <a:gd name="T35" fmla="*/ 114639 h 33"/>
                      <a:gd name="T36" fmla="*/ 193 w 293"/>
                      <a:gd name="T37" fmla="*/ 130179 h 33"/>
                      <a:gd name="T38" fmla="*/ 184 w 293"/>
                      <a:gd name="T39" fmla="*/ 138607 h 33"/>
                      <a:gd name="T40" fmla="*/ 172 w 293"/>
                      <a:gd name="T41" fmla="*/ 146587 h 33"/>
                      <a:gd name="T42" fmla="*/ 159 w 293"/>
                      <a:gd name="T43" fmla="*/ 157947 h 33"/>
                      <a:gd name="T44" fmla="*/ 143 w 293"/>
                      <a:gd name="T45" fmla="*/ 158827 h 33"/>
                      <a:gd name="T46" fmla="*/ 132 w 293"/>
                      <a:gd name="T47" fmla="*/ 158827 h 33"/>
                      <a:gd name="T48" fmla="*/ 111 w 293"/>
                      <a:gd name="T49" fmla="*/ 158827 h 33"/>
                      <a:gd name="T50" fmla="*/ 98 w 293"/>
                      <a:gd name="T51" fmla="*/ 157947 h 33"/>
                      <a:gd name="T52" fmla="*/ 81 w 293"/>
                      <a:gd name="T53" fmla="*/ 138607 h 33"/>
                      <a:gd name="T54" fmla="*/ 0 w 293"/>
                      <a:gd name="T55" fmla="*/ 80491 h 33"/>
                      <a:gd name="T56" fmla="*/ 0 w 293"/>
                      <a:gd name="T57" fmla="*/ 80491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1966" name="Line 413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1963" name="AutoShape 414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 altLang="de-DE"/>
              </a:p>
            </p:txBody>
          </p:sp>
          <p:sp>
            <p:nvSpPr>
              <p:cNvPr id="81964" name="Line 415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81929" name="Group 554"/>
          <p:cNvGrpSpPr>
            <a:grpSpLocks/>
          </p:cNvGrpSpPr>
          <p:nvPr/>
        </p:nvGrpSpPr>
        <p:grpSpPr bwMode="auto">
          <a:xfrm rot="5132664" flipH="1" flipV="1">
            <a:off x="6214269" y="3980656"/>
            <a:ext cx="311150" cy="490538"/>
            <a:chOff x="2820" y="264"/>
            <a:chExt cx="420" cy="1452"/>
          </a:xfrm>
        </p:grpSpPr>
        <p:sp>
          <p:nvSpPr>
            <p:cNvPr id="81948" name="Line 555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81949" name="Group 556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1950" name="Group 557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1953" name="Group 558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1955" name="Group 559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1958" name="Freeform 560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1060663012 w 1153"/>
                        <a:gd name="T41" fmla="*/ 2147483647 h 204"/>
                        <a:gd name="T42" fmla="*/ 557889732 w 1153"/>
                        <a:gd name="T43" fmla="*/ 2147483647 h 204"/>
                        <a:gd name="T44" fmla="*/ 262764175 w 1153"/>
                        <a:gd name="T45" fmla="*/ 2147483647 h 204"/>
                        <a:gd name="T46" fmla="*/ 0 w 1153"/>
                        <a:gd name="T47" fmla="*/ 2147483647 h 204"/>
                        <a:gd name="T48" fmla="*/ 1002340832 w 1153"/>
                        <a:gd name="T49" fmla="*/ 2147483647 h 204"/>
                        <a:gd name="T50" fmla="*/ 1264366148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1959" name="Freeform 561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054740465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1956" name="Freeform 562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1957" name="Freeform 563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80491 h 33"/>
                      <a:gd name="T2" fmla="*/ 0 w 293"/>
                      <a:gd name="T3" fmla="*/ 78299 h 33"/>
                      <a:gd name="T4" fmla="*/ 81 w 293"/>
                      <a:gd name="T5" fmla="*/ 22214 h 33"/>
                      <a:gd name="T6" fmla="*/ 98 w 293"/>
                      <a:gd name="T7" fmla="*/ 10951 h 33"/>
                      <a:gd name="T8" fmla="*/ 111 w 293"/>
                      <a:gd name="T9" fmla="*/ 10951 h 33"/>
                      <a:gd name="T10" fmla="*/ 131 w 293"/>
                      <a:gd name="T11" fmla="*/ 0 h 33"/>
                      <a:gd name="T12" fmla="*/ 143 w 293"/>
                      <a:gd name="T13" fmla="*/ 0 h 33"/>
                      <a:gd name="T14" fmla="*/ 159 w 293"/>
                      <a:gd name="T15" fmla="*/ 10951 h 33"/>
                      <a:gd name="T16" fmla="*/ 172 w 293"/>
                      <a:gd name="T17" fmla="*/ 15597 h 33"/>
                      <a:gd name="T18" fmla="*/ 184 w 293"/>
                      <a:gd name="T19" fmla="*/ 22214 h 33"/>
                      <a:gd name="T20" fmla="*/ 193 w 293"/>
                      <a:gd name="T21" fmla="*/ 33014 h 33"/>
                      <a:gd name="T22" fmla="*/ 201 w 293"/>
                      <a:gd name="T23" fmla="*/ 45060 h 33"/>
                      <a:gd name="T24" fmla="*/ 207 w 293"/>
                      <a:gd name="T25" fmla="*/ 56515 h 33"/>
                      <a:gd name="T26" fmla="*/ 210 w 293"/>
                      <a:gd name="T27" fmla="*/ 66968 h 33"/>
                      <a:gd name="T28" fmla="*/ 211 w 293"/>
                      <a:gd name="T29" fmla="*/ 80491 h 33"/>
                      <a:gd name="T30" fmla="*/ 210 w 293"/>
                      <a:gd name="T31" fmla="*/ 91402 h 33"/>
                      <a:gd name="T32" fmla="*/ 207 w 293"/>
                      <a:gd name="T33" fmla="*/ 105882 h 33"/>
                      <a:gd name="T34" fmla="*/ 201 w 293"/>
                      <a:gd name="T35" fmla="*/ 114639 h 33"/>
                      <a:gd name="T36" fmla="*/ 193 w 293"/>
                      <a:gd name="T37" fmla="*/ 130179 h 33"/>
                      <a:gd name="T38" fmla="*/ 184 w 293"/>
                      <a:gd name="T39" fmla="*/ 138607 h 33"/>
                      <a:gd name="T40" fmla="*/ 172 w 293"/>
                      <a:gd name="T41" fmla="*/ 146587 h 33"/>
                      <a:gd name="T42" fmla="*/ 159 w 293"/>
                      <a:gd name="T43" fmla="*/ 157947 h 33"/>
                      <a:gd name="T44" fmla="*/ 143 w 293"/>
                      <a:gd name="T45" fmla="*/ 158827 h 33"/>
                      <a:gd name="T46" fmla="*/ 132 w 293"/>
                      <a:gd name="T47" fmla="*/ 158827 h 33"/>
                      <a:gd name="T48" fmla="*/ 111 w 293"/>
                      <a:gd name="T49" fmla="*/ 158827 h 33"/>
                      <a:gd name="T50" fmla="*/ 98 w 293"/>
                      <a:gd name="T51" fmla="*/ 157947 h 33"/>
                      <a:gd name="T52" fmla="*/ 81 w 293"/>
                      <a:gd name="T53" fmla="*/ 138607 h 33"/>
                      <a:gd name="T54" fmla="*/ 0 w 293"/>
                      <a:gd name="T55" fmla="*/ 80491 h 33"/>
                      <a:gd name="T56" fmla="*/ 0 w 293"/>
                      <a:gd name="T57" fmla="*/ 80491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1954" name="Line 564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1951" name="AutoShape 565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 altLang="de-DE"/>
              </a:p>
            </p:txBody>
          </p:sp>
          <p:sp>
            <p:nvSpPr>
              <p:cNvPr id="81952" name="Line 566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81930" name="Group 498"/>
          <p:cNvGrpSpPr>
            <a:grpSpLocks/>
          </p:cNvGrpSpPr>
          <p:nvPr/>
        </p:nvGrpSpPr>
        <p:grpSpPr bwMode="auto">
          <a:xfrm rot="3455331" flipH="1">
            <a:off x="1254125" y="2997200"/>
            <a:ext cx="1035050" cy="463550"/>
            <a:chOff x="4875" y="7237"/>
            <a:chExt cx="4230" cy="1883"/>
          </a:xfrm>
        </p:grpSpPr>
        <p:sp>
          <p:nvSpPr>
            <p:cNvPr id="81946" name="Arc 499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1947" name="AutoShape 500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 altLang="de-DE"/>
            </a:p>
          </p:txBody>
        </p:sp>
      </p:grpSp>
      <p:grpSp>
        <p:nvGrpSpPr>
          <p:cNvPr id="81931" name="Group 1141"/>
          <p:cNvGrpSpPr>
            <a:grpSpLocks/>
          </p:cNvGrpSpPr>
          <p:nvPr/>
        </p:nvGrpSpPr>
        <p:grpSpPr bwMode="auto">
          <a:xfrm rot="13738452" flipV="1">
            <a:off x="3458369" y="2088356"/>
            <a:ext cx="365125" cy="246063"/>
            <a:chOff x="4369" y="894"/>
            <a:chExt cx="230" cy="155"/>
          </a:xfrm>
        </p:grpSpPr>
        <p:sp>
          <p:nvSpPr>
            <p:cNvPr id="81944" name="AutoShape 1142"/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9352" tIns="39676" rIns="79352" bIns="39676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AU" altLang="en-US" sz="1400" b="1"/>
            </a:p>
          </p:txBody>
        </p:sp>
        <p:sp>
          <p:nvSpPr>
            <p:cNvPr id="81945" name="Line 1143"/>
            <p:cNvSpPr>
              <a:spLocks noChangeShapeType="1"/>
            </p:cNvSpPr>
            <p:nvPr/>
          </p:nvSpPr>
          <p:spPr bwMode="auto">
            <a:xfrm>
              <a:off x="4369" y="902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  <p:grpSp>
        <p:nvGrpSpPr>
          <p:cNvPr id="81932" name="Group 1171"/>
          <p:cNvGrpSpPr>
            <a:grpSpLocks/>
          </p:cNvGrpSpPr>
          <p:nvPr/>
        </p:nvGrpSpPr>
        <p:grpSpPr bwMode="auto">
          <a:xfrm rot="2560697" flipH="1" flipV="1">
            <a:off x="3887788" y="2565400"/>
            <a:ext cx="365125" cy="246063"/>
            <a:chOff x="4369" y="894"/>
            <a:chExt cx="230" cy="155"/>
          </a:xfrm>
        </p:grpSpPr>
        <p:sp>
          <p:nvSpPr>
            <p:cNvPr id="81942" name="AutoShape 1172"/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9352" tIns="39676" rIns="79352" bIns="39676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AU" altLang="en-US" sz="1400" b="1"/>
            </a:p>
          </p:txBody>
        </p:sp>
        <p:sp>
          <p:nvSpPr>
            <p:cNvPr id="81943" name="Line 1173"/>
            <p:cNvSpPr>
              <a:spLocks noChangeShapeType="1"/>
            </p:cNvSpPr>
            <p:nvPr/>
          </p:nvSpPr>
          <p:spPr bwMode="auto">
            <a:xfrm>
              <a:off x="4369" y="902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  <p:grpSp>
        <p:nvGrpSpPr>
          <p:cNvPr id="81933" name="Group 1133"/>
          <p:cNvGrpSpPr>
            <a:grpSpLocks/>
          </p:cNvGrpSpPr>
          <p:nvPr/>
        </p:nvGrpSpPr>
        <p:grpSpPr bwMode="auto">
          <a:xfrm rot="2480003" flipH="1" flipV="1">
            <a:off x="3452813" y="2687638"/>
            <a:ext cx="365125" cy="246062"/>
            <a:chOff x="4369" y="894"/>
            <a:chExt cx="230" cy="155"/>
          </a:xfrm>
        </p:grpSpPr>
        <p:sp>
          <p:nvSpPr>
            <p:cNvPr id="81940" name="AutoShape 1134"/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9352" tIns="39676" rIns="79352" bIns="39676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AU" altLang="en-US" sz="1400" b="1"/>
            </a:p>
          </p:txBody>
        </p:sp>
        <p:sp>
          <p:nvSpPr>
            <p:cNvPr id="81941" name="Line 1135"/>
            <p:cNvSpPr>
              <a:spLocks noChangeShapeType="1"/>
            </p:cNvSpPr>
            <p:nvPr/>
          </p:nvSpPr>
          <p:spPr bwMode="auto">
            <a:xfrm>
              <a:off x="4369" y="902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  <p:grpSp>
        <p:nvGrpSpPr>
          <p:cNvPr id="81934" name="Group 1136"/>
          <p:cNvGrpSpPr>
            <a:grpSpLocks/>
          </p:cNvGrpSpPr>
          <p:nvPr/>
        </p:nvGrpSpPr>
        <p:grpSpPr bwMode="auto">
          <a:xfrm rot="13270776" flipV="1">
            <a:off x="3243263" y="2403475"/>
            <a:ext cx="365125" cy="246063"/>
            <a:chOff x="4369" y="894"/>
            <a:chExt cx="230" cy="155"/>
          </a:xfrm>
        </p:grpSpPr>
        <p:sp>
          <p:nvSpPr>
            <p:cNvPr id="81938" name="AutoShape 1137"/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9352" tIns="39676" rIns="79352" bIns="39676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AU" altLang="en-US" sz="1400" b="1"/>
            </a:p>
          </p:txBody>
        </p:sp>
        <p:sp>
          <p:nvSpPr>
            <p:cNvPr id="81939" name="Line 1138"/>
            <p:cNvSpPr>
              <a:spLocks noChangeShapeType="1"/>
            </p:cNvSpPr>
            <p:nvPr/>
          </p:nvSpPr>
          <p:spPr bwMode="auto">
            <a:xfrm>
              <a:off x="4369" y="902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  <p:sp>
        <p:nvSpPr>
          <p:cNvPr id="81935" name="Text Box 1144"/>
          <p:cNvSpPr txBox="1">
            <a:spLocks noChangeArrowheads="1"/>
          </p:cNvSpPr>
          <p:nvPr/>
        </p:nvSpPr>
        <p:spPr bwMode="auto">
          <a:xfrm rot="2755911" flipH="1">
            <a:off x="3248819" y="2077244"/>
            <a:ext cx="893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2000"/>
              <a:t>(      )</a:t>
            </a:r>
          </a:p>
        </p:txBody>
      </p:sp>
      <p:sp>
        <p:nvSpPr>
          <p:cNvPr id="211" name="Text Box 1139"/>
          <p:cNvSpPr txBox="1">
            <a:spLocks noChangeArrowheads="1"/>
          </p:cNvSpPr>
          <p:nvPr/>
        </p:nvSpPr>
        <p:spPr bwMode="auto">
          <a:xfrm>
            <a:off x="327025" y="2806700"/>
            <a:ext cx="1304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en-US" sz="1600" b="1" dirty="0"/>
              <a:t>Rolle</a:t>
            </a:r>
          </a:p>
        </p:txBody>
      </p:sp>
      <p:sp>
        <p:nvSpPr>
          <p:cNvPr id="212" name="Text Box 1139"/>
          <p:cNvSpPr txBox="1">
            <a:spLocks noChangeArrowheads="1"/>
          </p:cNvSpPr>
          <p:nvPr/>
        </p:nvSpPr>
        <p:spPr bwMode="auto">
          <a:xfrm>
            <a:off x="4044950" y="2036763"/>
            <a:ext cx="26463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en-US" sz="1600" b="1" dirty="0"/>
              <a:t>Zwei Gerissene Rollen entgegengesetzt.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/>
      <p:bldP spid="2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Grafik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263" y="231775"/>
            <a:ext cx="4111625" cy="639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Grafik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0113" y="228600"/>
            <a:ext cx="4111625" cy="642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ext Box 89"/>
          <p:cNvSpPr txBox="1">
            <a:spLocks noChangeArrowheads="1"/>
          </p:cNvSpPr>
          <p:nvPr/>
        </p:nvSpPr>
        <p:spPr bwMode="auto">
          <a:xfrm>
            <a:off x="407988" y="6488113"/>
            <a:ext cx="9398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de-DE" altLang="de-DE" sz="1200" b="1"/>
              <a:t>F-25.08.02</a:t>
            </a:r>
            <a:endParaRPr lang="de-DE" altLang="de-DE"/>
          </a:p>
        </p:txBody>
      </p:sp>
      <p:grpSp>
        <p:nvGrpSpPr>
          <p:cNvPr id="82947" name="Gruppieren 5"/>
          <p:cNvGrpSpPr>
            <a:grpSpLocks/>
          </p:cNvGrpSpPr>
          <p:nvPr/>
        </p:nvGrpSpPr>
        <p:grpSpPr bwMode="auto">
          <a:xfrm>
            <a:off x="1595438" y="1355725"/>
            <a:ext cx="4570412" cy="2959100"/>
            <a:chOff x="1595438" y="1738313"/>
            <a:chExt cx="4219575" cy="2576513"/>
          </a:xfrm>
        </p:grpSpPr>
        <p:sp>
          <p:nvSpPr>
            <p:cNvPr id="83014" name="Arc 417"/>
            <p:cNvSpPr>
              <a:spLocks/>
            </p:cNvSpPr>
            <p:nvPr/>
          </p:nvSpPr>
          <p:spPr bwMode="auto">
            <a:xfrm flipH="1" flipV="1">
              <a:off x="4622801" y="3821113"/>
              <a:ext cx="328613" cy="412750"/>
            </a:xfrm>
            <a:custGeom>
              <a:avLst/>
              <a:gdLst>
                <a:gd name="T0" fmla="*/ 2147483647 w 16725"/>
                <a:gd name="T1" fmla="*/ 0 h 21358"/>
                <a:gd name="T2" fmla="*/ 2147483647 w 16725"/>
                <a:gd name="T3" fmla="*/ 2147483647 h 21358"/>
                <a:gd name="T4" fmla="*/ 0 w 16725"/>
                <a:gd name="T5" fmla="*/ 2147483647 h 21358"/>
                <a:gd name="T6" fmla="*/ 0 60000 65536"/>
                <a:gd name="T7" fmla="*/ 0 60000 65536"/>
                <a:gd name="T8" fmla="*/ 0 60000 65536"/>
                <a:gd name="T9" fmla="*/ 0 w 16725"/>
                <a:gd name="T10" fmla="*/ 0 h 21358"/>
                <a:gd name="T11" fmla="*/ 16725 w 16725"/>
                <a:gd name="T12" fmla="*/ 21358 h 213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6725" h="21358" fill="none" extrusionOk="0">
                  <a:moveTo>
                    <a:pt x="3222" y="-1"/>
                  </a:moveTo>
                  <a:cubicBezTo>
                    <a:pt x="8521" y="799"/>
                    <a:pt x="13333" y="3539"/>
                    <a:pt x="16724" y="7689"/>
                  </a:cubicBezTo>
                </a:path>
                <a:path w="16725" h="21358" stroke="0" extrusionOk="0">
                  <a:moveTo>
                    <a:pt x="3222" y="-1"/>
                  </a:moveTo>
                  <a:cubicBezTo>
                    <a:pt x="8521" y="799"/>
                    <a:pt x="13333" y="3539"/>
                    <a:pt x="16724" y="7689"/>
                  </a:cubicBezTo>
                  <a:lnTo>
                    <a:pt x="0" y="21358"/>
                  </a:lnTo>
                  <a:lnTo>
                    <a:pt x="3222" y="-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3015" name="Line 418"/>
            <p:cNvSpPr>
              <a:spLocks noChangeShapeType="1"/>
            </p:cNvSpPr>
            <p:nvPr/>
          </p:nvSpPr>
          <p:spPr bwMode="auto">
            <a:xfrm flipH="1" flipV="1">
              <a:off x="2317751" y="1855788"/>
              <a:ext cx="2322513" cy="22494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3016" name="Arc 419"/>
            <p:cNvSpPr>
              <a:spLocks/>
            </p:cNvSpPr>
            <p:nvPr/>
          </p:nvSpPr>
          <p:spPr bwMode="auto">
            <a:xfrm>
              <a:off x="1595438" y="1738313"/>
              <a:ext cx="754063" cy="417512"/>
            </a:xfrm>
            <a:custGeom>
              <a:avLst/>
              <a:gdLst>
                <a:gd name="T0" fmla="*/ 0 w 38300"/>
                <a:gd name="T1" fmla="*/ 2147483647 h 21600"/>
                <a:gd name="T2" fmla="*/ 2147483647 w 38300"/>
                <a:gd name="T3" fmla="*/ 2147483647 h 21600"/>
                <a:gd name="T4" fmla="*/ 2147483647 w 383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38300"/>
                <a:gd name="T10" fmla="*/ 0 h 21600"/>
                <a:gd name="T11" fmla="*/ 38300 w 383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8300" h="21600" fill="none" extrusionOk="0">
                  <a:moveTo>
                    <a:pt x="0" y="20556"/>
                  </a:moveTo>
                  <a:cubicBezTo>
                    <a:pt x="557" y="9045"/>
                    <a:pt x="10051" y="0"/>
                    <a:pt x="21575" y="0"/>
                  </a:cubicBezTo>
                  <a:cubicBezTo>
                    <a:pt x="28057" y="0"/>
                    <a:pt x="34197" y="2911"/>
                    <a:pt x="38299" y="7931"/>
                  </a:cubicBezTo>
                </a:path>
                <a:path w="38300" h="21600" stroke="0" extrusionOk="0">
                  <a:moveTo>
                    <a:pt x="0" y="20556"/>
                  </a:moveTo>
                  <a:cubicBezTo>
                    <a:pt x="557" y="9045"/>
                    <a:pt x="10051" y="0"/>
                    <a:pt x="21575" y="0"/>
                  </a:cubicBezTo>
                  <a:cubicBezTo>
                    <a:pt x="28057" y="0"/>
                    <a:pt x="34197" y="2911"/>
                    <a:pt x="38299" y="7931"/>
                  </a:cubicBezTo>
                  <a:lnTo>
                    <a:pt x="21575" y="21600"/>
                  </a:lnTo>
                  <a:lnTo>
                    <a:pt x="0" y="20556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3017" name="Arc 420"/>
            <p:cNvSpPr>
              <a:spLocks/>
            </p:cNvSpPr>
            <p:nvPr/>
          </p:nvSpPr>
          <p:spPr bwMode="auto">
            <a:xfrm rot="-5775915">
              <a:off x="1585913" y="3862388"/>
              <a:ext cx="488950" cy="415925"/>
            </a:xfrm>
            <a:custGeom>
              <a:avLst/>
              <a:gdLst>
                <a:gd name="T0" fmla="*/ 0 w 23050"/>
                <a:gd name="T1" fmla="*/ 2147483647 h 21600"/>
                <a:gd name="T2" fmla="*/ 2147483647 w 23050"/>
                <a:gd name="T3" fmla="*/ 2147483647 h 21600"/>
                <a:gd name="T4" fmla="*/ 2147483647 w 2305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3050"/>
                <a:gd name="T10" fmla="*/ 0 h 21600"/>
                <a:gd name="T11" fmla="*/ 23050 w 2305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050" h="21600" fill="none" extrusionOk="0">
                  <a:moveTo>
                    <a:pt x="-1" y="17718"/>
                  </a:moveTo>
                  <a:cubicBezTo>
                    <a:pt x="1874" y="7456"/>
                    <a:pt x="10815" y="0"/>
                    <a:pt x="21248" y="0"/>
                  </a:cubicBezTo>
                  <a:cubicBezTo>
                    <a:pt x="21849" y="0"/>
                    <a:pt x="22450" y="25"/>
                    <a:pt x="23049" y="75"/>
                  </a:cubicBezTo>
                </a:path>
                <a:path w="23050" h="21600" stroke="0" extrusionOk="0">
                  <a:moveTo>
                    <a:pt x="-1" y="17718"/>
                  </a:moveTo>
                  <a:cubicBezTo>
                    <a:pt x="1874" y="7456"/>
                    <a:pt x="10815" y="0"/>
                    <a:pt x="21248" y="0"/>
                  </a:cubicBezTo>
                  <a:cubicBezTo>
                    <a:pt x="21849" y="0"/>
                    <a:pt x="22450" y="25"/>
                    <a:pt x="23049" y="75"/>
                  </a:cubicBezTo>
                  <a:lnTo>
                    <a:pt x="21248" y="21600"/>
                  </a:lnTo>
                  <a:lnTo>
                    <a:pt x="-1" y="17718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3018" name="Line 421"/>
            <p:cNvSpPr>
              <a:spLocks noChangeShapeType="1"/>
            </p:cNvSpPr>
            <p:nvPr/>
          </p:nvSpPr>
          <p:spPr bwMode="auto">
            <a:xfrm flipH="1">
              <a:off x="4891088" y="4232910"/>
              <a:ext cx="9239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3019" name="Line 422"/>
            <p:cNvSpPr>
              <a:spLocks noChangeShapeType="1"/>
            </p:cNvSpPr>
            <p:nvPr/>
          </p:nvSpPr>
          <p:spPr bwMode="auto">
            <a:xfrm flipH="1" flipV="1">
              <a:off x="1984058" y="4296410"/>
              <a:ext cx="21812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3020" name="Line 423"/>
            <p:cNvSpPr>
              <a:spLocks noChangeShapeType="1"/>
            </p:cNvSpPr>
            <p:nvPr/>
          </p:nvSpPr>
          <p:spPr bwMode="auto">
            <a:xfrm flipH="1">
              <a:off x="1598613" y="2139950"/>
              <a:ext cx="0" cy="17033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2948" name="AutoShape 437"/>
          <p:cNvSpPr>
            <a:spLocks noChangeArrowheads="1"/>
          </p:cNvSpPr>
          <p:nvPr/>
        </p:nvSpPr>
        <p:spPr bwMode="auto">
          <a:xfrm>
            <a:off x="5538788" y="4149725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altLang="de-DE"/>
          </a:p>
        </p:txBody>
      </p:sp>
      <p:sp>
        <p:nvSpPr>
          <p:cNvPr id="82949" name="AutoShape 451"/>
          <p:cNvSpPr>
            <a:spLocks noChangeArrowheads="1"/>
          </p:cNvSpPr>
          <p:nvPr/>
        </p:nvSpPr>
        <p:spPr bwMode="auto">
          <a:xfrm flipH="1" flipV="1">
            <a:off x="3802063" y="4208463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altLang="de-DE"/>
          </a:p>
        </p:txBody>
      </p:sp>
      <p:grpSp>
        <p:nvGrpSpPr>
          <p:cNvPr id="82950" name="Group 403"/>
          <p:cNvGrpSpPr>
            <a:grpSpLocks/>
          </p:cNvGrpSpPr>
          <p:nvPr/>
        </p:nvGrpSpPr>
        <p:grpSpPr bwMode="auto">
          <a:xfrm rot="-5400000" flipH="1" flipV="1">
            <a:off x="4409282" y="4045744"/>
            <a:ext cx="311150" cy="490537"/>
            <a:chOff x="2820" y="264"/>
            <a:chExt cx="420" cy="1452"/>
          </a:xfrm>
        </p:grpSpPr>
        <p:sp>
          <p:nvSpPr>
            <p:cNvPr id="83002" name="Line 404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83003" name="Group 405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3004" name="Group 406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3007" name="Group 407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3009" name="Group 408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3012" name="Freeform 409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1060663012 w 1153"/>
                        <a:gd name="T41" fmla="*/ 2147483647 h 204"/>
                        <a:gd name="T42" fmla="*/ 557889732 w 1153"/>
                        <a:gd name="T43" fmla="*/ 2147483647 h 204"/>
                        <a:gd name="T44" fmla="*/ 262764175 w 1153"/>
                        <a:gd name="T45" fmla="*/ 2147483647 h 204"/>
                        <a:gd name="T46" fmla="*/ 0 w 1153"/>
                        <a:gd name="T47" fmla="*/ 2147483647 h 204"/>
                        <a:gd name="T48" fmla="*/ 1002340832 w 1153"/>
                        <a:gd name="T49" fmla="*/ 2147483647 h 204"/>
                        <a:gd name="T50" fmla="*/ 1264366148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013" name="Freeform 410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054740465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3010" name="Freeform 411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3011" name="Freeform 412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80491 h 33"/>
                      <a:gd name="T2" fmla="*/ 0 w 293"/>
                      <a:gd name="T3" fmla="*/ 78299 h 33"/>
                      <a:gd name="T4" fmla="*/ 81 w 293"/>
                      <a:gd name="T5" fmla="*/ 22214 h 33"/>
                      <a:gd name="T6" fmla="*/ 98 w 293"/>
                      <a:gd name="T7" fmla="*/ 10951 h 33"/>
                      <a:gd name="T8" fmla="*/ 111 w 293"/>
                      <a:gd name="T9" fmla="*/ 10951 h 33"/>
                      <a:gd name="T10" fmla="*/ 131 w 293"/>
                      <a:gd name="T11" fmla="*/ 0 h 33"/>
                      <a:gd name="T12" fmla="*/ 143 w 293"/>
                      <a:gd name="T13" fmla="*/ 0 h 33"/>
                      <a:gd name="T14" fmla="*/ 159 w 293"/>
                      <a:gd name="T15" fmla="*/ 10951 h 33"/>
                      <a:gd name="T16" fmla="*/ 172 w 293"/>
                      <a:gd name="T17" fmla="*/ 15597 h 33"/>
                      <a:gd name="T18" fmla="*/ 184 w 293"/>
                      <a:gd name="T19" fmla="*/ 22214 h 33"/>
                      <a:gd name="T20" fmla="*/ 193 w 293"/>
                      <a:gd name="T21" fmla="*/ 33014 h 33"/>
                      <a:gd name="T22" fmla="*/ 201 w 293"/>
                      <a:gd name="T23" fmla="*/ 45060 h 33"/>
                      <a:gd name="T24" fmla="*/ 207 w 293"/>
                      <a:gd name="T25" fmla="*/ 56515 h 33"/>
                      <a:gd name="T26" fmla="*/ 210 w 293"/>
                      <a:gd name="T27" fmla="*/ 66968 h 33"/>
                      <a:gd name="T28" fmla="*/ 211 w 293"/>
                      <a:gd name="T29" fmla="*/ 80491 h 33"/>
                      <a:gd name="T30" fmla="*/ 210 w 293"/>
                      <a:gd name="T31" fmla="*/ 91402 h 33"/>
                      <a:gd name="T32" fmla="*/ 207 w 293"/>
                      <a:gd name="T33" fmla="*/ 105882 h 33"/>
                      <a:gd name="T34" fmla="*/ 201 w 293"/>
                      <a:gd name="T35" fmla="*/ 114639 h 33"/>
                      <a:gd name="T36" fmla="*/ 193 w 293"/>
                      <a:gd name="T37" fmla="*/ 130179 h 33"/>
                      <a:gd name="T38" fmla="*/ 184 w 293"/>
                      <a:gd name="T39" fmla="*/ 138607 h 33"/>
                      <a:gd name="T40" fmla="*/ 172 w 293"/>
                      <a:gd name="T41" fmla="*/ 146587 h 33"/>
                      <a:gd name="T42" fmla="*/ 159 w 293"/>
                      <a:gd name="T43" fmla="*/ 157947 h 33"/>
                      <a:gd name="T44" fmla="*/ 143 w 293"/>
                      <a:gd name="T45" fmla="*/ 158827 h 33"/>
                      <a:gd name="T46" fmla="*/ 132 w 293"/>
                      <a:gd name="T47" fmla="*/ 158827 h 33"/>
                      <a:gd name="T48" fmla="*/ 111 w 293"/>
                      <a:gd name="T49" fmla="*/ 158827 h 33"/>
                      <a:gd name="T50" fmla="*/ 98 w 293"/>
                      <a:gd name="T51" fmla="*/ 157947 h 33"/>
                      <a:gd name="T52" fmla="*/ 81 w 293"/>
                      <a:gd name="T53" fmla="*/ 138607 h 33"/>
                      <a:gd name="T54" fmla="*/ 0 w 293"/>
                      <a:gd name="T55" fmla="*/ 80491 h 33"/>
                      <a:gd name="T56" fmla="*/ 0 w 293"/>
                      <a:gd name="T57" fmla="*/ 80491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3008" name="Line 413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3005" name="AutoShape 414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 altLang="de-DE"/>
              </a:p>
            </p:txBody>
          </p:sp>
          <p:sp>
            <p:nvSpPr>
              <p:cNvPr id="83006" name="Line 415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82951" name="Group 554"/>
          <p:cNvGrpSpPr>
            <a:grpSpLocks/>
          </p:cNvGrpSpPr>
          <p:nvPr/>
        </p:nvGrpSpPr>
        <p:grpSpPr bwMode="auto">
          <a:xfrm rot="5132664" flipH="1" flipV="1">
            <a:off x="6214269" y="3980656"/>
            <a:ext cx="311150" cy="490538"/>
            <a:chOff x="2820" y="264"/>
            <a:chExt cx="420" cy="1452"/>
          </a:xfrm>
        </p:grpSpPr>
        <p:sp>
          <p:nvSpPr>
            <p:cNvPr id="82990" name="Line 555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82991" name="Group 556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2992" name="Group 557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2995" name="Group 558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2997" name="Group 559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3000" name="Freeform 560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1060663012 w 1153"/>
                        <a:gd name="T41" fmla="*/ 2147483647 h 204"/>
                        <a:gd name="T42" fmla="*/ 557889732 w 1153"/>
                        <a:gd name="T43" fmla="*/ 2147483647 h 204"/>
                        <a:gd name="T44" fmla="*/ 262764175 w 1153"/>
                        <a:gd name="T45" fmla="*/ 2147483647 h 204"/>
                        <a:gd name="T46" fmla="*/ 0 w 1153"/>
                        <a:gd name="T47" fmla="*/ 2147483647 h 204"/>
                        <a:gd name="T48" fmla="*/ 1002340832 w 1153"/>
                        <a:gd name="T49" fmla="*/ 2147483647 h 204"/>
                        <a:gd name="T50" fmla="*/ 1264366148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001" name="Freeform 561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054740465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2998" name="Freeform 562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999" name="Freeform 563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80491 h 33"/>
                      <a:gd name="T2" fmla="*/ 0 w 293"/>
                      <a:gd name="T3" fmla="*/ 78299 h 33"/>
                      <a:gd name="T4" fmla="*/ 81 w 293"/>
                      <a:gd name="T5" fmla="*/ 22214 h 33"/>
                      <a:gd name="T6" fmla="*/ 98 w 293"/>
                      <a:gd name="T7" fmla="*/ 10951 h 33"/>
                      <a:gd name="T8" fmla="*/ 111 w 293"/>
                      <a:gd name="T9" fmla="*/ 10951 h 33"/>
                      <a:gd name="T10" fmla="*/ 131 w 293"/>
                      <a:gd name="T11" fmla="*/ 0 h 33"/>
                      <a:gd name="T12" fmla="*/ 143 w 293"/>
                      <a:gd name="T13" fmla="*/ 0 h 33"/>
                      <a:gd name="T14" fmla="*/ 159 w 293"/>
                      <a:gd name="T15" fmla="*/ 10951 h 33"/>
                      <a:gd name="T16" fmla="*/ 172 w 293"/>
                      <a:gd name="T17" fmla="*/ 15597 h 33"/>
                      <a:gd name="T18" fmla="*/ 184 w 293"/>
                      <a:gd name="T19" fmla="*/ 22214 h 33"/>
                      <a:gd name="T20" fmla="*/ 193 w 293"/>
                      <a:gd name="T21" fmla="*/ 33014 h 33"/>
                      <a:gd name="T22" fmla="*/ 201 w 293"/>
                      <a:gd name="T23" fmla="*/ 45060 h 33"/>
                      <a:gd name="T24" fmla="*/ 207 w 293"/>
                      <a:gd name="T25" fmla="*/ 56515 h 33"/>
                      <a:gd name="T26" fmla="*/ 210 w 293"/>
                      <a:gd name="T27" fmla="*/ 66968 h 33"/>
                      <a:gd name="T28" fmla="*/ 211 w 293"/>
                      <a:gd name="T29" fmla="*/ 80491 h 33"/>
                      <a:gd name="T30" fmla="*/ 210 w 293"/>
                      <a:gd name="T31" fmla="*/ 91402 h 33"/>
                      <a:gd name="T32" fmla="*/ 207 w 293"/>
                      <a:gd name="T33" fmla="*/ 105882 h 33"/>
                      <a:gd name="T34" fmla="*/ 201 w 293"/>
                      <a:gd name="T35" fmla="*/ 114639 h 33"/>
                      <a:gd name="T36" fmla="*/ 193 w 293"/>
                      <a:gd name="T37" fmla="*/ 130179 h 33"/>
                      <a:gd name="T38" fmla="*/ 184 w 293"/>
                      <a:gd name="T39" fmla="*/ 138607 h 33"/>
                      <a:gd name="T40" fmla="*/ 172 w 293"/>
                      <a:gd name="T41" fmla="*/ 146587 h 33"/>
                      <a:gd name="T42" fmla="*/ 159 w 293"/>
                      <a:gd name="T43" fmla="*/ 157947 h 33"/>
                      <a:gd name="T44" fmla="*/ 143 w 293"/>
                      <a:gd name="T45" fmla="*/ 158827 h 33"/>
                      <a:gd name="T46" fmla="*/ 132 w 293"/>
                      <a:gd name="T47" fmla="*/ 158827 h 33"/>
                      <a:gd name="T48" fmla="*/ 111 w 293"/>
                      <a:gd name="T49" fmla="*/ 158827 h 33"/>
                      <a:gd name="T50" fmla="*/ 98 w 293"/>
                      <a:gd name="T51" fmla="*/ 157947 h 33"/>
                      <a:gd name="T52" fmla="*/ 81 w 293"/>
                      <a:gd name="T53" fmla="*/ 138607 h 33"/>
                      <a:gd name="T54" fmla="*/ 0 w 293"/>
                      <a:gd name="T55" fmla="*/ 80491 h 33"/>
                      <a:gd name="T56" fmla="*/ 0 w 293"/>
                      <a:gd name="T57" fmla="*/ 80491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2996" name="Line 564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2993" name="AutoShape 565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 altLang="de-DE"/>
              </a:p>
            </p:txBody>
          </p:sp>
          <p:sp>
            <p:nvSpPr>
              <p:cNvPr id="82994" name="Line 566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81" name="Oval 115"/>
          <p:cNvSpPr>
            <a:spLocks noChangeArrowheads="1"/>
          </p:cNvSpPr>
          <p:nvPr/>
        </p:nvSpPr>
        <p:spPr bwMode="auto">
          <a:xfrm flipH="1">
            <a:off x="1627188" y="3341688"/>
            <a:ext cx="931862" cy="941387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altLang="de-DE"/>
          </a:p>
        </p:txBody>
      </p:sp>
      <p:sp>
        <p:nvSpPr>
          <p:cNvPr id="182" name="Oval 115"/>
          <p:cNvSpPr>
            <a:spLocks noChangeArrowheads="1"/>
          </p:cNvSpPr>
          <p:nvPr/>
        </p:nvSpPr>
        <p:spPr bwMode="auto">
          <a:xfrm flipH="1">
            <a:off x="1633538" y="1350963"/>
            <a:ext cx="931862" cy="93980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altLang="de-DE"/>
          </a:p>
        </p:txBody>
      </p:sp>
      <p:sp>
        <p:nvSpPr>
          <p:cNvPr id="183" name="Oval 115"/>
          <p:cNvSpPr>
            <a:spLocks noChangeArrowheads="1"/>
          </p:cNvSpPr>
          <p:nvPr/>
        </p:nvSpPr>
        <p:spPr bwMode="auto">
          <a:xfrm flipH="1">
            <a:off x="4806950" y="3243263"/>
            <a:ext cx="931863" cy="93980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altLang="de-DE"/>
          </a:p>
        </p:txBody>
      </p:sp>
      <p:grpSp>
        <p:nvGrpSpPr>
          <p:cNvPr id="82955" name="Gruppieren 1"/>
          <p:cNvGrpSpPr>
            <a:grpSpLocks/>
          </p:cNvGrpSpPr>
          <p:nvPr/>
        </p:nvGrpSpPr>
        <p:grpSpPr bwMode="auto">
          <a:xfrm>
            <a:off x="3460750" y="2930525"/>
            <a:ext cx="863600" cy="831850"/>
            <a:chOff x="3460750" y="2930525"/>
            <a:chExt cx="863600" cy="831850"/>
          </a:xfrm>
        </p:grpSpPr>
        <p:sp>
          <p:nvSpPr>
            <p:cNvPr id="82988" name="Line 90"/>
            <p:cNvSpPr>
              <a:spLocks noChangeShapeType="1"/>
            </p:cNvSpPr>
            <p:nvPr/>
          </p:nvSpPr>
          <p:spPr bwMode="auto">
            <a:xfrm>
              <a:off x="3460750" y="3762375"/>
              <a:ext cx="83819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2989" name="Line 91"/>
            <p:cNvSpPr>
              <a:spLocks noChangeShapeType="1"/>
            </p:cNvSpPr>
            <p:nvPr/>
          </p:nvSpPr>
          <p:spPr bwMode="auto">
            <a:xfrm>
              <a:off x="3506789" y="2930525"/>
              <a:ext cx="817561" cy="8318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82956" name="Text Box 92"/>
          <p:cNvSpPr txBox="1">
            <a:spLocks noChangeArrowheads="1"/>
          </p:cNvSpPr>
          <p:nvPr/>
        </p:nvSpPr>
        <p:spPr bwMode="auto">
          <a:xfrm>
            <a:off x="3370263" y="3302000"/>
            <a:ext cx="611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2000" b="1"/>
              <a:t>45°</a:t>
            </a:r>
          </a:p>
        </p:txBody>
      </p:sp>
      <p:sp>
        <p:nvSpPr>
          <p:cNvPr id="82957" name="Oval 74"/>
          <p:cNvSpPr>
            <a:spLocks noChangeArrowheads="1"/>
          </p:cNvSpPr>
          <p:nvPr/>
        </p:nvSpPr>
        <p:spPr bwMode="auto">
          <a:xfrm>
            <a:off x="1978025" y="420846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82958" name="Oval 74"/>
          <p:cNvSpPr>
            <a:spLocks noChangeArrowheads="1"/>
          </p:cNvSpPr>
          <p:nvPr/>
        </p:nvSpPr>
        <p:spPr bwMode="auto">
          <a:xfrm>
            <a:off x="1512888" y="377031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82959" name="Oval 74"/>
          <p:cNvSpPr>
            <a:spLocks noChangeArrowheads="1"/>
          </p:cNvSpPr>
          <p:nvPr/>
        </p:nvSpPr>
        <p:spPr bwMode="auto">
          <a:xfrm>
            <a:off x="1501775" y="265430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82960" name="Oval 74"/>
          <p:cNvSpPr>
            <a:spLocks noChangeArrowheads="1"/>
          </p:cNvSpPr>
          <p:nvPr/>
        </p:nvSpPr>
        <p:spPr bwMode="auto">
          <a:xfrm>
            <a:off x="1544638" y="168751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82961" name="Oval 74"/>
          <p:cNvSpPr>
            <a:spLocks noChangeArrowheads="1"/>
          </p:cNvSpPr>
          <p:nvPr/>
        </p:nvSpPr>
        <p:spPr bwMode="auto">
          <a:xfrm>
            <a:off x="2378075" y="149542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82962" name="Oval 74"/>
          <p:cNvSpPr>
            <a:spLocks noChangeArrowheads="1"/>
          </p:cNvSpPr>
          <p:nvPr/>
        </p:nvSpPr>
        <p:spPr bwMode="auto">
          <a:xfrm>
            <a:off x="3424238" y="255428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82963" name="Oval 74"/>
          <p:cNvSpPr>
            <a:spLocks noChangeArrowheads="1"/>
          </p:cNvSpPr>
          <p:nvPr/>
        </p:nvSpPr>
        <p:spPr bwMode="auto">
          <a:xfrm>
            <a:off x="4833938" y="401637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82964" name="Oval 74"/>
          <p:cNvSpPr>
            <a:spLocks noChangeArrowheads="1"/>
          </p:cNvSpPr>
          <p:nvPr/>
        </p:nvSpPr>
        <p:spPr bwMode="auto">
          <a:xfrm>
            <a:off x="5200650" y="411638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82965" name="Oval 74"/>
          <p:cNvSpPr>
            <a:spLocks noChangeArrowheads="1"/>
          </p:cNvSpPr>
          <p:nvPr/>
        </p:nvSpPr>
        <p:spPr bwMode="auto">
          <a:xfrm>
            <a:off x="2003425" y="128428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82966" name="Text Box 1144"/>
          <p:cNvSpPr txBox="1">
            <a:spLocks noChangeArrowheads="1"/>
          </p:cNvSpPr>
          <p:nvPr/>
        </p:nvSpPr>
        <p:spPr bwMode="auto">
          <a:xfrm rot="2755911" flipH="1">
            <a:off x="3687763" y="2460625"/>
            <a:ext cx="892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2000"/>
              <a:t>(      )</a:t>
            </a:r>
          </a:p>
        </p:txBody>
      </p:sp>
      <p:grpSp>
        <p:nvGrpSpPr>
          <p:cNvPr id="82967" name="Group 498"/>
          <p:cNvGrpSpPr>
            <a:grpSpLocks/>
          </p:cNvGrpSpPr>
          <p:nvPr/>
        </p:nvGrpSpPr>
        <p:grpSpPr bwMode="auto">
          <a:xfrm rot="3455331" flipH="1">
            <a:off x="1254125" y="2997200"/>
            <a:ext cx="1035050" cy="463550"/>
            <a:chOff x="4875" y="7237"/>
            <a:chExt cx="4230" cy="1883"/>
          </a:xfrm>
        </p:grpSpPr>
        <p:sp>
          <p:nvSpPr>
            <p:cNvPr id="82986" name="Arc 499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2987" name="AutoShape 500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 altLang="de-DE"/>
            </a:p>
          </p:txBody>
        </p:sp>
      </p:grpSp>
      <p:grpSp>
        <p:nvGrpSpPr>
          <p:cNvPr id="82968" name="Group 1141"/>
          <p:cNvGrpSpPr>
            <a:grpSpLocks/>
          </p:cNvGrpSpPr>
          <p:nvPr/>
        </p:nvGrpSpPr>
        <p:grpSpPr bwMode="auto">
          <a:xfrm rot="13738452" flipV="1">
            <a:off x="3458369" y="2088356"/>
            <a:ext cx="365125" cy="246063"/>
            <a:chOff x="4369" y="894"/>
            <a:chExt cx="230" cy="155"/>
          </a:xfrm>
        </p:grpSpPr>
        <p:sp>
          <p:nvSpPr>
            <p:cNvPr id="82984" name="AutoShape 1142"/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9352" tIns="39676" rIns="79352" bIns="39676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AU" altLang="en-US" sz="1400" b="1"/>
            </a:p>
          </p:txBody>
        </p:sp>
        <p:sp>
          <p:nvSpPr>
            <p:cNvPr id="82985" name="Line 1143"/>
            <p:cNvSpPr>
              <a:spLocks noChangeShapeType="1"/>
            </p:cNvSpPr>
            <p:nvPr/>
          </p:nvSpPr>
          <p:spPr bwMode="auto">
            <a:xfrm>
              <a:off x="4369" y="902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  <p:grpSp>
        <p:nvGrpSpPr>
          <p:cNvPr id="82969" name="Group 1171"/>
          <p:cNvGrpSpPr>
            <a:grpSpLocks/>
          </p:cNvGrpSpPr>
          <p:nvPr/>
        </p:nvGrpSpPr>
        <p:grpSpPr bwMode="auto">
          <a:xfrm rot="2560697" flipH="1" flipV="1">
            <a:off x="3887788" y="2565400"/>
            <a:ext cx="365125" cy="246063"/>
            <a:chOff x="4369" y="894"/>
            <a:chExt cx="230" cy="155"/>
          </a:xfrm>
        </p:grpSpPr>
        <p:sp>
          <p:nvSpPr>
            <p:cNvPr id="82982" name="AutoShape 1172"/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9352" tIns="39676" rIns="79352" bIns="39676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AU" altLang="en-US" sz="1400" b="1"/>
            </a:p>
          </p:txBody>
        </p:sp>
        <p:sp>
          <p:nvSpPr>
            <p:cNvPr id="82983" name="Line 1173"/>
            <p:cNvSpPr>
              <a:spLocks noChangeShapeType="1"/>
            </p:cNvSpPr>
            <p:nvPr/>
          </p:nvSpPr>
          <p:spPr bwMode="auto">
            <a:xfrm>
              <a:off x="4369" y="902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  <p:grpSp>
        <p:nvGrpSpPr>
          <p:cNvPr id="82970" name="Group 1133"/>
          <p:cNvGrpSpPr>
            <a:grpSpLocks/>
          </p:cNvGrpSpPr>
          <p:nvPr/>
        </p:nvGrpSpPr>
        <p:grpSpPr bwMode="auto">
          <a:xfrm rot="2480003" flipH="1" flipV="1">
            <a:off x="3452813" y="2687638"/>
            <a:ext cx="365125" cy="246062"/>
            <a:chOff x="4369" y="894"/>
            <a:chExt cx="230" cy="155"/>
          </a:xfrm>
        </p:grpSpPr>
        <p:sp>
          <p:nvSpPr>
            <p:cNvPr id="82980" name="AutoShape 1134"/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9352" tIns="39676" rIns="79352" bIns="39676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AU" altLang="en-US" sz="1400" b="1"/>
            </a:p>
          </p:txBody>
        </p:sp>
        <p:sp>
          <p:nvSpPr>
            <p:cNvPr id="82981" name="Line 1135"/>
            <p:cNvSpPr>
              <a:spLocks noChangeShapeType="1"/>
            </p:cNvSpPr>
            <p:nvPr/>
          </p:nvSpPr>
          <p:spPr bwMode="auto">
            <a:xfrm>
              <a:off x="4369" y="902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  <p:grpSp>
        <p:nvGrpSpPr>
          <p:cNvPr id="82971" name="Group 1136"/>
          <p:cNvGrpSpPr>
            <a:grpSpLocks/>
          </p:cNvGrpSpPr>
          <p:nvPr/>
        </p:nvGrpSpPr>
        <p:grpSpPr bwMode="auto">
          <a:xfrm rot="13270776" flipV="1">
            <a:off x="3243263" y="2403475"/>
            <a:ext cx="365125" cy="246063"/>
            <a:chOff x="4369" y="894"/>
            <a:chExt cx="230" cy="155"/>
          </a:xfrm>
        </p:grpSpPr>
        <p:sp>
          <p:nvSpPr>
            <p:cNvPr id="82978" name="AutoShape 1137"/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9352" tIns="39676" rIns="79352" bIns="39676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AU" altLang="en-US" sz="1400" b="1"/>
            </a:p>
          </p:txBody>
        </p:sp>
        <p:sp>
          <p:nvSpPr>
            <p:cNvPr id="82979" name="Line 1138"/>
            <p:cNvSpPr>
              <a:spLocks noChangeShapeType="1"/>
            </p:cNvSpPr>
            <p:nvPr/>
          </p:nvSpPr>
          <p:spPr bwMode="auto">
            <a:xfrm>
              <a:off x="4369" y="902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  <p:sp>
        <p:nvSpPr>
          <p:cNvPr id="82972" name="Text Box 1144"/>
          <p:cNvSpPr txBox="1">
            <a:spLocks noChangeArrowheads="1"/>
          </p:cNvSpPr>
          <p:nvPr/>
        </p:nvSpPr>
        <p:spPr bwMode="auto">
          <a:xfrm rot="2755911" flipH="1">
            <a:off x="3238500" y="2070100"/>
            <a:ext cx="892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2000"/>
              <a:t>(      )</a:t>
            </a:r>
          </a:p>
        </p:txBody>
      </p:sp>
      <p:sp>
        <p:nvSpPr>
          <p:cNvPr id="169" name="Text Box 40"/>
          <p:cNvSpPr txBox="1">
            <a:spLocks noChangeArrowheads="1"/>
          </p:cNvSpPr>
          <p:nvPr/>
        </p:nvSpPr>
        <p:spPr bwMode="auto">
          <a:xfrm>
            <a:off x="4576763" y="1236663"/>
            <a:ext cx="2954337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Gerissene Rollen können positiv oder negativ sein.</a:t>
            </a:r>
          </a:p>
        </p:txBody>
      </p:sp>
      <p:sp>
        <p:nvSpPr>
          <p:cNvPr id="175" name="Text Box 41"/>
          <p:cNvSpPr txBox="1">
            <a:spLocks noChangeArrowheads="1"/>
          </p:cNvSpPr>
          <p:nvPr/>
        </p:nvSpPr>
        <p:spPr bwMode="auto">
          <a:xfrm>
            <a:off x="5772150" y="2538914"/>
            <a:ext cx="28527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>
                <a:solidFill>
                  <a:srgbClr val="0000FF"/>
                </a:solidFill>
              </a:rPr>
              <a:t>Fassrolle oder axial geflogene Rolle anstatt Gerissener Rolle:</a:t>
            </a:r>
            <a:br>
              <a:rPr lang="de-DE" altLang="de-DE" sz="1600" b="1" dirty="0">
                <a:solidFill>
                  <a:srgbClr val="0000FF"/>
                </a:solidFill>
              </a:rPr>
            </a:br>
            <a:r>
              <a:rPr lang="de-DE" altLang="de-DE" sz="1600" b="1" dirty="0">
                <a:solidFill>
                  <a:srgbClr val="FF3300"/>
                </a:solidFill>
              </a:rPr>
              <a:t>Punktabzug: &gt; 5 Punkte.</a:t>
            </a:r>
          </a:p>
        </p:txBody>
      </p:sp>
      <p:sp>
        <p:nvSpPr>
          <p:cNvPr id="197" name="Text Box 40"/>
          <p:cNvSpPr txBox="1">
            <a:spLocks noChangeArrowheads="1"/>
          </p:cNvSpPr>
          <p:nvPr/>
        </p:nvSpPr>
        <p:spPr bwMode="auto">
          <a:xfrm>
            <a:off x="3370264" y="815975"/>
            <a:ext cx="53514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Rolle and Gerissenen Rollen in der Mitte der Strecke.</a:t>
            </a:r>
          </a:p>
        </p:txBody>
      </p:sp>
      <p:sp>
        <p:nvSpPr>
          <p:cNvPr id="198" name="Text Box 107"/>
          <p:cNvSpPr txBox="1">
            <a:spLocks noChangeArrowheads="1"/>
          </p:cNvSpPr>
          <p:nvPr/>
        </p:nvSpPr>
        <p:spPr bwMode="auto">
          <a:xfrm>
            <a:off x="4589463" y="1870075"/>
            <a:ext cx="4381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en-US" sz="1600" b="1" dirty="0" err="1">
                <a:solidFill>
                  <a:srgbClr val="0000FF"/>
                </a:solidFill>
              </a:rPr>
              <a:t>Zwischen</a:t>
            </a:r>
            <a:r>
              <a:rPr lang="en-GB" altLang="en-US" sz="1600" b="1" dirty="0">
                <a:solidFill>
                  <a:srgbClr val="0000FF"/>
                </a:solidFill>
              </a:rPr>
              <a:t> </a:t>
            </a:r>
            <a:r>
              <a:rPr lang="en-GB" altLang="en-US" sz="1600" b="1" dirty="0" err="1">
                <a:solidFill>
                  <a:srgbClr val="0000FF"/>
                </a:solidFill>
              </a:rPr>
              <a:t>Gerissenen</a:t>
            </a:r>
            <a:r>
              <a:rPr lang="en-GB" altLang="en-US" sz="1600" b="1" dirty="0">
                <a:solidFill>
                  <a:srgbClr val="0000FF"/>
                </a:solidFill>
              </a:rPr>
              <a:t> </a:t>
            </a:r>
            <a:r>
              <a:rPr lang="en-GB" altLang="en-US" sz="1600" b="1" dirty="0" err="1">
                <a:solidFill>
                  <a:srgbClr val="0000FF"/>
                </a:solidFill>
              </a:rPr>
              <a:t>Rollen</a:t>
            </a:r>
            <a:r>
              <a:rPr lang="en-GB" altLang="en-US" sz="1600" b="1" dirty="0">
                <a:solidFill>
                  <a:srgbClr val="0000FF"/>
                </a:solidFill>
              </a:rPr>
              <a:t> in </a:t>
            </a:r>
            <a:r>
              <a:rPr lang="en-GB" altLang="en-US" sz="1600" b="1" dirty="0" err="1">
                <a:solidFill>
                  <a:srgbClr val="0000FF"/>
                </a:solidFill>
              </a:rPr>
              <a:t>entgegen-gesetzter</a:t>
            </a:r>
            <a:r>
              <a:rPr lang="en-GB" altLang="en-US" sz="1600" b="1" dirty="0">
                <a:solidFill>
                  <a:srgbClr val="0000FF"/>
                </a:solidFill>
              </a:rPr>
              <a:t> </a:t>
            </a:r>
            <a:r>
              <a:rPr lang="en-GB" altLang="en-US" sz="1600" b="1" dirty="0" err="1">
                <a:solidFill>
                  <a:srgbClr val="0000FF"/>
                </a:solidFill>
              </a:rPr>
              <a:t>Richtung</a:t>
            </a:r>
            <a:r>
              <a:rPr lang="en-GB" altLang="en-US" sz="1600" b="1" dirty="0">
                <a:solidFill>
                  <a:srgbClr val="0000FF"/>
                </a:solidFill>
              </a:rPr>
              <a:t> </a:t>
            </a:r>
            <a:r>
              <a:rPr lang="en-GB" altLang="en-US" sz="1600" b="1" dirty="0" err="1">
                <a:solidFill>
                  <a:srgbClr val="0000FF"/>
                </a:solidFill>
              </a:rPr>
              <a:t>darf</a:t>
            </a:r>
            <a:r>
              <a:rPr lang="en-GB" altLang="en-US" sz="1600" b="1" dirty="0">
                <a:solidFill>
                  <a:srgbClr val="0000FF"/>
                </a:solidFill>
              </a:rPr>
              <a:t> </a:t>
            </a:r>
            <a:r>
              <a:rPr lang="en-GB" altLang="en-US" sz="1600" b="1" dirty="0" err="1">
                <a:solidFill>
                  <a:srgbClr val="0000FF"/>
                </a:solidFill>
              </a:rPr>
              <a:t>keine</a:t>
            </a:r>
            <a:r>
              <a:rPr lang="en-GB" altLang="en-US" sz="1600" b="1" dirty="0">
                <a:solidFill>
                  <a:srgbClr val="0000FF"/>
                </a:solidFill>
              </a:rPr>
              <a:t> </a:t>
            </a:r>
            <a:r>
              <a:rPr lang="en-GB" altLang="en-US" sz="1600" b="1" dirty="0" err="1">
                <a:solidFill>
                  <a:srgbClr val="0000FF"/>
                </a:solidFill>
              </a:rPr>
              <a:t>Strecke</a:t>
            </a:r>
            <a:r>
              <a:rPr lang="en-GB" altLang="en-US" sz="1600" b="1" dirty="0">
                <a:solidFill>
                  <a:srgbClr val="0000FF"/>
                </a:solidFill>
              </a:rPr>
              <a:t> sein.</a:t>
            </a:r>
          </a:p>
        </p:txBody>
      </p:sp>
      <p:sp>
        <p:nvSpPr>
          <p:cNvPr id="199" name="Text Box 92"/>
          <p:cNvSpPr txBox="1">
            <a:spLocks noChangeArrowheads="1"/>
          </p:cNvSpPr>
          <p:nvPr/>
        </p:nvSpPr>
        <p:spPr bwMode="auto">
          <a:xfrm>
            <a:off x="6110288" y="3724275"/>
            <a:ext cx="2911904" cy="338554"/>
          </a:xfrm>
          <a:prstGeom prst="rect">
            <a:avLst/>
          </a:prstGeom>
          <a:noFill/>
          <a:ln w="38100">
            <a:solidFill>
              <a:srgbClr val="F9FE24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Alle Radien sind gleich.</a:t>
            </a:r>
          </a:p>
        </p:txBody>
      </p:sp>
      <p:sp>
        <p:nvSpPr>
          <p:cNvPr id="78" name="Text Box 401">
            <a:extLst>
              <a:ext uri="{FF2B5EF4-FFF2-40B4-BE49-F238E27FC236}">
                <a16:creationId xmlns:a16="http://schemas.microsoft.com/office/drawing/2014/main" id="{521D6006-021F-438C-A54B-5D3F5790F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3153" y="91285"/>
            <a:ext cx="7151687" cy="69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pPr defTabSz="793750" eaLnBrk="0" hangingPunct="0"/>
            <a:r>
              <a:rPr lang="en-US" altLang="de-DE" sz="2000" b="1" dirty="0"/>
              <a:t>F-25.08 </a:t>
            </a:r>
            <a:r>
              <a:rPr lang="en-US" sz="2000" b="1" dirty="0" err="1"/>
              <a:t>Haifisch-Flosse</a:t>
            </a:r>
            <a:r>
              <a:rPr lang="en-US" sz="2000" b="1" dirty="0"/>
              <a:t> </a:t>
            </a:r>
            <a:r>
              <a:rPr lang="en-US" sz="2000" b="1" dirty="0" err="1"/>
              <a:t>mit</a:t>
            </a:r>
            <a:r>
              <a:rPr lang="en-US" sz="2000" b="1" dirty="0"/>
              <a:t> Rolle, </a:t>
            </a:r>
            <a:r>
              <a:rPr lang="en-US" sz="2000" b="1" dirty="0" err="1"/>
              <a:t>zwei</a:t>
            </a:r>
            <a:r>
              <a:rPr lang="en-US" sz="2000" b="1" dirty="0"/>
              <a:t> </a:t>
            </a:r>
            <a:r>
              <a:rPr lang="en-US" sz="2000" b="1" dirty="0" err="1"/>
              <a:t>Gerissenen</a:t>
            </a:r>
            <a:r>
              <a:rPr lang="en-US" sz="2000" b="1" dirty="0"/>
              <a:t> </a:t>
            </a:r>
            <a:r>
              <a:rPr lang="en-US" sz="2000" b="1" dirty="0" err="1"/>
              <a:t>Rollen</a:t>
            </a:r>
            <a:r>
              <a:rPr lang="en-US" sz="2000" b="1" dirty="0"/>
              <a:t> 	  in </a:t>
            </a:r>
            <a:r>
              <a:rPr lang="en-US" sz="2000" b="1" dirty="0" err="1"/>
              <a:t>entgegengesetzter</a:t>
            </a:r>
            <a:r>
              <a:rPr lang="en-US" sz="2000" b="1" dirty="0"/>
              <a:t> </a:t>
            </a:r>
            <a:r>
              <a:rPr lang="en-US" sz="2000" b="1" dirty="0" err="1"/>
              <a:t>Richtung</a:t>
            </a:r>
            <a:endParaRPr lang="en-GB" altLang="de-DE" sz="2000" b="1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autoUpdateAnimBg="0"/>
      <p:bldP spid="175" grpId="0"/>
      <p:bldP spid="197" grpId="0" autoUpdateAnimBg="0"/>
      <p:bldP spid="198" grpId="0"/>
      <p:bldP spid="19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 Box 11"/>
          <p:cNvSpPr txBox="1">
            <a:spLocks noChangeArrowheads="1"/>
          </p:cNvSpPr>
          <p:nvPr/>
        </p:nvSpPr>
        <p:spPr bwMode="auto">
          <a:xfrm>
            <a:off x="1552575" y="192088"/>
            <a:ext cx="7591425" cy="57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en-US" altLang="de-DE" sz="2000" b="1" dirty="0"/>
              <a:t>F-25.09 </a:t>
            </a:r>
            <a:r>
              <a:rPr lang="en-US" sz="2000" b="1" dirty="0" err="1"/>
              <a:t>Quadratische</a:t>
            </a:r>
            <a:r>
              <a:rPr lang="en-US" sz="2000" b="1" dirty="0"/>
              <a:t> </a:t>
            </a:r>
            <a:r>
              <a:rPr lang="en-US" sz="2000" b="1" dirty="0" err="1"/>
              <a:t>stehendeAcht</a:t>
            </a:r>
            <a:r>
              <a:rPr lang="en-US" sz="2000" b="1" dirty="0"/>
              <a:t> </a:t>
            </a:r>
            <a:r>
              <a:rPr lang="en-US" sz="2000" b="1" dirty="0" err="1"/>
              <a:t>mit</a:t>
            </a:r>
            <a:r>
              <a:rPr lang="en-US" sz="2000" b="1" dirty="0"/>
              <a:t> </a:t>
            </a:r>
            <a:r>
              <a:rPr lang="en-US" sz="2000" b="1" dirty="0" err="1"/>
              <a:t>halber</a:t>
            </a:r>
            <a:r>
              <a:rPr lang="en-US" sz="2000" b="1" dirty="0"/>
              <a:t> Rolle, Rolle, 	  </a:t>
            </a:r>
            <a:r>
              <a:rPr lang="en-US" sz="2000" b="1" dirty="0" err="1"/>
              <a:t>Viertelrolle</a:t>
            </a:r>
            <a:r>
              <a:rPr lang="en-US" sz="2000" b="1" dirty="0"/>
              <a:t>, Rolle, </a:t>
            </a:r>
            <a:r>
              <a:rPr lang="en-US" sz="2000" b="1" dirty="0" err="1"/>
              <a:t>Viertelrolle</a:t>
            </a:r>
            <a:r>
              <a:rPr lang="en-US" sz="2000" b="1" dirty="0"/>
              <a:t>, Rolle, </a:t>
            </a:r>
            <a:r>
              <a:rPr lang="en-US" sz="2000" b="1" dirty="0" err="1"/>
              <a:t>halber</a:t>
            </a:r>
            <a:r>
              <a:rPr lang="en-US" sz="2000" b="1" dirty="0"/>
              <a:t> Rolle</a:t>
            </a:r>
            <a:endParaRPr lang="en-GB" altLang="de-DE" sz="2000" b="1" dirty="0"/>
          </a:p>
        </p:txBody>
      </p:sp>
      <p:sp>
        <p:nvSpPr>
          <p:cNvPr id="83970" name="Text Box 545"/>
          <p:cNvSpPr txBox="1">
            <a:spLocks noChangeArrowheads="1"/>
          </p:cNvSpPr>
          <p:nvPr/>
        </p:nvSpPr>
        <p:spPr bwMode="auto">
          <a:xfrm>
            <a:off x="8190707" y="6404394"/>
            <a:ext cx="9398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de-DE" altLang="de-DE" sz="1200" b="1"/>
              <a:t>F-25.09.01</a:t>
            </a:r>
            <a:endParaRPr lang="de-DE" altLang="de-DE"/>
          </a:p>
        </p:txBody>
      </p:sp>
      <p:sp>
        <p:nvSpPr>
          <p:cNvPr id="108" name="Text Box 1178"/>
          <p:cNvSpPr txBox="1">
            <a:spLocks noChangeArrowheads="1"/>
          </p:cNvSpPr>
          <p:nvPr/>
        </p:nvSpPr>
        <p:spPr bwMode="auto">
          <a:xfrm>
            <a:off x="2344738" y="1876606"/>
            <a:ext cx="1304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en-US" sz="1600" b="1" dirty="0"/>
              <a:t>¼ Rolle</a:t>
            </a:r>
          </a:p>
        </p:txBody>
      </p:sp>
      <p:sp>
        <p:nvSpPr>
          <p:cNvPr id="109" name="Text Box 1179"/>
          <p:cNvSpPr txBox="1">
            <a:spLocks noChangeArrowheads="1"/>
          </p:cNvSpPr>
          <p:nvPr/>
        </p:nvSpPr>
        <p:spPr bwMode="auto">
          <a:xfrm>
            <a:off x="5174532" y="1777654"/>
            <a:ext cx="1304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en-US" sz="1600" b="1" dirty="0"/>
              <a:t>¼ Rolle</a:t>
            </a:r>
          </a:p>
        </p:txBody>
      </p:sp>
      <p:sp>
        <p:nvSpPr>
          <p:cNvPr id="83973" name="AutoShape 1210"/>
          <p:cNvSpPr>
            <a:spLocks noChangeArrowheads="1"/>
          </p:cNvSpPr>
          <p:nvPr/>
        </p:nvSpPr>
        <p:spPr bwMode="auto">
          <a:xfrm rot="10856835" flipH="1">
            <a:off x="5895975" y="4238625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AU" altLang="en-US" sz="1400" b="1"/>
          </a:p>
        </p:txBody>
      </p:sp>
      <p:grpSp>
        <p:nvGrpSpPr>
          <p:cNvPr id="83974" name="Group 1211"/>
          <p:cNvGrpSpPr>
            <a:grpSpLocks/>
          </p:cNvGrpSpPr>
          <p:nvPr/>
        </p:nvGrpSpPr>
        <p:grpSpPr bwMode="auto">
          <a:xfrm rot="5238463" flipH="1" flipV="1">
            <a:off x="2466181" y="3982245"/>
            <a:ext cx="371475" cy="550862"/>
            <a:chOff x="2820" y="264"/>
            <a:chExt cx="420" cy="1452"/>
          </a:xfrm>
        </p:grpSpPr>
        <p:sp>
          <p:nvSpPr>
            <p:cNvPr id="84180" name="Line 1212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84181" name="Group 1213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4182" name="Group 1214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4185" name="Group 1215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4187" name="Group 1216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4190" name="Freeform 1217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540278332 w 1153"/>
                        <a:gd name="T1" fmla="*/ 2147483647 h 204"/>
                        <a:gd name="T2" fmla="*/ 1672401282 w 1153"/>
                        <a:gd name="T3" fmla="*/ 2147483647 h 204"/>
                        <a:gd name="T4" fmla="*/ 1783935393 w 1153"/>
                        <a:gd name="T5" fmla="*/ 2147483647 h 204"/>
                        <a:gd name="T6" fmla="*/ 1859984738 w 1153"/>
                        <a:gd name="T7" fmla="*/ 2147483647 h 204"/>
                        <a:gd name="T8" fmla="*/ 1881257335 w 1153"/>
                        <a:gd name="T9" fmla="*/ 2147483647 h 204"/>
                        <a:gd name="T10" fmla="*/ 1881257335 w 1153"/>
                        <a:gd name="T11" fmla="*/ 2147483647 h 204"/>
                        <a:gd name="T12" fmla="*/ 1881257335 w 1153"/>
                        <a:gd name="T13" fmla="*/ 2147483647 h 204"/>
                        <a:gd name="T14" fmla="*/ 1879878948 w 1153"/>
                        <a:gd name="T15" fmla="*/ 2147483647 h 204"/>
                        <a:gd name="T16" fmla="*/ 1871532533 w 1153"/>
                        <a:gd name="T17" fmla="*/ 2147483647 h 204"/>
                        <a:gd name="T18" fmla="*/ 1870009567 w 1153"/>
                        <a:gd name="T19" fmla="*/ 2147483647 h 204"/>
                        <a:gd name="T20" fmla="*/ 1863810087 w 1153"/>
                        <a:gd name="T21" fmla="*/ 2147483647 h 204"/>
                        <a:gd name="T22" fmla="*/ 1846805272 w 1153"/>
                        <a:gd name="T23" fmla="*/ 2147483647 h 204"/>
                        <a:gd name="T24" fmla="*/ 1832340906 w 1153"/>
                        <a:gd name="T25" fmla="*/ 2147483647 h 204"/>
                        <a:gd name="T26" fmla="*/ 1814609937 w 1153"/>
                        <a:gd name="T27" fmla="*/ 2147483647 h 204"/>
                        <a:gd name="T28" fmla="*/ 1657953222 w 1153"/>
                        <a:gd name="T29" fmla="*/ 2147483647 h 204"/>
                        <a:gd name="T30" fmla="*/ 1519249235 w 1153"/>
                        <a:gd name="T31" fmla="*/ 2147483647 h 204"/>
                        <a:gd name="T32" fmla="*/ 1324916250 w 1153"/>
                        <a:gd name="T33" fmla="*/ 2147483647 h 204"/>
                        <a:gd name="T34" fmla="*/ 1005242184 w 1153"/>
                        <a:gd name="T35" fmla="*/ 2147483647 h 204"/>
                        <a:gd name="T36" fmla="*/ 292063525 w 1153"/>
                        <a:gd name="T37" fmla="*/ 2147483647 h 204"/>
                        <a:gd name="T38" fmla="*/ 216910526 w 1153"/>
                        <a:gd name="T39" fmla="*/ 2147483647 h 204"/>
                        <a:gd name="T40" fmla="*/ 24584814 w 1153"/>
                        <a:gd name="T41" fmla="*/ 2147483647 h 204"/>
                        <a:gd name="T42" fmla="*/ 12931171 w 1153"/>
                        <a:gd name="T43" fmla="*/ 2147483647 h 204"/>
                        <a:gd name="T44" fmla="*/ 6090539 w 1153"/>
                        <a:gd name="T45" fmla="*/ 2147483647 h 204"/>
                        <a:gd name="T46" fmla="*/ 0 w 1153"/>
                        <a:gd name="T47" fmla="*/ 2147483647 h 204"/>
                        <a:gd name="T48" fmla="*/ 23232975 w 1153"/>
                        <a:gd name="T49" fmla="*/ 654576777 h 204"/>
                        <a:gd name="T50" fmla="*/ 29306407 w 1153"/>
                        <a:gd name="T51" fmla="*/ 156118670 h 204"/>
                        <a:gd name="T52" fmla="*/ 125345394 w 1153"/>
                        <a:gd name="T53" fmla="*/ 156118670 h 204"/>
                        <a:gd name="T54" fmla="*/ 164369716 w 1153"/>
                        <a:gd name="T55" fmla="*/ 654576777 h 204"/>
                        <a:gd name="T56" fmla="*/ 202051830 w 1153"/>
                        <a:gd name="T57" fmla="*/ 1551018790 h 204"/>
                        <a:gd name="T58" fmla="*/ 354471405 w 1153"/>
                        <a:gd name="T59" fmla="*/ 2147483647 h 204"/>
                        <a:gd name="T60" fmla="*/ 379012779 w 1153"/>
                        <a:gd name="T61" fmla="*/ 2147483647 h 204"/>
                        <a:gd name="T62" fmla="*/ 418045152 w 1153"/>
                        <a:gd name="T63" fmla="*/ 2147483647 h 204"/>
                        <a:gd name="T64" fmla="*/ 1072309729 w 1153"/>
                        <a:gd name="T65" fmla="*/ 2147483647 h 204"/>
                        <a:gd name="T66" fmla="*/ 1112858545 w 1153"/>
                        <a:gd name="T67" fmla="*/ 2147483647 h 204"/>
                        <a:gd name="T68" fmla="*/ 1333578998 w 1153"/>
                        <a:gd name="T69" fmla="*/ 2147483647 h 204"/>
                        <a:gd name="T70" fmla="*/ 1380337621 w 1153"/>
                        <a:gd name="T71" fmla="*/ 2147483647 h 204"/>
                        <a:gd name="T72" fmla="*/ 1424800382 w 1153"/>
                        <a:gd name="T73" fmla="*/ 2147483647 h 204"/>
                        <a:gd name="T74" fmla="*/ 1461690712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4191" name="Freeform 1218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734308515 h 69"/>
                        <a:gd name="T2" fmla="*/ 41523869 w 247"/>
                        <a:gd name="T3" fmla="*/ 1914087360 h 69"/>
                        <a:gd name="T4" fmla="*/ 148313979 w 247"/>
                        <a:gd name="T5" fmla="*/ 2116629774 h 69"/>
                        <a:gd name="T6" fmla="*/ 406598106 w 247"/>
                        <a:gd name="T7" fmla="*/ 2147483647 h 69"/>
                        <a:gd name="T8" fmla="*/ 662292032 w 247"/>
                        <a:gd name="T9" fmla="*/ 2145698093 h 69"/>
                        <a:gd name="T10" fmla="*/ 678397610 w 247"/>
                        <a:gd name="T11" fmla="*/ 1229277403 h 69"/>
                        <a:gd name="T12" fmla="*/ 623161567 w 247"/>
                        <a:gd name="T13" fmla="*/ 965964820 h 69"/>
                        <a:gd name="T14" fmla="*/ 566577387 w 247"/>
                        <a:gd name="T15" fmla="*/ 690543004 h 69"/>
                        <a:gd name="T16" fmla="*/ 508988354 w 247"/>
                        <a:gd name="T17" fmla="*/ 458148727 h 69"/>
                        <a:gd name="T18" fmla="*/ 453427183 w 247"/>
                        <a:gd name="T19" fmla="*/ 231605678 h 69"/>
                        <a:gd name="T20" fmla="*/ 406598106 w 247"/>
                        <a:gd name="T21" fmla="*/ 80782781 h 69"/>
                        <a:gd name="T22" fmla="*/ 360063712 w 247"/>
                        <a:gd name="T23" fmla="*/ 0 h 69"/>
                        <a:gd name="T24" fmla="*/ 304595834 w 247"/>
                        <a:gd name="T25" fmla="*/ 80782781 h 69"/>
                        <a:gd name="T26" fmla="*/ 244034350 w 247"/>
                        <a:gd name="T27" fmla="*/ 202542333 h 69"/>
                        <a:gd name="T28" fmla="*/ 0 w 247"/>
                        <a:gd name="T29" fmla="*/ 73430851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4188" name="Freeform 1219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1293092080 h 33"/>
                      <a:gd name="T8" fmla="*/ 2147483647 w 293"/>
                      <a:gd name="T9" fmla="*/ 1293092080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1293092080 h 33"/>
                      <a:gd name="T16" fmla="*/ 2147483647 w 293"/>
                      <a:gd name="T17" fmla="*/ 1999509138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4189" name="Freeform 1220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3735 h 33"/>
                      <a:gd name="T2" fmla="*/ 0 w 293"/>
                      <a:gd name="T3" fmla="*/ 13361 h 33"/>
                      <a:gd name="T4" fmla="*/ 86 w 293"/>
                      <a:gd name="T5" fmla="*/ 3791 h 33"/>
                      <a:gd name="T6" fmla="*/ 103 w 293"/>
                      <a:gd name="T7" fmla="*/ 1869 h 33"/>
                      <a:gd name="T8" fmla="*/ 121 w 293"/>
                      <a:gd name="T9" fmla="*/ 1869 h 33"/>
                      <a:gd name="T10" fmla="*/ 141 w 293"/>
                      <a:gd name="T11" fmla="*/ 0 h 33"/>
                      <a:gd name="T12" fmla="*/ 153 w 293"/>
                      <a:gd name="T13" fmla="*/ 0 h 33"/>
                      <a:gd name="T14" fmla="*/ 169 w 293"/>
                      <a:gd name="T15" fmla="*/ 1869 h 33"/>
                      <a:gd name="T16" fmla="*/ 182 w 293"/>
                      <a:gd name="T17" fmla="*/ 2662 h 33"/>
                      <a:gd name="T18" fmla="*/ 199 w 293"/>
                      <a:gd name="T19" fmla="*/ 3791 h 33"/>
                      <a:gd name="T20" fmla="*/ 208 w 293"/>
                      <a:gd name="T21" fmla="*/ 5633 h 33"/>
                      <a:gd name="T22" fmla="*/ 216 w 293"/>
                      <a:gd name="T23" fmla="*/ 7689 h 33"/>
                      <a:gd name="T24" fmla="*/ 222 w 293"/>
                      <a:gd name="T25" fmla="*/ 9644 h 33"/>
                      <a:gd name="T26" fmla="*/ 225 w 293"/>
                      <a:gd name="T27" fmla="*/ 11427 h 33"/>
                      <a:gd name="T28" fmla="*/ 226 w 293"/>
                      <a:gd name="T29" fmla="*/ 13735 h 33"/>
                      <a:gd name="T30" fmla="*/ 225 w 293"/>
                      <a:gd name="T31" fmla="*/ 15597 h 33"/>
                      <a:gd name="T32" fmla="*/ 222 w 293"/>
                      <a:gd name="T33" fmla="*/ 18068 h 33"/>
                      <a:gd name="T34" fmla="*/ 216 w 293"/>
                      <a:gd name="T35" fmla="*/ 19562 h 33"/>
                      <a:gd name="T36" fmla="*/ 208 w 293"/>
                      <a:gd name="T37" fmla="*/ 22214 h 33"/>
                      <a:gd name="T38" fmla="*/ 199 w 293"/>
                      <a:gd name="T39" fmla="*/ 23652 h 33"/>
                      <a:gd name="T40" fmla="*/ 182 w 293"/>
                      <a:gd name="T41" fmla="*/ 25013 h 33"/>
                      <a:gd name="T42" fmla="*/ 169 w 293"/>
                      <a:gd name="T43" fmla="*/ 26952 h 33"/>
                      <a:gd name="T44" fmla="*/ 153 w 293"/>
                      <a:gd name="T45" fmla="*/ 27102 h 33"/>
                      <a:gd name="T46" fmla="*/ 142 w 293"/>
                      <a:gd name="T47" fmla="*/ 27102 h 33"/>
                      <a:gd name="T48" fmla="*/ 121 w 293"/>
                      <a:gd name="T49" fmla="*/ 27102 h 33"/>
                      <a:gd name="T50" fmla="*/ 103 w 293"/>
                      <a:gd name="T51" fmla="*/ 26952 h 33"/>
                      <a:gd name="T52" fmla="*/ 86 w 293"/>
                      <a:gd name="T53" fmla="*/ 23652 h 33"/>
                      <a:gd name="T54" fmla="*/ 0 w 293"/>
                      <a:gd name="T55" fmla="*/ 13735 h 33"/>
                      <a:gd name="T56" fmla="*/ 0 w 293"/>
                      <a:gd name="T57" fmla="*/ 1373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4186" name="Line 1221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4183" name="AutoShape 1222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84184" name="Line 1223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83975" name="Arc 509"/>
          <p:cNvSpPr>
            <a:spLocks/>
          </p:cNvSpPr>
          <p:nvPr/>
        </p:nvSpPr>
        <p:spPr bwMode="auto">
          <a:xfrm rot="16200000" flipH="1">
            <a:off x="3632200" y="4084638"/>
            <a:ext cx="252413" cy="236537"/>
          </a:xfrm>
          <a:custGeom>
            <a:avLst/>
            <a:gdLst>
              <a:gd name="T0" fmla="*/ 0 w 21600"/>
              <a:gd name="T1" fmla="*/ 0 h 21600"/>
              <a:gd name="T2" fmla="*/ 252602 w 21600"/>
              <a:gd name="T3" fmla="*/ 237337 h 21600"/>
              <a:gd name="T4" fmla="*/ 0 w 21600"/>
              <a:gd name="T5" fmla="*/ 23733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3976" name="Line 510"/>
          <p:cNvSpPr>
            <a:spLocks noChangeShapeType="1"/>
          </p:cNvSpPr>
          <p:nvPr/>
        </p:nvSpPr>
        <p:spPr bwMode="auto">
          <a:xfrm flipV="1">
            <a:off x="3640138" y="3111500"/>
            <a:ext cx="19050" cy="977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3977" name="Line 511"/>
          <p:cNvSpPr>
            <a:spLocks noChangeShapeType="1"/>
          </p:cNvSpPr>
          <p:nvPr/>
        </p:nvSpPr>
        <p:spPr bwMode="auto">
          <a:xfrm rot="16200000" flipV="1">
            <a:off x="4386263" y="2286000"/>
            <a:ext cx="0" cy="1028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3978" name="Line 512"/>
          <p:cNvSpPr>
            <a:spLocks noChangeShapeType="1"/>
          </p:cNvSpPr>
          <p:nvPr/>
        </p:nvSpPr>
        <p:spPr bwMode="auto">
          <a:xfrm flipV="1">
            <a:off x="5184775" y="3014663"/>
            <a:ext cx="3175" cy="10144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3979" name="Arc 513"/>
          <p:cNvSpPr>
            <a:spLocks/>
          </p:cNvSpPr>
          <p:nvPr/>
        </p:nvSpPr>
        <p:spPr bwMode="auto">
          <a:xfrm rot="5400000" flipV="1">
            <a:off x="3623470" y="2551906"/>
            <a:ext cx="252412" cy="238125"/>
          </a:xfrm>
          <a:custGeom>
            <a:avLst/>
            <a:gdLst>
              <a:gd name="T0" fmla="*/ 0 w 21600"/>
              <a:gd name="T1" fmla="*/ 0 h 21600"/>
              <a:gd name="T2" fmla="*/ 253508 w 21600"/>
              <a:gd name="T3" fmla="*/ 237337 h 21600"/>
              <a:gd name="T4" fmla="*/ 0 w 21600"/>
              <a:gd name="T5" fmla="*/ 23733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3980" name="Arc 514"/>
          <p:cNvSpPr>
            <a:spLocks/>
          </p:cNvSpPr>
          <p:nvPr/>
        </p:nvSpPr>
        <p:spPr bwMode="auto">
          <a:xfrm>
            <a:off x="4903788" y="2800350"/>
            <a:ext cx="277812" cy="217488"/>
          </a:xfrm>
          <a:custGeom>
            <a:avLst/>
            <a:gdLst>
              <a:gd name="T0" fmla="*/ 0 w 21600"/>
              <a:gd name="T1" fmla="*/ 0 h 21600"/>
              <a:gd name="T2" fmla="*/ 277835 w 21600"/>
              <a:gd name="T3" fmla="*/ 216388 h 21600"/>
              <a:gd name="T4" fmla="*/ 0 w 21600"/>
              <a:gd name="T5" fmla="*/ 21638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3981" name="Arc 516"/>
          <p:cNvSpPr>
            <a:spLocks/>
          </p:cNvSpPr>
          <p:nvPr/>
        </p:nvSpPr>
        <p:spPr bwMode="auto">
          <a:xfrm rot="5400000">
            <a:off x="4940300" y="4014788"/>
            <a:ext cx="252413" cy="236537"/>
          </a:xfrm>
          <a:custGeom>
            <a:avLst/>
            <a:gdLst>
              <a:gd name="T0" fmla="*/ 0 w 21600"/>
              <a:gd name="T1" fmla="*/ 0 h 21600"/>
              <a:gd name="T2" fmla="*/ 252603 w 21600"/>
              <a:gd name="T3" fmla="*/ 237337 h 21600"/>
              <a:gd name="T4" fmla="*/ 0 w 21600"/>
              <a:gd name="T5" fmla="*/ 23733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3982" name="Line 517"/>
          <p:cNvSpPr>
            <a:spLocks noChangeShapeType="1"/>
          </p:cNvSpPr>
          <p:nvPr/>
        </p:nvSpPr>
        <p:spPr bwMode="auto">
          <a:xfrm rot="16200000" flipV="1">
            <a:off x="4671219" y="3532982"/>
            <a:ext cx="3175" cy="15954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83983" name="Group 549"/>
          <p:cNvGrpSpPr>
            <a:grpSpLocks/>
          </p:cNvGrpSpPr>
          <p:nvPr/>
        </p:nvGrpSpPr>
        <p:grpSpPr bwMode="auto">
          <a:xfrm rot="5624456" flipH="1">
            <a:off x="3957638" y="2659063"/>
            <a:ext cx="176212" cy="290512"/>
            <a:chOff x="2820" y="264"/>
            <a:chExt cx="420" cy="1452"/>
          </a:xfrm>
        </p:grpSpPr>
        <p:sp>
          <p:nvSpPr>
            <p:cNvPr id="84168" name="Line 550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84169" name="Group 551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4170" name="Group 552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4173" name="Group 553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4175" name="Group 554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4178" name="Freeform 555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004 w 1153"/>
                        <a:gd name="T1" fmla="*/ 188 h 204"/>
                        <a:gd name="T2" fmla="*/ 2176 w 1153"/>
                        <a:gd name="T3" fmla="*/ 206 h 204"/>
                        <a:gd name="T4" fmla="*/ 2321 w 1153"/>
                        <a:gd name="T5" fmla="*/ 224 h 204"/>
                        <a:gd name="T6" fmla="*/ 2420 w 1153"/>
                        <a:gd name="T7" fmla="*/ 245 h 204"/>
                        <a:gd name="T8" fmla="*/ 2448 w 1153"/>
                        <a:gd name="T9" fmla="*/ 253 h 204"/>
                        <a:gd name="T10" fmla="*/ 2448 w 1153"/>
                        <a:gd name="T11" fmla="*/ 258 h 204"/>
                        <a:gd name="T12" fmla="*/ 2448 w 1153"/>
                        <a:gd name="T13" fmla="*/ 349 h 204"/>
                        <a:gd name="T14" fmla="*/ 2446 w 1153"/>
                        <a:gd name="T15" fmla="*/ 360 h 204"/>
                        <a:gd name="T16" fmla="*/ 2435 w 1153"/>
                        <a:gd name="T17" fmla="*/ 365 h 204"/>
                        <a:gd name="T18" fmla="*/ 2433 w 1153"/>
                        <a:gd name="T19" fmla="*/ 373 h 204"/>
                        <a:gd name="T20" fmla="*/ 2425 w 1153"/>
                        <a:gd name="T21" fmla="*/ 425 h 204"/>
                        <a:gd name="T22" fmla="*/ 2403 w 1153"/>
                        <a:gd name="T23" fmla="*/ 482 h 204"/>
                        <a:gd name="T24" fmla="*/ 2384 w 1153"/>
                        <a:gd name="T25" fmla="*/ 509 h 204"/>
                        <a:gd name="T26" fmla="*/ 2361 w 1153"/>
                        <a:gd name="T27" fmla="*/ 516 h 204"/>
                        <a:gd name="T28" fmla="*/ 2157 w 1153"/>
                        <a:gd name="T29" fmla="*/ 529 h 204"/>
                        <a:gd name="T30" fmla="*/ 1977 w 1153"/>
                        <a:gd name="T31" fmla="*/ 532 h 204"/>
                        <a:gd name="T32" fmla="*/ 1724 w 1153"/>
                        <a:gd name="T33" fmla="*/ 522 h 204"/>
                        <a:gd name="T34" fmla="*/ 1308 w 1153"/>
                        <a:gd name="T35" fmla="*/ 490 h 204"/>
                        <a:gd name="T36" fmla="*/ 380 w 1153"/>
                        <a:gd name="T37" fmla="*/ 454 h 204"/>
                        <a:gd name="T38" fmla="*/ 282 w 1153"/>
                        <a:gd name="T39" fmla="*/ 469 h 204"/>
                        <a:gd name="T40" fmla="*/ 32 w 1153"/>
                        <a:gd name="T41" fmla="*/ 472 h 204"/>
                        <a:gd name="T42" fmla="*/ 17 w 1153"/>
                        <a:gd name="T43" fmla="*/ 469 h 204"/>
                        <a:gd name="T44" fmla="*/ 8 w 1153"/>
                        <a:gd name="T45" fmla="*/ 456 h 204"/>
                        <a:gd name="T46" fmla="*/ 0 w 1153"/>
                        <a:gd name="T47" fmla="*/ 425 h 204"/>
                        <a:gd name="T48" fmla="*/ 30 w 1153"/>
                        <a:gd name="T49" fmla="*/ 21 h 204"/>
                        <a:gd name="T50" fmla="*/ 38 w 1153"/>
                        <a:gd name="T51" fmla="*/ 5 h 204"/>
                        <a:gd name="T52" fmla="*/ 163 w 1153"/>
                        <a:gd name="T53" fmla="*/ 5 h 204"/>
                        <a:gd name="T54" fmla="*/ 214 w 1153"/>
                        <a:gd name="T55" fmla="*/ 21 h 204"/>
                        <a:gd name="T56" fmla="*/ 263 w 1153"/>
                        <a:gd name="T57" fmla="*/ 50 h 204"/>
                        <a:gd name="T58" fmla="*/ 461 w 1153"/>
                        <a:gd name="T59" fmla="*/ 198 h 204"/>
                        <a:gd name="T60" fmla="*/ 493 w 1153"/>
                        <a:gd name="T61" fmla="*/ 209 h 204"/>
                        <a:gd name="T62" fmla="*/ 544 w 1153"/>
                        <a:gd name="T63" fmla="*/ 219 h 204"/>
                        <a:gd name="T64" fmla="*/ 1395 w 1153"/>
                        <a:gd name="T65" fmla="*/ 146 h 204"/>
                        <a:gd name="T66" fmla="*/ 1448 w 1153"/>
                        <a:gd name="T67" fmla="*/ 216 h 204"/>
                        <a:gd name="T68" fmla="*/ 1735 w 1153"/>
                        <a:gd name="T69" fmla="*/ 253 h 204"/>
                        <a:gd name="T70" fmla="*/ 1796 w 1153"/>
                        <a:gd name="T71" fmla="*/ 250 h 204"/>
                        <a:gd name="T72" fmla="*/ 1854 w 1153"/>
                        <a:gd name="T73" fmla="*/ 232 h 204"/>
                        <a:gd name="T74" fmla="*/ 1902 w 1153"/>
                        <a:gd name="T75" fmla="*/ 201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4179" name="Freeform 556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48 h 69"/>
                        <a:gd name="T2" fmla="*/ 33 w 247"/>
                        <a:gd name="T3" fmla="*/ 125 h 69"/>
                        <a:gd name="T4" fmla="*/ 118 w 247"/>
                        <a:gd name="T5" fmla="*/ 138 h 69"/>
                        <a:gd name="T6" fmla="*/ 323 w 247"/>
                        <a:gd name="T7" fmla="*/ 173 h 69"/>
                        <a:gd name="T8" fmla="*/ 526 w 247"/>
                        <a:gd name="T9" fmla="*/ 140 h 69"/>
                        <a:gd name="T10" fmla="*/ 539 w 247"/>
                        <a:gd name="T11" fmla="*/ 80 h 69"/>
                        <a:gd name="T12" fmla="*/ 495 w 247"/>
                        <a:gd name="T13" fmla="*/ 63 h 69"/>
                        <a:gd name="T14" fmla="*/ 450 w 247"/>
                        <a:gd name="T15" fmla="*/ 45 h 69"/>
                        <a:gd name="T16" fmla="*/ 404 w 247"/>
                        <a:gd name="T17" fmla="*/ 30 h 69"/>
                        <a:gd name="T18" fmla="*/ 360 w 247"/>
                        <a:gd name="T19" fmla="*/ 15 h 69"/>
                        <a:gd name="T20" fmla="*/ 323 w 247"/>
                        <a:gd name="T21" fmla="*/ 5 h 69"/>
                        <a:gd name="T22" fmla="*/ 286 w 247"/>
                        <a:gd name="T23" fmla="*/ 0 h 69"/>
                        <a:gd name="T24" fmla="*/ 242 w 247"/>
                        <a:gd name="T25" fmla="*/ 5 h 69"/>
                        <a:gd name="T26" fmla="*/ 194 w 247"/>
                        <a:gd name="T27" fmla="*/ 13 h 69"/>
                        <a:gd name="T28" fmla="*/ 0 w 247"/>
                        <a:gd name="T29" fmla="*/ 48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4176" name="Freeform 557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9 h 33"/>
                      <a:gd name="T2" fmla="*/ 0 w 293"/>
                      <a:gd name="T3" fmla="*/ 47 h 33"/>
                      <a:gd name="T4" fmla="*/ 258 w 293"/>
                      <a:gd name="T5" fmla="*/ 12 h 33"/>
                      <a:gd name="T6" fmla="*/ 332 w 293"/>
                      <a:gd name="T7" fmla="*/ 6 h 33"/>
                      <a:gd name="T8" fmla="*/ 391 w 293"/>
                      <a:gd name="T9" fmla="*/ 6 h 33"/>
                      <a:gd name="T10" fmla="*/ 440 w 293"/>
                      <a:gd name="T11" fmla="*/ 0 h 33"/>
                      <a:gd name="T12" fmla="*/ 479 w 293"/>
                      <a:gd name="T13" fmla="*/ 0 h 33"/>
                      <a:gd name="T14" fmla="*/ 538 w 293"/>
                      <a:gd name="T15" fmla="*/ 6 h 33"/>
                      <a:gd name="T16" fmla="*/ 587 w 293"/>
                      <a:gd name="T17" fmla="*/ 9 h 33"/>
                      <a:gd name="T18" fmla="*/ 629 w 293"/>
                      <a:gd name="T19" fmla="*/ 12 h 33"/>
                      <a:gd name="T20" fmla="*/ 661 w 293"/>
                      <a:gd name="T21" fmla="*/ 20 h 33"/>
                      <a:gd name="T22" fmla="*/ 686 w 293"/>
                      <a:gd name="T23" fmla="*/ 26 h 33"/>
                      <a:gd name="T24" fmla="*/ 705 w 293"/>
                      <a:gd name="T25" fmla="*/ 35 h 33"/>
                      <a:gd name="T26" fmla="*/ 715 w 293"/>
                      <a:gd name="T27" fmla="*/ 41 h 33"/>
                      <a:gd name="T28" fmla="*/ 720 w 293"/>
                      <a:gd name="T29" fmla="*/ 49 h 33"/>
                      <a:gd name="T30" fmla="*/ 715 w 293"/>
                      <a:gd name="T31" fmla="*/ 55 h 33"/>
                      <a:gd name="T32" fmla="*/ 705 w 293"/>
                      <a:gd name="T33" fmla="*/ 64 h 33"/>
                      <a:gd name="T34" fmla="*/ 686 w 293"/>
                      <a:gd name="T35" fmla="*/ 70 h 33"/>
                      <a:gd name="T36" fmla="*/ 661 w 293"/>
                      <a:gd name="T37" fmla="*/ 79 h 33"/>
                      <a:gd name="T38" fmla="*/ 629 w 293"/>
                      <a:gd name="T39" fmla="*/ 84 h 33"/>
                      <a:gd name="T40" fmla="*/ 587 w 293"/>
                      <a:gd name="T41" fmla="*/ 87 h 33"/>
                      <a:gd name="T42" fmla="*/ 538 w 293"/>
                      <a:gd name="T43" fmla="*/ 93 h 33"/>
                      <a:gd name="T44" fmla="*/ 479 w 293"/>
                      <a:gd name="T45" fmla="*/ 96 h 33"/>
                      <a:gd name="T46" fmla="*/ 442 w 293"/>
                      <a:gd name="T47" fmla="*/ 96 h 33"/>
                      <a:gd name="T48" fmla="*/ 391 w 293"/>
                      <a:gd name="T49" fmla="*/ 96 h 33"/>
                      <a:gd name="T50" fmla="*/ 332 w 293"/>
                      <a:gd name="T51" fmla="*/ 93 h 33"/>
                      <a:gd name="T52" fmla="*/ 258 w 293"/>
                      <a:gd name="T53" fmla="*/ 84 h 33"/>
                      <a:gd name="T54" fmla="*/ 0 w 293"/>
                      <a:gd name="T55" fmla="*/ 49 h 33"/>
                      <a:gd name="T56" fmla="*/ 0 w 293"/>
                      <a:gd name="T57" fmla="*/ 4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4177" name="Freeform 558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4 h 33"/>
                      <a:gd name="T2" fmla="*/ 0 w 293"/>
                      <a:gd name="T3" fmla="*/ 23 h 33"/>
                      <a:gd name="T4" fmla="*/ 104 w 293"/>
                      <a:gd name="T5" fmla="*/ 6 h 33"/>
                      <a:gd name="T6" fmla="*/ 133 w 293"/>
                      <a:gd name="T7" fmla="*/ 3 h 33"/>
                      <a:gd name="T8" fmla="*/ 157 w 293"/>
                      <a:gd name="T9" fmla="*/ 3 h 33"/>
                      <a:gd name="T10" fmla="*/ 177 w 293"/>
                      <a:gd name="T11" fmla="*/ 0 h 33"/>
                      <a:gd name="T12" fmla="*/ 192 w 293"/>
                      <a:gd name="T13" fmla="*/ 0 h 33"/>
                      <a:gd name="T14" fmla="*/ 216 w 293"/>
                      <a:gd name="T15" fmla="*/ 3 h 33"/>
                      <a:gd name="T16" fmla="*/ 236 w 293"/>
                      <a:gd name="T17" fmla="*/ 4 h 33"/>
                      <a:gd name="T18" fmla="*/ 253 w 293"/>
                      <a:gd name="T19" fmla="*/ 6 h 33"/>
                      <a:gd name="T20" fmla="*/ 265 w 293"/>
                      <a:gd name="T21" fmla="*/ 10 h 33"/>
                      <a:gd name="T22" fmla="*/ 275 w 293"/>
                      <a:gd name="T23" fmla="*/ 13 h 33"/>
                      <a:gd name="T24" fmla="*/ 283 w 293"/>
                      <a:gd name="T25" fmla="*/ 17 h 33"/>
                      <a:gd name="T26" fmla="*/ 287 w 293"/>
                      <a:gd name="T27" fmla="*/ 20 h 33"/>
                      <a:gd name="T28" fmla="*/ 289 w 293"/>
                      <a:gd name="T29" fmla="*/ 24 h 33"/>
                      <a:gd name="T30" fmla="*/ 287 w 293"/>
                      <a:gd name="T31" fmla="*/ 27 h 33"/>
                      <a:gd name="T32" fmla="*/ 283 w 293"/>
                      <a:gd name="T33" fmla="*/ 31 h 33"/>
                      <a:gd name="T34" fmla="*/ 275 w 293"/>
                      <a:gd name="T35" fmla="*/ 34 h 33"/>
                      <a:gd name="T36" fmla="*/ 265 w 293"/>
                      <a:gd name="T37" fmla="*/ 38 h 33"/>
                      <a:gd name="T38" fmla="*/ 253 w 293"/>
                      <a:gd name="T39" fmla="*/ 41 h 33"/>
                      <a:gd name="T40" fmla="*/ 236 w 293"/>
                      <a:gd name="T41" fmla="*/ 43 h 33"/>
                      <a:gd name="T42" fmla="*/ 216 w 293"/>
                      <a:gd name="T43" fmla="*/ 46 h 33"/>
                      <a:gd name="T44" fmla="*/ 192 w 293"/>
                      <a:gd name="T45" fmla="*/ 47 h 33"/>
                      <a:gd name="T46" fmla="*/ 178 w 293"/>
                      <a:gd name="T47" fmla="*/ 47 h 33"/>
                      <a:gd name="T48" fmla="*/ 157 w 293"/>
                      <a:gd name="T49" fmla="*/ 47 h 33"/>
                      <a:gd name="T50" fmla="*/ 133 w 293"/>
                      <a:gd name="T51" fmla="*/ 46 h 33"/>
                      <a:gd name="T52" fmla="*/ 104 w 293"/>
                      <a:gd name="T53" fmla="*/ 41 h 33"/>
                      <a:gd name="T54" fmla="*/ 0 w 293"/>
                      <a:gd name="T55" fmla="*/ 24 h 33"/>
                      <a:gd name="T56" fmla="*/ 0 w 293"/>
                      <a:gd name="T57" fmla="*/ 2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4174" name="Line 559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4171" name="AutoShape 560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/>
              </a:p>
            </p:txBody>
          </p:sp>
          <p:sp>
            <p:nvSpPr>
              <p:cNvPr id="84172" name="Line 561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83984" name="Group 562"/>
          <p:cNvGrpSpPr>
            <a:grpSpLocks/>
          </p:cNvGrpSpPr>
          <p:nvPr/>
        </p:nvGrpSpPr>
        <p:grpSpPr bwMode="auto">
          <a:xfrm rot="16200000" flipV="1">
            <a:off x="4596607" y="2650331"/>
            <a:ext cx="177800" cy="290513"/>
            <a:chOff x="2820" y="264"/>
            <a:chExt cx="420" cy="1452"/>
          </a:xfrm>
        </p:grpSpPr>
        <p:sp>
          <p:nvSpPr>
            <p:cNvPr id="84156" name="Line 563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84157" name="Group 564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4158" name="Group 565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4161" name="Group 566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4163" name="Group 567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4166" name="Freeform 568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004 w 1153"/>
                        <a:gd name="T1" fmla="*/ 188 h 204"/>
                        <a:gd name="T2" fmla="*/ 2176 w 1153"/>
                        <a:gd name="T3" fmla="*/ 206 h 204"/>
                        <a:gd name="T4" fmla="*/ 2321 w 1153"/>
                        <a:gd name="T5" fmla="*/ 224 h 204"/>
                        <a:gd name="T6" fmla="*/ 2420 w 1153"/>
                        <a:gd name="T7" fmla="*/ 245 h 204"/>
                        <a:gd name="T8" fmla="*/ 2448 w 1153"/>
                        <a:gd name="T9" fmla="*/ 253 h 204"/>
                        <a:gd name="T10" fmla="*/ 2448 w 1153"/>
                        <a:gd name="T11" fmla="*/ 258 h 204"/>
                        <a:gd name="T12" fmla="*/ 2448 w 1153"/>
                        <a:gd name="T13" fmla="*/ 349 h 204"/>
                        <a:gd name="T14" fmla="*/ 2446 w 1153"/>
                        <a:gd name="T15" fmla="*/ 360 h 204"/>
                        <a:gd name="T16" fmla="*/ 2435 w 1153"/>
                        <a:gd name="T17" fmla="*/ 365 h 204"/>
                        <a:gd name="T18" fmla="*/ 2433 w 1153"/>
                        <a:gd name="T19" fmla="*/ 373 h 204"/>
                        <a:gd name="T20" fmla="*/ 2425 w 1153"/>
                        <a:gd name="T21" fmla="*/ 425 h 204"/>
                        <a:gd name="T22" fmla="*/ 2403 w 1153"/>
                        <a:gd name="T23" fmla="*/ 482 h 204"/>
                        <a:gd name="T24" fmla="*/ 2384 w 1153"/>
                        <a:gd name="T25" fmla="*/ 509 h 204"/>
                        <a:gd name="T26" fmla="*/ 2361 w 1153"/>
                        <a:gd name="T27" fmla="*/ 516 h 204"/>
                        <a:gd name="T28" fmla="*/ 2157 w 1153"/>
                        <a:gd name="T29" fmla="*/ 529 h 204"/>
                        <a:gd name="T30" fmla="*/ 1977 w 1153"/>
                        <a:gd name="T31" fmla="*/ 532 h 204"/>
                        <a:gd name="T32" fmla="*/ 1724 w 1153"/>
                        <a:gd name="T33" fmla="*/ 522 h 204"/>
                        <a:gd name="T34" fmla="*/ 1308 w 1153"/>
                        <a:gd name="T35" fmla="*/ 490 h 204"/>
                        <a:gd name="T36" fmla="*/ 380 w 1153"/>
                        <a:gd name="T37" fmla="*/ 454 h 204"/>
                        <a:gd name="T38" fmla="*/ 282 w 1153"/>
                        <a:gd name="T39" fmla="*/ 469 h 204"/>
                        <a:gd name="T40" fmla="*/ 32 w 1153"/>
                        <a:gd name="T41" fmla="*/ 472 h 204"/>
                        <a:gd name="T42" fmla="*/ 17 w 1153"/>
                        <a:gd name="T43" fmla="*/ 469 h 204"/>
                        <a:gd name="T44" fmla="*/ 8 w 1153"/>
                        <a:gd name="T45" fmla="*/ 456 h 204"/>
                        <a:gd name="T46" fmla="*/ 0 w 1153"/>
                        <a:gd name="T47" fmla="*/ 425 h 204"/>
                        <a:gd name="T48" fmla="*/ 30 w 1153"/>
                        <a:gd name="T49" fmla="*/ 21 h 204"/>
                        <a:gd name="T50" fmla="*/ 38 w 1153"/>
                        <a:gd name="T51" fmla="*/ 5 h 204"/>
                        <a:gd name="T52" fmla="*/ 163 w 1153"/>
                        <a:gd name="T53" fmla="*/ 5 h 204"/>
                        <a:gd name="T54" fmla="*/ 214 w 1153"/>
                        <a:gd name="T55" fmla="*/ 21 h 204"/>
                        <a:gd name="T56" fmla="*/ 263 w 1153"/>
                        <a:gd name="T57" fmla="*/ 50 h 204"/>
                        <a:gd name="T58" fmla="*/ 461 w 1153"/>
                        <a:gd name="T59" fmla="*/ 198 h 204"/>
                        <a:gd name="T60" fmla="*/ 493 w 1153"/>
                        <a:gd name="T61" fmla="*/ 209 h 204"/>
                        <a:gd name="T62" fmla="*/ 544 w 1153"/>
                        <a:gd name="T63" fmla="*/ 219 h 204"/>
                        <a:gd name="T64" fmla="*/ 1395 w 1153"/>
                        <a:gd name="T65" fmla="*/ 146 h 204"/>
                        <a:gd name="T66" fmla="*/ 1448 w 1153"/>
                        <a:gd name="T67" fmla="*/ 216 h 204"/>
                        <a:gd name="T68" fmla="*/ 1735 w 1153"/>
                        <a:gd name="T69" fmla="*/ 253 h 204"/>
                        <a:gd name="T70" fmla="*/ 1796 w 1153"/>
                        <a:gd name="T71" fmla="*/ 250 h 204"/>
                        <a:gd name="T72" fmla="*/ 1854 w 1153"/>
                        <a:gd name="T73" fmla="*/ 232 h 204"/>
                        <a:gd name="T74" fmla="*/ 1902 w 1153"/>
                        <a:gd name="T75" fmla="*/ 201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4167" name="Freeform 569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48 h 69"/>
                        <a:gd name="T2" fmla="*/ 33 w 247"/>
                        <a:gd name="T3" fmla="*/ 125 h 69"/>
                        <a:gd name="T4" fmla="*/ 118 w 247"/>
                        <a:gd name="T5" fmla="*/ 138 h 69"/>
                        <a:gd name="T6" fmla="*/ 323 w 247"/>
                        <a:gd name="T7" fmla="*/ 173 h 69"/>
                        <a:gd name="T8" fmla="*/ 526 w 247"/>
                        <a:gd name="T9" fmla="*/ 140 h 69"/>
                        <a:gd name="T10" fmla="*/ 539 w 247"/>
                        <a:gd name="T11" fmla="*/ 80 h 69"/>
                        <a:gd name="T12" fmla="*/ 495 w 247"/>
                        <a:gd name="T13" fmla="*/ 63 h 69"/>
                        <a:gd name="T14" fmla="*/ 450 w 247"/>
                        <a:gd name="T15" fmla="*/ 45 h 69"/>
                        <a:gd name="T16" fmla="*/ 404 w 247"/>
                        <a:gd name="T17" fmla="*/ 30 h 69"/>
                        <a:gd name="T18" fmla="*/ 360 w 247"/>
                        <a:gd name="T19" fmla="*/ 15 h 69"/>
                        <a:gd name="T20" fmla="*/ 323 w 247"/>
                        <a:gd name="T21" fmla="*/ 5 h 69"/>
                        <a:gd name="T22" fmla="*/ 286 w 247"/>
                        <a:gd name="T23" fmla="*/ 0 h 69"/>
                        <a:gd name="T24" fmla="*/ 242 w 247"/>
                        <a:gd name="T25" fmla="*/ 5 h 69"/>
                        <a:gd name="T26" fmla="*/ 194 w 247"/>
                        <a:gd name="T27" fmla="*/ 13 h 69"/>
                        <a:gd name="T28" fmla="*/ 0 w 247"/>
                        <a:gd name="T29" fmla="*/ 48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4164" name="Freeform 570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9 h 33"/>
                      <a:gd name="T2" fmla="*/ 0 w 293"/>
                      <a:gd name="T3" fmla="*/ 47 h 33"/>
                      <a:gd name="T4" fmla="*/ 258 w 293"/>
                      <a:gd name="T5" fmla="*/ 12 h 33"/>
                      <a:gd name="T6" fmla="*/ 332 w 293"/>
                      <a:gd name="T7" fmla="*/ 6 h 33"/>
                      <a:gd name="T8" fmla="*/ 391 w 293"/>
                      <a:gd name="T9" fmla="*/ 6 h 33"/>
                      <a:gd name="T10" fmla="*/ 440 w 293"/>
                      <a:gd name="T11" fmla="*/ 0 h 33"/>
                      <a:gd name="T12" fmla="*/ 479 w 293"/>
                      <a:gd name="T13" fmla="*/ 0 h 33"/>
                      <a:gd name="T14" fmla="*/ 538 w 293"/>
                      <a:gd name="T15" fmla="*/ 6 h 33"/>
                      <a:gd name="T16" fmla="*/ 587 w 293"/>
                      <a:gd name="T17" fmla="*/ 9 h 33"/>
                      <a:gd name="T18" fmla="*/ 629 w 293"/>
                      <a:gd name="T19" fmla="*/ 12 h 33"/>
                      <a:gd name="T20" fmla="*/ 661 w 293"/>
                      <a:gd name="T21" fmla="*/ 20 h 33"/>
                      <a:gd name="T22" fmla="*/ 686 w 293"/>
                      <a:gd name="T23" fmla="*/ 26 h 33"/>
                      <a:gd name="T24" fmla="*/ 705 w 293"/>
                      <a:gd name="T25" fmla="*/ 35 h 33"/>
                      <a:gd name="T26" fmla="*/ 715 w 293"/>
                      <a:gd name="T27" fmla="*/ 41 h 33"/>
                      <a:gd name="T28" fmla="*/ 720 w 293"/>
                      <a:gd name="T29" fmla="*/ 49 h 33"/>
                      <a:gd name="T30" fmla="*/ 715 w 293"/>
                      <a:gd name="T31" fmla="*/ 55 h 33"/>
                      <a:gd name="T32" fmla="*/ 705 w 293"/>
                      <a:gd name="T33" fmla="*/ 64 h 33"/>
                      <a:gd name="T34" fmla="*/ 686 w 293"/>
                      <a:gd name="T35" fmla="*/ 70 h 33"/>
                      <a:gd name="T36" fmla="*/ 661 w 293"/>
                      <a:gd name="T37" fmla="*/ 79 h 33"/>
                      <a:gd name="T38" fmla="*/ 629 w 293"/>
                      <a:gd name="T39" fmla="*/ 84 h 33"/>
                      <a:gd name="T40" fmla="*/ 587 w 293"/>
                      <a:gd name="T41" fmla="*/ 87 h 33"/>
                      <a:gd name="T42" fmla="*/ 538 w 293"/>
                      <a:gd name="T43" fmla="*/ 93 h 33"/>
                      <a:gd name="T44" fmla="*/ 479 w 293"/>
                      <a:gd name="T45" fmla="*/ 96 h 33"/>
                      <a:gd name="T46" fmla="*/ 442 w 293"/>
                      <a:gd name="T47" fmla="*/ 96 h 33"/>
                      <a:gd name="T48" fmla="*/ 391 w 293"/>
                      <a:gd name="T49" fmla="*/ 96 h 33"/>
                      <a:gd name="T50" fmla="*/ 332 w 293"/>
                      <a:gd name="T51" fmla="*/ 93 h 33"/>
                      <a:gd name="T52" fmla="*/ 258 w 293"/>
                      <a:gd name="T53" fmla="*/ 84 h 33"/>
                      <a:gd name="T54" fmla="*/ 0 w 293"/>
                      <a:gd name="T55" fmla="*/ 49 h 33"/>
                      <a:gd name="T56" fmla="*/ 0 w 293"/>
                      <a:gd name="T57" fmla="*/ 4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4165" name="Freeform 571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4 h 33"/>
                      <a:gd name="T2" fmla="*/ 0 w 293"/>
                      <a:gd name="T3" fmla="*/ 23 h 33"/>
                      <a:gd name="T4" fmla="*/ 104 w 293"/>
                      <a:gd name="T5" fmla="*/ 6 h 33"/>
                      <a:gd name="T6" fmla="*/ 133 w 293"/>
                      <a:gd name="T7" fmla="*/ 3 h 33"/>
                      <a:gd name="T8" fmla="*/ 157 w 293"/>
                      <a:gd name="T9" fmla="*/ 3 h 33"/>
                      <a:gd name="T10" fmla="*/ 177 w 293"/>
                      <a:gd name="T11" fmla="*/ 0 h 33"/>
                      <a:gd name="T12" fmla="*/ 192 w 293"/>
                      <a:gd name="T13" fmla="*/ 0 h 33"/>
                      <a:gd name="T14" fmla="*/ 216 w 293"/>
                      <a:gd name="T15" fmla="*/ 3 h 33"/>
                      <a:gd name="T16" fmla="*/ 236 w 293"/>
                      <a:gd name="T17" fmla="*/ 4 h 33"/>
                      <a:gd name="T18" fmla="*/ 253 w 293"/>
                      <a:gd name="T19" fmla="*/ 6 h 33"/>
                      <a:gd name="T20" fmla="*/ 265 w 293"/>
                      <a:gd name="T21" fmla="*/ 10 h 33"/>
                      <a:gd name="T22" fmla="*/ 275 w 293"/>
                      <a:gd name="T23" fmla="*/ 13 h 33"/>
                      <a:gd name="T24" fmla="*/ 283 w 293"/>
                      <a:gd name="T25" fmla="*/ 17 h 33"/>
                      <a:gd name="T26" fmla="*/ 287 w 293"/>
                      <a:gd name="T27" fmla="*/ 20 h 33"/>
                      <a:gd name="T28" fmla="*/ 289 w 293"/>
                      <a:gd name="T29" fmla="*/ 24 h 33"/>
                      <a:gd name="T30" fmla="*/ 287 w 293"/>
                      <a:gd name="T31" fmla="*/ 27 h 33"/>
                      <a:gd name="T32" fmla="*/ 283 w 293"/>
                      <a:gd name="T33" fmla="*/ 31 h 33"/>
                      <a:gd name="T34" fmla="*/ 275 w 293"/>
                      <a:gd name="T35" fmla="*/ 34 h 33"/>
                      <a:gd name="T36" fmla="*/ 265 w 293"/>
                      <a:gd name="T37" fmla="*/ 38 h 33"/>
                      <a:gd name="T38" fmla="*/ 253 w 293"/>
                      <a:gd name="T39" fmla="*/ 41 h 33"/>
                      <a:gd name="T40" fmla="*/ 236 w 293"/>
                      <a:gd name="T41" fmla="*/ 43 h 33"/>
                      <a:gd name="T42" fmla="*/ 216 w 293"/>
                      <a:gd name="T43" fmla="*/ 46 h 33"/>
                      <a:gd name="T44" fmla="*/ 192 w 293"/>
                      <a:gd name="T45" fmla="*/ 47 h 33"/>
                      <a:gd name="T46" fmla="*/ 178 w 293"/>
                      <a:gd name="T47" fmla="*/ 47 h 33"/>
                      <a:gd name="T48" fmla="*/ 157 w 293"/>
                      <a:gd name="T49" fmla="*/ 47 h 33"/>
                      <a:gd name="T50" fmla="*/ 133 w 293"/>
                      <a:gd name="T51" fmla="*/ 46 h 33"/>
                      <a:gd name="T52" fmla="*/ 104 w 293"/>
                      <a:gd name="T53" fmla="*/ 41 h 33"/>
                      <a:gd name="T54" fmla="*/ 0 w 293"/>
                      <a:gd name="T55" fmla="*/ 24 h 33"/>
                      <a:gd name="T56" fmla="*/ 0 w 293"/>
                      <a:gd name="T57" fmla="*/ 2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4162" name="Line 572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4159" name="AutoShape 573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/>
              </a:p>
            </p:txBody>
          </p:sp>
          <p:sp>
            <p:nvSpPr>
              <p:cNvPr id="84160" name="Line 574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83985" name="Group 588"/>
          <p:cNvGrpSpPr>
            <a:grpSpLocks/>
          </p:cNvGrpSpPr>
          <p:nvPr/>
        </p:nvGrpSpPr>
        <p:grpSpPr bwMode="auto">
          <a:xfrm rot="-3122752">
            <a:off x="4975225" y="3595688"/>
            <a:ext cx="439737" cy="173038"/>
            <a:chOff x="4875" y="7237"/>
            <a:chExt cx="4230" cy="1883"/>
          </a:xfrm>
        </p:grpSpPr>
        <p:sp>
          <p:nvSpPr>
            <p:cNvPr id="84154" name="Arc 589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3029 w 21600"/>
                <a:gd name="T1" fmla="*/ 0 h 14058"/>
                <a:gd name="T2" fmla="*/ 3990 w 21600"/>
                <a:gd name="T3" fmla="*/ 1343 h 14058"/>
                <a:gd name="T4" fmla="*/ 0 w 21600"/>
                <a:gd name="T5" fmla="*/ 1343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4155" name="AutoShape 590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</p:grpSp>
      <p:grpSp>
        <p:nvGrpSpPr>
          <p:cNvPr id="83986" name="Group 591"/>
          <p:cNvGrpSpPr>
            <a:grpSpLocks/>
          </p:cNvGrpSpPr>
          <p:nvPr/>
        </p:nvGrpSpPr>
        <p:grpSpPr bwMode="auto">
          <a:xfrm rot="172978" flipH="1">
            <a:off x="3557588" y="3721100"/>
            <a:ext cx="185737" cy="279400"/>
            <a:chOff x="2820" y="264"/>
            <a:chExt cx="420" cy="1452"/>
          </a:xfrm>
        </p:grpSpPr>
        <p:sp>
          <p:nvSpPr>
            <p:cNvPr id="84142" name="Line 592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84143" name="Group 593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4144" name="Group 594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4147" name="Group 595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4149" name="Group 596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4152" name="Freeform 597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004 w 1153"/>
                        <a:gd name="T1" fmla="*/ 188 h 204"/>
                        <a:gd name="T2" fmla="*/ 2176 w 1153"/>
                        <a:gd name="T3" fmla="*/ 206 h 204"/>
                        <a:gd name="T4" fmla="*/ 2321 w 1153"/>
                        <a:gd name="T5" fmla="*/ 224 h 204"/>
                        <a:gd name="T6" fmla="*/ 2420 w 1153"/>
                        <a:gd name="T7" fmla="*/ 245 h 204"/>
                        <a:gd name="T8" fmla="*/ 2448 w 1153"/>
                        <a:gd name="T9" fmla="*/ 253 h 204"/>
                        <a:gd name="T10" fmla="*/ 2448 w 1153"/>
                        <a:gd name="T11" fmla="*/ 258 h 204"/>
                        <a:gd name="T12" fmla="*/ 2448 w 1153"/>
                        <a:gd name="T13" fmla="*/ 349 h 204"/>
                        <a:gd name="T14" fmla="*/ 2446 w 1153"/>
                        <a:gd name="T15" fmla="*/ 360 h 204"/>
                        <a:gd name="T16" fmla="*/ 2435 w 1153"/>
                        <a:gd name="T17" fmla="*/ 365 h 204"/>
                        <a:gd name="T18" fmla="*/ 2433 w 1153"/>
                        <a:gd name="T19" fmla="*/ 373 h 204"/>
                        <a:gd name="T20" fmla="*/ 2425 w 1153"/>
                        <a:gd name="T21" fmla="*/ 425 h 204"/>
                        <a:gd name="T22" fmla="*/ 2403 w 1153"/>
                        <a:gd name="T23" fmla="*/ 482 h 204"/>
                        <a:gd name="T24" fmla="*/ 2384 w 1153"/>
                        <a:gd name="T25" fmla="*/ 509 h 204"/>
                        <a:gd name="T26" fmla="*/ 2361 w 1153"/>
                        <a:gd name="T27" fmla="*/ 516 h 204"/>
                        <a:gd name="T28" fmla="*/ 2157 w 1153"/>
                        <a:gd name="T29" fmla="*/ 529 h 204"/>
                        <a:gd name="T30" fmla="*/ 1977 w 1153"/>
                        <a:gd name="T31" fmla="*/ 532 h 204"/>
                        <a:gd name="T32" fmla="*/ 1724 w 1153"/>
                        <a:gd name="T33" fmla="*/ 522 h 204"/>
                        <a:gd name="T34" fmla="*/ 1308 w 1153"/>
                        <a:gd name="T35" fmla="*/ 490 h 204"/>
                        <a:gd name="T36" fmla="*/ 380 w 1153"/>
                        <a:gd name="T37" fmla="*/ 454 h 204"/>
                        <a:gd name="T38" fmla="*/ 282 w 1153"/>
                        <a:gd name="T39" fmla="*/ 469 h 204"/>
                        <a:gd name="T40" fmla="*/ 32 w 1153"/>
                        <a:gd name="T41" fmla="*/ 472 h 204"/>
                        <a:gd name="T42" fmla="*/ 17 w 1153"/>
                        <a:gd name="T43" fmla="*/ 469 h 204"/>
                        <a:gd name="T44" fmla="*/ 8 w 1153"/>
                        <a:gd name="T45" fmla="*/ 456 h 204"/>
                        <a:gd name="T46" fmla="*/ 0 w 1153"/>
                        <a:gd name="T47" fmla="*/ 425 h 204"/>
                        <a:gd name="T48" fmla="*/ 30 w 1153"/>
                        <a:gd name="T49" fmla="*/ 21 h 204"/>
                        <a:gd name="T50" fmla="*/ 38 w 1153"/>
                        <a:gd name="T51" fmla="*/ 5 h 204"/>
                        <a:gd name="T52" fmla="*/ 163 w 1153"/>
                        <a:gd name="T53" fmla="*/ 5 h 204"/>
                        <a:gd name="T54" fmla="*/ 214 w 1153"/>
                        <a:gd name="T55" fmla="*/ 21 h 204"/>
                        <a:gd name="T56" fmla="*/ 263 w 1153"/>
                        <a:gd name="T57" fmla="*/ 50 h 204"/>
                        <a:gd name="T58" fmla="*/ 461 w 1153"/>
                        <a:gd name="T59" fmla="*/ 198 h 204"/>
                        <a:gd name="T60" fmla="*/ 493 w 1153"/>
                        <a:gd name="T61" fmla="*/ 209 h 204"/>
                        <a:gd name="T62" fmla="*/ 544 w 1153"/>
                        <a:gd name="T63" fmla="*/ 219 h 204"/>
                        <a:gd name="T64" fmla="*/ 1395 w 1153"/>
                        <a:gd name="T65" fmla="*/ 146 h 204"/>
                        <a:gd name="T66" fmla="*/ 1448 w 1153"/>
                        <a:gd name="T67" fmla="*/ 216 h 204"/>
                        <a:gd name="T68" fmla="*/ 1735 w 1153"/>
                        <a:gd name="T69" fmla="*/ 253 h 204"/>
                        <a:gd name="T70" fmla="*/ 1796 w 1153"/>
                        <a:gd name="T71" fmla="*/ 250 h 204"/>
                        <a:gd name="T72" fmla="*/ 1854 w 1153"/>
                        <a:gd name="T73" fmla="*/ 232 h 204"/>
                        <a:gd name="T74" fmla="*/ 1902 w 1153"/>
                        <a:gd name="T75" fmla="*/ 201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4153" name="Freeform 598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48 h 69"/>
                        <a:gd name="T2" fmla="*/ 33 w 247"/>
                        <a:gd name="T3" fmla="*/ 125 h 69"/>
                        <a:gd name="T4" fmla="*/ 118 w 247"/>
                        <a:gd name="T5" fmla="*/ 138 h 69"/>
                        <a:gd name="T6" fmla="*/ 323 w 247"/>
                        <a:gd name="T7" fmla="*/ 173 h 69"/>
                        <a:gd name="T8" fmla="*/ 526 w 247"/>
                        <a:gd name="T9" fmla="*/ 140 h 69"/>
                        <a:gd name="T10" fmla="*/ 539 w 247"/>
                        <a:gd name="T11" fmla="*/ 80 h 69"/>
                        <a:gd name="T12" fmla="*/ 495 w 247"/>
                        <a:gd name="T13" fmla="*/ 63 h 69"/>
                        <a:gd name="T14" fmla="*/ 450 w 247"/>
                        <a:gd name="T15" fmla="*/ 45 h 69"/>
                        <a:gd name="T16" fmla="*/ 404 w 247"/>
                        <a:gd name="T17" fmla="*/ 30 h 69"/>
                        <a:gd name="T18" fmla="*/ 360 w 247"/>
                        <a:gd name="T19" fmla="*/ 15 h 69"/>
                        <a:gd name="T20" fmla="*/ 323 w 247"/>
                        <a:gd name="T21" fmla="*/ 5 h 69"/>
                        <a:gd name="T22" fmla="*/ 286 w 247"/>
                        <a:gd name="T23" fmla="*/ 0 h 69"/>
                        <a:gd name="T24" fmla="*/ 242 w 247"/>
                        <a:gd name="T25" fmla="*/ 5 h 69"/>
                        <a:gd name="T26" fmla="*/ 194 w 247"/>
                        <a:gd name="T27" fmla="*/ 13 h 69"/>
                        <a:gd name="T28" fmla="*/ 0 w 247"/>
                        <a:gd name="T29" fmla="*/ 48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4150" name="Freeform 599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9 h 33"/>
                      <a:gd name="T2" fmla="*/ 0 w 293"/>
                      <a:gd name="T3" fmla="*/ 47 h 33"/>
                      <a:gd name="T4" fmla="*/ 258 w 293"/>
                      <a:gd name="T5" fmla="*/ 12 h 33"/>
                      <a:gd name="T6" fmla="*/ 332 w 293"/>
                      <a:gd name="T7" fmla="*/ 6 h 33"/>
                      <a:gd name="T8" fmla="*/ 391 w 293"/>
                      <a:gd name="T9" fmla="*/ 6 h 33"/>
                      <a:gd name="T10" fmla="*/ 440 w 293"/>
                      <a:gd name="T11" fmla="*/ 0 h 33"/>
                      <a:gd name="T12" fmla="*/ 479 w 293"/>
                      <a:gd name="T13" fmla="*/ 0 h 33"/>
                      <a:gd name="T14" fmla="*/ 538 w 293"/>
                      <a:gd name="T15" fmla="*/ 6 h 33"/>
                      <a:gd name="T16" fmla="*/ 587 w 293"/>
                      <a:gd name="T17" fmla="*/ 9 h 33"/>
                      <a:gd name="T18" fmla="*/ 629 w 293"/>
                      <a:gd name="T19" fmla="*/ 12 h 33"/>
                      <a:gd name="T20" fmla="*/ 661 w 293"/>
                      <a:gd name="T21" fmla="*/ 20 h 33"/>
                      <a:gd name="T22" fmla="*/ 686 w 293"/>
                      <a:gd name="T23" fmla="*/ 26 h 33"/>
                      <a:gd name="T24" fmla="*/ 705 w 293"/>
                      <a:gd name="T25" fmla="*/ 35 h 33"/>
                      <a:gd name="T26" fmla="*/ 715 w 293"/>
                      <a:gd name="T27" fmla="*/ 41 h 33"/>
                      <a:gd name="T28" fmla="*/ 720 w 293"/>
                      <a:gd name="T29" fmla="*/ 49 h 33"/>
                      <a:gd name="T30" fmla="*/ 715 w 293"/>
                      <a:gd name="T31" fmla="*/ 55 h 33"/>
                      <a:gd name="T32" fmla="*/ 705 w 293"/>
                      <a:gd name="T33" fmla="*/ 64 h 33"/>
                      <a:gd name="T34" fmla="*/ 686 w 293"/>
                      <a:gd name="T35" fmla="*/ 70 h 33"/>
                      <a:gd name="T36" fmla="*/ 661 w 293"/>
                      <a:gd name="T37" fmla="*/ 79 h 33"/>
                      <a:gd name="T38" fmla="*/ 629 w 293"/>
                      <a:gd name="T39" fmla="*/ 84 h 33"/>
                      <a:gd name="T40" fmla="*/ 587 w 293"/>
                      <a:gd name="T41" fmla="*/ 87 h 33"/>
                      <a:gd name="T42" fmla="*/ 538 w 293"/>
                      <a:gd name="T43" fmla="*/ 93 h 33"/>
                      <a:gd name="T44" fmla="*/ 479 w 293"/>
                      <a:gd name="T45" fmla="*/ 96 h 33"/>
                      <a:gd name="T46" fmla="*/ 442 w 293"/>
                      <a:gd name="T47" fmla="*/ 96 h 33"/>
                      <a:gd name="T48" fmla="*/ 391 w 293"/>
                      <a:gd name="T49" fmla="*/ 96 h 33"/>
                      <a:gd name="T50" fmla="*/ 332 w 293"/>
                      <a:gd name="T51" fmla="*/ 93 h 33"/>
                      <a:gd name="T52" fmla="*/ 258 w 293"/>
                      <a:gd name="T53" fmla="*/ 84 h 33"/>
                      <a:gd name="T54" fmla="*/ 0 w 293"/>
                      <a:gd name="T55" fmla="*/ 49 h 33"/>
                      <a:gd name="T56" fmla="*/ 0 w 293"/>
                      <a:gd name="T57" fmla="*/ 4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4151" name="Freeform 600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4 h 33"/>
                      <a:gd name="T2" fmla="*/ 0 w 293"/>
                      <a:gd name="T3" fmla="*/ 23 h 33"/>
                      <a:gd name="T4" fmla="*/ 104 w 293"/>
                      <a:gd name="T5" fmla="*/ 6 h 33"/>
                      <a:gd name="T6" fmla="*/ 133 w 293"/>
                      <a:gd name="T7" fmla="*/ 3 h 33"/>
                      <a:gd name="T8" fmla="*/ 157 w 293"/>
                      <a:gd name="T9" fmla="*/ 3 h 33"/>
                      <a:gd name="T10" fmla="*/ 177 w 293"/>
                      <a:gd name="T11" fmla="*/ 0 h 33"/>
                      <a:gd name="T12" fmla="*/ 192 w 293"/>
                      <a:gd name="T13" fmla="*/ 0 h 33"/>
                      <a:gd name="T14" fmla="*/ 216 w 293"/>
                      <a:gd name="T15" fmla="*/ 3 h 33"/>
                      <a:gd name="T16" fmla="*/ 236 w 293"/>
                      <a:gd name="T17" fmla="*/ 4 h 33"/>
                      <a:gd name="T18" fmla="*/ 253 w 293"/>
                      <a:gd name="T19" fmla="*/ 6 h 33"/>
                      <a:gd name="T20" fmla="*/ 265 w 293"/>
                      <a:gd name="T21" fmla="*/ 10 h 33"/>
                      <a:gd name="T22" fmla="*/ 275 w 293"/>
                      <a:gd name="T23" fmla="*/ 13 h 33"/>
                      <a:gd name="T24" fmla="*/ 283 w 293"/>
                      <a:gd name="T25" fmla="*/ 17 h 33"/>
                      <a:gd name="T26" fmla="*/ 287 w 293"/>
                      <a:gd name="T27" fmla="*/ 20 h 33"/>
                      <a:gd name="T28" fmla="*/ 289 w 293"/>
                      <a:gd name="T29" fmla="*/ 24 h 33"/>
                      <a:gd name="T30" fmla="*/ 287 w 293"/>
                      <a:gd name="T31" fmla="*/ 27 h 33"/>
                      <a:gd name="T32" fmla="*/ 283 w 293"/>
                      <a:gd name="T33" fmla="*/ 31 h 33"/>
                      <a:gd name="T34" fmla="*/ 275 w 293"/>
                      <a:gd name="T35" fmla="*/ 34 h 33"/>
                      <a:gd name="T36" fmla="*/ 265 w 293"/>
                      <a:gd name="T37" fmla="*/ 38 h 33"/>
                      <a:gd name="T38" fmla="*/ 253 w 293"/>
                      <a:gd name="T39" fmla="*/ 41 h 33"/>
                      <a:gd name="T40" fmla="*/ 236 w 293"/>
                      <a:gd name="T41" fmla="*/ 43 h 33"/>
                      <a:gd name="T42" fmla="*/ 216 w 293"/>
                      <a:gd name="T43" fmla="*/ 46 h 33"/>
                      <a:gd name="T44" fmla="*/ 192 w 293"/>
                      <a:gd name="T45" fmla="*/ 47 h 33"/>
                      <a:gd name="T46" fmla="*/ 178 w 293"/>
                      <a:gd name="T47" fmla="*/ 47 h 33"/>
                      <a:gd name="T48" fmla="*/ 157 w 293"/>
                      <a:gd name="T49" fmla="*/ 47 h 33"/>
                      <a:gd name="T50" fmla="*/ 133 w 293"/>
                      <a:gd name="T51" fmla="*/ 46 h 33"/>
                      <a:gd name="T52" fmla="*/ 104 w 293"/>
                      <a:gd name="T53" fmla="*/ 41 h 33"/>
                      <a:gd name="T54" fmla="*/ 0 w 293"/>
                      <a:gd name="T55" fmla="*/ 24 h 33"/>
                      <a:gd name="T56" fmla="*/ 0 w 293"/>
                      <a:gd name="T57" fmla="*/ 2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4148" name="Line 601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4145" name="AutoShape 602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/>
              </a:p>
            </p:txBody>
          </p:sp>
          <p:sp>
            <p:nvSpPr>
              <p:cNvPr id="84146" name="Line 603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83987" name="Group 604"/>
          <p:cNvGrpSpPr>
            <a:grpSpLocks/>
          </p:cNvGrpSpPr>
          <p:nvPr/>
        </p:nvGrpSpPr>
        <p:grpSpPr bwMode="auto">
          <a:xfrm rot="8053509">
            <a:off x="3437732" y="3371056"/>
            <a:ext cx="438150" cy="173037"/>
            <a:chOff x="4875" y="7237"/>
            <a:chExt cx="4230" cy="1883"/>
          </a:xfrm>
        </p:grpSpPr>
        <p:sp>
          <p:nvSpPr>
            <p:cNvPr id="84140" name="Arc 605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3029 w 21600"/>
                <a:gd name="T1" fmla="*/ 0 h 14058"/>
                <a:gd name="T2" fmla="*/ 3990 w 21600"/>
                <a:gd name="T3" fmla="*/ 1343 h 14058"/>
                <a:gd name="T4" fmla="*/ 0 w 21600"/>
                <a:gd name="T5" fmla="*/ 1343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4141" name="AutoShape 606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</p:grpSp>
      <p:grpSp>
        <p:nvGrpSpPr>
          <p:cNvPr id="83988" name="Group 607"/>
          <p:cNvGrpSpPr>
            <a:grpSpLocks/>
          </p:cNvGrpSpPr>
          <p:nvPr/>
        </p:nvGrpSpPr>
        <p:grpSpPr bwMode="auto">
          <a:xfrm rot="2208457" flipH="1" flipV="1">
            <a:off x="4303713" y="2778125"/>
            <a:ext cx="638175" cy="290513"/>
            <a:chOff x="4875" y="7237"/>
            <a:chExt cx="4230" cy="1883"/>
          </a:xfrm>
        </p:grpSpPr>
        <p:sp>
          <p:nvSpPr>
            <p:cNvPr id="84138" name="Arc 608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3029 w 21600"/>
                <a:gd name="T1" fmla="*/ 0 h 14058"/>
                <a:gd name="T2" fmla="*/ 3990 w 21600"/>
                <a:gd name="T3" fmla="*/ 1343 h 14058"/>
                <a:gd name="T4" fmla="*/ 0 w 21600"/>
                <a:gd name="T5" fmla="*/ 1343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4139" name="AutoShape 609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</p:grpSp>
      <p:sp>
        <p:nvSpPr>
          <p:cNvPr id="89" name="Text Box 636"/>
          <p:cNvSpPr txBox="1">
            <a:spLocks noChangeArrowheads="1"/>
          </p:cNvSpPr>
          <p:nvPr/>
        </p:nvSpPr>
        <p:spPr bwMode="auto">
          <a:xfrm>
            <a:off x="5416549" y="3406775"/>
            <a:ext cx="94761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/>
              <a:t>½ Rolle</a:t>
            </a:r>
          </a:p>
        </p:txBody>
      </p:sp>
      <p:grpSp>
        <p:nvGrpSpPr>
          <p:cNvPr id="83990" name="Group 637"/>
          <p:cNvGrpSpPr>
            <a:grpSpLocks/>
          </p:cNvGrpSpPr>
          <p:nvPr/>
        </p:nvGrpSpPr>
        <p:grpSpPr bwMode="auto">
          <a:xfrm rot="10800000">
            <a:off x="5100638" y="3681413"/>
            <a:ext cx="184150" cy="279400"/>
            <a:chOff x="2820" y="264"/>
            <a:chExt cx="420" cy="1452"/>
          </a:xfrm>
        </p:grpSpPr>
        <p:sp>
          <p:nvSpPr>
            <p:cNvPr id="84126" name="Line 638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84127" name="Group 639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4128" name="Group 640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4131" name="Group 641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4133" name="Group 642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4136" name="Freeform 643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004 w 1153"/>
                        <a:gd name="T1" fmla="*/ 188 h 204"/>
                        <a:gd name="T2" fmla="*/ 2176 w 1153"/>
                        <a:gd name="T3" fmla="*/ 206 h 204"/>
                        <a:gd name="T4" fmla="*/ 2321 w 1153"/>
                        <a:gd name="T5" fmla="*/ 224 h 204"/>
                        <a:gd name="T6" fmla="*/ 2420 w 1153"/>
                        <a:gd name="T7" fmla="*/ 245 h 204"/>
                        <a:gd name="T8" fmla="*/ 2448 w 1153"/>
                        <a:gd name="T9" fmla="*/ 253 h 204"/>
                        <a:gd name="T10" fmla="*/ 2448 w 1153"/>
                        <a:gd name="T11" fmla="*/ 258 h 204"/>
                        <a:gd name="T12" fmla="*/ 2448 w 1153"/>
                        <a:gd name="T13" fmla="*/ 349 h 204"/>
                        <a:gd name="T14" fmla="*/ 2446 w 1153"/>
                        <a:gd name="T15" fmla="*/ 360 h 204"/>
                        <a:gd name="T16" fmla="*/ 2435 w 1153"/>
                        <a:gd name="T17" fmla="*/ 365 h 204"/>
                        <a:gd name="T18" fmla="*/ 2433 w 1153"/>
                        <a:gd name="T19" fmla="*/ 373 h 204"/>
                        <a:gd name="T20" fmla="*/ 2425 w 1153"/>
                        <a:gd name="T21" fmla="*/ 425 h 204"/>
                        <a:gd name="T22" fmla="*/ 2403 w 1153"/>
                        <a:gd name="T23" fmla="*/ 482 h 204"/>
                        <a:gd name="T24" fmla="*/ 2384 w 1153"/>
                        <a:gd name="T25" fmla="*/ 509 h 204"/>
                        <a:gd name="T26" fmla="*/ 2361 w 1153"/>
                        <a:gd name="T27" fmla="*/ 516 h 204"/>
                        <a:gd name="T28" fmla="*/ 2157 w 1153"/>
                        <a:gd name="T29" fmla="*/ 529 h 204"/>
                        <a:gd name="T30" fmla="*/ 1977 w 1153"/>
                        <a:gd name="T31" fmla="*/ 532 h 204"/>
                        <a:gd name="T32" fmla="*/ 1724 w 1153"/>
                        <a:gd name="T33" fmla="*/ 522 h 204"/>
                        <a:gd name="T34" fmla="*/ 1308 w 1153"/>
                        <a:gd name="T35" fmla="*/ 490 h 204"/>
                        <a:gd name="T36" fmla="*/ 380 w 1153"/>
                        <a:gd name="T37" fmla="*/ 454 h 204"/>
                        <a:gd name="T38" fmla="*/ 282 w 1153"/>
                        <a:gd name="T39" fmla="*/ 469 h 204"/>
                        <a:gd name="T40" fmla="*/ 32 w 1153"/>
                        <a:gd name="T41" fmla="*/ 472 h 204"/>
                        <a:gd name="T42" fmla="*/ 17 w 1153"/>
                        <a:gd name="T43" fmla="*/ 469 h 204"/>
                        <a:gd name="T44" fmla="*/ 8 w 1153"/>
                        <a:gd name="T45" fmla="*/ 456 h 204"/>
                        <a:gd name="T46" fmla="*/ 0 w 1153"/>
                        <a:gd name="T47" fmla="*/ 425 h 204"/>
                        <a:gd name="T48" fmla="*/ 30 w 1153"/>
                        <a:gd name="T49" fmla="*/ 21 h 204"/>
                        <a:gd name="T50" fmla="*/ 38 w 1153"/>
                        <a:gd name="T51" fmla="*/ 5 h 204"/>
                        <a:gd name="T52" fmla="*/ 163 w 1153"/>
                        <a:gd name="T53" fmla="*/ 5 h 204"/>
                        <a:gd name="T54" fmla="*/ 214 w 1153"/>
                        <a:gd name="T55" fmla="*/ 21 h 204"/>
                        <a:gd name="T56" fmla="*/ 263 w 1153"/>
                        <a:gd name="T57" fmla="*/ 50 h 204"/>
                        <a:gd name="T58" fmla="*/ 461 w 1153"/>
                        <a:gd name="T59" fmla="*/ 198 h 204"/>
                        <a:gd name="T60" fmla="*/ 493 w 1153"/>
                        <a:gd name="T61" fmla="*/ 209 h 204"/>
                        <a:gd name="T62" fmla="*/ 544 w 1153"/>
                        <a:gd name="T63" fmla="*/ 219 h 204"/>
                        <a:gd name="T64" fmla="*/ 1395 w 1153"/>
                        <a:gd name="T65" fmla="*/ 146 h 204"/>
                        <a:gd name="T66" fmla="*/ 1448 w 1153"/>
                        <a:gd name="T67" fmla="*/ 216 h 204"/>
                        <a:gd name="T68" fmla="*/ 1735 w 1153"/>
                        <a:gd name="T69" fmla="*/ 253 h 204"/>
                        <a:gd name="T70" fmla="*/ 1796 w 1153"/>
                        <a:gd name="T71" fmla="*/ 250 h 204"/>
                        <a:gd name="T72" fmla="*/ 1854 w 1153"/>
                        <a:gd name="T73" fmla="*/ 232 h 204"/>
                        <a:gd name="T74" fmla="*/ 1902 w 1153"/>
                        <a:gd name="T75" fmla="*/ 201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4137" name="Freeform 644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48 h 69"/>
                        <a:gd name="T2" fmla="*/ 33 w 247"/>
                        <a:gd name="T3" fmla="*/ 125 h 69"/>
                        <a:gd name="T4" fmla="*/ 118 w 247"/>
                        <a:gd name="T5" fmla="*/ 138 h 69"/>
                        <a:gd name="T6" fmla="*/ 323 w 247"/>
                        <a:gd name="T7" fmla="*/ 173 h 69"/>
                        <a:gd name="T8" fmla="*/ 526 w 247"/>
                        <a:gd name="T9" fmla="*/ 140 h 69"/>
                        <a:gd name="T10" fmla="*/ 539 w 247"/>
                        <a:gd name="T11" fmla="*/ 80 h 69"/>
                        <a:gd name="T12" fmla="*/ 495 w 247"/>
                        <a:gd name="T13" fmla="*/ 63 h 69"/>
                        <a:gd name="T14" fmla="*/ 450 w 247"/>
                        <a:gd name="T15" fmla="*/ 45 h 69"/>
                        <a:gd name="T16" fmla="*/ 404 w 247"/>
                        <a:gd name="T17" fmla="*/ 30 h 69"/>
                        <a:gd name="T18" fmla="*/ 360 w 247"/>
                        <a:gd name="T19" fmla="*/ 15 h 69"/>
                        <a:gd name="T20" fmla="*/ 323 w 247"/>
                        <a:gd name="T21" fmla="*/ 5 h 69"/>
                        <a:gd name="T22" fmla="*/ 286 w 247"/>
                        <a:gd name="T23" fmla="*/ 0 h 69"/>
                        <a:gd name="T24" fmla="*/ 242 w 247"/>
                        <a:gd name="T25" fmla="*/ 5 h 69"/>
                        <a:gd name="T26" fmla="*/ 194 w 247"/>
                        <a:gd name="T27" fmla="*/ 13 h 69"/>
                        <a:gd name="T28" fmla="*/ 0 w 247"/>
                        <a:gd name="T29" fmla="*/ 48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4134" name="Freeform 645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9 h 33"/>
                      <a:gd name="T2" fmla="*/ 0 w 293"/>
                      <a:gd name="T3" fmla="*/ 47 h 33"/>
                      <a:gd name="T4" fmla="*/ 258 w 293"/>
                      <a:gd name="T5" fmla="*/ 12 h 33"/>
                      <a:gd name="T6" fmla="*/ 332 w 293"/>
                      <a:gd name="T7" fmla="*/ 6 h 33"/>
                      <a:gd name="T8" fmla="*/ 391 w 293"/>
                      <a:gd name="T9" fmla="*/ 6 h 33"/>
                      <a:gd name="T10" fmla="*/ 440 w 293"/>
                      <a:gd name="T11" fmla="*/ 0 h 33"/>
                      <a:gd name="T12" fmla="*/ 479 w 293"/>
                      <a:gd name="T13" fmla="*/ 0 h 33"/>
                      <a:gd name="T14" fmla="*/ 538 w 293"/>
                      <a:gd name="T15" fmla="*/ 6 h 33"/>
                      <a:gd name="T16" fmla="*/ 587 w 293"/>
                      <a:gd name="T17" fmla="*/ 9 h 33"/>
                      <a:gd name="T18" fmla="*/ 629 w 293"/>
                      <a:gd name="T19" fmla="*/ 12 h 33"/>
                      <a:gd name="T20" fmla="*/ 661 w 293"/>
                      <a:gd name="T21" fmla="*/ 20 h 33"/>
                      <a:gd name="T22" fmla="*/ 686 w 293"/>
                      <a:gd name="T23" fmla="*/ 26 h 33"/>
                      <a:gd name="T24" fmla="*/ 705 w 293"/>
                      <a:gd name="T25" fmla="*/ 35 h 33"/>
                      <a:gd name="T26" fmla="*/ 715 w 293"/>
                      <a:gd name="T27" fmla="*/ 41 h 33"/>
                      <a:gd name="T28" fmla="*/ 720 w 293"/>
                      <a:gd name="T29" fmla="*/ 49 h 33"/>
                      <a:gd name="T30" fmla="*/ 715 w 293"/>
                      <a:gd name="T31" fmla="*/ 55 h 33"/>
                      <a:gd name="T32" fmla="*/ 705 w 293"/>
                      <a:gd name="T33" fmla="*/ 64 h 33"/>
                      <a:gd name="T34" fmla="*/ 686 w 293"/>
                      <a:gd name="T35" fmla="*/ 70 h 33"/>
                      <a:gd name="T36" fmla="*/ 661 w 293"/>
                      <a:gd name="T37" fmla="*/ 79 h 33"/>
                      <a:gd name="T38" fmla="*/ 629 w 293"/>
                      <a:gd name="T39" fmla="*/ 84 h 33"/>
                      <a:gd name="T40" fmla="*/ 587 w 293"/>
                      <a:gd name="T41" fmla="*/ 87 h 33"/>
                      <a:gd name="T42" fmla="*/ 538 w 293"/>
                      <a:gd name="T43" fmla="*/ 93 h 33"/>
                      <a:gd name="T44" fmla="*/ 479 w 293"/>
                      <a:gd name="T45" fmla="*/ 96 h 33"/>
                      <a:gd name="T46" fmla="*/ 442 w 293"/>
                      <a:gd name="T47" fmla="*/ 96 h 33"/>
                      <a:gd name="T48" fmla="*/ 391 w 293"/>
                      <a:gd name="T49" fmla="*/ 96 h 33"/>
                      <a:gd name="T50" fmla="*/ 332 w 293"/>
                      <a:gd name="T51" fmla="*/ 93 h 33"/>
                      <a:gd name="T52" fmla="*/ 258 w 293"/>
                      <a:gd name="T53" fmla="*/ 84 h 33"/>
                      <a:gd name="T54" fmla="*/ 0 w 293"/>
                      <a:gd name="T55" fmla="*/ 49 h 33"/>
                      <a:gd name="T56" fmla="*/ 0 w 293"/>
                      <a:gd name="T57" fmla="*/ 4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4135" name="Freeform 646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4 h 33"/>
                      <a:gd name="T2" fmla="*/ 0 w 293"/>
                      <a:gd name="T3" fmla="*/ 23 h 33"/>
                      <a:gd name="T4" fmla="*/ 104 w 293"/>
                      <a:gd name="T5" fmla="*/ 6 h 33"/>
                      <a:gd name="T6" fmla="*/ 133 w 293"/>
                      <a:gd name="T7" fmla="*/ 3 h 33"/>
                      <a:gd name="T8" fmla="*/ 157 w 293"/>
                      <a:gd name="T9" fmla="*/ 3 h 33"/>
                      <a:gd name="T10" fmla="*/ 177 w 293"/>
                      <a:gd name="T11" fmla="*/ 0 h 33"/>
                      <a:gd name="T12" fmla="*/ 192 w 293"/>
                      <a:gd name="T13" fmla="*/ 0 h 33"/>
                      <a:gd name="T14" fmla="*/ 216 w 293"/>
                      <a:gd name="T15" fmla="*/ 3 h 33"/>
                      <a:gd name="T16" fmla="*/ 236 w 293"/>
                      <a:gd name="T17" fmla="*/ 4 h 33"/>
                      <a:gd name="T18" fmla="*/ 253 w 293"/>
                      <a:gd name="T19" fmla="*/ 6 h 33"/>
                      <a:gd name="T20" fmla="*/ 265 w 293"/>
                      <a:gd name="T21" fmla="*/ 10 h 33"/>
                      <a:gd name="T22" fmla="*/ 275 w 293"/>
                      <a:gd name="T23" fmla="*/ 13 h 33"/>
                      <a:gd name="T24" fmla="*/ 283 w 293"/>
                      <a:gd name="T25" fmla="*/ 17 h 33"/>
                      <a:gd name="T26" fmla="*/ 287 w 293"/>
                      <a:gd name="T27" fmla="*/ 20 h 33"/>
                      <a:gd name="T28" fmla="*/ 289 w 293"/>
                      <a:gd name="T29" fmla="*/ 24 h 33"/>
                      <a:gd name="T30" fmla="*/ 287 w 293"/>
                      <a:gd name="T31" fmla="*/ 27 h 33"/>
                      <a:gd name="T32" fmla="*/ 283 w 293"/>
                      <a:gd name="T33" fmla="*/ 31 h 33"/>
                      <a:gd name="T34" fmla="*/ 275 w 293"/>
                      <a:gd name="T35" fmla="*/ 34 h 33"/>
                      <a:gd name="T36" fmla="*/ 265 w 293"/>
                      <a:gd name="T37" fmla="*/ 38 h 33"/>
                      <a:gd name="T38" fmla="*/ 253 w 293"/>
                      <a:gd name="T39" fmla="*/ 41 h 33"/>
                      <a:gd name="T40" fmla="*/ 236 w 293"/>
                      <a:gd name="T41" fmla="*/ 43 h 33"/>
                      <a:gd name="T42" fmla="*/ 216 w 293"/>
                      <a:gd name="T43" fmla="*/ 46 h 33"/>
                      <a:gd name="T44" fmla="*/ 192 w 293"/>
                      <a:gd name="T45" fmla="*/ 47 h 33"/>
                      <a:gd name="T46" fmla="*/ 178 w 293"/>
                      <a:gd name="T47" fmla="*/ 47 h 33"/>
                      <a:gd name="T48" fmla="*/ 157 w 293"/>
                      <a:gd name="T49" fmla="*/ 47 h 33"/>
                      <a:gd name="T50" fmla="*/ 133 w 293"/>
                      <a:gd name="T51" fmla="*/ 46 h 33"/>
                      <a:gd name="T52" fmla="*/ 104 w 293"/>
                      <a:gd name="T53" fmla="*/ 41 h 33"/>
                      <a:gd name="T54" fmla="*/ 0 w 293"/>
                      <a:gd name="T55" fmla="*/ 24 h 33"/>
                      <a:gd name="T56" fmla="*/ 0 w 293"/>
                      <a:gd name="T57" fmla="*/ 2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4132" name="Line 647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4129" name="AutoShape 648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/>
              </a:p>
            </p:txBody>
          </p:sp>
          <p:sp>
            <p:nvSpPr>
              <p:cNvPr id="84130" name="Line 649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83991" name="Group 650"/>
          <p:cNvGrpSpPr>
            <a:grpSpLocks/>
          </p:cNvGrpSpPr>
          <p:nvPr/>
        </p:nvGrpSpPr>
        <p:grpSpPr bwMode="auto">
          <a:xfrm rot="10844868" flipH="1">
            <a:off x="5091113" y="3033713"/>
            <a:ext cx="184150" cy="279400"/>
            <a:chOff x="2820" y="264"/>
            <a:chExt cx="420" cy="1452"/>
          </a:xfrm>
        </p:grpSpPr>
        <p:sp>
          <p:nvSpPr>
            <p:cNvPr id="84114" name="Line 651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84115" name="Group 652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4116" name="Group 653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4119" name="Group 654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4121" name="Group 655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4124" name="Freeform 656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004 w 1153"/>
                        <a:gd name="T1" fmla="*/ 188 h 204"/>
                        <a:gd name="T2" fmla="*/ 2176 w 1153"/>
                        <a:gd name="T3" fmla="*/ 206 h 204"/>
                        <a:gd name="T4" fmla="*/ 2321 w 1153"/>
                        <a:gd name="T5" fmla="*/ 224 h 204"/>
                        <a:gd name="T6" fmla="*/ 2420 w 1153"/>
                        <a:gd name="T7" fmla="*/ 245 h 204"/>
                        <a:gd name="T8" fmla="*/ 2448 w 1153"/>
                        <a:gd name="T9" fmla="*/ 253 h 204"/>
                        <a:gd name="T10" fmla="*/ 2448 w 1153"/>
                        <a:gd name="T11" fmla="*/ 258 h 204"/>
                        <a:gd name="T12" fmla="*/ 2448 w 1153"/>
                        <a:gd name="T13" fmla="*/ 349 h 204"/>
                        <a:gd name="T14" fmla="*/ 2446 w 1153"/>
                        <a:gd name="T15" fmla="*/ 360 h 204"/>
                        <a:gd name="T16" fmla="*/ 2435 w 1153"/>
                        <a:gd name="T17" fmla="*/ 365 h 204"/>
                        <a:gd name="T18" fmla="*/ 2433 w 1153"/>
                        <a:gd name="T19" fmla="*/ 373 h 204"/>
                        <a:gd name="T20" fmla="*/ 2425 w 1153"/>
                        <a:gd name="T21" fmla="*/ 425 h 204"/>
                        <a:gd name="T22" fmla="*/ 2403 w 1153"/>
                        <a:gd name="T23" fmla="*/ 482 h 204"/>
                        <a:gd name="T24" fmla="*/ 2384 w 1153"/>
                        <a:gd name="T25" fmla="*/ 509 h 204"/>
                        <a:gd name="T26" fmla="*/ 2361 w 1153"/>
                        <a:gd name="T27" fmla="*/ 516 h 204"/>
                        <a:gd name="T28" fmla="*/ 2157 w 1153"/>
                        <a:gd name="T29" fmla="*/ 529 h 204"/>
                        <a:gd name="T30" fmla="*/ 1977 w 1153"/>
                        <a:gd name="T31" fmla="*/ 532 h 204"/>
                        <a:gd name="T32" fmla="*/ 1724 w 1153"/>
                        <a:gd name="T33" fmla="*/ 522 h 204"/>
                        <a:gd name="T34" fmla="*/ 1308 w 1153"/>
                        <a:gd name="T35" fmla="*/ 490 h 204"/>
                        <a:gd name="T36" fmla="*/ 380 w 1153"/>
                        <a:gd name="T37" fmla="*/ 454 h 204"/>
                        <a:gd name="T38" fmla="*/ 282 w 1153"/>
                        <a:gd name="T39" fmla="*/ 469 h 204"/>
                        <a:gd name="T40" fmla="*/ 32 w 1153"/>
                        <a:gd name="T41" fmla="*/ 472 h 204"/>
                        <a:gd name="T42" fmla="*/ 17 w 1153"/>
                        <a:gd name="T43" fmla="*/ 469 h 204"/>
                        <a:gd name="T44" fmla="*/ 8 w 1153"/>
                        <a:gd name="T45" fmla="*/ 456 h 204"/>
                        <a:gd name="T46" fmla="*/ 0 w 1153"/>
                        <a:gd name="T47" fmla="*/ 425 h 204"/>
                        <a:gd name="T48" fmla="*/ 30 w 1153"/>
                        <a:gd name="T49" fmla="*/ 21 h 204"/>
                        <a:gd name="T50" fmla="*/ 38 w 1153"/>
                        <a:gd name="T51" fmla="*/ 5 h 204"/>
                        <a:gd name="T52" fmla="*/ 163 w 1153"/>
                        <a:gd name="T53" fmla="*/ 5 h 204"/>
                        <a:gd name="T54" fmla="*/ 214 w 1153"/>
                        <a:gd name="T55" fmla="*/ 21 h 204"/>
                        <a:gd name="T56" fmla="*/ 263 w 1153"/>
                        <a:gd name="T57" fmla="*/ 50 h 204"/>
                        <a:gd name="T58" fmla="*/ 461 w 1153"/>
                        <a:gd name="T59" fmla="*/ 198 h 204"/>
                        <a:gd name="T60" fmla="*/ 493 w 1153"/>
                        <a:gd name="T61" fmla="*/ 209 h 204"/>
                        <a:gd name="T62" fmla="*/ 544 w 1153"/>
                        <a:gd name="T63" fmla="*/ 219 h 204"/>
                        <a:gd name="T64" fmla="*/ 1395 w 1153"/>
                        <a:gd name="T65" fmla="*/ 146 h 204"/>
                        <a:gd name="T66" fmla="*/ 1448 w 1153"/>
                        <a:gd name="T67" fmla="*/ 216 h 204"/>
                        <a:gd name="T68" fmla="*/ 1735 w 1153"/>
                        <a:gd name="T69" fmla="*/ 253 h 204"/>
                        <a:gd name="T70" fmla="*/ 1796 w 1153"/>
                        <a:gd name="T71" fmla="*/ 250 h 204"/>
                        <a:gd name="T72" fmla="*/ 1854 w 1153"/>
                        <a:gd name="T73" fmla="*/ 232 h 204"/>
                        <a:gd name="T74" fmla="*/ 1902 w 1153"/>
                        <a:gd name="T75" fmla="*/ 201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4125" name="Freeform 657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48 h 69"/>
                        <a:gd name="T2" fmla="*/ 33 w 247"/>
                        <a:gd name="T3" fmla="*/ 125 h 69"/>
                        <a:gd name="T4" fmla="*/ 118 w 247"/>
                        <a:gd name="T5" fmla="*/ 138 h 69"/>
                        <a:gd name="T6" fmla="*/ 323 w 247"/>
                        <a:gd name="T7" fmla="*/ 173 h 69"/>
                        <a:gd name="T8" fmla="*/ 526 w 247"/>
                        <a:gd name="T9" fmla="*/ 140 h 69"/>
                        <a:gd name="T10" fmla="*/ 539 w 247"/>
                        <a:gd name="T11" fmla="*/ 80 h 69"/>
                        <a:gd name="T12" fmla="*/ 495 w 247"/>
                        <a:gd name="T13" fmla="*/ 63 h 69"/>
                        <a:gd name="T14" fmla="*/ 450 w 247"/>
                        <a:gd name="T15" fmla="*/ 45 h 69"/>
                        <a:gd name="T16" fmla="*/ 404 w 247"/>
                        <a:gd name="T17" fmla="*/ 30 h 69"/>
                        <a:gd name="T18" fmla="*/ 360 w 247"/>
                        <a:gd name="T19" fmla="*/ 15 h 69"/>
                        <a:gd name="T20" fmla="*/ 323 w 247"/>
                        <a:gd name="T21" fmla="*/ 5 h 69"/>
                        <a:gd name="T22" fmla="*/ 286 w 247"/>
                        <a:gd name="T23" fmla="*/ 0 h 69"/>
                        <a:gd name="T24" fmla="*/ 242 w 247"/>
                        <a:gd name="T25" fmla="*/ 5 h 69"/>
                        <a:gd name="T26" fmla="*/ 194 w 247"/>
                        <a:gd name="T27" fmla="*/ 13 h 69"/>
                        <a:gd name="T28" fmla="*/ 0 w 247"/>
                        <a:gd name="T29" fmla="*/ 48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4122" name="Freeform 658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9 h 33"/>
                      <a:gd name="T2" fmla="*/ 0 w 293"/>
                      <a:gd name="T3" fmla="*/ 47 h 33"/>
                      <a:gd name="T4" fmla="*/ 258 w 293"/>
                      <a:gd name="T5" fmla="*/ 12 h 33"/>
                      <a:gd name="T6" fmla="*/ 332 w 293"/>
                      <a:gd name="T7" fmla="*/ 6 h 33"/>
                      <a:gd name="T8" fmla="*/ 391 w 293"/>
                      <a:gd name="T9" fmla="*/ 6 h 33"/>
                      <a:gd name="T10" fmla="*/ 440 w 293"/>
                      <a:gd name="T11" fmla="*/ 0 h 33"/>
                      <a:gd name="T12" fmla="*/ 479 w 293"/>
                      <a:gd name="T13" fmla="*/ 0 h 33"/>
                      <a:gd name="T14" fmla="*/ 538 w 293"/>
                      <a:gd name="T15" fmla="*/ 6 h 33"/>
                      <a:gd name="T16" fmla="*/ 587 w 293"/>
                      <a:gd name="T17" fmla="*/ 9 h 33"/>
                      <a:gd name="T18" fmla="*/ 629 w 293"/>
                      <a:gd name="T19" fmla="*/ 12 h 33"/>
                      <a:gd name="T20" fmla="*/ 661 w 293"/>
                      <a:gd name="T21" fmla="*/ 20 h 33"/>
                      <a:gd name="T22" fmla="*/ 686 w 293"/>
                      <a:gd name="T23" fmla="*/ 26 h 33"/>
                      <a:gd name="T24" fmla="*/ 705 w 293"/>
                      <a:gd name="T25" fmla="*/ 35 h 33"/>
                      <a:gd name="T26" fmla="*/ 715 w 293"/>
                      <a:gd name="T27" fmla="*/ 41 h 33"/>
                      <a:gd name="T28" fmla="*/ 720 w 293"/>
                      <a:gd name="T29" fmla="*/ 49 h 33"/>
                      <a:gd name="T30" fmla="*/ 715 w 293"/>
                      <a:gd name="T31" fmla="*/ 55 h 33"/>
                      <a:gd name="T32" fmla="*/ 705 w 293"/>
                      <a:gd name="T33" fmla="*/ 64 h 33"/>
                      <a:gd name="T34" fmla="*/ 686 w 293"/>
                      <a:gd name="T35" fmla="*/ 70 h 33"/>
                      <a:gd name="T36" fmla="*/ 661 w 293"/>
                      <a:gd name="T37" fmla="*/ 79 h 33"/>
                      <a:gd name="T38" fmla="*/ 629 w 293"/>
                      <a:gd name="T39" fmla="*/ 84 h 33"/>
                      <a:gd name="T40" fmla="*/ 587 w 293"/>
                      <a:gd name="T41" fmla="*/ 87 h 33"/>
                      <a:gd name="T42" fmla="*/ 538 w 293"/>
                      <a:gd name="T43" fmla="*/ 93 h 33"/>
                      <a:gd name="T44" fmla="*/ 479 w 293"/>
                      <a:gd name="T45" fmla="*/ 96 h 33"/>
                      <a:gd name="T46" fmla="*/ 442 w 293"/>
                      <a:gd name="T47" fmla="*/ 96 h 33"/>
                      <a:gd name="T48" fmla="*/ 391 w 293"/>
                      <a:gd name="T49" fmla="*/ 96 h 33"/>
                      <a:gd name="T50" fmla="*/ 332 w 293"/>
                      <a:gd name="T51" fmla="*/ 93 h 33"/>
                      <a:gd name="T52" fmla="*/ 258 w 293"/>
                      <a:gd name="T53" fmla="*/ 84 h 33"/>
                      <a:gd name="T54" fmla="*/ 0 w 293"/>
                      <a:gd name="T55" fmla="*/ 49 h 33"/>
                      <a:gd name="T56" fmla="*/ 0 w 293"/>
                      <a:gd name="T57" fmla="*/ 4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4123" name="Freeform 659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4 h 33"/>
                      <a:gd name="T2" fmla="*/ 0 w 293"/>
                      <a:gd name="T3" fmla="*/ 23 h 33"/>
                      <a:gd name="T4" fmla="*/ 104 w 293"/>
                      <a:gd name="T5" fmla="*/ 6 h 33"/>
                      <a:gd name="T6" fmla="*/ 133 w 293"/>
                      <a:gd name="T7" fmla="*/ 3 h 33"/>
                      <a:gd name="T8" fmla="*/ 157 w 293"/>
                      <a:gd name="T9" fmla="*/ 3 h 33"/>
                      <a:gd name="T10" fmla="*/ 177 w 293"/>
                      <a:gd name="T11" fmla="*/ 0 h 33"/>
                      <a:gd name="T12" fmla="*/ 192 w 293"/>
                      <a:gd name="T13" fmla="*/ 0 h 33"/>
                      <a:gd name="T14" fmla="*/ 216 w 293"/>
                      <a:gd name="T15" fmla="*/ 3 h 33"/>
                      <a:gd name="T16" fmla="*/ 236 w 293"/>
                      <a:gd name="T17" fmla="*/ 4 h 33"/>
                      <a:gd name="T18" fmla="*/ 253 w 293"/>
                      <a:gd name="T19" fmla="*/ 6 h 33"/>
                      <a:gd name="T20" fmla="*/ 265 w 293"/>
                      <a:gd name="T21" fmla="*/ 10 h 33"/>
                      <a:gd name="T22" fmla="*/ 275 w 293"/>
                      <a:gd name="T23" fmla="*/ 13 h 33"/>
                      <a:gd name="T24" fmla="*/ 283 w 293"/>
                      <a:gd name="T25" fmla="*/ 17 h 33"/>
                      <a:gd name="T26" fmla="*/ 287 w 293"/>
                      <a:gd name="T27" fmla="*/ 20 h 33"/>
                      <a:gd name="T28" fmla="*/ 289 w 293"/>
                      <a:gd name="T29" fmla="*/ 24 h 33"/>
                      <a:gd name="T30" fmla="*/ 287 w 293"/>
                      <a:gd name="T31" fmla="*/ 27 h 33"/>
                      <a:gd name="T32" fmla="*/ 283 w 293"/>
                      <a:gd name="T33" fmla="*/ 31 h 33"/>
                      <a:gd name="T34" fmla="*/ 275 w 293"/>
                      <a:gd name="T35" fmla="*/ 34 h 33"/>
                      <a:gd name="T36" fmla="*/ 265 w 293"/>
                      <a:gd name="T37" fmla="*/ 38 h 33"/>
                      <a:gd name="T38" fmla="*/ 253 w 293"/>
                      <a:gd name="T39" fmla="*/ 41 h 33"/>
                      <a:gd name="T40" fmla="*/ 236 w 293"/>
                      <a:gd name="T41" fmla="*/ 43 h 33"/>
                      <a:gd name="T42" fmla="*/ 216 w 293"/>
                      <a:gd name="T43" fmla="*/ 46 h 33"/>
                      <a:gd name="T44" fmla="*/ 192 w 293"/>
                      <a:gd name="T45" fmla="*/ 47 h 33"/>
                      <a:gd name="T46" fmla="*/ 178 w 293"/>
                      <a:gd name="T47" fmla="*/ 47 h 33"/>
                      <a:gd name="T48" fmla="*/ 157 w 293"/>
                      <a:gd name="T49" fmla="*/ 47 h 33"/>
                      <a:gd name="T50" fmla="*/ 133 w 293"/>
                      <a:gd name="T51" fmla="*/ 46 h 33"/>
                      <a:gd name="T52" fmla="*/ 104 w 293"/>
                      <a:gd name="T53" fmla="*/ 41 h 33"/>
                      <a:gd name="T54" fmla="*/ 0 w 293"/>
                      <a:gd name="T55" fmla="*/ 24 h 33"/>
                      <a:gd name="T56" fmla="*/ 0 w 293"/>
                      <a:gd name="T57" fmla="*/ 2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4120" name="Line 660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4117" name="AutoShape 661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/>
              </a:p>
            </p:txBody>
          </p:sp>
          <p:sp>
            <p:nvSpPr>
              <p:cNvPr id="84118" name="Line 662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93" name="Text Box 664"/>
          <p:cNvSpPr txBox="1">
            <a:spLocks noChangeArrowheads="1"/>
          </p:cNvSpPr>
          <p:nvPr/>
        </p:nvSpPr>
        <p:spPr bwMode="auto">
          <a:xfrm>
            <a:off x="2369758" y="3487738"/>
            <a:ext cx="99891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/>
              <a:t>½ Rolle</a:t>
            </a:r>
          </a:p>
        </p:txBody>
      </p:sp>
      <p:sp>
        <p:nvSpPr>
          <p:cNvPr id="83993" name="Line 667"/>
          <p:cNvSpPr>
            <a:spLocks noChangeShapeType="1"/>
          </p:cNvSpPr>
          <p:nvPr/>
        </p:nvSpPr>
        <p:spPr bwMode="auto">
          <a:xfrm>
            <a:off x="3124200" y="4260850"/>
            <a:ext cx="1822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endParaRPr lang="de-DE"/>
          </a:p>
        </p:txBody>
      </p:sp>
      <p:sp>
        <p:nvSpPr>
          <p:cNvPr id="83994" name="Line 512"/>
          <p:cNvSpPr>
            <a:spLocks noChangeShapeType="1"/>
          </p:cNvSpPr>
          <p:nvPr/>
        </p:nvSpPr>
        <p:spPr bwMode="auto">
          <a:xfrm flipV="1">
            <a:off x="3627438" y="1528763"/>
            <a:ext cx="1587" cy="10144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3995" name="Arc 513"/>
          <p:cNvSpPr>
            <a:spLocks/>
          </p:cNvSpPr>
          <p:nvPr/>
        </p:nvSpPr>
        <p:spPr bwMode="auto">
          <a:xfrm rot="10800000" flipV="1">
            <a:off x="3632200" y="1293813"/>
            <a:ext cx="254000" cy="236537"/>
          </a:xfrm>
          <a:custGeom>
            <a:avLst/>
            <a:gdLst>
              <a:gd name="T0" fmla="*/ 0 w 21600"/>
              <a:gd name="T1" fmla="*/ 0 h 21600"/>
              <a:gd name="T2" fmla="*/ 253508 w 21600"/>
              <a:gd name="T3" fmla="*/ 237337 h 21600"/>
              <a:gd name="T4" fmla="*/ 0 w 21600"/>
              <a:gd name="T5" fmla="*/ 23733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3996" name="Line 511"/>
          <p:cNvSpPr>
            <a:spLocks noChangeShapeType="1"/>
          </p:cNvSpPr>
          <p:nvPr/>
        </p:nvSpPr>
        <p:spPr bwMode="auto">
          <a:xfrm rot="16200000" flipV="1">
            <a:off x="4398963" y="779463"/>
            <a:ext cx="0" cy="1028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3997" name="Line 512"/>
          <p:cNvSpPr>
            <a:spLocks noChangeShapeType="1"/>
          </p:cNvSpPr>
          <p:nvPr/>
        </p:nvSpPr>
        <p:spPr bwMode="auto">
          <a:xfrm flipH="1" flipV="1">
            <a:off x="5165725" y="1525588"/>
            <a:ext cx="1588" cy="11001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3998" name="Arc 513"/>
          <p:cNvSpPr>
            <a:spLocks/>
          </p:cNvSpPr>
          <p:nvPr/>
        </p:nvSpPr>
        <p:spPr bwMode="auto">
          <a:xfrm rot="10800000" flipH="1" flipV="1">
            <a:off x="4913313" y="1293813"/>
            <a:ext cx="254000" cy="236537"/>
          </a:xfrm>
          <a:custGeom>
            <a:avLst/>
            <a:gdLst>
              <a:gd name="T0" fmla="*/ 0 w 21600"/>
              <a:gd name="T1" fmla="*/ 0 h 21600"/>
              <a:gd name="T2" fmla="*/ 253508 w 21600"/>
              <a:gd name="T3" fmla="*/ 237337 h 21600"/>
              <a:gd name="T4" fmla="*/ 0 w 21600"/>
              <a:gd name="T5" fmla="*/ 23733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3999" name="Arc 513"/>
          <p:cNvSpPr>
            <a:spLocks/>
          </p:cNvSpPr>
          <p:nvPr/>
        </p:nvSpPr>
        <p:spPr bwMode="auto">
          <a:xfrm rot="21349338" flipV="1">
            <a:off x="4922838" y="2627313"/>
            <a:ext cx="254000" cy="238125"/>
          </a:xfrm>
          <a:custGeom>
            <a:avLst/>
            <a:gdLst>
              <a:gd name="T0" fmla="*/ 0 w 21600"/>
              <a:gd name="T1" fmla="*/ 0 h 21600"/>
              <a:gd name="T2" fmla="*/ 253508 w 21600"/>
              <a:gd name="T3" fmla="*/ 237337 h 21600"/>
              <a:gd name="T4" fmla="*/ 0 w 21600"/>
              <a:gd name="T5" fmla="*/ 23733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4000" name="Line 511"/>
          <p:cNvSpPr>
            <a:spLocks noChangeShapeType="1"/>
          </p:cNvSpPr>
          <p:nvPr/>
        </p:nvSpPr>
        <p:spPr bwMode="auto">
          <a:xfrm rot="16200000" flipV="1">
            <a:off x="4419600" y="2359025"/>
            <a:ext cx="0" cy="1028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4001" name="Arc 513"/>
          <p:cNvSpPr>
            <a:spLocks/>
          </p:cNvSpPr>
          <p:nvPr/>
        </p:nvSpPr>
        <p:spPr bwMode="auto">
          <a:xfrm rot="10800000" flipV="1">
            <a:off x="3660775" y="2874963"/>
            <a:ext cx="254000" cy="236537"/>
          </a:xfrm>
          <a:custGeom>
            <a:avLst/>
            <a:gdLst>
              <a:gd name="T0" fmla="*/ 0 w 21600"/>
              <a:gd name="T1" fmla="*/ 0 h 21600"/>
              <a:gd name="T2" fmla="*/ 253508 w 21600"/>
              <a:gd name="T3" fmla="*/ 237337 h 21600"/>
              <a:gd name="T4" fmla="*/ 0 w 21600"/>
              <a:gd name="T5" fmla="*/ 23733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84002" name="Group 518"/>
          <p:cNvGrpSpPr>
            <a:grpSpLocks/>
          </p:cNvGrpSpPr>
          <p:nvPr/>
        </p:nvGrpSpPr>
        <p:grpSpPr bwMode="auto">
          <a:xfrm rot="11013142" flipH="1">
            <a:off x="3543300" y="2157413"/>
            <a:ext cx="185738" cy="279400"/>
            <a:chOff x="2820" y="264"/>
            <a:chExt cx="420" cy="1452"/>
          </a:xfrm>
        </p:grpSpPr>
        <p:sp>
          <p:nvSpPr>
            <p:cNvPr id="84102" name="Line 519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84103" name="Group 520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4104" name="Group 521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4107" name="Group 522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4109" name="Group 523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4112" name="Freeform 524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004 w 1153"/>
                        <a:gd name="T1" fmla="*/ 188 h 204"/>
                        <a:gd name="T2" fmla="*/ 2176 w 1153"/>
                        <a:gd name="T3" fmla="*/ 206 h 204"/>
                        <a:gd name="T4" fmla="*/ 2321 w 1153"/>
                        <a:gd name="T5" fmla="*/ 224 h 204"/>
                        <a:gd name="T6" fmla="*/ 2420 w 1153"/>
                        <a:gd name="T7" fmla="*/ 245 h 204"/>
                        <a:gd name="T8" fmla="*/ 2448 w 1153"/>
                        <a:gd name="T9" fmla="*/ 253 h 204"/>
                        <a:gd name="T10" fmla="*/ 2448 w 1153"/>
                        <a:gd name="T11" fmla="*/ 258 h 204"/>
                        <a:gd name="T12" fmla="*/ 2448 w 1153"/>
                        <a:gd name="T13" fmla="*/ 349 h 204"/>
                        <a:gd name="T14" fmla="*/ 2446 w 1153"/>
                        <a:gd name="T15" fmla="*/ 360 h 204"/>
                        <a:gd name="T16" fmla="*/ 2435 w 1153"/>
                        <a:gd name="T17" fmla="*/ 365 h 204"/>
                        <a:gd name="T18" fmla="*/ 2433 w 1153"/>
                        <a:gd name="T19" fmla="*/ 373 h 204"/>
                        <a:gd name="T20" fmla="*/ 2425 w 1153"/>
                        <a:gd name="T21" fmla="*/ 425 h 204"/>
                        <a:gd name="T22" fmla="*/ 2403 w 1153"/>
                        <a:gd name="T23" fmla="*/ 482 h 204"/>
                        <a:gd name="T24" fmla="*/ 2384 w 1153"/>
                        <a:gd name="T25" fmla="*/ 509 h 204"/>
                        <a:gd name="T26" fmla="*/ 2361 w 1153"/>
                        <a:gd name="T27" fmla="*/ 516 h 204"/>
                        <a:gd name="T28" fmla="*/ 2157 w 1153"/>
                        <a:gd name="T29" fmla="*/ 529 h 204"/>
                        <a:gd name="T30" fmla="*/ 1977 w 1153"/>
                        <a:gd name="T31" fmla="*/ 532 h 204"/>
                        <a:gd name="T32" fmla="*/ 1724 w 1153"/>
                        <a:gd name="T33" fmla="*/ 522 h 204"/>
                        <a:gd name="T34" fmla="*/ 1308 w 1153"/>
                        <a:gd name="T35" fmla="*/ 490 h 204"/>
                        <a:gd name="T36" fmla="*/ 380 w 1153"/>
                        <a:gd name="T37" fmla="*/ 454 h 204"/>
                        <a:gd name="T38" fmla="*/ 282 w 1153"/>
                        <a:gd name="T39" fmla="*/ 469 h 204"/>
                        <a:gd name="T40" fmla="*/ 32 w 1153"/>
                        <a:gd name="T41" fmla="*/ 472 h 204"/>
                        <a:gd name="T42" fmla="*/ 17 w 1153"/>
                        <a:gd name="T43" fmla="*/ 469 h 204"/>
                        <a:gd name="T44" fmla="*/ 8 w 1153"/>
                        <a:gd name="T45" fmla="*/ 456 h 204"/>
                        <a:gd name="T46" fmla="*/ 0 w 1153"/>
                        <a:gd name="T47" fmla="*/ 425 h 204"/>
                        <a:gd name="T48" fmla="*/ 30 w 1153"/>
                        <a:gd name="T49" fmla="*/ 21 h 204"/>
                        <a:gd name="T50" fmla="*/ 38 w 1153"/>
                        <a:gd name="T51" fmla="*/ 5 h 204"/>
                        <a:gd name="T52" fmla="*/ 163 w 1153"/>
                        <a:gd name="T53" fmla="*/ 5 h 204"/>
                        <a:gd name="T54" fmla="*/ 214 w 1153"/>
                        <a:gd name="T55" fmla="*/ 21 h 204"/>
                        <a:gd name="T56" fmla="*/ 263 w 1153"/>
                        <a:gd name="T57" fmla="*/ 50 h 204"/>
                        <a:gd name="T58" fmla="*/ 461 w 1153"/>
                        <a:gd name="T59" fmla="*/ 198 h 204"/>
                        <a:gd name="T60" fmla="*/ 493 w 1153"/>
                        <a:gd name="T61" fmla="*/ 209 h 204"/>
                        <a:gd name="T62" fmla="*/ 544 w 1153"/>
                        <a:gd name="T63" fmla="*/ 219 h 204"/>
                        <a:gd name="T64" fmla="*/ 1395 w 1153"/>
                        <a:gd name="T65" fmla="*/ 146 h 204"/>
                        <a:gd name="T66" fmla="*/ 1448 w 1153"/>
                        <a:gd name="T67" fmla="*/ 216 h 204"/>
                        <a:gd name="T68" fmla="*/ 1735 w 1153"/>
                        <a:gd name="T69" fmla="*/ 253 h 204"/>
                        <a:gd name="T70" fmla="*/ 1796 w 1153"/>
                        <a:gd name="T71" fmla="*/ 250 h 204"/>
                        <a:gd name="T72" fmla="*/ 1854 w 1153"/>
                        <a:gd name="T73" fmla="*/ 232 h 204"/>
                        <a:gd name="T74" fmla="*/ 1902 w 1153"/>
                        <a:gd name="T75" fmla="*/ 201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4113" name="Freeform 525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48 h 69"/>
                        <a:gd name="T2" fmla="*/ 33 w 247"/>
                        <a:gd name="T3" fmla="*/ 125 h 69"/>
                        <a:gd name="T4" fmla="*/ 118 w 247"/>
                        <a:gd name="T5" fmla="*/ 138 h 69"/>
                        <a:gd name="T6" fmla="*/ 323 w 247"/>
                        <a:gd name="T7" fmla="*/ 173 h 69"/>
                        <a:gd name="T8" fmla="*/ 526 w 247"/>
                        <a:gd name="T9" fmla="*/ 140 h 69"/>
                        <a:gd name="T10" fmla="*/ 539 w 247"/>
                        <a:gd name="T11" fmla="*/ 80 h 69"/>
                        <a:gd name="T12" fmla="*/ 495 w 247"/>
                        <a:gd name="T13" fmla="*/ 63 h 69"/>
                        <a:gd name="T14" fmla="*/ 450 w 247"/>
                        <a:gd name="T15" fmla="*/ 45 h 69"/>
                        <a:gd name="T16" fmla="*/ 404 w 247"/>
                        <a:gd name="T17" fmla="*/ 30 h 69"/>
                        <a:gd name="T18" fmla="*/ 360 w 247"/>
                        <a:gd name="T19" fmla="*/ 15 h 69"/>
                        <a:gd name="T20" fmla="*/ 323 w 247"/>
                        <a:gd name="T21" fmla="*/ 5 h 69"/>
                        <a:gd name="T22" fmla="*/ 286 w 247"/>
                        <a:gd name="T23" fmla="*/ 0 h 69"/>
                        <a:gd name="T24" fmla="*/ 242 w 247"/>
                        <a:gd name="T25" fmla="*/ 5 h 69"/>
                        <a:gd name="T26" fmla="*/ 194 w 247"/>
                        <a:gd name="T27" fmla="*/ 13 h 69"/>
                        <a:gd name="T28" fmla="*/ 0 w 247"/>
                        <a:gd name="T29" fmla="*/ 48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4110" name="Freeform 526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9 h 33"/>
                      <a:gd name="T2" fmla="*/ 0 w 293"/>
                      <a:gd name="T3" fmla="*/ 47 h 33"/>
                      <a:gd name="T4" fmla="*/ 258 w 293"/>
                      <a:gd name="T5" fmla="*/ 12 h 33"/>
                      <a:gd name="T6" fmla="*/ 332 w 293"/>
                      <a:gd name="T7" fmla="*/ 6 h 33"/>
                      <a:gd name="T8" fmla="*/ 391 w 293"/>
                      <a:gd name="T9" fmla="*/ 6 h 33"/>
                      <a:gd name="T10" fmla="*/ 440 w 293"/>
                      <a:gd name="T11" fmla="*/ 0 h 33"/>
                      <a:gd name="T12" fmla="*/ 479 w 293"/>
                      <a:gd name="T13" fmla="*/ 0 h 33"/>
                      <a:gd name="T14" fmla="*/ 538 w 293"/>
                      <a:gd name="T15" fmla="*/ 6 h 33"/>
                      <a:gd name="T16" fmla="*/ 587 w 293"/>
                      <a:gd name="T17" fmla="*/ 9 h 33"/>
                      <a:gd name="T18" fmla="*/ 629 w 293"/>
                      <a:gd name="T19" fmla="*/ 12 h 33"/>
                      <a:gd name="T20" fmla="*/ 661 w 293"/>
                      <a:gd name="T21" fmla="*/ 20 h 33"/>
                      <a:gd name="T22" fmla="*/ 686 w 293"/>
                      <a:gd name="T23" fmla="*/ 26 h 33"/>
                      <a:gd name="T24" fmla="*/ 705 w 293"/>
                      <a:gd name="T25" fmla="*/ 35 h 33"/>
                      <a:gd name="T26" fmla="*/ 715 w 293"/>
                      <a:gd name="T27" fmla="*/ 41 h 33"/>
                      <a:gd name="T28" fmla="*/ 720 w 293"/>
                      <a:gd name="T29" fmla="*/ 49 h 33"/>
                      <a:gd name="T30" fmla="*/ 715 w 293"/>
                      <a:gd name="T31" fmla="*/ 55 h 33"/>
                      <a:gd name="T32" fmla="*/ 705 w 293"/>
                      <a:gd name="T33" fmla="*/ 64 h 33"/>
                      <a:gd name="T34" fmla="*/ 686 w 293"/>
                      <a:gd name="T35" fmla="*/ 70 h 33"/>
                      <a:gd name="T36" fmla="*/ 661 w 293"/>
                      <a:gd name="T37" fmla="*/ 79 h 33"/>
                      <a:gd name="T38" fmla="*/ 629 w 293"/>
                      <a:gd name="T39" fmla="*/ 84 h 33"/>
                      <a:gd name="T40" fmla="*/ 587 w 293"/>
                      <a:gd name="T41" fmla="*/ 87 h 33"/>
                      <a:gd name="T42" fmla="*/ 538 w 293"/>
                      <a:gd name="T43" fmla="*/ 93 h 33"/>
                      <a:gd name="T44" fmla="*/ 479 w 293"/>
                      <a:gd name="T45" fmla="*/ 96 h 33"/>
                      <a:gd name="T46" fmla="*/ 442 w 293"/>
                      <a:gd name="T47" fmla="*/ 96 h 33"/>
                      <a:gd name="T48" fmla="*/ 391 w 293"/>
                      <a:gd name="T49" fmla="*/ 96 h 33"/>
                      <a:gd name="T50" fmla="*/ 332 w 293"/>
                      <a:gd name="T51" fmla="*/ 93 h 33"/>
                      <a:gd name="T52" fmla="*/ 258 w 293"/>
                      <a:gd name="T53" fmla="*/ 84 h 33"/>
                      <a:gd name="T54" fmla="*/ 0 w 293"/>
                      <a:gd name="T55" fmla="*/ 49 h 33"/>
                      <a:gd name="T56" fmla="*/ 0 w 293"/>
                      <a:gd name="T57" fmla="*/ 4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4111" name="Freeform 527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4 h 33"/>
                      <a:gd name="T2" fmla="*/ 0 w 293"/>
                      <a:gd name="T3" fmla="*/ 23 h 33"/>
                      <a:gd name="T4" fmla="*/ 104 w 293"/>
                      <a:gd name="T5" fmla="*/ 6 h 33"/>
                      <a:gd name="T6" fmla="*/ 133 w 293"/>
                      <a:gd name="T7" fmla="*/ 3 h 33"/>
                      <a:gd name="T8" fmla="*/ 157 w 293"/>
                      <a:gd name="T9" fmla="*/ 3 h 33"/>
                      <a:gd name="T10" fmla="*/ 177 w 293"/>
                      <a:gd name="T11" fmla="*/ 0 h 33"/>
                      <a:gd name="T12" fmla="*/ 192 w 293"/>
                      <a:gd name="T13" fmla="*/ 0 h 33"/>
                      <a:gd name="T14" fmla="*/ 216 w 293"/>
                      <a:gd name="T15" fmla="*/ 3 h 33"/>
                      <a:gd name="T16" fmla="*/ 236 w 293"/>
                      <a:gd name="T17" fmla="*/ 4 h 33"/>
                      <a:gd name="T18" fmla="*/ 253 w 293"/>
                      <a:gd name="T19" fmla="*/ 6 h 33"/>
                      <a:gd name="T20" fmla="*/ 265 w 293"/>
                      <a:gd name="T21" fmla="*/ 10 h 33"/>
                      <a:gd name="T22" fmla="*/ 275 w 293"/>
                      <a:gd name="T23" fmla="*/ 13 h 33"/>
                      <a:gd name="T24" fmla="*/ 283 w 293"/>
                      <a:gd name="T25" fmla="*/ 17 h 33"/>
                      <a:gd name="T26" fmla="*/ 287 w 293"/>
                      <a:gd name="T27" fmla="*/ 20 h 33"/>
                      <a:gd name="T28" fmla="*/ 289 w 293"/>
                      <a:gd name="T29" fmla="*/ 24 h 33"/>
                      <a:gd name="T30" fmla="*/ 287 w 293"/>
                      <a:gd name="T31" fmla="*/ 27 h 33"/>
                      <a:gd name="T32" fmla="*/ 283 w 293"/>
                      <a:gd name="T33" fmla="*/ 31 h 33"/>
                      <a:gd name="T34" fmla="*/ 275 w 293"/>
                      <a:gd name="T35" fmla="*/ 34 h 33"/>
                      <a:gd name="T36" fmla="*/ 265 w 293"/>
                      <a:gd name="T37" fmla="*/ 38 h 33"/>
                      <a:gd name="T38" fmla="*/ 253 w 293"/>
                      <a:gd name="T39" fmla="*/ 41 h 33"/>
                      <a:gd name="T40" fmla="*/ 236 w 293"/>
                      <a:gd name="T41" fmla="*/ 43 h 33"/>
                      <a:gd name="T42" fmla="*/ 216 w 293"/>
                      <a:gd name="T43" fmla="*/ 46 h 33"/>
                      <a:gd name="T44" fmla="*/ 192 w 293"/>
                      <a:gd name="T45" fmla="*/ 47 h 33"/>
                      <a:gd name="T46" fmla="*/ 178 w 293"/>
                      <a:gd name="T47" fmla="*/ 47 h 33"/>
                      <a:gd name="T48" fmla="*/ 157 w 293"/>
                      <a:gd name="T49" fmla="*/ 47 h 33"/>
                      <a:gd name="T50" fmla="*/ 133 w 293"/>
                      <a:gd name="T51" fmla="*/ 46 h 33"/>
                      <a:gd name="T52" fmla="*/ 104 w 293"/>
                      <a:gd name="T53" fmla="*/ 41 h 33"/>
                      <a:gd name="T54" fmla="*/ 0 w 293"/>
                      <a:gd name="T55" fmla="*/ 24 h 33"/>
                      <a:gd name="T56" fmla="*/ 0 w 293"/>
                      <a:gd name="T57" fmla="*/ 2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4108" name="Line 528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4105" name="AutoShape 529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/>
              </a:p>
            </p:txBody>
          </p:sp>
          <p:sp>
            <p:nvSpPr>
              <p:cNvPr id="84106" name="Line 530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84003" name="Group 588"/>
          <p:cNvGrpSpPr>
            <a:grpSpLocks/>
          </p:cNvGrpSpPr>
          <p:nvPr/>
        </p:nvGrpSpPr>
        <p:grpSpPr bwMode="auto">
          <a:xfrm rot="3122752" flipH="1">
            <a:off x="3403601" y="2065337"/>
            <a:ext cx="438150" cy="174625"/>
            <a:chOff x="4875" y="7237"/>
            <a:chExt cx="4230" cy="1883"/>
          </a:xfrm>
        </p:grpSpPr>
        <p:sp>
          <p:nvSpPr>
            <p:cNvPr id="84100" name="Arc 589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3029 w 21600"/>
                <a:gd name="T1" fmla="*/ 0 h 14058"/>
                <a:gd name="T2" fmla="*/ 3990 w 21600"/>
                <a:gd name="T3" fmla="*/ 1343 h 14058"/>
                <a:gd name="T4" fmla="*/ 0 w 21600"/>
                <a:gd name="T5" fmla="*/ 1343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4101" name="AutoShape 590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</p:grpSp>
      <p:grpSp>
        <p:nvGrpSpPr>
          <p:cNvPr id="84004" name="Group 607"/>
          <p:cNvGrpSpPr>
            <a:grpSpLocks/>
          </p:cNvGrpSpPr>
          <p:nvPr/>
        </p:nvGrpSpPr>
        <p:grpSpPr bwMode="auto">
          <a:xfrm rot="19391543" flipV="1">
            <a:off x="3859213" y="1258888"/>
            <a:ext cx="638175" cy="290512"/>
            <a:chOff x="4875" y="7237"/>
            <a:chExt cx="4230" cy="1883"/>
          </a:xfrm>
        </p:grpSpPr>
        <p:sp>
          <p:nvSpPr>
            <p:cNvPr id="84098" name="Arc 608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3029 w 21600"/>
                <a:gd name="T1" fmla="*/ 0 h 14058"/>
                <a:gd name="T2" fmla="*/ 3990 w 21600"/>
                <a:gd name="T3" fmla="*/ 1343 h 14058"/>
                <a:gd name="T4" fmla="*/ 0 w 21600"/>
                <a:gd name="T5" fmla="*/ 1343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4099" name="AutoShape 609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</p:grpSp>
      <p:pic>
        <p:nvPicPr>
          <p:cNvPr id="84005" name="Picture 465" descr="messerflugfliege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4339432" y="846931"/>
            <a:ext cx="8175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006" name="Picture 465" descr="messerflugfliege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637757" y="846931"/>
            <a:ext cx="8175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007" name="Picture 465" descr="messerflugfliege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1838" y="1196975"/>
            <a:ext cx="8159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008" name="Picture 465" descr="messerflugfliege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4692650" y="1182688"/>
            <a:ext cx="8159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4009" name="Group 588"/>
          <p:cNvGrpSpPr>
            <a:grpSpLocks/>
          </p:cNvGrpSpPr>
          <p:nvPr/>
        </p:nvGrpSpPr>
        <p:grpSpPr bwMode="auto">
          <a:xfrm rot="3122752" flipV="1">
            <a:off x="4962525" y="1746250"/>
            <a:ext cx="439738" cy="173038"/>
            <a:chOff x="4875" y="7237"/>
            <a:chExt cx="4230" cy="1883"/>
          </a:xfrm>
        </p:grpSpPr>
        <p:sp>
          <p:nvSpPr>
            <p:cNvPr id="84096" name="Arc 589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3029 w 21600"/>
                <a:gd name="T1" fmla="*/ 0 h 14058"/>
                <a:gd name="T2" fmla="*/ 3990 w 21600"/>
                <a:gd name="T3" fmla="*/ 1343 h 14058"/>
                <a:gd name="T4" fmla="*/ 0 w 21600"/>
                <a:gd name="T5" fmla="*/ 1343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4097" name="AutoShape 590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</p:grpSp>
      <p:grpSp>
        <p:nvGrpSpPr>
          <p:cNvPr id="84010" name="Group 562"/>
          <p:cNvGrpSpPr>
            <a:grpSpLocks/>
          </p:cNvGrpSpPr>
          <p:nvPr/>
        </p:nvGrpSpPr>
        <p:grpSpPr bwMode="auto">
          <a:xfrm rot="5400000">
            <a:off x="4673600" y="2736850"/>
            <a:ext cx="177800" cy="292100"/>
            <a:chOff x="2820" y="264"/>
            <a:chExt cx="420" cy="1452"/>
          </a:xfrm>
        </p:grpSpPr>
        <p:sp>
          <p:nvSpPr>
            <p:cNvPr id="84084" name="Line 563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84085" name="Group 564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4086" name="Group 565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4089" name="Group 566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4091" name="Group 567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4094" name="Freeform 568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004 w 1153"/>
                        <a:gd name="T1" fmla="*/ 188 h 204"/>
                        <a:gd name="T2" fmla="*/ 2176 w 1153"/>
                        <a:gd name="T3" fmla="*/ 206 h 204"/>
                        <a:gd name="T4" fmla="*/ 2321 w 1153"/>
                        <a:gd name="T5" fmla="*/ 224 h 204"/>
                        <a:gd name="T6" fmla="*/ 2420 w 1153"/>
                        <a:gd name="T7" fmla="*/ 245 h 204"/>
                        <a:gd name="T8" fmla="*/ 2448 w 1153"/>
                        <a:gd name="T9" fmla="*/ 253 h 204"/>
                        <a:gd name="T10" fmla="*/ 2448 w 1153"/>
                        <a:gd name="T11" fmla="*/ 258 h 204"/>
                        <a:gd name="T12" fmla="*/ 2448 w 1153"/>
                        <a:gd name="T13" fmla="*/ 349 h 204"/>
                        <a:gd name="T14" fmla="*/ 2446 w 1153"/>
                        <a:gd name="T15" fmla="*/ 360 h 204"/>
                        <a:gd name="T16" fmla="*/ 2435 w 1153"/>
                        <a:gd name="T17" fmla="*/ 365 h 204"/>
                        <a:gd name="T18" fmla="*/ 2433 w 1153"/>
                        <a:gd name="T19" fmla="*/ 373 h 204"/>
                        <a:gd name="T20" fmla="*/ 2425 w 1153"/>
                        <a:gd name="T21" fmla="*/ 425 h 204"/>
                        <a:gd name="T22" fmla="*/ 2403 w 1153"/>
                        <a:gd name="T23" fmla="*/ 482 h 204"/>
                        <a:gd name="T24" fmla="*/ 2384 w 1153"/>
                        <a:gd name="T25" fmla="*/ 509 h 204"/>
                        <a:gd name="T26" fmla="*/ 2361 w 1153"/>
                        <a:gd name="T27" fmla="*/ 516 h 204"/>
                        <a:gd name="T28" fmla="*/ 2157 w 1153"/>
                        <a:gd name="T29" fmla="*/ 529 h 204"/>
                        <a:gd name="T30" fmla="*/ 1977 w 1153"/>
                        <a:gd name="T31" fmla="*/ 532 h 204"/>
                        <a:gd name="T32" fmla="*/ 1724 w 1153"/>
                        <a:gd name="T33" fmla="*/ 522 h 204"/>
                        <a:gd name="T34" fmla="*/ 1308 w 1153"/>
                        <a:gd name="T35" fmla="*/ 490 h 204"/>
                        <a:gd name="T36" fmla="*/ 380 w 1153"/>
                        <a:gd name="T37" fmla="*/ 454 h 204"/>
                        <a:gd name="T38" fmla="*/ 282 w 1153"/>
                        <a:gd name="T39" fmla="*/ 469 h 204"/>
                        <a:gd name="T40" fmla="*/ 32 w 1153"/>
                        <a:gd name="T41" fmla="*/ 472 h 204"/>
                        <a:gd name="T42" fmla="*/ 17 w 1153"/>
                        <a:gd name="T43" fmla="*/ 469 h 204"/>
                        <a:gd name="T44" fmla="*/ 8 w 1153"/>
                        <a:gd name="T45" fmla="*/ 456 h 204"/>
                        <a:gd name="T46" fmla="*/ 0 w 1153"/>
                        <a:gd name="T47" fmla="*/ 425 h 204"/>
                        <a:gd name="T48" fmla="*/ 30 w 1153"/>
                        <a:gd name="T49" fmla="*/ 21 h 204"/>
                        <a:gd name="T50" fmla="*/ 38 w 1153"/>
                        <a:gd name="T51" fmla="*/ 5 h 204"/>
                        <a:gd name="T52" fmla="*/ 163 w 1153"/>
                        <a:gd name="T53" fmla="*/ 5 h 204"/>
                        <a:gd name="T54" fmla="*/ 214 w 1153"/>
                        <a:gd name="T55" fmla="*/ 21 h 204"/>
                        <a:gd name="T56" fmla="*/ 263 w 1153"/>
                        <a:gd name="T57" fmla="*/ 50 h 204"/>
                        <a:gd name="T58" fmla="*/ 461 w 1153"/>
                        <a:gd name="T59" fmla="*/ 198 h 204"/>
                        <a:gd name="T60" fmla="*/ 493 w 1153"/>
                        <a:gd name="T61" fmla="*/ 209 h 204"/>
                        <a:gd name="T62" fmla="*/ 544 w 1153"/>
                        <a:gd name="T63" fmla="*/ 219 h 204"/>
                        <a:gd name="T64" fmla="*/ 1395 w 1153"/>
                        <a:gd name="T65" fmla="*/ 146 h 204"/>
                        <a:gd name="T66" fmla="*/ 1448 w 1153"/>
                        <a:gd name="T67" fmla="*/ 216 h 204"/>
                        <a:gd name="T68" fmla="*/ 1735 w 1153"/>
                        <a:gd name="T69" fmla="*/ 253 h 204"/>
                        <a:gd name="T70" fmla="*/ 1796 w 1153"/>
                        <a:gd name="T71" fmla="*/ 250 h 204"/>
                        <a:gd name="T72" fmla="*/ 1854 w 1153"/>
                        <a:gd name="T73" fmla="*/ 232 h 204"/>
                        <a:gd name="T74" fmla="*/ 1902 w 1153"/>
                        <a:gd name="T75" fmla="*/ 201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4095" name="Freeform 569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48 h 69"/>
                        <a:gd name="T2" fmla="*/ 33 w 247"/>
                        <a:gd name="T3" fmla="*/ 125 h 69"/>
                        <a:gd name="T4" fmla="*/ 118 w 247"/>
                        <a:gd name="T5" fmla="*/ 138 h 69"/>
                        <a:gd name="T6" fmla="*/ 323 w 247"/>
                        <a:gd name="T7" fmla="*/ 173 h 69"/>
                        <a:gd name="T8" fmla="*/ 526 w 247"/>
                        <a:gd name="T9" fmla="*/ 140 h 69"/>
                        <a:gd name="T10" fmla="*/ 539 w 247"/>
                        <a:gd name="T11" fmla="*/ 80 h 69"/>
                        <a:gd name="T12" fmla="*/ 495 w 247"/>
                        <a:gd name="T13" fmla="*/ 63 h 69"/>
                        <a:gd name="T14" fmla="*/ 450 w 247"/>
                        <a:gd name="T15" fmla="*/ 45 h 69"/>
                        <a:gd name="T16" fmla="*/ 404 w 247"/>
                        <a:gd name="T17" fmla="*/ 30 h 69"/>
                        <a:gd name="T18" fmla="*/ 360 w 247"/>
                        <a:gd name="T19" fmla="*/ 15 h 69"/>
                        <a:gd name="T20" fmla="*/ 323 w 247"/>
                        <a:gd name="T21" fmla="*/ 5 h 69"/>
                        <a:gd name="T22" fmla="*/ 286 w 247"/>
                        <a:gd name="T23" fmla="*/ 0 h 69"/>
                        <a:gd name="T24" fmla="*/ 242 w 247"/>
                        <a:gd name="T25" fmla="*/ 5 h 69"/>
                        <a:gd name="T26" fmla="*/ 194 w 247"/>
                        <a:gd name="T27" fmla="*/ 13 h 69"/>
                        <a:gd name="T28" fmla="*/ 0 w 247"/>
                        <a:gd name="T29" fmla="*/ 48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4092" name="Freeform 570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9 h 33"/>
                      <a:gd name="T2" fmla="*/ 0 w 293"/>
                      <a:gd name="T3" fmla="*/ 47 h 33"/>
                      <a:gd name="T4" fmla="*/ 258 w 293"/>
                      <a:gd name="T5" fmla="*/ 12 h 33"/>
                      <a:gd name="T6" fmla="*/ 332 w 293"/>
                      <a:gd name="T7" fmla="*/ 6 h 33"/>
                      <a:gd name="T8" fmla="*/ 391 w 293"/>
                      <a:gd name="T9" fmla="*/ 6 h 33"/>
                      <a:gd name="T10" fmla="*/ 440 w 293"/>
                      <a:gd name="T11" fmla="*/ 0 h 33"/>
                      <a:gd name="T12" fmla="*/ 479 w 293"/>
                      <a:gd name="T13" fmla="*/ 0 h 33"/>
                      <a:gd name="T14" fmla="*/ 538 w 293"/>
                      <a:gd name="T15" fmla="*/ 6 h 33"/>
                      <a:gd name="T16" fmla="*/ 587 w 293"/>
                      <a:gd name="T17" fmla="*/ 9 h 33"/>
                      <a:gd name="T18" fmla="*/ 629 w 293"/>
                      <a:gd name="T19" fmla="*/ 12 h 33"/>
                      <a:gd name="T20" fmla="*/ 661 w 293"/>
                      <a:gd name="T21" fmla="*/ 20 h 33"/>
                      <a:gd name="T22" fmla="*/ 686 w 293"/>
                      <a:gd name="T23" fmla="*/ 26 h 33"/>
                      <a:gd name="T24" fmla="*/ 705 w 293"/>
                      <a:gd name="T25" fmla="*/ 35 h 33"/>
                      <a:gd name="T26" fmla="*/ 715 w 293"/>
                      <a:gd name="T27" fmla="*/ 41 h 33"/>
                      <a:gd name="T28" fmla="*/ 720 w 293"/>
                      <a:gd name="T29" fmla="*/ 49 h 33"/>
                      <a:gd name="T30" fmla="*/ 715 w 293"/>
                      <a:gd name="T31" fmla="*/ 55 h 33"/>
                      <a:gd name="T32" fmla="*/ 705 w 293"/>
                      <a:gd name="T33" fmla="*/ 64 h 33"/>
                      <a:gd name="T34" fmla="*/ 686 w 293"/>
                      <a:gd name="T35" fmla="*/ 70 h 33"/>
                      <a:gd name="T36" fmla="*/ 661 w 293"/>
                      <a:gd name="T37" fmla="*/ 79 h 33"/>
                      <a:gd name="T38" fmla="*/ 629 w 293"/>
                      <a:gd name="T39" fmla="*/ 84 h 33"/>
                      <a:gd name="T40" fmla="*/ 587 w 293"/>
                      <a:gd name="T41" fmla="*/ 87 h 33"/>
                      <a:gd name="T42" fmla="*/ 538 w 293"/>
                      <a:gd name="T43" fmla="*/ 93 h 33"/>
                      <a:gd name="T44" fmla="*/ 479 w 293"/>
                      <a:gd name="T45" fmla="*/ 96 h 33"/>
                      <a:gd name="T46" fmla="*/ 442 w 293"/>
                      <a:gd name="T47" fmla="*/ 96 h 33"/>
                      <a:gd name="T48" fmla="*/ 391 w 293"/>
                      <a:gd name="T49" fmla="*/ 96 h 33"/>
                      <a:gd name="T50" fmla="*/ 332 w 293"/>
                      <a:gd name="T51" fmla="*/ 93 h 33"/>
                      <a:gd name="T52" fmla="*/ 258 w 293"/>
                      <a:gd name="T53" fmla="*/ 84 h 33"/>
                      <a:gd name="T54" fmla="*/ 0 w 293"/>
                      <a:gd name="T55" fmla="*/ 49 h 33"/>
                      <a:gd name="T56" fmla="*/ 0 w 293"/>
                      <a:gd name="T57" fmla="*/ 4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4093" name="Freeform 571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4 h 33"/>
                      <a:gd name="T2" fmla="*/ 0 w 293"/>
                      <a:gd name="T3" fmla="*/ 23 h 33"/>
                      <a:gd name="T4" fmla="*/ 104 w 293"/>
                      <a:gd name="T5" fmla="*/ 6 h 33"/>
                      <a:gd name="T6" fmla="*/ 133 w 293"/>
                      <a:gd name="T7" fmla="*/ 3 h 33"/>
                      <a:gd name="T8" fmla="*/ 157 w 293"/>
                      <a:gd name="T9" fmla="*/ 3 h 33"/>
                      <a:gd name="T10" fmla="*/ 177 w 293"/>
                      <a:gd name="T11" fmla="*/ 0 h 33"/>
                      <a:gd name="T12" fmla="*/ 192 w 293"/>
                      <a:gd name="T13" fmla="*/ 0 h 33"/>
                      <a:gd name="T14" fmla="*/ 216 w 293"/>
                      <a:gd name="T15" fmla="*/ 3 h 33"/>
                      <a:gd name="T16" fmla="*/ 236 w 293"/>
                      <a:gd name="T17" fmla="*/ 4 h 33"/>
                      <a:gd name="T18" fmla="*/ 253 w 293"/>
                      <a:gd name="T19" fmla="*/ 6 h 33"/>
                      <a:gd name="T20" fmla="*/ 265 w 293"/>
                      <a:gd name="T21" fmla="*/ 10 h 33"/>
                      <a:gd name="T22" fmla="*/ 275 w 293"/>
                      <a:gd name="T23" fmla="*/ 13 h 33"/>
                      <a:gd name="T24" fmla="*/ 283 w 293"/>
                      <a:gd name="T25" fmla="*/ 17 h 33"/>
                      <a:gd name="T26" fmla="*/ 287 w 293"/>
                      <a:gd name="T27" fmla="*/ 20 h 33"/>
                      <a:gd name="T28" fmla="*/ 289 w 293"/>
                      <a:gd name="T29" fmla="*/ 24 h 33"/>
                      <a:gd name="T30" fmla="*/ 287 w 293"/>
                      <a:gd name="T31" fmla="*/ 27 h 33"/>
                      <a:gd name="T32" fmla="*/ 283 w 293"/>
                      <a:gd name="T33" fmla="*/ 31 h 33"/>
                      <a:gd name="T34" fmla="*/ 275 w 293"/>
                      <a:gd name="T35" fmla="*/ 34 h 33"/>
                      <a:gd name="T36" fmla="*/ 265 w 293"/>
                      <a:gd name="T37" fmla="*/ 38 h 33"/>
                      <a:gd name="T38" fmla="*/ 253 w 293"/>
                      <a:gd name="T39" fmla="*/ 41 h 33"/>
                      <a:gd name="T40" fmla="*/ 236 w 293"/>
                      <a:gd name="T41" fmla="*/ 43 h 33"/>
                      <a:gd name="T42" fmla="*/ 216 w 293"/>
                      <a:gd name="T43" fmla="*/ 46 h 33"/>
                      <a:gd name="T44" fmla="*/ 192 w 293"/>
                      <a:gd name="T45" fmla="*/ 47 h 33"/>
                      <a:gd name="T46" fmla="*/ 178 w 293"/>
                      <a:gd name="T47" fmla="*/ 47 h 33"/>
                      <a:gd name="T48" fmla="*/ 157 w 293"/>
                      <a:gd name="T49" fmla="*/ 47 h 33"/>
                      <a:gd name="T50" fmla="*/ 133 w 293"/>
                      <a:gd name="T51" fmla="*/ 46 h 33"/>
                      <a:gd name="T52" fmla="*/ 104 w 293"/>
                      <a:gd name="T53" fmla="*/ 41 h 33"/>
                      <a:gd name="T54" fmla="*/ 0 w 293"/>
                      <a:gd name="T55" fmla="*/ 24 h 33"/>
                      <a:gd name="T56" fmla="*/ 0 w 293"/>
                      <a:gd name="T57" fmla="*/ 2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4090" name="Line 572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4087" name="AutoShape 573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/>
              </a:p>
            </p:txBody>
          </p:sp>
          <p:sp>
            <p:nvSpPr>
              <p:cNvPr id="84088" name="Line 574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84011" name="Group 607"/>
          <p:cNvGrpSpPr>
            <a:grpSpLocks/>
          </p:cNvGrpSpPr>
          <p:nvPr/>
        </p:nvGrpSpPr>
        <p:grpSpPr bwMode="auto">
          <a:xfrm rot="19391543" flipH="1">
            <a:off x="4352925" y="2673350"/>
            <a:ext cx="638175" cy="290513"/>
            <a:chOff x="4875" y="7237"/>
            <a:chExt cx="4230" cy="1883"/>
          </a:xfrm>
        </p:grpSpPr>
        <p:sp>
          <p:nvSpPr>
            <p:cNvPr id="84082" name="Arc 608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3029 w 21600"/>
                <a:gd name="T1" fmla="*/ 0 h 14058"/>
                <a:gd name="T2" fmla="*/ 3990 w 21600"/>
                <a:gd name="T3" fmla="*/ 1343 h 14058"/>
                <a:gd name="T4" fmla="*/ 0 w 21600"/>
                <a:gd name="T5" fmla="*/ 1343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4083" name="AutoShape 609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</p:grpSp>
      <p:grpSp>
        <p:nvGrpSpPr>
          <p:cNvPr id="84012" name="Group 562"/>
          <p:cNvGrpSpPr>
            <a:grpSpLocks/>
          </p:cNvGrpSpPr>
          <p:nvPr/>
        </p:nvGrpSpPr>
        <p:grpSpPr bwMode="auto">
          <a:xfrm rot="5400000">
            <a:off x="3974307" y="2758281"/>
            <a:ext cx="177800" cy="290513"/>
            <a:chOff x="2820" y="264"/>
            <a:chExt cx="420" cy="1452"/>
          </a:xfrm>
        </p:grpSpPr>
        <p:sp>
          <p:nvSpPr>
            <p:cNvPr id="84070" name="Line 563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84071" name="Group 564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4072" name="Group 565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4075" name="Group 566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4077" name="Group 567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4080" name="Freeform 568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004 w 1153"/>
                        <a:gd name="T1" fmla="*/ 188 h 204"/>
                        <a:gd name="T2" fmla="*/ 2176 w 1153"/>
                        <a:gd name="T3" fmla="*/ 206 h 204"/>
                        <a:gd name="T4" fmla="*/ 2321 w 1153"/>
                        <a:gd name="T5" fmla="*/ 224 h 204"/>
                        <a:gd name="T6" fmla="*/ 2420 w 1153"/>
                        <a:gd name="T7" fmla="*/ 245 h 204"/>
                        <a:gd name="T8" fmla="*/ 2448 w 1153"/>
                        <a:gd name="T9" fmla="*/ 253 h 204"/>
                        <a:gd name="T10" fmla="*/ 2448 w 1153"/>
                        <a:gd name="T11" fmla="*/ 258 h 204"/>
                        <a:gd name="T12" fmla="*/ 2448 w 1153"/>
                        <a:gd name="T13" fmla="*/ 349 h 204"/>
                        <a:gd name="T14" fmla="*/ 2446 w 1153"/>
                        <a:gd name="T15" fmla="*/ 360 h 204"/>
                        <a:gd name="T16" fmla="*/ 2435 w 1153"/>
                        <a:gd name="T17" fmla="*/ 365 h 204"/>
                        <a:gd name="T18" fmla="*/ 2433 w 1153"/>
                        <a:gd name="T19" fmla="*/ 373 h 204"/>
                        <a:gd name="T20" fmla="*/ 2425 w 1153"/>
                        <a:gd name="T21" fmla="*/ 425 h 204"/>
                        <a:gd name="T22" fmla="*/ 2403 w 1153"/>
                        <a:gd name="T23" fmla="*/ 482 h 204"/>
                        <a:gd name="T24" fmla="*/ 2384 w 1153"/>
                        <a:gd name="T25" fmla="*/ 509 h 204"/>
                        <a:gd name="T26" fmla="*/ 2361 w 1153"/>
                        <a:gd name="T27" fmla="*/ 516 h 204"/>
                        <a:gd name="T28" fmla="*/ 2157 w 1153"/>
                        <a:gd name="T29" fmla="*/ 529 h 204"/>
                        <a:gd name="T30" fmla="*/ 1977 w 1153"/>
                        <a:gd name="T31" fmla="*/ 532 h 204"/>
                        <a:gd name="T32" fmla="*/ 1724 w 1153"/>
                        <a:gd name="T33" fmla="*/ 522 h 204"/>
                        <a:gd name="T34" fmla="*/ 1308 w 1153"/>
                        <a:gd name="T35" fmla="*/ 490 h 204"/>
                        <a:gd name="T36" fmla="*/ 380 w 1153"/>
                        <a:gd name="T37" fmla="*/ 454 h 204"/>
                        <a:gd name="T38" fmla="*/ 282 w 1153"/>
                        <a:gd name="T39" fmla="*/ 469 h 204"/>
                        <a:gd name="T40" fmla="*/ 32 w 1153"/>
                        <a:gd name="T41" fmla="*/ 472 h 204"/>
                        <a:gd name="T42" fmla="*/ 17 w 1153"/>
                        <a:gd name="T43" fmla="*/ 469 h 204"/>
                        <a:gd name="T44" fmla="*/ 8 w 1153"/>
                        <a:gd name="T45" fmla="*/ 456 h 204"/>
                        <a:gd name="T46" fmla="*/ 0 w 1153"/>
                        <a:gd name="T47" fmla="*/ 425 h 204"/>
                        <a:gd name="T48" fmla="*/ 30 w 1153"/>
                        <a:gd name="T49" fmla="*/ 21 h 204"/>
                        <a:gd name="T50" fmla="*/ 38 w 1153"/>
                        <a:gd name="T51" fmla="*/ 5 h 204"/>
                        <a:gd name="T52" fmla="*/ 163 w 1153"/>
                        <a:gd name="T53" fmla="*/ 5 h 204"/>
                        <a:gd name="T54" fmla="*/ 214 w 1153"/>
                        <a:gd name="T55" fmla="*/ 21 h 204"/>
                        <a:gd name="T56" fmla="*/ 263 w 1153"/>
                        <a:gd name="T57" fmla="*/ 50 h 204"/>
                        <a:gd name="T58" fmla="*/ 461 w 1153"/>
                        <a:gd name="T59" fmla="*/ 198 h 204"/>
                        <a:gd name="T60" fmla="*/ 493 w 1153"/>
                        <a:gd name="T61" fmla="*/ 209 h 204"/>
                        <a:gd name="T62" fmla="*/ 544 w 1153"/>
                        <a:gd name="T63" fmla="*/ 219 h 204"/>
                        <a:gd name="T64" fmla="*/ 1395 w 1153"/>
                        <a:gd name="T65" fmla="*/ 146 h 204"/>
                        <a:gd name="T66" fmla="*/ 1448 w 1153"/>
                        <a:gd name="T67" fmla="*/ 216 h 204"/>
                        <a:gd name="T68" fmla="*/ 1735 w 1153"/>
                        <a:gd name="T69" fmla="*/ 253 h 204"/>
                        <a:gd name="T70" fmla="*/ 1796 w 1153"/>
                        <a:gd name="T71" fmla="*/ 250 h 204"/>
                        <a:gd name="T72" fmla="*/ 1854 w 1153"/>
                        <a:gd name="T73" fmla="*/ 232 h 204"/>
                        <a:gd name="T74" fmla="*/ 1902 w 1153"/>
                        <a:gd name="T75" fmla="*/ 201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4081" name="Freeform 569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48 h 69"/>
                        <a:gd name="T2" fmla="*/ 33 w 247"/>
                        <a:gd name="T3" fmla="*/ 125 h 69"/>
                        <a:gd name="T4" fmla="*/ 118 w 247"/>
                        <a:gd name="T5" fmla="*/ 138 h 69"/>
                        <a:gd name="T6" fmla="*/ 323 w 247"/>
                        <a:gd name="T7" fmla="*/ 173 h 69"/>
                        <a:gd name="T8" fmla="*/ 526 w 247"/>
                        <a:gd name="T9" fmla="*/ 140 h 69"/>
                        <a:gd name="T10" fmla="*/ 539 w 247"/>
                        <a:gd name="T11" fmla="*/ 80 h 69"/>
                        <a:gd name="T12" fmla="*/ 495 w 247"/>
                        <a:gd name="T13" fmla="*/ 63 h 69"/>
                        <a:gd name="T14" fmla="*/ 450 w 247"/>
                        <a:gd name="T15" fmla="*/ 45 h 69"/>
                        <a:gd name="T16" fmla="*/ 404 w 247"/>
                        <a:gd name="T17" fmla="*/ 30 h 69"/>
                        <a:gd name="T18" fmla="*/ 360 w 247"/>
                        <a:gd name="T19" fmla="*/ 15 h 69"/>
                        <a:gd name="T20" fmla="*/ 323 w 247"/>
                        <a:gd name="T21" fmla="*/ 5 h 69"/>
                        <a:gd name="T22" fmla="*/ 286 w 247"/>
                        <a:gd name="T23" fmla="*/ 0 h 69"/>
                        <a:gd name="T24" fmla="*/ 242 w 247"/>
                        <a:gd name="T25" fmla="*/ 5 h 69"/>
                        <a:gd name="T26" fmla="*/ 194 w 247"/>
                        <a:gd name="T27" fmla="*/ 13 h 69"/>
                        <a:gd name="T28" fmla="*/ 0 w 247"/>
                        <a:gd name="T29" fmla="*/ 48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4078" name="Freeform 570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9 h 33"/>
                      <a:gd name="T2" fmla="*/ 0 w 293"/>
                      <a:gd name="T3" fmla="*/ 47 h 33"/>
                      <a:gd name="T4" fmla="*/ 258 w 293"/>
                      <a:gd name="T5" fmla="*/ 12 h 33"/>
                      <a:gd name="T6" fmla="*/ 332 w 293"/>
                      <a:gd name="T7" fmla="*/ 6 h 33"/>
                      <a:gd name="T8" fmla="*/ 391 w 293"/>
                      <a:gd name="T9" fmla="*/ 6 h 33"/>
                      <a:gd name="T10" fmla="*/ 440 w 293"/>
                      <a:gd name="T11" fmla="*/ 0 h 33"/>
                      <a:gd name="T12" fmla="*/ 479 w 293"/>
                      <a:gd name="T13" fmla="*/ 0 h 33"/>
                      <a:gd name="T14" fmla="*/ 538 w 293"/>
                      <a:gd name="T15" fmla="*/ 6 h 33"/>
                      <a:gd name="T16" fmla="*/ 587 w 293"/>
                      <a:gd name="T17" fmla="*/ 9 h 33"/>
                      <a:gd name="T18" fmla="*/ 629 w 293"/>
                      <a:gd name="T19" fmla="*/ 12 h 33"/>
                      <a:gd name="T20" fmla="*/ 661 w 293"/>
                      <a:gd name="T21" fmla="*/ 20 h 33"/>
                      <a:gd name="T22" fmla="*/ 686 w 293"/>
                      <a:gd name="T23" fmla="*/ 26 h 33"/>
                      <a:gd name="T24" fmla="*/ 705 w 293"/>
                      <a:gd name="T25" fmla="*/ 35 h 33"/>
                      <a:gd name="T26" fmla="*/ 715 w 293"/>
                      <a:gd name="T27" fmla="*/ 41 h 33"/>
                      <a:gd name="T28" fmla="*/ 720 w 293"/>
                      <a:gd name="T29" fmla="*/ 49 h 33"/>
                      <a:gd name="T30" fmla="*/ 715 w 293"/>
                      <a:gd name="T31" fmla="*/ 55 h 33"/>
                      <a:gd name="T32" fmla="*/ 705 w 293"/>
                      <a:gd name="T33" fmla="*/ 64 h 33"/>
                      <a:gd name="T34" fmla="*/ 686 w 293"/>
                      <a:gd name="T35" fmla="*/ 70 h 33"/>
                      <a:gd name="T36" fmla="*/ 661 w 293"/>
                      <a:gd name="T37" fmla="*/ 79 h 33"/>
                      <a:gd name="T38" fmla="*/ 629 w 293"/>
                      <a:gd name="T39" fmla="*/ 84 h 33"/>
                      <a:gd name="T40" fmla="*/ 587 w 293"/>
                      <a:gd name="T41" fmla="*/ 87 h 33"/>
                      <a:gd name="T42" fmla="*/ 538 w 293"/>
                      <a:gd name="T43" fmla="*/ 93 h 33"/>
                      <a:gd name="T44" fmla="*/ 479 w 293"/>
                      <a:gd name="T45" fmla="*/ 96 h 33"/>
                      <a:gd name="T46" fmla="*/ 442 w 293"/>
                      <a:gd name="T47" fmla="*/ 96 h 33"/>
                      <a:gd name="T48" fmla="*/ 391 w 293"/>
                      <a:gd name="T49" fmla="*/ 96 h 33"/>
                      <a:gd name="T50" fmla="*/ 332 w 293"/>
                      <a:gd name="T51" fmla="*/ 93 h 33"/>
                      <a:gd name="T52" fmla="*/ 258 w 293"/>
                      <a:gd name="T53" fmla="*/ 84 h 33"/>
                      <a:gd name="T54" fmla="*/ 0 w 293"/>
                      <a:gd name="T55" fmla="*/ 49 h 33"/>
                      <a:gd name="T56" fmla="*/ 0 w 293"/>
                      <a:gd name="T57" fmla="*/ 4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4079" name="Freeform 571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4 h 33"/>
                      <a:gd name="T2" fmla="*/ 0 w 293"/>
                      <a:gd name="T3" fmla="*/ 23 h 33"/>
                      <a:gd name="T4" fmla="*/ 104 w 293"/>
                      <a:gd name="T5" fmla="*/ 6 h 33"/>
                      <a:gd name="T6" fmla="*/ 133 w 293"/>
                      <a:gd name="T7" fmla="*/ 3 h 33"/>
                      <a:gd name="T8" fmla="*/ 157 w 293"/>
                      <a:gd name="T9" fmla="*/ 3 h 33"/>
                      <a:gd name="T10" fmla="*/ 177 w 293"/>
                      <a:gd name="T11" fmla="*/ 0 h 33"/>
                      <a:gd name="T12" fmla="*/ 192 w 293"/>
                      <a:gd name="T13" fmla="*/ 0 h 33"/>
                      <a:gd name="T14" fmla="*/ 216 w 293"/>
                      <a:gd name="T15" fmla="*/ 3 h 33"/>
                      <a:gd name="T16" fmla="*/ 236 w 293"/>
                      <a:gd name="T17" fmla="*/ 4 h 33"/>
                      <a:gd name="T18" fmla="*/ 253 w 293"/>
                      <a:gd name="T19" fmla="*/ 6 h 33"/>
                      <a:gd name="T20" fmla="*/ 265 w 293"/>
                      <a:gd name="T21" fmla="*/ 10 h 33"/>
                      <a:gd name="T22" fmla="*/ 275 w 293"/>
                      <a:gd name="T23" fmla="*/ 13 h 33"/>
                      <a:gd name="T24" fmla="*/ 283 w 293"/>
                      <a:gd name="T25" fmla="*/ 17 h 33"/>
                      <a:gd name="T26" fmla="*/ 287 w 293"/>
                      <a:gd name="T27" fmla="*/ 20 h 33"/>
                      <a:gd name="T28" fmla="*/ 289 w 293"/>
                      <a:gd name="T29" fmla="*/ 24 h 33"/>
                      <a:gd name="T30" fmla="*/ 287 w 293"/>
                      <a:gd name="T31" fmla="*/ 27 h 33"/>
                      <a:gd name="T32" fmla="*/ 283 w 293"/>
                      <a:gd name="T33" fmla="*/ 31 h 33"/>
                      <a:gd name="T34" fmla="*/ 275 w 293"/>
                      <a:gd name="T35" fmla="*/ 34 h 33"/>
                      <a:gd name="T36" fmla="*/ 265 w 293"/>
                      <a:gd name="T37" fmla="*/ 38 h 33"/>
                      <a:gd name="T38" fmla="*/ 253 w 293"/>
                      <a:gd name="T39" fmla="*/ 41 h 33"/>
                      <a:gd name="T40" fmla="*/ 236 w 293"/>
                      <a:gd name="T41" fmla="*/ 43 h 33"/>
                      <a:gd name="T42" fmla="*/ 216 w 293"/>
                      <a:gd name="T43" fmla="*/ 46 h 33"/>
                      <a:gd name="T44" fmla="*/ 192 w 293"/>
                      <a:gd name="T45" fmla="*/ 47 h 33"/>
                      <a:gd name="T46" fmla="*/ 178 w 293"/>
                      <a:gd name="T47" fmla="*/ 47 h 33"/>
                      <a:gd name="T48" fmla="*/ 157 w 293"/>
                      <a:gd name="T49" fmla="*/ 47 h 33"/>
                      <a:gd name="T50" fmla="*/ 133 w 293"/>
                      <a:gd name="T51" fmla="*/ 46 h 33"/>
                      <a:gd name="T52" fmla="*/ 104 w 293"/>
                      <a:gd name="T53" fmla="*/ 41 h 33"/>
                      <a:gd name="T54" fmla="*/ 0 w 293"/>
                      <a:gd name="T55" fmla="*/ 24 h 33"/>
                      <a:gd name="T56" fmla="*/ 0 w 293"/>
                      <a:gd name="T57" fmla="*/ 2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4076" name="Line 572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4073" name="AutoShape 573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/>
              </a:p>
            </p:txBody>
          </p:sp>
          <p:sp>
            <p:nvSpPr>
              <p:cNvPr id="84074" name="Line 574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84013" name="Group 562"/>
          <p:cNvGrpSpPr>
            <a:grpSpLocks/>
          </p:cNvGrpSpPr>
          <p:nvPr/>
        </p:nvGrpSpPr>
        <p:grpSpPr bwMode="auto">
          <a:xfrm>
            <a:off x="3565525" y="3151188"/>
            <a:ext cx="176213" cy="290512"/>
            <a:chOff x="2820" y="264"/>
            <a:chExt cx="420" cy="1452"/>
          </a:xfrm>
        </p:grpSpPr>
        <p:sp>
          <p:nvSpPr>
            <p:cNvPr id="84058" name="Line 563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84059" name="Group 564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4060" name="Group 565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4063" name="Group 566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4065" name="Group 567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4068" name="Freeform 568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004 w 1153"/>
                        <a:gd name="T1" fmla="*/ 188 h 204"/>
                        <a:gd name="T2" fmla="*/ 2176 w 1153"/>
                        <a:gd name="T3" fmla="*/ 206 h 204"/>
                        <a:gd name="T4" fmla="*/ 2321 w 1153"/>
                        <a:gd name="T5" fmla="*/ 224 h 204"/>
                        <a:gd name="T6" fmla="*/ 2420 w 1153"/>
                        <a:gd name="T7" fmla="*/ 245 h 204"/>
                        <a:gd name="T8" fmla="*/ 2448 w 1153"/>
                        <a:gd name="T9" fmla="*/ 253 h 204"/>
                        <a:gd name="T10" fmla="*/ 2448 w 1153"/>
                        <a:gd name="T11" fmla="*/ 258 h 204"/>
                        <a:gd name="T12" fmla="*/ 2448 w 1153"/>
                        <a:gd name="T13" fmla="*/ 349 h 204"/>
                        <a:gd name="T14" fmla="*/ 2446 w 1153"/>
                        <a:gd name="T15" fmla="*/ 360 h 204"/>
                        <a:gd name="T16" fmla="*/ 2435 w 1153"/>
                        <a:gd name="T17" fmla="*/ 365 h 204"/>
                        <a:gd name="T18" fmla="*/ 2433 w 1153"/>
                        <a:gd name="T19" fmla="*/ 373 h 204"/>
                        <a:gd name="T20" fmla="*/ 2425 w 1153"/>
                        <a:gd name="T21" fmla="*/ 425 h 204"/>
                        <a:gd name="T22" fmla="*/ 2403 w 1153"/>
                        <a:gd name="T23" fmla="*/ 482 h 204"/>
                        <a:gd name="T24" fmla="*/ 2384 w 1153"/>
                        <a:gd name="T25" fmla="*/ 509 h 204"/>
                        <a:gd name="T26" fmla="*/ 2361 w 1153"/>
                        <a:gd name="T27" fmla="*/ 516 h 204"/>
                        <a:gd name="T28" fmla="*/ 2157 w 1153"/>
                        <a:gd name="T29" fmla="*/ 529 h 204"/>
                        <a:gd name="T30" fmla="*/ 1977 w 1153"/>
                        <a:gd name="T31" fmla="*/ 532 h 204"/>
                        <a:gd name="T32" fmla="*/ 1724 w 1153"/>
                        <a:gd name="T33" fmla="*/ 522 h 204"/>
                        <a:gd name="T34" fmla="*/ 1308 w 1153"/>
                        <a:gd name="T35" fmla="*/ 490 h 204"/>
                        <a:gd name="T36" fmla="*/ 380 w 1153"/>
                        <a:gd name="T37" fmla="*/ 454 h 204"/>
                        <a:gd name="T38" fmla="*/ 282 w 1153"/>
                        <a:gd name="T39" fmla="*/ 469 h 204"/>
                        <a:gd name="T40" fmla="*/ 32 w 1153"/>
                        <a:gd name="T41" fmla="*/ 472 h 204"/>
                        <a:gd name="T42" fmla="*/ 17 w 1153"/>
                        <a:gd name="T43" fmla="*/ 469 h 204"/>
                        <a:gd name="T44" fmla="*/ 8 w 1153"/>
                        <a:gd name="T45" fmla="*/ 456 h 204"/>
                        <a:gd name="T46" fmla="*/ 0 w 1153"/>
                        <a:gd name="T47" fmla="*/ 425 h 204"/>
                        <a:gd name="T48" fmla="*/ 30 w 1153"/>
                        <a:gd name="T49" fmla="*/ 21 h 204"/>
                        <a:gd name="T50" fmla="*/ 38 w 1153"/>
                        <a:gd name="T51" fmla="*/ 5 h 204"/>
                        <a:gd name="T52" fmla="*/ 163 w 1153"/>
                        <a:gd name="T53" fmla="*/ 5 h 204"/>
                        <a:gd name="T54" fmla="*/ 214 w 1153"/>
                        <a:gd name="T55" fmla="*/ 21 h 204"/>
                        <a:gd name="T56" fmla="*/ 263 w 1153"/>
                        <a:gd name="T57" fmla="*/ 50 h 204"/>
                        <a:gd name="T58" fmla="*/ 461 w 1153"/>
                        <a:gd name="T59" fmla="*/ 198 h 204"/>
                        <a:gd name="T60" fmla="*/ 493 w 1153"/>
                        <a:gd name="T61" fmla="*/ 209 h 204"/>
                        <a:gd name="T62" fmla="*/ 544 w 1153"/>
                        <a:gd name="T63" fmla="*/ 219 h 204"/>
                        <a:gd name="T64" fmla="*/ 1395 w 1153"/>
                        <a:gd name="T65" fmla="*/ 146 h 204"/>
                        <a:gd name="T66" fmla="*/ 1448 w 1153"/>
                        <a:gd name="T67" fmla="*/ 216 h 204"/>
                        <a:gd name="T68" fmla="*/ 1735 w 1153"/>
                        <a:gd name="T69" fmla="*/ 253 h 204"/>
                        <a:gd name="T70" fmla="*/ 1796 w 1153"/>
                        <a:gd name="T71" fmla="*/ 250 h 204"/>
                        <a:gd name="T72" fmla="*/ 1854 w 1153"/>
                        <a:gd name="T73" fmla="*/ 232 h 204"/>
                        <a:gd name="T74" fmla="*/ 1902 w 1153"/>
                        <a:gd name="T75" fmla="*/ 201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4069" name="Freeform 569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48 h 69"/>
                        <a:gd name="T2" fmla="*/ 33 w 247"/>
                        <a:gd name="T3" fmla="*/ 125 h 69"/>
                        <a:gd name="T4" fmla="*/ 118 w 247"/>
                        <a:gd name="T5" fmla="*/ 138 h 69"/>
                        <a:gd name="T6" fmla="*/ 323 w 247"/>
                        <a:gd name="T7" fmla="*/ 173 h 69"/>
                        <a:gd name="T8" fmla="*/ 526 w 247"/>
                        <a:gd name="T9" fmla="*/ 140 h 69"/>
                        <a:gd name="T10" fmla="*/ 539 w 247"/>
                        <a:gd name="T11" fmla="*/ 80 h 69"/>
                        <a:gd name="T12" fmla="*/ 495 w 247"/>
                        <a:gd name="T13" fmla="*/ 63 h 69"/>
                        <a:gd name="T14" fmla="*/ 450 w 247"/>
                        <a:gd name="T15" fmla="*/ 45 h 69"/>
                        <a:gd name="T16" fmla="*/ 404 w 247"/>
                        <a:gd name="T17" fmla="*/ 30 h 69"/>
                        <a:gd name="T18" fmla="*/ 360 w 247"/>
                        <a:gd name="T19" fmla="*/ 15 h 69"/>
                        <a:gd name="T20" fmla="*/ 323 w 247"/>
                        <a:gd name="T21" fmla="*/ 5 h 69"/>
                        <a:gd name="T22" fmla="*/ 286 w 247"/>
                        <a:gd name="T23" fmla="*/ 0 h 69"/>
                        <a:gd name="T24" fmla="*/ 242 w 247"/>
                        <a:gd name="T25" fmla="*/ 5 h 69"/>
                        <a:gd name="T26" fmla="*/ 194 w 247"/>
                        <a:gd name="T27" fmla="*/ 13 h 69"/>
                        <a:gd name="T28" fmla="*/ 0 w 247"/>
                        <a:gd name="T29" fmla="*/ 48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4066" name="Freeform 570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9 h 33"/>
                      <a:gd name="T2" fmla="*/ 0 w 293"/>
                      <a:gd name="T3" fmla="*/ 47 h 33"/>
                      <a:gd name="T4" fmla="*/ 258 w 293"/>
                      <a:gd name="T5" fmla="*/ 12 h 33"/>
                      <a:gd name="T6" fmla="*/ 332 w 293"/>
                      <a:gd name="T7" fmla="*/ 6 h 33"/>
                      <a:gd name="T8" fmla="*/ 391 w 293"/>
                      <a:gd name="T9" fmla="*/ 6 h 33"/>
                      <a:gd name="T10" fmla="*/ 440 w 293"/>
                      <a:gd name="T11" fmla="*/ 0 h 33"/>
                      <a:gd name="T12" fmla="*/ 479 w 293"/>
                      <a:gd name="T13" fmla="*/ 0 h 33"/>
                      <a:gd name="T14" fmla="*/ 538 w 293"/>
                      <a:gd name="T15" fmla="*/ 6 h 33"/>
                      <a:gd name="T16" fmla="*/ 587 w 293"/>
                      <a:gd name="T17" fmla="*/ 9 h 33"/>
                      <a:gd name="T18" fmla="*/ 629 w 293"/>
                      <a:gd name="T19" fmla="*/ 12 h 33"/>
                      <a:gd name="T20" fmla="*/ 661 w 293"/>
                      <a:gd name="T21" fmla="*/ 20 h 33"/>
                      <a:gd name="T22" fmla="*/ 686 w 293"/>
                      <a:gd name="T23" fmla="*/ 26 h 33"/>
                      <a:gd name="T24" fmla="*/ 705 w 293"/>
                      <a:gd name="T25" fmla="*/ 35 h 33"/>
                      <a:gd name="T26" fmla="*/ 715 w 293"/>
                      <a:gd name="T27" fmla="*/ 41 h 33"/>
                      <a:gd name="T28" fmla="*/ 720 w 293"/>
                      <a:gd name="T29" fmla="*/ 49 h 33"/>
                      <a:gd name="T30" fmla="*/ 715 w 293"/>
                      <a:gd name="T31" fmla="*/ 55 h 33"/>
                      <a:gd name="T32" fmla="*/ 705 w 293"/>
                      <a:gd name="T33" fmla="*/ 64 h 33"/>
                      <a:gd name="T34" fmla="*/ 686 w 293"/>
                      <a:gd name="T35" fmla="*/ 70 h 33"/>
                      <a:gd name="T36" fmla="*/ 661 w 293"/>
                      <a:gd name="T37" fmla="*/ 79 h 33"/>
                      <a:gd name="T38" fmla="*/ 629 w 293"/>
                      <a:gd name="T39" fmla="*/ 84 h 33"/>
                      <a:gd name="T40" fmla="*/ 587 w 293"/>
                      <a:gd name="T41" fmla="*/ 87 h 33"/>
                      <a:gd name="T42" fmla="*/ 538 w 293"/>
                      <a:gd name="T43" fmla="*/ 93 h 33"/>
                      <a:gd name="T44" fmla="*/ 479 w 293"/>
                      <a:gd name="T45" fmla="*/ 96 h 33"/>
                      <a:gd name="T46" fmla="*/ 442 w 293"/>
                      <a:gd name="T47" fmla="*/ 96 h 33"/>
                      <a:gd name="T48" fmla="*/ 391 w 293"/>
                      <a:gd name="T49" fmla="*/ 96 h 33"/>
                      <a:gd name="T50" fmla="*/ 332 w 293"/>
                      <a:gd name="T51" fmla="*/ 93 h 33"/>
                      <a:gd name="T52" fmla="*/ 258 w 293"/>
                      <a:gd name="T53" fmla="*/ 84 h 33"/>
                      <a:gd name="T54" fmla="*/ 0 w 293"/>
                      <a:gd name="T55" fmla="*/ 49 h 33"/>
                      <a:gd name="T56" fmla="*/ 0 w 293"/>
                      <a:gd name="T57" fmla="*/ 4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4067" name="Freeform 571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4 h 33"/>
                      <a:gd name="T2" fmla="*/ 0 w 293"/>
                      <a:gd name="T3" fmla="*/ 23 h 33"/>
                      <a:gd name="T4" fmla="*/ 104 w 293"/>
                      <a:gd name="T5" fmla="*/ 6 h 33"/>
                      <a:gd name="T6" fmla="*/ 133 w 293"/>
                      <a:gd name="T7" fmla="*/ 3 h 33"/>
                      <a:gd name="T8" fmla="*/ 157 w 293"/>
                      <a:gd name="T9" fmla="*/ 3 h 33"/>
                      <a:gd name="T10" fmla="*/ 177 w 293"/>
                      <a:gd name="T11" fmla="*/ 0 h 33"/>
                      <a:gd name="T12" fmla="*/ 192 w 293"/>
                      <a:gd name="T13" fmla="*/ 0 h 33"/>
                      <a:gd name="T14" fmla="*/ 216 w 293"/>
                      <a:gd name="T15" fmla="*/ 3 h 33"/>
                      <a:gd name="T16" fmla="*/ 236 w 293"/>
                      <a:gd name="T17" fmla="*/ 4 h 33"/>
                      <a:gd name="T18" fmla="*/ 253 w 293"/>
                      <a:gd name="T19" fmla="*/ 6 h 33"/>
                      <a:gd name="T20" fmla="*/ 265 w 293"/>
                      <a:gd name="T21" fmla="*/ 10 h 33"/>
                      <a:gd name="T22" fmla="*/ 275 w 293"/>
                      <a:gd name="T23" fmla="*/ 13 h 33"/>
                      <a:gd name="T24" fmla="*/ 283 w 293"/>
                      <a:gd name="T25" fmla="*/ 17 h 33"/>
                      <a:gd name="T26" fmla="*/ 287 w 293"/>
                      <a:gd name="T27" fmla="*/ 20 h 33"/>
                      <a:gd name="T28" fmla="*/ 289 w 293"/>
                      <a:gd name="T29" fmla="*/ 24 h 33"/>
                      <a:gd name="T30" fmla="*/ 287 w 293"/>
                      <a:gd name="T31" fmla="*/ 27 h 33"/>
                      <a:gd name="T32" fmla="*/ 283 w 293"/>
                      <a:gd name="T33" fmla="*/ 31 h 33"/>
                      <a:gd name="T34" fmla="*/ 275 w 293"/>
                      <a:gd name="T35" fmla="*/ 34 h 33"/>
                      <a:gd name="T36" fmla="*/ 265 w 293"/>
                      <a:gd name="T37" fmla="*/ 38 h 33"/>
                      <a:gd name="T38" fmla="*/ 253 w 293"/>
                      <a:gd name="T39" fmla="*/ 41 h 33"/>
                      <a:gd name="T40" fmla="*/ 236 w 293"/>
                      <a:gd name="T41" fmla="*/ 43 h 33"/>
                      <a:gd name="T42" fmla="*/ 216 w 293"/>
                      <a:gd name="T43" fmla="*/ 46 h 33"/>
                      <a:gd name="T44" fmla="*/ 192 w 293"/>
                      <a:gd name="T45" fmla="*/ 47 h 33"/>
                      <a:gd name="T46" fmla="*/ 178 w 293"/>
                      <a:gd name="T47" fmla="*/ 47 h 33"/>
                      <a:gd name="T48" fmla="*/ 157 w 293"/>
                      <a:gd name="T49" fmla="*/ 47 h 33"/>
                      <a:gd name="T50" fmla="*/ 133 w 293"/>
                      <a:gd name="T51" fmla="*/ 46 h 33"/>
                      <a:gd name="T52" fmla="*/ 104 w 293"/>
                      <a:gd name="T53" fmla="*/ 41 h 33"/>
                      <a:gd name="T54" fmla="*/ 0 w 293"/>
                      <a:gd name="T55" fmla="*/ 24 h 33"/>
                      <a:gd name="T56" fmla="*/ 0 w 293"/>
                      <a:gd name="T57" fmla="*/ 2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4064" name="Line 572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4061" name="AutoShape 573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/>
              </a:p>
            </p:txBody>
          </p:sp>
          <p:sp>
            <p:nvSpPr>
              <p:cNvPr id="84062" name="Line 574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84014" name="AutoShape 1183"/>
          <p:cNvSpPr>
            <a:spLocks noChangeArrowheads="1"/>
          </p:cNvSpPr>
          <p:nvPr/>
        </p:nvSpPr>
        <p:spPr bwMode="auto">
          <a:xfrm rot="10800000" flipH="1" flipV="1">
            <a:off x="3055938" y="4167188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AU" altLang="en-US" sz="1400" b="1"/>
          </a:p>
        </p:txBody>
      </p:sp>
      <p:grpSp>
        <p:nvGrpSpPr>
          <p:cNvPr id="84015" name="Group 1267"/>
          <p:cNvGrpSpPr>
            <a:grpSpLocks/>
          </p:cNvGrpSpPr>
          <p:nvPr/>
        </p:nvGrpSpPr>
        <p:grpSpPr bwMode="auto">
          <a:xfrm rot="16361537" flipH="1">
            <a:off x="5271294" y="4040981"/>
            <a:ext cx="371475" cy="550863"/>
            <a:chOff x="2820" y="264"/>
            <a:chExt cx="420" cy="1452"/>
          </a:xfrm>
        </p:grpSpPr>
        <p:sp>
          <p:nvSpPr>
            <p:cNvPr id="84046" name="Line 1268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84047" name="Group 1269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4048" name="Group 1270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4051" name="Group 1271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4053" name="Group 1272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4056" name="Freeform 1273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540278332 w 1153"/>
                        <a:gd name="T1" fmla="*/ 2147483647 h 204"/>
                        <a:gd name="T2" fmla="*/ 1672401282 w 1153"/>
                        <a:gd name="T3" fmla="*/ 2147483647 h 204"/>
                        <a:gd name="T4" fmla="*/ 1783935393 w 1153"/>
                        <a:gd name="T5" fmla="*/ 2147483647 h 204"/>
                        <a:gd name="T6" fmla="*/ 1859984738 w 1153"/>
                        <a:gd name="T7" fmla="*/ 2147483647 h 204"/>
                        <a:gd name="T8" fmla="*/ 1881257335 w 1153"/>
                        <a:gd name="T9" fmla="*/ 2147483647 h 204"/>
                        <a:gd name="T10" fmla="*/ 1881257335 w 1153"/>
                        <a:gd name="T11" fmla="*/ 2147483647 h 204"/>
                        <a:gd name="T12" fmla="*/ 1881257335 w 1153"/>
                        <a:gd name="T13" fmla="*/ 2147483647 h 204"/>
                        <a:gd name="T14" fmla="*/ 1879878948 w 1153"/>
                        <a:gd name="T15" fmla="*/ 2147483647 h 204"/>
                        <a:gd name="T16" fmla="*/ 1871532533 w 1153"/>
                        <a:gd name="T17" fmla="*/ 2147483647 h 204"/>
                        <a:gd name="T18" fmla="*/ 1870009567 w 1153"/>
                        <a:gd name="T19" fmla="*/ 2147483647 h 204"/>
                        <a:gd name="T20" fmla="*/ 1863810087 w 1153"/>
                        <a:gd name="T21" fmla="*/ 2147483647 h 204"/>
                        <a:gd name="T22" fmla="*/ 1846805272 w 1153"/>
                        <a:gd name="T23" fmla="*/ 2147483647 h 204"/>
                        <a:gd name="T24" fmla="*/ 1832340906 w 1153"/>
                        <a:gd name="T25" fmla="*/ 2147483647 h 204"/>
                        <a:gd name="T26" fmla="*/ 1814609937 w 1153"/>
                        <a:gd name="T27" fmla="*/ 2147483647 h 204"/>
                        <a:gd name="T28" fmla="*/ 1657953222 w 1153"/>
                        <a:gd name="T29" fmla="*/ 2147483647 h 204"/>
                        <a:gd name="T30" fmla="*/ 1519249235 w 1153"/>
                        <a:gd name="T31" fmla="*/ 2147483647 h 204"/>
                        <a:gd name="T32" fmla="*/ 1324916250 w 1153"/>
                        <a:gd name="T33" fmla="*/ 2147483647 h 204"/>
                        <a:gd name="T34" fmla="*/ 1005242184 w 1153"/>
                        <a:gd name="T35" fmla="*/ 2147483647 h 204"/>
                        <a:gd name="T36" fmla="*/ 292063525 w 1153"/>
                        <a:gd name="T37" fmla="*/ 2147483647 h 204"/>
                        <a:gd name="T38" fmla="*/ 216910526 w 1153"/>
                        <a:gd name="T39" fmla="*/ 2147483647 h 204"/>
                        <a:gd name="T40" fmla="*/ 24584814 w 1153"/>
                        <a:gd name="T41" fmla="*/ 2147483647 h 204"/>
                        <a:gd name="T42" fmla="*/ 12931171 w 1153"/>
                        <a:gd name="T43" fmla="*/ 2147483647 h 204"/>
                        <a:gd name="T44" fmla="*/ 6090539 w 1153"/>
                        <a:gd name="T45" fmla="*/ 2147483647 h 204"/>
                        <a:gd name="T46" fmla="*/ 0 w 1153"/>
                        <a:gd name="T47" fmla="*/ 2147483647 h 204"/>
                        <a:gd name="T48" fmla="*/ 23232975 w 1153"/>
                        <a:gd name="T49" fmla="*/ 654576777 h 204"/>
                        <a:gd name="T50" fmla="*/ 29306407 w 1153"/>
                        <a:gd name="T51" fmla="*/ 156118670 h 204"/>
                        <a:gd name="T52" fmla="*/ 125345394 w 1153"/>
                        <a:gd name="T53" fmla="*/ 156118670 h 204"/>
                        <a:gd name="T54" fmla="*/ 164369716 w 1153"/>
                        <a:gd name="T55" fmla="*/ 654576777 h 204"/>
                        <a:gd name="T56" fmla="*/ 202051830 w 1153"/>
                        <a:gd name="T57" fmla="*/ 1551018790 h 204"/>
                        <a:gd name="T58" fmla="*/ 354471405 w 1153"/>
                        <a:gd name="T59" fmla="*/ 2147483647 h 204"/>
                        <a:gd name="T60" fmla="*/ 379012779 w 1153"/>
                        <a:gd name="T61" fmla="*/ 2147483647 h 204"/>
                        <a:gd name="T62" fmla="*/ 418045152 w 1153"/>
                        <a:gd name="T63" fmla="*/ 2147483647 h 204"/>
                        <a:gd name="T64" fmla="*/ 1072309729 w 1153"/>
                        <a:gd name="T65" fmla="*/ 2147483647 h 204"/>
                        <a:gd name="T66" fmla="*/ 1112858545 w 1153"/>
                        <a:gd name="T67" fmla="*/ 2147483647 h 204"/>
                        <a:gd name="T68" fmla="*/ 1333578998 w 1153"/>
                        <a:gd name="T69" fmla="*/ 2147483647 h 204"/>
                        <a:gd name="T70" fmla="*/ 1380337621 w 1153"/>
                        <a:gd name="T71" fmla="*/ 2147483647 h 204"/>
                        <a:gd name="T72" fmla="*/ 1424800382 w 1153"/>
                        <a:gd name="T73" fmla="*/ 2147483647 h 204"/>
                        <a:gd name="T74" fmla="*/ 1461690712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4057" name="Freeform 1274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734308515 h 69"/>
                        <a:gd name="T2" fmla="*/ 41523869 w 247"/>
                        <a:gd name="T3" fmla="*/ 1914087360 h 69"/>
                        <a:gd name="T4" fmla="*/ 148313979 w 247"/>
                        <a:gd name="T5" fmla="*/ 2116629774 h 69"/>
                        <a:gd name="T6" fmla="*/ 406598106 w 247"/>
                        <a:gd name="T7" fmla="*/ 2147483647 h 69"/>
                        <a:gd name="T8" fmla="*/ 662292032 w 247"/>
                        <a:gd name="T9" fmla="*/ 2145698093 h 69"/>
                        <a:gd name="T10" fmla="*/ 678397610 w 247"/>
                        <a:gd name="T11" fmla="*/ 1229277403 h 69"/>
                        <a:gd name="T12" fmla="*/ 623161567 w 247"/>
                        <a:gd name="T13" fmla="*/ 965964820 h 69"/>
                        <a:gd name="T14" fmla="*/ 566577387 w 247"/>
                        <a:gd name="T15" fmla="*/ 690543004 h 69"/>
                        <a:gd name="T16" fmla="*/ 508988354 w 247"/>
                        <a:gd name="T17" fmla="*/ 458148727 h 69"/>
                        <a:gd name="T18" fmla="*/ 453427183 w 247"/>
                        <a:gd name="T19" fmla="*/ 231605678 h 69"/>
                        <a:gd name="T20" fmla="*/ 406598106 w 247"/>
                        <a:gd name="T21" fmla="*/ 80782781 h 69"/>
                        <a:gd name="T22" fmla="*/ 360063712 w 247"/>
                        <a:gd name="T23" fmla="*/ 0 h 69"/>
                        <a:gd name="T24" fmla="*/ 304595834 w 247"/>
                        <a:gd name="T25" fmla="*/ 80782781 h 69"/>
                        <a:gd name="T26" fmla="*/ 244034350 w 247"/>
                        <a:gd name="T27" fmla="*/ 202542333 h 69"/>
                        <a:gd name="T28" fmla="*/ 0 w 247"/>
                        <a:gd name="T29" fmla="*/ 73430851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4054" name="Freeform 1275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1293092080 h 33"/>
                      <a:gd name="T8" fmla="*/ 2147483647 w 293"/>
                      <a:gd name="T9" fmla="*/ 1293092080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1293092080 h 33"/>
                      <a:gd name="T16" fmla="*/ 2147483647 w 293"/>
                      <a:gd name="T17" fmla="*/ 1999509138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4055" name="Freeform 1276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3735 h 33"/>
                      <a:gd name="T2" fmla="*/ 0 w 293"/>
                      <a:gd name="T3" fmla="*/ 13361 h 33"/>
                      <a:gd name="T4" fmla="*/ 86 w 293"/>
                      <a:gd name="T5" fmla="*/ 3791 h 33"/>
                      <a:gd name="T6" fmla="*/ 103 w 293"/>
                      <a:gd name="T7" fmla="*/ 1869 h 33"/>
                      <a:gd name="T8" fmla="*/ 121 w 293"/>
                      <a:gd name="T9" fmla="*/ 1869 h 33"/>
                      <a:gd name="T10" fmla="*/ 141 w 293"/>
                      <a:gd name="T11" fmla="*/ 0 h 33"/>
                      <a:gd name="T12" fmla="*/ 153 w 293"/>
                      <a:gd name="T13" fmla="*/ 0 h 33"/>
                      <a:gd name="T14" fmla="*/ 169 w 293"/>
                      <a:gd name="T15" fmla="*/ 1869 h 33"/>
                      <a:gd name="T16" fmla="*/ 182 w 293"/>
                      <a:gd name="T17" fmla="*/ 2662 h 33"/>
                      <a:gd name="T18" fmla="*/ 199 w 293"/>
                      <a:gd name="T19" fmla="*/ 3791 h 33"/>
                      <a:gd name="T20" fmla="*/ 208 w 293"/>
                      <a:gd name="T21" fmla="*/ 5633 h 33"/>
                      <a:gd name="T22" fmla="*/ 216 w 293"/>
                      <a:gd name="T23" fmla="*/ 7689 h 33"/>
                      <a:gd name="T24" fmla="*/ 222 w 293"/>
                      <a:gd name="T25" fmla="*/ 9644 h 33"/>
                      <a:gd name="T26" fmla="*/ 225 w 293"/>
                      <a:gd name="T27" fmla="*/ 11427 h 33"/>
                      <a:gd name="T28" fmla="*/ 226 w 293"/>
                      <a:gd name="T29" fmla="*/ 13735 h 33"/>
                      <a:gd name="T30" fmla="*/ 225 w 293"/>
                      <a:gd name="T31" fmla="*/ 15597 h 33"/>
                      <a:gd name="T32" fmla="*/ 222 w 293"/>
                      <a:gd name="T33" fmla="*/ 18068 h 33"/>
                      <a:gd name="T34" fmla="*/ 216 w 293"/>
                      <a:gd name="T35" fmla="*/ 19562 h 33"/>
                      <a:gd name="T36" fmla="*/ 208 w 293"/>
                      <a:gd name="T37" fmla="*/ 22214 h 33"/>
                      <a:gd name="T38" fmla="*/ 199 w 293"/>
                      <a:gd name="T39" fmla="*/ 23652 h 33"/>
                      <a:gd name="T40" fmla="*/ 182 w 293"/>
                      <a:gd name="T41" fmla="*/ 25013 h 33"/>
                      <a:gd name="T42" fmla="*/ 169 w 293"/>
                      <a:gd name="T43" fmla="*/ 26952 h 33"/>
                      <a:gd name="T44" fmla="*/ 153 w 293"/>
                      <a:gd name="T45" fmla="*/ 27102 h 33"/>
                      <a:gd name="T46" fmla="*/ 142 w 293"/>
                      <a:gd name="T47" fmla="*/ 27102 h 33"/>
                      <a:gd name="T48" fmla="*/ 121 w 293"/>
                      <a:gd name="T49" fmla="*/ 27102 h 33"/>
                      <a:gd name="T50" fmla="*/ 103 w 293"/>
                      <a:gd name="T51" fmla="*/ 26952 h 33"/>
                      <a:gd name="T52" fmla="*/ 86 w 293"/>
                      <a:gd name="T53" fmla="*/ 23652 h 33"/>
                      <a:gd name="T54" fmla="*/ 0 w 293"/>
                      <a:gd name="T55" fmla="*/ 13735 h 33"/>
                      <a:gd name="T56" fmla="*/ 0 w 293"/>
                      <a:gd name="T57" fmla="*/ 1373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4052" name="Line 1277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4049" name="AutoShape 1278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84050" name="Line 1279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84016" name="Group 591"/>
          <p:cNvGrpSpPr>
            <a:grpSpLocks/>
          </p:cNvGrpSpPr>
          <p:nvPr/>
        </p:nvGrpSpPr>
        <p:grpSpPr bwMode="auto">
          <a:xfrm rot="16468161" flipH="1">
            <a:off x="4359275" y="4179888"/>
            <a:ext cx="185737" cy="280988"/>
            <a:chOff x="2820" y="264"/>
            <a:chExt cx="420" cy="1452"/>
          </a:xfrm>
        </p:grpSpPr>
        <p:sp>
          <p:nvSpPr>
            <p:cNvPr id="84034" name="Line 592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84035" name="Group 593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4036" name="Group 594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4039" name="Group 595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4041" name="Group 596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4044" name="Freeform 597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004 w 1153"/>
                        <a:gd name="T1" fmla="*/ 188 h 204"/>
                        <a:gd name="T2" fmla="*/ 2176 w 1153"/>
                        <a:gd name="T3" fmla="*/ 206 h 204"/>
                        <a:gd name="T4" fmla="*/ 2321 w 1153"/>
                        <a:gd name="T5" fmla="*/ 224 h 204"/>
                        <a:gd name="T6" fmla="*/ 2420 w 1153"/>
                        <a:gd name="T7" fmla="*/ 245 h 204"/>
                        <a:gd name="T8" fmla="*/ 2448 w 1153"/>
                        <a:gd name="T9" fmla="*/ 253 h 204"/>
                        <a:gd name="T10" fmla="*/ 2448 w 1153"/>
                        <a:gd name="T11" fmla="*/ 258 h 204"/>
                        <a:gd name="T12" fmla="*/ 2448 w 1153"/>
                        <a:gd name="T13" fmla="*/ 349 h 204"/>
                        <a:gd name="T14" fmla="*/ 2446 w 1153"/>
                        <a:gd name="T15" fmla="*/ 360 h 204"/>
                        <a:gd name="T16" fmla="*/ 2435 w 1153"/>
                        <a:gd name="T17" fmla="*/ 365 h 204"/>
                        <a:gd name="T18" fmla="*/ 2433 w 1153"/>
                        <a:gd name="T19" fmla="*/ 373 h 204"/>
                        <a:gd name="T20" fmla="*/ 2425 w 1153"/>
                        <a:gd name="T21" fmla="*/ 425 h 204"/>
                        <a:gd name="T22" fmla="*/ 2403 w 1153"/>
                        <a:gd name="T23" fmla="*/ 482 h 204"/>
                        <a:gd name="T24" fmla="*/ 2384 w 1153"/>
                        <a:gd name="T25" fmla="*/ 509 h 204"/>
                        <a:gd name="T26" fmla="*/ 2361 w 1153"/>
                        <a:gd name="T27" fmla="*/ 516 h 204"/>
                        <a:gd name="T28" fmla="*/ 2157 w 1153"/>
                        <a:gd name="T29" fmla="*/ 529 h 204"/>
                        <a:gd name="T30" fmla="*/ 1977 w 1153"/>
                        <a:gd name="T31" fmla="*/ 532 h 204"/>
                        <a:gd name="T32" fmla="*/ 1724 w 1153"/>
                        <a:gd name="T33" fmla="*/ 522 h 204"/>
                        <a:gd name="T34" fmla="*/ 1308 w 1153"/>
                        <a:gd name="T35" fmla="*/ 490 h 204"/>
                        <a:gd name="T36" fmla="*/ 380 w 1153"/>
                        <a:gd name="T37" fmla="*/ 454 h 204"/>
                        <a:gd name="T38" fmla="*/ 282 w 1153"/>
                        <a:gd name="T39" fmla="*/ 469 h 204"/>
                        <a:gd name="T40" fmla="*/ 32 w 1153"/>
                        <a:gd name="T41" fmla="*/ 472 h 204"/>
                        <a:gd name="T42" fmla="*/ 17 w 1153"/>
                        <a:gd name="T43" fmla="*/ 469 h 204"/>
                        <a:gd name="T44" fmla="*/ 8 w 1153"/>
                        <a:gd name="T45" fmla="*/ 456 h 204"/>
                        <a:gd name="T46" fmla="*/ 0 w 1153"/>
                        <a:gd name="T47" fmla="*/ 425 h 204"/>
                        <a:gd name="T48" fmla="*/ 30 w 1153"/>
                        <a:gd name="T49" fmla="*/ 21 h 204"/>
                        <a:gd name="T50" fmla="*/ 38 w 1153"/>
                        <a:gd name="T51" fmla="*/ 5 h 204"/>
                        <a:gd name="T52" fmla="*/ 163 w 1153"/>
                        <a:gd name="T53" fmla="*/ 5 h 204"/>
                        <a:gd name="T54" fmla="*/ 214 w 1153"/>
                        <a:gd name="T55" fmla="*/ 21 h 204"/>
                        <a:gd name="T56" fmla="*/ 263 w 1153"/>
                        <a:gd name="T57" fmla="*/ 50 h 204"/>
                        <a:gd name="T58" fmla="*/ 461 w 1153"/>
                        <a:gd name="T59" fmla="*/ 198 h 204"/>
                        <a:gd name="T60" fmla="*/ 493 w 1153"/>
                        <a:gd name="T61" fmla="*/ 209 h 204"/>
                        <a:gd name="T62" fmla="*/ 544 w 1153"/>
                        <a:gd name="T63" fmla="*/ 219 h 204"/>
                        <a:gd name="T64" fmla="*/ 1395 w 1153"/>
                        <a:gd name="T65" fmla="*/ 146 h 204"/>
                        <a:gd name="T66" fmla="*/ 1448 w 1153"/>
                        <a:gd name="T67" fmla="*/ 216 h 204"/>
                        <a:gd name="T68" fmla="*/ 1735 w 1153"/>
                        <a:gd name="T69" fmla="*/ 253 h 204"/>
                        <a:gd name="T70" fmla="*/ 1796 w 1153"/>
                        <a:gd name="T71" fmla="*/ 250 h 204"/>
                        <a:gd name="T72" fmla="*/ 1854 w 1153"/>
                        <a:gd name="T73" fmla="*/ 232 h 204"/>
                        <a:gd name="T74" fmla="*/ 1902 w 1153"/>
                        <a:gd name="T75" fmla="*/ 201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4045" name="Freeform 598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48 h 69"/>
                        <a:gd name="T2" fmla="*/ 33 w 247"/>
                        <a:gd name="T3" fmla="*/ 125 h 69"/>
                        <a:gd name="T4" fmla="*/ 118 w 247"/>
                        <a:gd name="T5" fmla="*/ 138 h 69"/>
                        <a:gd name="T6" fmla="*/ 323 w 247"/>
                        <a:gd name="T7" fmla="*/ 173 h 69"/>
                        <a:gd name="T8" fmla="*/ 526 w 247"/>
                        <a:gd name="T9" fmla="*/ 140 h 69"/>
                        <a:gd name="T10" fmla="*/ 539 w 247"/>
                        <a:gd name="T11" fmla="*/ 80 h 69"/>
                        <a:gd name="T12" fmla="*/ 495 w 247"/>
                        <a:gd name="T13" fmla="*/ 63 h 69"/>
                        <a:gd name="T14" fmla="*/ 450 w 247"/>
                        <a:gd name="T15" fmla="*/ 45 h 69"/>
                        <a:gd name="T16" fmla="*/ 404 w 247"/>
                        <a:gd name="T17" fmla="*/ 30 h 69"/>
                        <a:gd name="T18" fmla="*/ 360 w 247"/>
                        <a:gd name="T19" fmla="*/ 15 h 69"/>
                        <a:gd name="T20" fmla="*/ 323 w 247"/>
                        <a:gd name="T21" fmla="*/ 5 h 69"/>
                        <a:gd name="T22" fmla="*/ 286 w 247"/>
                        <a:gd name="T23" fmla="*/ 0 h 69"/>
                        <a:gd name="T24" fmla="*/ 242 w 247"/>
                        <a:gd name="T25" fmla="*/ 5 h 69"/>
                        <a:gd name="T26" fmla="*/ 194 w 247"/>
                        <a:gd name="T27" fmla="*/ 13 h 69"/>
                        <a:gd name="T28" fmla="*/ 0 w 247"/>
                        <a:gd name="T29" fmla="*/ 48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4042" name="Freeform 599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9 h 33"/>
                      <a:gd name="T2" fmla="*/ 0 w 293"/>
                      <a:gd name="T3" fmla="*/ 47 h 33"/>
                      <a:gd name="T4" fmla="*/ 258 w 293"/>
                      <a:gd name="T5" fmla="*/ 12 h 33"/>
                      <a:gd name="T6" fmla="*/ 332 w 293"/>
                      <a:gd name="T7" fmla="*/ 6 h 33"/>
                      <a:gd name="T8" fmla="*/ 391 w 293"/>
                      <a:gd name="T9" fmla="*/ 6 h 33"/>
                      <a:gd name="T10" fmla="*/ 440 w 293"/>
                      <a:gd name="T11" fmla="*/ 0 h 33"/>
                      <a:gd name="T12" fmla="*/ 479 w 293"/>
                      <a:gd name="T13" fmla="*/ 0 h 33"/>
                      <a:gd name="T14" fmla="*/ 538 w 293"/>
                      <a:gd name="T15" fmla="*/ 6 h 33"/>
                      <a:gd name="T16" fmla="*/ 587 w 293"/>
                      <a:gd name="T17" fmla="*/ 9 h 33"/>
                      <a:gd name="T18" fmla="*/ 629 w 293"/>
                      <a:gd name="T19" fmla="*/ 12 h 33"/>
                      <a:gd name="T20" fmla="*/ 661 w 293"/>
                      <a:gd name="T21" fmla="*/ 20 h 33"/>
                      <a:gd name="T22" fmla="*/ 686 w 293"/>
                      <a:gd name="T23" fmla="*/ 26 h 33"/>
                      <a:gd name="T24" fmla="*/ 705 w 293"/>
                      <a:gd name="T25" fmla="*/ 35 h 33"/>
                      <a:gd name="T26" fmla="*/ 715 w 293"/>
                      <a:gd name="T27" fmla="*/ 41 h 33"/>
                      <a:gd name="T28" fmla="*/ 720 w 293"/>
                      <a:gd name="T29" fmla="*/ 49 h 33"/>
                      <a:gd name="T30" fmla="*/ 715 w 293"/>
                      <a:gd name="T31" fmla="*/ 55 h 33"/>
                      <a:gd name="T32" fmla="*/ 705 w 293"/>
                      <a:gd name="T33" fmla="*/ 64 h 33"/>
                      <a:gd name="T34" fmla="*/ 686 w 293"/>
                      <a:gd name="T35" fmla="*/ 70 h 33"/>
                      <a:gd name="T36" fmla="*/ 661 w 293"/>
                      <a:gd name="T37" fmla="*/ 79 h 33"/>
                      <a:gd name="T38" fmla="*/ 629 w 293"/>
                      <a:gd name="T39" fmla="*/ 84 h 33"/>
                      <a:gd name="T40" fmla="*/ 587 w 293"/>
                      <a:gd name="T41" fmla="*/ 87 h 33"/>
                      <a:gd name="T42" fmla="*/ 538 w 293"/>
                      <a:gd name="T43" fmla="*/ 93 h 33"/>
                      <a:gd name="T44" fmla="*/ 479 w 293"/>
                      <a:gd name="T45" fmla="*/ 96 h 33"/>
                      <a:gd name="T46" fmla="*/ 442 w 293"/>
                      <a:gd name="T47" fmla="*/ 96 h 33"/>
                      <a:gd name="T48" fmla="*/ 391 w 293"/>
                      <a:gd name="T49" fmla="*/ 96 h 33"/>
                      <a:gd name="T50" fmla="*/ 332 w 293"/>
                      <a:gd name="T51" fmla="*/ 93 h 33"/>
                      <a:gd name="T52" fmla="*/ 258 w 293"/>
                      <a:gd name="T53" fmla="*/ 84 h 33"/>
                      <a:gd name="T54" fmla="*/ 0 w 293"/>
                      <a:gd name="T55" fmla="*/ 49 h 33"/>
                      <a:gd name="T56" fmla="*/ 0 w 293"/>
                      <a:gd name="T57" fmla="*/ 4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4043" name="Freeform 600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4 h 33"/>
                      <a:gd name="T2" fmla="*/ 0 w 293"/>
                      <a:gd name="T3" fmla="*/ 23 h 33"/>
                      <a:gd name="T4" fmla="*/ 104 w 293"/>
                      <a:gd name="T5" fmla="*/ 6 h 33"/>
                      <a:gd name="T6" fmla="*/ 133 w 293"/>
                      <a:gd name="T7" fmla="*/ 3 h 33"/>
                      <a:gd name="T8" fmla="*/ 157 w 293"/>
                      <a:gd name="T9" fmla="*/ 3 h 33"/>
                      <a:gd name="T10" fmla="*/ 177 w 293"/>
                      <a:gd name="T11" fmla="*/ 0 h 33"/>
                      <a:gd name="T12" fmla="*/ 192 w 293"/>
                      <a:gd name="T13" fmla="*/ 0 h 33"/>
                      <a:gd name="T14" fmla="*/ 216 w 293"/>
                      <a:gd name="T15" fmla="*/ 3 h 33"/>
                      <a:gd name="T16" fmla="*/ 236 w 293"/>
                      <a:gd name="T17" fmla="*/ 4 h 33"/>
                      <a:gd name="T18" fmla="*/ 253 w 293"/>
                      <a:gd name="T19" fmla="*/ 6 h 33"/>
                      <a:gd name="T20" fmla="*/ 265 w 293"/>
                      <a:gd name="T21" fmla="*/ 10 h 33"/>
                      <a:gd name="T22" fmla="*/ 275 w 293"/>
                      <a:gd name="T23" fmla="*/ 13 h 33"/>
                      <a:gd name="T24" fmla="*/ 283 w 293"/>
                      <a:gd name="T25" fmla="*/ 17 h 33"/>
                      <a:gd name="T26" fmla="*/ 287 w 293"/>
                      <a:gd name="T27" fmla="*/ 20 h 33"/>
                      <a:gd name="T28" fmla="*/ 289 w 293"/>
                      <a:gd name="T29" fmla="*/ 24 h 33"/>
                      <a:gd name="T30" fmla="*/ 287 w 293"/>
                      <a:gd name="T31" fmla="*/ 27 h 33"/>
                      <a:gd name="T32" fmla="*/ 283 w 293"/>
                      <a:gd name="T33" fmla="*/ 31 h 33"/>
                      <a:gd name="T34" fmla="*/ 275 w 293"/>
                      <a:gd name="T35" fmla="*/ 34 h 33"/>
                      <a:gd name="T36" fmla="*/ 265 w 293"/>
                      <a:gd name="T37" fmla="*/ 38 h 33"/>
                      <a:gd name="T38" fmla="*/ 253 w 293"/>
                      <a:gd name="T39" fmla="*/ 41 h 33"/>
                      <a:gd name="T40" fmla="*/ 236 w 293"/>
                      <a:gd name="T41" fmla="*/ 43 h 33"/>
                      <a:gd name="T42" fmla="*/ 216 w 293"/>
                      <a:gd name="T43" fmla="*/ 46 h 33"/>
                      <a:gd name="T44" fmla="*/ 192 w 293"/>
                      <a:gd name="T45" fmla="*/ 47 h 33"/>
                      <a:gd name="T46" fmla="*/ 178 w 293"/>
                      <a:gd name="T47" fmla="*/ 47 h 33"/>
                      <a:gd name="T48" fmla="*/ 157 w 293"/>
                      <a:gd name="T49" fmla="*/ 47 h 33"/>
                      <a:gd name="T50" fmla="*/ 133 w 293"/>
                      <a:gd name="T51" fmla="*/ 46 h 33"/>
                      <a:gd name="T52" fmla="*/ 104 w 293"/>
                      <a:gd name="T53" fmla="*/ 41 h 33"/>
                      <a:gd name="T54" fmla="*/ 0 w 293"/>
                      <a:gd name="T55" fmla="*/ 24 h 33"/>
                      <a:gd name="T56" fmla="*/ 0 w 293"/>
                      <a:gd name="T57" fmla="*/ 2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4040" name="Line 601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4037" name="AutoShape 602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/>
              </a:p>
            </p:txBody>
          </p:sp>
          <p:sp>
            <p:nvSpPr>
              <p:cNvPr id="84038" name="Line 603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317" name="Text Box 636"/>
          <p:cNvSpPr txBox="1">
            <a:spLocks noChangeArrowheads="1"/>
          </p:cNvSpPr>
          <p:nvPr/>
        </p:nvSpPr>
        <p:spPr bwMode="auto">
          <a:xfrm>
            <a:off x="4188762" y="3095946"/>
            <a:ext cx="6936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/>
              <a:t>Rolle</a:t>
            </a:r>
          </a:p>
        </p:txBody>
      </p:sp>
      <p:sp>
        <p:nvSpPr>
          <p:cNvPr id="318" name="Text Box 636"/>
          <p:cNvSpPr txBox="1">
            <a:spLocks noChangeArrowheads="1"/>
          </p:cNvSpPr>
          <p:nvPr/>
        </p:nvSpPr>
        <p:spPr bwMode="auto">
          <a:xfrm>
            <a:off x="4105620" y="2304852"/>
            <a:ext cx="82356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/>
              <a:t>Rolle</a:t>
            </a:r>
          </a:p>
        </p:txBody>
      </p:sp>
      <p:sp>
        <p:nvSpPr>
          <p:cNvPr id="319" name="Text Box 636"/>
          <p:cNvSpPr txBox="1">
            <a:spLocks noChangeArrowheads="1"/>
          </p:cNvSpPr>
          <p:nvPr/>
        </p:nvSpPr>
        <p:spPr bwMode="auto">
          <a:xfrm>
            <a:off x="3977548" y="790140"/>
            <a:ext cx="92233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/>
              <a:t>Rolle</a:t>
            </a:r>
          </a:p>
        </p:txBody>
      </p:sp>
      <p:sp>
        <p:nvSpPr>
          <p:cNvPr id="84020" name="Textfeld 1"/>
          <p:cNvSpPr txBox="1">
            <a:spLocks noChangeArrowheads="1"/>
          </p:cNvSpPr>
          <p:nvPr/>
        </p:nvSpPr>
        <p:spPr bwMode="auto">
          <a:xfrm>
            <a:off x="365919" y="4996759"/>
            <a:ext cx="8516824" cy="138499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400" b="1" dirty="0" err="1"/>
              <a:t>Aus</a:t>
            </a:r>
            <a:r>
              <a:rPr lang="en-US" sz="1400" b="1" dirty="0"/>
              <a:t> dem </a:t>
            </a:r>
            <a:r>
              <a:rPr lang="en-US" sz="1400" b="1" dirty="0" err="1"/>
              <a:t>Normalflug</a:t>
            </a:r>
            <a:r>
              <a:rPr lang="en-US" sz="1400" b="1" dirty="0"/>
              <a:t>, </a:t>
            </a:r>
            <a:r>
              <a:rPr lang="en-US" sz="1400" b="1" dirty="0" err="1"/>
              <a:t>ziehe</a:t>
            </a:r>
            <a:r>
              <a:rPr lang="en-US" sz="1400" b="1" dirty="0"/>
              <a:t> </a:t>
            </a:r>
            <a:r>
              <a:rPr lang="en-US" sz="1400" b="1" dirty="0" err="1"/>
              <a:t>durch</a:t>
            </a:r>
            <a:r>
              <a:rPr lang="en-US" sz="1400" b="1" dirty="0"/>
              <a:t> </a:t>
            </a:r>
            <a:r>
              <a:rPr lang="en-US" sz="1400" b="1" dirty="0" err="1"/>
              <a:t>einen</a:t>
            </a:r>
            <a:r>
              <a:rPr lang="en-US" sz="1400" b="1" dirty="0"/>
              <a:t> ¼ Looping in </a:t>
            </a:r>
            <a:r>
              <a:rPr lang="en-US" sz="1400" b="1" dirty="0" err="1"/>
              <a:t>einen</a:t>
            </a:r>
            <a:r>
              <a:rPr lang="en-US" sz="1400" b="1" dirty="0"/>
              <a:t> </a:t>
            </a:r>
            <a:r>
              <a:rPr lang="en-US" sz="1400" b="1" dirty="0" err="1"/>
              <a:t>senkrechten</a:t>
            </a:r>
            <a:r>
              <a:rPr lang="en-US" sz="1400" b="1" dirty="0"/>
              <a:t> </a:t>
            </a:r>
            <a:r>
              <a:rPr lang="en-US" sz="1400" b="1" dirty="0" err="1"/>
              <a:t>Steigflug</a:t>
            </a:r>
            <a:r>
              <a:rPr lang="en-US" sz="1400" b="1" dirty="0"/>
              <a:t>, </a:t>
            </a:r>
            <a:r>
              <a:rPr lang="en-US" sz="1400" b="1" dirty="0" err="1"/>
              <a:t>fliege</a:t>
            </a:r>
            <a:r>
              <a:rPr lang="en-US" sz="1400" b="1" dirty="0"/>
              <a:t> </a:t>
            </a:r>
            <a:r>
              <a:rPr lang="en-US" sz="1400" b="1" dirty="0" err="1"/>
              <a:t>eine</a:t>
            </a:r>
            <a:r>
              <a:rPr lang="en-US" sz="1400" b="1" dirty="0"/>
              <a:t> </a:t>
            </a:r>
            <a:br>
              <a:rPr lang="en-US" sz="1400" b="1" dirty="0"/>
            </a:br>
            <a:r>
              <a:rPr lang="en-US" sz="1400" b="1" dirty="0"/>
              <a:t>½ Rolle, </a:t>
            </a:r>
            <a:r>
              <a:rPr lang="en-US" sz="1400" b="1" dirty="0" err="1"/>
              <a:t>drücke</a:t>
            </a:r>
            <a:r>
              <a:rPr lang="en-US" sz="1400" b="1" dirty="0"/>
              <a:t> </a:t>
            </a:r>
            <a:r>
              <a:rPr lang="en-US" sz="1400" b="1" dirty="0" err="1"/>
              <a:t>durch</a:t>
            </a:r>
            <a:r>
              <a:rPr lang="en-US" sz="1400" b="1" dirty="0"/>
              <a:t> </a:t>
            </a:r>
            <a:r>
              <a:rPr lang="en-US" sz="1400" b="1" dirty="0" err="1"/>
              <a:t>einen</a:t>
            </a:r>
            <a:r>
              <a:rPr lang="en-US" sz="1400" b="1" dirty="0"/>
              <a:t> ¼ Looping, </a:t>
            </a:r>
            <a:r>
              <a:rPr lang="en-US" sz="1400" b="1" dirty="0" err="1"/>
              <a:t>fliege</a:t>
            </a:r>
            <a:r>
              <a:rPr lang="en-US" sz="1400" b="1" dirty="0"/>
              <a:t> </a:t>
            </a:r>
            <a:r>
              <a:rPr lang="en-US" sz="1400" b="1" dirty="0" err="1"/>
              <a:t>eine</a:t>
            </a:r>
            <a:r>
              <a:rPr lang="en-US" sz="1400" b="1" dirty="0"/>
              <a:t> Rolle, </a:t>
            </a:r>
            <a:r>
              <a:rPr lang="en-US" sz="1400" b="1" dirty="0" err="1"/>
              <a:t>ziehe</a:t>
            </a:r>
            <a:r>
              <a:rPr lang="en-US" sz="1400" b="1" dirty="0"/>
              <a:t> </a:t>
            </a:r>
            <a:r>
              <a:rPr lang="en-US" sz="1400" b="1" dirty="0" err="1"/>
              <a:t>durch</a:t>
            </a:r>
            <a:r>
              <a:rPr lang="en-US" sz="1400" b="1" dirty="0"/>
              <a:t> </a:t>
            </a:r>
            <a:r>
              <a:rPr lang="en-US" sz="1400" b="1" dirty="0" err="1"/>
              <a:t>einen</a:t>
            </a:r>
            <a:r>
              <a:rPr lang="en-US" sz="1400" b="1" dirty="0"/>
              <a:t> ¼ Looping in </a:t>
            </a:r>
            <a:r>
              <a:rPr lang="en-US" sz="1400" b="1" dirty="0" err="1"/>
              <a:t>einen</a:t>
            </a:r>
            <a:r>
              <a:rPr lang="en-US" sz="1400" b="1" dirty="0"/>
              <a:t> </a:t>
            </a:r>
            <a:r>
              <a:rPr lang="en-US" sz="1400" b="1" dirty="0" err="1"/>
              <a:t>senkrechten</a:t>
            </a:r>
            <a:r>
              <a:rPr lang="en-US" sz="1400" b="1" dirty="0"/>
              <a:t> </a:t>
            </a:r>
            <a:r>
              <a:rPr lang="en-US" sz="1400" b="1" dirty="0" err="1"/>
              <a:t>Steigflug</a:t>
            </a:r>
            <a:r>
              <a:rPr lang="en-US" sz="1400" b="1" dirty="0"/>
              <a:t>, </a:t>
            </a:r>
            <a:r>
              <a:rPr lang="en-US" sz="1400" b="1" dirty="0" err="1"/>
              <a:t>fliege</a:t>
            </a:r>
            <a:r>
              <a:rPr lang="en-US" sz="1400" b="1" dirty="0"/>
              <a:t> </a:t>
            </a:r>
            <a:r>
              <a:rPr lang="en-US" sz="1400" b="1" dirty="0" err="1"/>
              <a:t>eine</a:t>
            </a:r>
            <a:r>
              <a:rPr lang="en-US" sz="1400" b="1" dirty="0"/>
              <a:t> ¼ Rolle, </a:t>
            </a:r>
            <a:r>
              <a:rPr lang="en-US" sz="1400" b="1" dirty="0" err="1"/>
              <a:t>fliege</a:t>
            </a:r>
            <a:r>
              <a:rPr lang="en-US" sz="1400" b="1" dirty="0"/>
              <a:t> </a:t>
            </a:r>
            <a:r>
              <a:rPr lang="en-US" sz="1400" b="1" dirty="0" err="1"/>
              <a:t>einen</a:t>
            </a:r>
            <a:r>
              <a:rPr lang="en-US" sz="1400" b="1" dirty="0"/>
              <a:t> ¼ </a:t>
            </a:r>
            <a:r>
              <a:rPr lang="en-US" sz="1400" b="1" dirty="0" err="1"/>
              <a:t>Messerfluglooping</a:t>
            </a:r>
            <a:r>
              <a:rPr lang="en-US" sz="1400" b="1" dirty="0"/>
              <a:t> (</a:t>
            </a:r>
            <a:r>
              <a:rPr lang="en-US" sz="1400" b="1" dirty="0" err="1"/>
              <a:t>zur</a:t>
            </a:r>
            <a:r>
              <a:rPr lang="en-US" sz="1400" b="1" dirty="0"/>
              <a:t> Mitte </a:t>
            </a:r>
            <a:r>
              <a:rPr lang="en-US" sz="1400" b="1" dirty="0" err="1"/>
              <a:t>hin</a:t>
            </a:r>
            <a:r>
              <a:rPr lang="en-US" sz="1400" b="1" dirty="0"/>
              <a:t>), </a:t>
            </a:r>
            <a:r>
              <a:rPr lang="en-US" sz="1400" b="1" dirty="0" err="1"/>
              <a:t>fliege</a:t>
            </a:r>
            <a:r>
              <a:rPr lang="en-US" sz="1400" b="1" dirty="0"/>
              <a:t> </a:t>
            </a:r>
            <a:r>
              <a:rPr lang="en-US" sz="1400" b="1" dirty="0" err="1"/>
              <a:t>eine</a:t>
            </a:r>
            <a:r>
              <a:rPr lang="en-US" sz="1400" b="1" dirty="0"/>
              <a:t> Rolle, </a:t>
            </a:r>
            <a:r>
              <a:rPr lang="en-US" sz="1400" b="1" dirty="0" err="1"/>
              <a:t>fliege</a:t>
            </a:r>
            <a:r>
              <a:rPr lang="en-US" sz="1400" b="1" dirty="0"/>
              <a:t> </a:t>
            </a:r>
            <a:r>
              <a:rPr lang="en-US" sz="1400" b="1" dirty="0" err="1"/>
              <a:t>einen</a:t>
            </a:r>
            <a:r>
              <a:rPr lang="en-US" sz="1400" b="1" dirty="0"/>
              <a:t> ¼ </a:t>
            </a:r>
            <a:r>
              <a:rPr lang="en-US" sz="1400" b="1" dirty="0" err="1"/>
              <a:t>Messerfluglooping</a:t>
            </a:r>
            <a:r>
              <a:rPr lang="en-US" sz="1400" b="1" dirty="0"/>
              <a:t> in </a:t>
            </a:r>
            <a:r>
              <a:rPr lang="en-US" sz="1400" b="1" dirty="0" err="1"/>
              <a:t>eine</a:t>
            </a:r>
            <a:r>
              <a:rPr lang="en-US" sz="1400" b="1" dirty="0"/>
              <a:t> </a:t>
            </a:r>
            <a:r>
              <a:rPr lang="en-US" sz="1400" b="1" dirty="0" err="1"/>
              <a:t>senkrechten</a:t>
            </a:r>
            <a:r>
              <a:rPr lang="en-US" sz="1400" b="1" dirty="0"/>
              <a:t> </a:t>
            </a:r>
            <a:r>
              <a:rPr lang="en-US" sz="1400" b="1" dirty="0" err="1"/>
              <a:t>Abwärtsflug</a:t>
            </a:r>
            <a:r>
              <a:rPr lang="en-US" sz="1400" b="1" dirty="0"/>
              <a:t>, </a:t>
            </a:r>
            <a:r>
              <a:rPr lang="en-US" sz="1400" b="1" dirty="0" err="1"/>
              <a:t>fliege</a:t>
            </a:r>
            <a:r>
              <a:rPr lang="en-US" sz="1400" b="1" dirty="0"/>
              <a:t> </a:t>
            </a:r>
            <a:r>
              <a:rPr lang="en-US" sz="1400" b="1" dirty="0" err="1"/>
              <a:t>eine</a:t>
            </a:r>
            <a:r>
              <a:rPr lang="en-US" sz="1400" b="1" dirty="0"/>
              <a:t> ¼ Rolle, </a:t>
            </a:r>
            <a:r>
              <a:rPr lang="en-US" sz="1400" b="1" dirty="0" err="1"/>
              <a:t>drücke</a:t>
            </a:r>
            <a:r>
              <a:rPr lang="en-US" sz="1400" b="1" dirty="0"/>
              <a:t> </a:t>
            </a:r>
            <a:r>
              <a:rPr lang="en-US" sz="1400" b="1" dirty="0" err="1"/>
              <a:t>durch</a:t>
            </a:r>
            <a:r>
              <a:rPr lang="en-US" sz="1400" b="1" dirty="0"/>
              <a:t> </a:t>
            </a:r>
            <a:r>
              <a:rPr lang="en-US" sz="1400" b="1" dirty="0" err="1"/>
              <a:t>einen</a:t>
            </a:r>
            <a:r>
              <a:rPr lang="en-US" sz="1400" b="1" dirty="0"/>
              <a:t> ¼ Looping, </a:t>
            </a:r>
            <a:r>
              <a:rPr lang="en-US" sz="1400" b="1" dirty="0" err="1"/>
              <a:t>fliege</a:t>
            </a:r>
            <a:r>
              <a:rPr lang="en-US" sz="1400" b="1" dirty="0"/>
              <a:t> </a:t>
            </a:r>
            <a:r>
              <a:rPr lang="en-US" sz="1400" b="1" dirty="0" err="1"/>
              <a:t>eine</a:t>
            </a:r>
            <a:r>
              <a:rPr lang="en-US" sz="1400" b="1" dirty="0"/>
              <a:t>  Rolle, </a:t>
            </a:r>
            <a:r>
              <a:rPr lang="en-US" sz="1400" b="1" dirty="0" err="1"/>
              <a:t>ziehe</a:t>
            </a:r>
            <a:r>
              <a:rPr lang="en-US" sz="1400" b="1" dirty="0"/>
              <a:t> </a:t>
            </a:r>
            <a:r>
              <a:rPr lang="en-US" sz="1400" b="1" dirty="0" err="1"/>
              <a:t>durch</a:t>
            </a:r>
            <a:r>
              <a:rPr lang="en-US" sz="1400" b="1" dirty="0"/>
              <a:t> </a:t>
            </a:r>
            <a:r>
              <a:rPr lang="en-US" sz="1400" b="1" dirty="0" err="1"/>
              <a:t>einen</a:t>
            </a:r>
            <a:r>
              <a:rPr lang="en-US" sz="1400" b="1" dirty="0"/>
              <a:t> ¼ Looping in </a:t>
            </a:r>
            <a:r>
              <a:rPr lang="en-US" sz="1400" b="1" dirty="0" err="1"/>
              <a:t>einen</a:t>
            </a:r>
            <a:r>
              <a:rPr lang="en-US" sz="1400" b="1" dirty="0"/>
              <a:t> </a:t>
            </a:r>
            <a:r>
              <a:rPr lang="en-US" sz="1400" b="1" dirty="0" err="1"/>
              <a:t>senk-rechten</a:t>
            </a:r>
            <a:r>
              <a:rPr lang="en-US" sz="1400" b="1" dirty="0"/>
              <a:t> </a:t>
            </a:r>
            <a:r>
              <a:rPr lang="en-US" sz="1400" b="1" dirty="0" err="1"/>
              <a:t>Abwärtsflug</a:t>
            </a:r>
            <a:r>
              <a:rPr lang="en-US" sz="1400" b="1" dirty="0"/>
              <a:t>, </a:t>
            </a:r>
            <a:r>
              <a:rPr lang="en-US" sz="1400" b="1" dirty="0" err="1"/>
              <a:t>fliege</a:t>
            </a:r>
            <a:r>
              <a:rPr lang="en-US" sz="1400" b="1" dirty="0"/>
              <a:t> </a:t>
            </a:r>
            <a:r>
              <a:rPr lang="en-US" sz="1400" b="1" dirty="0" err="1"/>
              <a:t>eine</a:t>
            </a:r>
            <a:r>
              <a:rPr lang="en-US" sz="1400" b="1" dirty="0"/>
              <a:t> ½ Rolle, </a:t>
            </a:r>
            <a:r>
              <a:rPr lang="en-US" sz="1400" b="1" dirty="0" err="1"/>
              <a:t>drücke</a:t>
            </a:r>
            <a:r>
              <a:rPr lang="en-US" sz="1400" b="1" dirty="0"/>
              <a:t> </a:t>
            </a:r>
            <a:r>
              <a:rPr lang="en-US" sz="1400" b="1" dirty="0" err="1"/>
              <a:t>durch</a:t>
            </a:r>
            <a:r>
              <a:rPr lang="en-US" sz="1400" b="1" dirty="0"/>
              <a:t> </a:t>
            </a:r>
            <a:r>
              <a:rPr lang="en-US" sz="1400" b="1" dirty="0" err="1"/>
              <a:t>einen</a:t>
            </a:r>
            <a:r>
              <a:rPr lang="en-US" sz="1400" b="1" dirty="0"/>
              <a:t> ¼ Looping, </a:t>
            </a:r>
            <a:r>
              <a:rPr lang="en-US" sz="1400" b="1" dirty="0" err="1"/>
              <a:t>Ausflug</a:t>
            </a:r>
            <a:r>
              <a:rPr lang="en-US" sz="1400" b="1" dirty="0"/>
              <a:t> </a:t>
            </a:r>
            <a:r>
              <a:rPr lang="en-US" sz="1400" b="1" dirty="0" err="1"/>
              <a:t>im</a:t>
            </a:r>
            <a:r>
              <a:rPr lang="en-US" sz="1400" b="1" dirty="0"/>
              <a:t> </a:t>
            </a:r>
            <a:r>
              <a:rPr lang="en-US" sz="1400" b="1" dirty="0" err="1"/>
              <a:t>Rückenflug</a:t>
            </a:r>
            <a:r>
              <a:rPr lang="en-US" sz="1400" b="1" dirty="0"/>
              <a:t>.</a:t>
            </a:r>
            <a:endParaRPr lang="de-DE" altLang="de-DE" sz="1400" b="1" dirty="0"/>
          </a:p>
        </p:txBody>
      </p:sp>
      <p:grpSp>
        <p:nvGrpSpPr>
          <p:cNvPr id="84021" name="Group 562"/>
          <p:cNvGrpSpPr>
            <a:grpSpLocks/>
          </p:cNvGrpSpPr>
          <p:nvPr/>
        </p:nvGrpSpPr>
        <p:grpSpPr bwMode="auto">
          <a:xfrm rot="-214544">
            <a:off x="5076825" y="2173288"/>
            <a:ext cx="177800" cy="290512"/>
            <a:chOff x="2820" y="264"/>
            <a:chExt cx="420" cy="1452"/>
          </a:xfrm>
        </p:grpSpPr>
        <p:sp>
          <p:nvSpPr>
            <p:cNvPr id="84022" name="Line 563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84023" name="Group 564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4024" name="Group 565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4027" name="Group 566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4029" name="Group 567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4032" name="Freeform 568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004 w 1153"/>
                        <a:gd name="T1" fmla="*/ 188 h 204"/>
                        <a:gd name="T2" fmla="*/ 2176 w 1153"/>
                        <a:gd name="T3" fmla="*/ 206 h 204"/>
                        <a:gd name="T4" fmla="*/ 2321 w 1153"/>
                        <a:gd name="T5" fmla="*/ 224 h 204"/>
                        <a:gd name="T6" fmla="*/ 2420 w 1153"/>
                        <a:gd name="T7" fmla="*/ 245 h 204"/>
                        <a:gd name="T8" fmla="*/ 2448 w 1153"/>
                        <a:gd name="T9" fmla="*/ 253 h 204"/>
                        <a:gd name="T10" fmla="*/ 2448 w 1153"/>
                        <a:gd name="T11" fmla="*/ 258 h 204"/>
                        <a:gd name="T12" fmla="*/ 2448 w 1153"/>
                        <a:gd name="T13" fmla="*/ 349 h 204"/>
                        <a:gd name="T14" fmla="*/ 2446 w 1153"/>
                        <a:gd name="T15" fmla="*/ 360 h 204"/>
                        <a:gd name="T16" fmla="*/ 2435 w 1153"/>
                        <a:gd name="T17" fmla="*/ 365 h 204"/>
                        <a:gd name="T18" fmla="*/ 2433 w 1153"/>
                        <a:gd name="T19" fmla="*/ 373 h 204"/>
                        <a:gd name="T20" fmla="*/ 2425 w 1153"/>
                        <a:gd name="T21" fmla="*/ 425 h 204"/>
                        <a:gd name="T22" fmla="*/ 2403 w 1153"/>
                        <a:gd name="T23" fmla="*/ 482 h 204"/>
                        <a:gd name="T24" fmla="*/ 2384 w 1153"/>
                        <a:gd name="T25" fmla="*/ 509 h 204"/>
                        <a:gd name="T26" fmla="*/ 2361 w 1153"/>
                        <a:gd name="T27" fmla="*/ 516 h 204"/>
                        <a:gd name="T28" fmla="*/ 2157 w 1153"/>
                        <a:gd name="T29" fmla="*/ 529 h 204"/>
                        <a:gd name="T30" fmla="*/ 1977 w 1153"/>
                        <a:gd name="T31" fmla="*/ 532 h 204"/>
                        <a:gd name="T32" fmla="*/ 1724 w 1153"/>
                        <a:gd name="T33" fmla="*/ 522 h 204"/>
                        <a:gd name="T34" fmla="*/ 1308 w 1153"/>
                        <a:gd name="T35" fmla="*/ 490 h 204"/>
                        <a:gd name="T36" fmla="*/ 380 w 1153"/>
                        <a:gd name="T37" fmla="*/ 454 h 204"/>
                        <a:gd name="T38" fmla="*/ 282 w 1153"/>
                        <a:gd name="T39" fmla="*/ 469 h 204"/>
                        <a:gd name="T40" fmla="*/ 32 w 1153"/>
                        <a:gd name="T41" fmla="*/ 472 h 204"/>
                        <a:gd name="T42" fmla="*/ 17 w 1153"/>
                        <a:gd name="T43" fmla="*/ 469 h 204"/>
                        <a:gd name="T44" fmla="*/ 8 w 1153"/>
                        <a:gd name="T45" fmla="*/ 456 h 204"/>
                        <a:gd name="T46" fmla="*/ 0 w 1153"/>
                        <a:gd name="T47" fmla="*/ 425 h 204"/>
                        <a:gd name="T48" fmla="*/ 30 w 1153"/>
                        <a:gd name="T49" fmla="*/ 21 h 204"/>
                        <a:gd name="T50" fmla="*/ 38 w 1153"/>
                        <a:gd name="T51" fmla="*/ 5 h 204"/>
                        <a:gd name="T52" fmla="*/ 163 w 1153"/>
                        <a:gd name="T53" fmla="*/ 5 h 204"/>
                        <a:gd name="T54" fmla="*/ 214 w 1153"/>
                        <a:gd name="T55" fmla="*/ 21 h 204"/>
                        <a:gd name="T56" fmla="*/ 263 w 1153"/>
                        <a:gd name="T57" fmla="*/ 50 h 204"/>
                        <a:gd name="T58" fmla="*/ 461 w 1153"/>
                        <a:gd name="T59" fmla="*/ 198 h 204"/>
                        <a:gd name="T60" fmla="*/ 493 w 1153"/>
                        <a:gd name="T61" fmla="*/ 209 h 204"/>
                        <a:gd name="T62" fmla="*/ 544 w 1153"/>
                        <a:gd name="T63" fmla="*/ 219 h 204"/>
                        <a:gd name="T64" fmla="*/ 1395 w 1153"/>
                        <a:gd name="T65" fmla="*/ 146 h 204"/>
                        <a:gd name="T66" fmla="*/ 1448 w 1153"/>
                        <a:gd name="T67" fmla="*/ 216 h 204"/>
                        <a:gd name="T68" fmla="*/ 1735 w 1153"/>
                        <a:gd name="T69" fmla="*/ 253 h 204"/>
                        <a:gd name="T70" fmla="*/ 1796 w 1153"/>
                        <a:gd name="T71" fmla="*/ 250 h 204"/>
                        <a:gd name="T72" fmla="*/ 1854 w 1153"/>
                        <a:gd name="T73" fmla="*/ 232 h 204"/>
                        <a:gd name="T74" fmla="*/ 1902 w 1153"/>
                        <a:gd name="T75" fmla="*/ 201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4033" name="Freeform 569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48 h 69"/>
                        <a:gd name="T2" fmla="*/ 33 w 247"/>
                        <a:gd name="T3" fmla="*/ 125 h 69"/>
                        <a:gd name="T4" fmla="*/ 118 w 247"/>
                        <a:gd name="T5" fmla="*/ 138 h 69"/>
                        <a:gd name="T6" fmla="*/ 323 w 247"/>
                        <a:gd name="T7" fmla="*/ 173 h 69"/>
                        <a:gd name="T8" fmla="*/ 526 w 247"/>
                        <a:gd name="T9" fmla="*/ 140 h 69"/>
                        <a:gd name="T10" fmla="*/ 539 w 247"/>
                        <a:gd name="T11" fmla="*/ 80 h 69"/>
                        <a:gd name="T12" fmla="*/ 495 w 247"/>
                        <a:gd name="T13" fmla="*/ 63 h 69"/>
                        <a:gd name="T14" fmla="*/ 450 w 247"/>
                        <a:gd name="T15" fmla="*/ 45 h 69"/>
                        <a:gd name="T16" fmla="*/ 404 w 247"/>
                        <a:gd name="T17" fmla="*/ 30 h 69"/>
                        <a:gd name="T18" fmla="*/ 360 w 247"/>
                        <a:gd name="T19" fmla="*/ 15 h 69"/>
                        <a:gd name="T20" fmla="*/ 323 w 247"/>
                        <a:gd name="T21" fmla="*/ 5 h 69"/>
                        <a:gd name="T22" fmla="*/ 286 w 247"/>
                        <a:gd name="T23" fmla="*/ 0 h 69"/>
                        <a:gd name="T24" fmla="*/ 242 w 247"/>
                        <a:gd name="T25" fmla="*/ 5 h 69"/>
                        <a:gd name="T26" fmla="*/ 194 w 247"/>
                        <a:gd name="T27" fmla="*/ 13 h 69"/>
                        <a:gd name="T28" fmla="*/ 0 w 247"/>
                        <a:gd name="T29" fmla="*/ 48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4030" name="Freeform 570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9 h 33"/>
                      <a:gd name="T2" fmla="*/ 0 w 293"/>
                      <a:gd name="T3" fmla="*/ 47 h 33"/>
                      <a:gd name="T4" fmla="*/ 258 w 293"/>
                      <a:gd name="T5" fmla="*/ 12 h 33"/>
                      <a:gd name="T6" fmla="*/ 332 w 293"/>
                      <a:gd name="T7" fmla="*/ 6 h 33"/>
                      <a:gd name="T8" fmla="*/ 391 w 293"/>
                      <a:gd name="T9" fmla="*/ 6 h 33"/>
                      <a:gd name="T10" fmla="*/ 440 w 293"/>
                      <a:gd name="T11" fmla="*/ 0 h 33"/>
                      <a:gd name="T12" fmla="*/ 479 w 293"/>
                      <a:gd name="T13" fmla="*/ 0 h 33"/>
                      <a:gd name="T14" fmla="*/ 538 w 293"/>
                      <a:gd name="T15" fmla="*/ 6 h 33"/>
                      <a:gd name="T16" fmla="*/ 587 w 293"/>
                      <a:gd name="T17" fmla="*/ 9 h 33"/>
                      <a:gd name="T18" fmla="*/ 629 w 293"/>
                      <a:gd name="T19" fmla="*/ 12 h 33"/>
                      <a:gd name="T20" fmla="*/ 661 w 293"/>
                      <a:gd name="T21" fmla="*/ 20 h 33"/>
                      <a:gd name="T22" fmla="*/ 686 w 293"/>
                      <a:gd name="T23" fmla="*/ 26 h 33"/>
                      <a:gd name="T24" fmla="*/ 705 w 293"/>
                      <a:gd name="T25" fmla="*/ 35 h 33"/>
                      <a:gd name="T26" fmla="*/ 715 w 293"/>
                      <a:gd name="T27" fmla="*/ 41 h 33"/>
                      <a:gd name="T28" fmla="*/ 720 w 293"/>
                      <a:gd name="T29" fmla="*/ 49 h 33"/>
                      <a:gd name="T30" fmla="*/ 715 w 293"/>
                      <a:gd name="T31" fmla="*/ 55 h 33"/>
                      <a:gd name="T32" fmla="*/ 705 w 293"/>
                      <a:gd name="T33" fmla="*/ 64 h 33"/>
                      <a:gd name="T34" fmla="*/ 686 w 293"/>
                      <a:gd name="T35" fmla="*/ 70 h 33"/>
                      <a:gd name="T36" fmla="*/ 661 w 293"/>
                      <a:gd name="T37" fmla="*/ 79 h 33"/>
                      <a:gd name="T38" fmla="*/ 629 w 293"/>
                      <a:gd name="T39" fmla="*/ 84 h 33"/>
                      <a:gd name="T40" fmla="*/ 587 w 293"/>
                      <a:gd name="T41" fmla="*/ 87 h 33"/>
                      <a:gd name="T42" fmla="*/ 538 w 293"/>
                      <a:gd name="T43" fmla="*/ 93 h 33"/>
                      <a:gd name="T44" fmla="*/ 479 w 293"/>
                      <a:gd name="T45" fmla="*/ 96 h 33"/>
                      <a:gd name="T46" fmla="*/ 442 w 293"/>
                      <a:gd name="T47" fmla="*/ 96 h 33"/>
                      <a:gd name="T48" fmla="*/ 391 w 293"/>
                      <a:gd name="T49" fmla="*/ 96 h 33"/>
                      <a:gd name="T50" fmla="*/ 332 w 293"/>
                      <a:gd name="T51" fmla="*/ 93 h 33"/>
                      <a:gd name="T52" fmla="*/ 258 w 293"/>
                      <a:gd name="T53" fmla="*/ 84 h 33"/>
                      <a:gd name="T54" fmla="*/ 0 w 293"/>
                      <a:gd name="T55" fmla="*/ 49 h 33"/>
                      <a:gd name="T56" fmla="*/ 0 w 293"/>
                      <a:gd name="T57" fmla="*/ 4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4031" name="Freeform 571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4 h 33"/>
                      <a:gd name="T2" fmla="*/ 0 w 293"/>
                      <a:gd name="T3" fmla="*/ 23 h 33"/>
                      <a:gd name="T4" fmla="*/ 104 w 293"/>
                      <a:gd name="T5" fmla="*/ 6 h 33"/>
                      <a:gd name="T6" fmla="*/ 133 w 293"/>
                      <a:gd name="T7" fmla="*/ 3 h 33"/>
                      <a:gd name="T8" fmla="*/ 157 w 293"/>
                      <a:gd name="T9" fmla="*/ 3 h 33"/>
                      <a:gd name="T10" fmla="*/ 177 w 293"/>
                      <a:gd name="T11" fmla="*/ 0 h 33"/>
                      <a:gd name="T12" fmla="*/ 192 w 293"/>
                      <a:gd name="T13" fmla="*/ 0 h 33"/>
                      <a:gd name="T14" fmla="*/ 216 w 293"/>
                      <a:gd name="T15" fmla="*/ 3 h 33"/>
                      <a:gd name="T16" fmla="*/ 236 w 293"/>
                      <a:gd name="T17" fmla="*/ 4 h 33"/>
                      <a:gd name="T18" fmla="*/ 253 w 293"/>
                      <a:gd name="T19" fmla="*/ 6 h 33"/>
                      <a:gd name="T20" fmla="*/ 265 w 293"/>
                      <a:gd name="T21" fmla="*/ 10 h 33"/>
                      <a:gd name="T22" fmla="*/ 275 w 293"/>
                      <a:gd name="T23" fmla="*/ 13 h 33"/>
                      <a:gd name="T24" fmla="*/ 283 w 293"/>
                      <a:gd name="T25" fmla="*/ 17 h 33"/>
                      <a:gd name="T26" fmla="*/ 287 w 293"/>
                      <a:gd name="T27" fmla="*/ 20 h 33"/>
                      <a:gd name="T28" fmla="*/ 289 w 293"/>
                      <a:gd name="T29" fmla="*/ 24 h 33"/>
                      <a:gd name="T30" fmla="*/ 287 w 293"/>
                      <a:gd name="T31" fmla="*/ 27 h 33"/>
                      <a:gd name="T32" fmla="*/ 283 w 293"/>
                      <a:gd name="T33" fmla="*/ 31 h 33"/>
                      <a:gd name="T34" fmla="*/ 275 w 293"/>
                      <a:gd name="T35" fmla="*/ 34 h 33"/>
                      <a:gd name="T36" fmla="*/ 265 w 293"/>
                      <a:gd name="T37" fmla="*/ 38 h 33"/>
                      <a:gd name="T38" fmla="*/ 253 w 293"/>
                      <a:gd name="T39" fmla="*/ 41 h 33"/>
                      <a:gd name="T40" fmla="*/ 236 w 293"/>
                      <a:gd name="T41" fmla="*/ 43 h 33"/>
                      <a:gd name="T42" fmla="*/ 216 w 293"/>
                      <a:gd name="T43" fmla="*/ 46 h 33"/>
                      <a:gd name="T44" fmla="*/ 192 w 293"/>
                      <a:gd name="T45" fmla="*/ 47 h 33"/>
                      <a:gd name="T46" fmla="*/ 178 w 293"/>
                      <a:gd name="T47" fmla="*/ 47 h 33"/>
                      <a:gd name="T48" fmla="*/ 157 w 293"/>
                      <a:gd name="T49" fmla="*/ 47 h 33"/>
                      <a:gd name="T50" fmla="*/ 133 w 293"/>
                      <a:gd name="T51" fmla="*/ 46 h 33"/>
                      <a:gd name="T52" fmla="*/ 104 w 293"/>
                      <a:gd name="T53" fmla="*/ 41 h 33"/>
                      <a:gd name="T54" fmla="*/ 0 w 293"/>
                      <a:gd name="T55" fmla="*/ 24 h 33"/>
                      <a:gd name="T56" fmla="*/ 0 w 293"/>
                      <a:gd name="T57" fmla="*/ 2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4028" name="Line 572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4025" name="AutoShape 573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/>
              </a:p>
            </p:txBody>
          </p:sp>
          <p:sp>
            <p:nvSpPr>
              <p:cNvPr id="84026" name="Line 574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/>
      <p:bldP spid="109" grpId="0"/>
      <p:bldP spid="89" grpId="0"/>
      <p:bldP spid="93" grpId="0"/>
      <p:bldP spid="317" grpId="0"/>
      <p:bldP spid="318" grpId="0"/>
      <p:bldP spid="3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545"/>
          <p:cNvSpPr txBox="1">
            <a:spLocks noChangeArrowheads="1"/>
          </p:cNvSpPr>
          <p:nvPr/>
        </p:nvSpPr>
        <p:spPr bwMode="auto">
          <a:xfrm>
            <a:off x="8013700" y="6515100"/>
            <a:ext cx="9398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de-DE" altLang="de-DE" sz="1200" b="1"/>
              <a:t>F-25.09.02</a:t>
            </a:r>
            <a:endParaRPr lang="de-DE" altLang="de-DE"/>
          </a:p>
        </p:txBody>
      </p:sp>
      <p:sp>
        <p:nvSpPr>
          <p:cNvPr id="84995" name="AutoShape 1210"/>
          <p:cNvSpPr>
            <a:spLocks noChangeArrowheads="1"/>
          </p:cNvSpPr>
          <p:nvPr/>
        </p:nvSpPr>
        <p:spPr bwMode="auto">
          <a:xfrm rot="10856835" flipH="1">
            <a:off x="5895975" y="4238625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AU" altLang="en-US" sz="1400" b="1"/>
          </a:p>
        </p:txBody>
      </p:sp>
      <p:grpSp>
        <p:nvGrpSpPr>
          <p:cNvPr id="84996" name="Group 1211"/>
          <p:cNvGrpSpPr>
            <a:grpSpLocks/>
          </p:cNvGrpSpPr>
          <p:nvPr/>
        </p:nvGrpSpPr>
        <p:grpSpPr bwMode="auto">
          <a:xfrm rot="5238463" flipH="1" flipV="1">
            <a:off x="2466181" y="3982245"/>
            <a:ext cx="371475" cy="550862"/>
            <a:chOff x="2820" y="264"/>
            <a:chExt cx="420" cy="1452"/>
          </a:xfrm>
        </p:grpSpPr>
        <p:sp>
          <p:nvSpPr>
            <p:cNvPr id="85105" name="Line 1212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85106" name="Group 1213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5107" name="Group 1214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5110" name="Group 1215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5112" name="Group 1216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5115" name="Freeform 1217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540278332 w 1153"/>
                        <a:gd name="T1" fmla="*/ 2147483647 h 204"/>
                        <a:gd name="T2" fmla="*/ 1672401282 w 1153"/>
                        <a:gd name="T3" fmla="*/ 2147483647 h 204"/>
                        <a:gd name="T4" fmla="*/ 1783935393 w 1153"/>
                        <a:gd name="T5" fmla="*/ 2147483647 h 204"/>
                        <a:gd name="T6" fmla="*/ 1859984738 w 1153"/>
                        <a:gd name="T7" fmla="*/ 2147483647 h 204"/>
                        <a:gd name="T8" fmla="*/ 1881257335 w 1153"/>
                        <a:gd name="T9" fmla="*/ 2147483647 h 204"/>
                        <a:gd name="T10" fmla="*/ 1881257335 w 1153"/>
                        <a:gd name="T11" fmla="*/ 2147483647 h 204"/>
                        <a:gd name="T12" fmla="*/ 1881257335 w 1153"/>
                        <a:gd name="T13" fmla="*/ 2147483647 h 204"/>
                        <a:gd name="T14" fmla="*/ 1879878948 w 1153"/>
                        <a:gd name="T15" fmla="*/ 2147483647 h 204"/>
                        <a:gd name="T16" fmla="*/ 1871532533 w 1153"/>
                        <a:gd name="T17" fmla="*/ 2147483647 h 204"/>
                        <a:gd name="T18" fmla="*/ 1870009567 w 1153"/>
                        <a:gd name="T19" fmla="*/ 2147483647 h 204"/>
                        <a:gd name="T20" fmla="*/ 1863810087 w 1153"/>
                        <a:gd name="T21" fmla="*/ 2147483647 h 204"/>
                        <a:gd name="T22" fmla="*/ 1846805272 w 1153"/>
                        <a:gd name="T23" fmla="*/ 2147483647 h 204"/>
                        <a:gd name="T24" fmla="*/ 1832340906 w 1153"/>
                        <a:gd name="T25" fmla="*/ 2147483647 h 204"/>
                        <a:gd name="T26" fmla="*/ 1814609937 w 1153"/>
                        <a:gd name="T27" fmla="*/ 2147483647 h 204"/>
                        <a:gd name="T28" fmla="*/ 1657953222 w 1153"/>
                        <a:gd name="T29" fmla="*/ 2147483647 h 204"/>
                        <a:gd name="T30" fmla="*/ 1519249235 w 1153"/>
                        <a:gd name="T31" fmla="*/ 2147483647 h 204"/>
                        <a:gd name="T32" fmla="*/ 1324916250 w 1153"/>
                        <a:gd name="T33" fmla="*/ 2147483647 h 204"/>
                        <a:gd name="T34" fmla="*/ 1005242184 w 1153"/>
                        <a:gd name="T35" fmla="*/ 2147483647 h 204"/>
                        <a:gd name="T36" fmla="*/ 292063525 w 1153"/>
                        <a:gd name="T37" fmla="*/ 2147483647 h 204"/>
                        <a:gd name="T38" fmla="*/ 216910526 w 1153"/>
                        <a:gd name="T39" fmla="*/ 2147483647 h 204"/>
                        <a:gd name="T40" fmla="*/ 24584814 w 1153"/>
                        <a:gd name="T41" fmla="*/ 2147483647 h 204"/>
                        <a:gd name="T42" fmla="*/ 12931171 w 1153"/>
                        <a:gd name="T43" fmla="*/ 2147483647 h 204"/>
                        <a:gd name="T44" fmla="*/ 6090539 w 1153"/>
                        <a:gd name="T45" fmla="*/ 2147483647 h 204"/>
                        <a:gd name="T46" fmla="*/ 0 w 1153"/>
                        <a:gd name="T47" fmla="*/ 2147483647 h 204"/>
                        <a:gd name="T48" fmla="*/ 23232975 w 1153"/>
                        <a:gd name="T49" fmla="*/ 654576777 h 204"/>
                        <a:gd name="T50" fmla="*/ 29306407 w 1153"/>
                        <a:gd name="T51" fmla="*/ 156118670 h 204"/>
                        <a:gd name="T52" fmla="*/ 125345394 w 1153"/>
                        <a:gd name="T53" fmla="*/ 156118670 h 204"/>
                        <a:gd name="T54" fmla="*/ 164369716 w 1153"/>
                        <a:gd name="T55" fmla="*/ 654576777 h 204"/>
                        <a:gd name="T56" fmla="*/ 202051830 w 1153"/>
                        <a:gd name="T57" fmla="*/ 1551018790 h 204"/>
                        <a:gd name="T58" fmla="*/ 354471405 w 1153"/>
                        <a:gd name="T59" fmla="*/ 2147483647 h 204"/>
                        <a:gd name="T60" fmla="*/ 379012779 w 1153"/>
                        <a:gd name="T61" fmla="*/ 2147483647 h 204"/>
                        <a:gd name="T62" fmla="*/ 418045152 w 1153"/>
                        <a:gd name="T63" fmla="*/ 2147483647 h 204"/>
                        <a:gd name="T64" fmla="*/ 1072309729 w 1153"/>
                        <a:gd name="T65" fmla="*/ 2147483647 h 204"/>
                        <a:gd name="T66" fmla="*/ 1112858545 w 1153"/>
                        <a:gd name="T67" fmla="*/ 2147483647 h 204"/>
                        <a:gd name="T68" fmla="*/ 1333578998 w 1153"/>
                        <a:gd name="T69" fmla="*/ 2147483647 h 204"/>
                        <a:gd name="T70" fmla="*/ 1380337621 w 1153"/>
                        <a:gd name="T71" fmla="*/ 2147483647 h 204"/>
                        <a:gd name="T72" fmla="*/ 1424800382 w 1153"/>
                        <a:gd name="T73" fmla="*/ 2147483647 h 204"/>
                        <a:gd name="T74" fmla="*/ 1461690712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5116" name="Freeform 1218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734308515 h 69"/>
                        <a:gd name="T2" fmla="*/ 41523869 w 247"/>
                        <a:gd name="T3" fmla="*/ 1914087360 h 69"/>
                        <a:gd name="T4" fmla="*/ 148313979 w 247"/>
                        <a:gd name="T5" fmla="*/ 2116629774 h 69"/>
                        <a:gd name="T6" fmla="*/ 406598106 w 247"/>
                        <a:gd name="T7" fmla="*/ 2147483647 h 69"/>
                        <a:gd name="T8" fmla="*/ 662292032 w 247"/>
                        <a:gd name="T9" fmla="*/ 2145698093 h 69"/>
                        <a:gd name="T10" fmla="*/ 678397610 w 247"/>
                        <a:gd name="T11" fmla="*/ 1229277403 h 69"/>
                        <a:gd name="T12" fmla="*/ 623161567 w 247"/>
                        <a:gd name="T13" fmla="*/ 965964820 h 69"/>
                        <a:gd name="T14" fmla="*/ 566577387 w 247"/>
                        <a:gd name="T15" fmla="*/ 690543004 h 69"/>
                        <a:gd name="T16" fmla="*/ 508988354 w 247"/>
                        <a:gd name="T17" fmla="*/ 458148727 h 69"/>
                        <a:gd name="T18" fmla="*/ 453427183 w 247"/>
                        <a:gd name="T19" fmla="*/ 231605678 h 69"/>
                        <a:gd name="T20" fmla="*/ 406598106 w 247"/>
                        <a:gd name="T21" fmla="*/ 80782781 h 69"/>
                        <a:gd name="T22" fmla="*/ 360063712 w 247"/>
                        <a:gd name="T23" fmla="*/ 0 h 69"/>
                        <a:gd name="T24" fmla="*/ 304595834 w 247"/>
                        <a:gd name="T25" fmla="*/ 80782781 h 69"/>
                        <a:gd name="T26" fmla="*/ 244034350 w 247"/>
                        <a:gd name="T27" fmla="*/ 202542333 h 69"/>
                        <a:gd name="T28" fmla="*/ 0 w 247"/>
                        <a:gd name="T29" fmla="*/ 73430851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5113" name="Freeform 1219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1293092080 h 33"/>
                      <a:gd name="T8" fmla="*/ 2147483647 w 293"/>
                      <a:gd name="T9" fmla="*/ 1293092080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1293092080 h 33"/>
                      <a:gd name="T16" fmla="*/ 2147483647 w 293"/>
                      <a:gd name="T17" fmla="*/ 1999509138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5114" name="Freeform 1220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3735 h 33"/>
                      <a:gd name="T2" fmla="*/ 0 w 293"/>
                      <a:gd name="T3" fmla="*/ 13361 h 33"/>
                      <a:gd name="T4" fmla="*/ 86 w 293"/>
                      <a:gd name="T5" fmla="*/ 3791 h 33"/>
                      <a:gd name="T6" fmla="*/ 103 w 293"/>
                      <a:gd name="T7" fmla="*/ 1869 h 33"/>
                      <a:gd name="T8" fmla="*/ 121 w 293"/>
                      <a:gd name="T9" fmla="*/ 1869 h 33"/>
                      <a:gd name="T10" fmla="*/ 141 w 293"/>
                      <a:gd name="T11" fmla="*/ 0 h 33"/>
                      <a:gd name="T12" fmla="*/ 153 w 293"/>
                      <a:gd name="T13" fmla="*/ 0 h 33"/>
                      <a:gd name="T14" fmla="*/ 169 w 293"/>
                      <a:gd name="T15" fmla="*/ 1869 h 33"/>
                      <a:gd name="T16" fmla="*/ 182 w 293"/>
                      <a:gd name="T17" fmla="*/ 2662 h 33"/>
                      <a:gd name="T18" fmla="*/ 199 w 293"/>
                      <a:gd name="T19" fmla="*/ 3791 h 33"/>
                      <a:gd name="T20" fmla="*/ 208 w 293"/>
                      <a:gd name="T21" fmla="*/ 5633 h 33"/>
                      <a:gd name="T22" fmla="*/ 216 w 293"/>
                      <a:gd name="T23" fmla="*/ 7689 h 33"/>
                      <a:gd name="T24" fmla="*/ 222 w 293"/>
                      <a:gd name="T25" fmla="*/ 9644 h 33"/>
                      <a:gd name="T26" fmla="*/ 225 w 293"/>
                      <a:gd name="T27" fmla="*/ 11427 h 33"/>
                      <a:gd name="T28" fmla="*/ 226 w 293"/>
                      <a:gd name="T29" fmla="*/ 13735 h 33"/>
                      <a:gd name="T30" fmla="*/ 225 w 293"/>
                      <a:gd name="T31" fmla="*/ 15597 h 33"/>
                      <a:gd name="T32" fmla="*/ 222 w 293"/>
                      <a:gd name="T33" fmla="*/ 18068 h 33"/>
                      <a:gd name="T34" fmla="*/ 216 w 293"/>
                      <a:gd name="T35" fmla="*/ 19562 h 33"/>
                      <a:gd name="T36" fmla="*/ 208 w 293"/>
                      <a:gd name="T37" fmla="*/ 22214 h 33"/>
                      <a:gd name="T38" fmla="*/ 199 w 293"/>
                      <a:gd name="T39" fmla="*/ 23652 h 33"/>
                      <a:gd name="T40" fmla="*/ 182 w 293"/>
                      <a:gd name="T41" fmla="*/ 25013 h 33"/>
                      <a:gd name="T42" fmla="*/ 169 w 293"/>
                      <a:gd name="T43" fmla="*/ 26952 h 33"/>
                      <a:gd name="T44" fmla="*/ 153 w 293"/>
                      <a:gd name="T45" fmla="*/ 27102 h 33"/>
                      <a:gd name="T46" fmla="*/ 142 w 293"/>
                      <a:gd name="T47" fmla="*/ 27102 h 33"/>
                      <a:gd name="T48" fmla="*/ 121 w 293"/>
                      <a:gd name="T49" fmla="*/ 27102 h 33"/>
                      <a:gd name="T50" fmla="*/ 103 w 293"/>
                      <a:gd name="T51" fmla="*/ 26952 h 33"/>
                      <a:gd name="T52" fmla="*/ 86 w 293"/>
                      <a:gd name="T53" fmla="*/ 23652 h 33"/>
                      <a:gd name="T54" fmla="*/ 0 w 293"/>
                      <a:gd name="T55" fmla="*/ 13735 h 33"/>
                      <a:gd name="T56" fmla="*/ 0 w 293"/>
                      <a:gd name="T57" fmla="*/ 1373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5111" name="Line 1221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5108" name="AutoShape 1222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85109" name="Line 1223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84997" name="Arc 509"/>
          <p:cNvSpPr>
            <a:spLocks/>
          </p:cNvSpPr>
          <p:nvPr/>
        </p:nvSpPr>
        <p:spPr bwMode="auto">
          <a:xfrm rot="16200000" flipH="1">
            <a:off x="3632200" y="4084638"/>
            <a:ext cx="252413" cy="236537"/>
          </a:xfrm>
          <a:custGeom>
            <a:avLst/>
            <a:gdLst>
              <a:gd name="T0" fmla="*/ 0 w 21600"/>
              <a:gd name="T1" fmla="*/ 0 h 21600"/>
              <a:gd name="T2" fmla="*/ 252602 w 21600"/>
              <a:gd name="T3" fmla="*/ 237337 h 21600"/>
              <a:gd name="T4" fmla="*/ 0 w 21600"/>
              <a:gd name="T5" fmla="*/ 23733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4998" name="Line 510"/>
          <p:cNvSpPr>
            <a:spLocks noChangeShapeType="1"/>
          </p:cNvSpPr>
          <p:nvPr/>
        </p:nvSpPr>
        <p:spPr bwMode="auto">
          <a:xfrm flipV="1">
            <a:off x="3640138" y="3111500"/>
            <a:ext cx="19050" cy="977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4999" name="Line 511"/>
          <p:cNvSpPr>
            <a:spLocks noChangeShapeType="1"/>
          </p:cNvSpPr>
          <p:nvPr/>
        </p:nvSpPr>
        <p:spPr bwMode="auto">
          <a:xfrm rot="16200000" flipV="1">
            <a:off x="4386263" y="2286000"/>
            <a:ext cx="0" cy="1028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5000" name="Line 512"/>
          <p:cNvSpPr>
            <a:spLocks noChangeShapeType="1"/>
          </p:cNvSpPr>
          <p:nvPr/>
        </p:nvSpPr>
        <p:spPr bwMode="auto">
          <a:xfrm flipV="1">
            <a:off x="5184775" y="3014663"/>
            <a:ext cx="3175" cy="10144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5001" name="Arc 513"/>
          <p:cNvSpPr>
            <a:spLocks/>
          </p:cNvSpPr>
          <p:nvPr/>
        </p:nvSpPr>
        <p:spPr bwMode="auto">
          <a:xfrm rot="5400000" flipV="1">
            <a:off x="3623470" y="2551906"/>
            <a:ext cx="252412" cy="238125"/>
          </a:xfrm>
          <a:custGeom>
            <a:avLst/>
            <a:gdLst>
              <a:gd name="T0" fmla="*/ 0 w 21600"/>
              <a:gd name="T1" fmla="*/ 0 h 21600"/>
              <a:gd name="T2" fmla="*/ 253508 w 21600"/>
              <a:gd name="T3" fmla="*/ 237337 h 21600"/>
              <a:gd name="T4" fmla="*/ 0 w 21600"/>
              <a:gd name="T5" fmla="*/ 23733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5002" name="Arc 514"/>
          <p:cNvSpPr>
            <a:spLocks/>
          </p:cNvSpPr>
          <p:nvPr/>
        </p:nvSpPr>
        <p:spPr bwMode="auto">
          <a:xfrm>
            <a:off x="4903788" y="2800350"/>
            <a:ext cx="277812" cy="217488"/>
          </a:xfrm>
          <a:custGeom>
            <a:avLst/>
            <a:gdLst>
              <a:gd name="T0" fmla="*/ 0 w 21600"/>
              <a:gd name="T1" fmla="*/ 0 h 21600"/>
              <a:gd name="T2" fmla="*/ 277835 w 21600"/>
              <a:gd name="T3" fmla="*/ 216388 h 21600"/>
              <a:gd name="T4" fmla="*/ 0 w 21600"/>
              <a:gd name="T5" fmla="*/ 216388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5003" name="Arc 516"/>
          <p:cNvSpPr>
            <a:spLocks/>
          </p:cNvSpPr>
          <p:nvPr/>
        </p:nvSpPr>
        <p:spPr bwMode="auto">
          <a:xfrm rot="5400000">
            <a:off x="4940300" y="4014788"/>
            <a:ext cx="252413" cy="236537"/>
          </a:xfrm>
          <a:custGeom>
            <a:avLst/>
            <a:gdLst>
              <a:gd name="T0" fmla="*/ 0 w 21600"/>
              <a:gd name="T1" fmla="*/ 0 h 21600"/>
              <a:gd name="T2" fmla="*/ 252603 w 21600"/>
              <a:gd name="T3" fmla="*/ 237337 h 21600"/>
              <a:gd name="T4" fmla="*/ 0 w 21600"/>
              <a:gd name="T5" fmla="*/ 23733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5004" name="Line 517"/>
          <p:cNvSpPr>
            <a:spLocks noChangeShapeType="1"/>
          </p:cNvSpPr>
          <p:nvPr/>
        </p:nvSpPr>
        <p:spPr bwMode="auto">
          <a:xfrm rot="16200000" flipV="1">
            <a:off x="4671219" y="3532982"/>
            <a:ext cx="3175" cy="15954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85005" name="Group 588"/>
          <p:cNvGrpSpPr>
            <a:grpSpLocks/>
          </p:cNvGrpSpPr>
          <p:nvPr/>
        </p:nvGrpSpPr>
        <p:grpSpPr bwMode="auto">
          <a:xfrm rot="-3122752">
            <a:off x="4975225" y="3595688"/>
            <a:ext cx="439737" cy="173038"/>
            <a:chOff x="4875" y="7237"/>
            <a:chExt cx="4230" cy="1883"/>
          </a:xfrm>
        </p:grpSpPr>
        <p:sp>
          <p:nvSpPr>
            <p:cNvPr id="85103" name="Arc 589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3029 w 21600"/>
                <a:gd name="T1" fmla="*/ 0 h 14058"/>
                <a:gd name="T2" fmla="*/ 3990 w 21600"/>
                <a:gd name="T3" fmla="*/ 1343 h 14058"/>
                <a:gd name="T4" fmla="*/ 0 w 21600"/>
                <a:gd name="T5" fmla="*/ 1343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04" name="AutoShape 590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</p:grpSp>
      <p:grpSp>
        <p:nvGrpSpPr>
          <p:cNvPr id="85006" name="Group 604"/>
          <p:cNvGrpSpPr>
            <a:grpSpLocks/>
          </p:cNvGrpSpPr>
          <p:nvPr/>
        </p:nvGrpSpPr>
        <p:grpSpPr bwMode="auto">
          <a:xfrm rot="8053509">
            <a:off x="3409157" y="3371056"/>
            <a:ext cx="438150" cy="173037"/>
            <a:chOff x="4875" y="7237"/>
            <a:chExt cx="4230" cy="1883"/>
          </a:xfrm>
        </p:grpSpPr>
        <p:sp>
          <p:nvSpPr>
            <p:cNvPr id="85101" name="Arc 605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3029 w 21600"/>
                <a:gd name="T1" fmla="*/ 0 h 14058"/>
                <a:gd name="T2" fmla="*/ 3990 w 21600"/>
                <a:gd name="T3" fmla="*/ 1343 h 14058"/>
                <a:gd name="T4" fmla="*/ 0 w 21600"/>
                <a:gd name="T5" fmla="*/ 1343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02" name="AutoShape 606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</p:grpSp>
      <p:grpSp>
        <p:nvGrpSpPr>
          <p:cNvPr id="85007" name="Group 607"/>
          <p:cNvGrpSpPr>
            <a:grpSpLocks/>
          </p:cNvGrpSpPr>
          <p:nvPr/>
        </p:nvGrpSpPr>
        <p:grpSpPr bwMode="auto">
          <a:xfrm rot="2208457" flipH="1" flipV="1">
            <a:off x="4303713" y="2778125"/>
            <a:ext cx="638175" cy="290513"/>
            <a:chOff x="4875" y="7237"/>
            <a:chExt cx="4230" cy="1883"/>
          </a:xfrm>
        </p:grpSpPr>
        <p:sp>
          <p:nvSpPr>
            <p:cNvPr id="85099" name="Arc 608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3029 w 21600"/>
                <a:gd name="T1" fmla="*/ 0 h 14058"/>
                <a:gd name="T2" fmla="*/ 3990 w 21600"/>
                <a:gd name="T3" fmla="*/ 1343 h 14058"/>
                <a:gd name="T4" fmla="*/ 0 w 21600"/>
                <a:gd name="T5" fmla="*/ 1343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100" name="AutoShape 609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</p:grpSp>
      <p:sp>
        <p:nvSpPr>
          <p:cNvPr id="85008" name="Line 667"/>
          <p:cNvSpPr>
            <a:spLocks noChangeShapeType="1"/>
          </p:cNvSpPr>
          <p:nvPr/>
        </p:nvSpPr>
        <p:spPr bwMode="auto">
          <a:xfrm>
            <a:off x="3124200" y="4260850"/>
            <a:ext cx="1822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endParaRPr lang="de-DE"/>
          </a:p>
        </p:txBody>
      </p:sp>
      <p:sp>
        <p:nvSpPr>
          <p:cNvPr id="85009" name="Line 512"/>
          <p:cNvSpPr>
            <a:spLocks noChangeShapeType="1"/>
          </p:cNvSpPr>
          <p:nvPr/>
        </p:nvSpPr>
        <p:spPr bwMode="auto">
          <a:xfrm flipV="1">
            <a:off x="3627438" y="1528763"/>
            <a:ext cx="1587" cy="10144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5010" name="Arc 513"/>
          <p:cNvSpPr>
            <a:spLocks/>
          </p:cNvSpPr>
          <p:nvPr/>
        </p:nvSpPr>
        <p:spPr bwMode="auto">
          <a:xfrm rot="10800000" flipV="1">
            <a:off x="3632200" y="1293813"/>
            <a:ext cx="254000" cy="236537"/>
          </a:xfrm>
          <a:custGeom>
            <a:avLst/>
            <a:gdLst>
              <a:gd name="T0" fmla="*/ 0 w 21600"/>
              <a:gd name="T1" fmla="*/ 0 h 21600"/>
              <a:gd name="T2" fmla="*/ 253508 w 21600"/>
              <a:gd name="T3" fmla="*/ 237337 h 21600"/>
              <a:gd name="T4" fmla="*/ 0 w 21600"/>
              <a:gd name="T5" fmla="*/ 23733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5011" name="Line 511"/>
          <p:cNvSpPr>
            <a:spLocks noChangeShapeType="1"/>
          </p:cNvSpPr>
          <p:nvPr/>
        </p:nvSpPr>
        <p:spPr bwMode="auto">
          <a:xfrm rot="16200000" flipV="1">
            <a:off x="4398963" y="779463"/>
            <a:ext cx="0" cy="1028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5012" name="Line 512"/>
          <p:cNvSpPr>
            <a:spLocks noChangeShapeType="1"/>
          </p:cNvSpPr>
          <p:nvPr/>
        </p:nvSpPr>
        <p:spPr bwMode="auto">
          <a:xfrm flipH="1" flipV="1">
            <a:off x="5165725" y="1525588"/>
            <a:ext cx="1588" cy="11001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5013" name="Arc 513"/>
          <p:cNvSpPr>
            <a:spLocks/>
          </p:cNvSpPr>
          <p:nvPr/>
        </p:nvSpPr>
        <p:spPr bwMode="auto">
          <a:xfrm rot="10800000" flipH="1" flipV="1">
            <a:off x="4913313" y="1293813"/>
            <a:ext cx="254000" cy="236537"/>
          </a:xfrm>
          <a:custGeom>
            <a:avLst/>
            <a:gdLst>
              <a:gd name="T0" fmla="*/ 0 w 21600"/>
              <a:gd name="T1" fmla="*/ 0 h 21600"/>
              <a:gd name="T2" fmla="*/ 253508 w 21600"/>
              <a:gd name="T3" fmla="*/ 237337 h 21600"/>
              <a:gd name="T4" fmla="*/ 0 w 21600"/>
              <a:gd name="T5" fmla="*/ 23733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5014" name="Arc 513"/>
          <p:cNvSpPr>
            <a:spLocks/>
          </p:cNvSpPr>
          <p:nvPr/>
        </p:nvSpPr>
        <p:spPr bwMode="auto">
          <a:xfrm rot="21349338" flipV="1">
            <a:off x="4922838" y="2627313"/>
            <a:ext cx="254000" cy="238125"/>
          </a:xfrm>
          <a:custGeom>
            <a:avLst/>
            <a:gdLst>
              <a:gd name="T0" fmla="*/ 0 w 21600"/>
              <a:gd name="T1" fmla="*/ 0 h 21600"/>
              <a:gd name="T2" fmla="*/ 253508 w 21600"/>
              <a:gd name="T3" fmla="*/ 237337 h 21600"/>
              <a:gd name="T4" fmla="*/ 0 w 21600"/>
              <a:gd name="T5" fmla="*/ 23733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5015" name="Line 511"/>
          <p:cNvSpPr>
            <a:spLocks noChangeShapeType="1"/>
          </p:cNvSpPr>
          <p:nvPr/>
        </p:nvSpPr>
        <p:spPr bwMode="auto">
          <a:xfrm rot="16200000" flipV="1">
            <a:off x="4419600" y="2359025"/>
            <a:ext cx="0" cy="10287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5016" name="Arc 513"/>
          <p:cNvSpPr>
            <a:spLocks/>
          </p:cNvSpPr>
          <p:nvPr/>
        </p:nvSpPr>
        <p:spPr bwMode="auto">
          <a:xfrm rot="10800000" flipV="1">
            <a:off x="3660775" y="2874963"/>
            <a:ext cx="254000" cy="236537"/>
          </a:xfrm>
          <a:custGeom>
            <a:avLst/>
            <a:gdLst>
              <a:gd name="T0" fmla="*/ 0 w 21600"/>
              <a:gd name="T1" fmla="*/ 0 h 21600"/>
              <a:gd name="T2" fmla="*/ 253508 w 21600"/>
              <a:gd name="T3" fmla="*/ 237337 h 21600"/>
              <a:gd name="T4" fmla="*/ 0 w 21600"/>
              <a:gd name="T5" fmla="*/ 23733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85017" name="Group 588"/>
          <p:cNvGrpSpPr>
            <a:grpSpLocks/>
          </p:cNvGrpSpPr>
          <p:nvPr/>
        </p:nvGrpSpPr>
        <p:grpSpPr bwMode="auto">
          <a:xfrm rot="3122752" flipH="1">
            <a:off x="3403601" y="2065337"/>
            <a:ext cx="438150" cy="174625"/>
            <a:chOff x="4875" y="7237"/>
            <a:chExt cx="4230" cy="1883"/>
          </a:xfrm>
        </p:grpSpPr>
        <p:sp>
          <p:nvSpPr>
            <p:cNvPr id="85097" name="Arc 589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3029 w 21600"/>
                <a:gd name="T1" fmla="*/ 0 h 14058"/>
                <a:gd name="T2" fmla="*/ 3990 w 21600"/>
                <a:gd name="T3" fmla="*/ 1343 h 14058"/>
                <a:gd name="T4" fmla="*/ 0 w 21600"/>
                <a:gd name="T5" fmla="*/ 1343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098" name="AutoShape 590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</p:grpSp>
      <p:grpSp>
        <p:nvGrpSpPr>
          <p:cNvPr id="85018" name="Group 607"/>
          <p:cNvGrpSpPr>
            <a:grpSpLocks/>
          </p:cNvGrpSpPr>
          <p:nvPr/>
        </p:nvGrpSpPr>
        <p:grpSpPr bwMode="auto">
          <a:xfrm rot="19391543" flipV="1">
            <a:off x="3859213" y="1258888"/>
            <a:ext cx="638175" cy="290512"/>
            <a:chOff x="4875" y="7237"/>
            <a:chExt cx="4230" cy="1883"/>
          </a:xfrm>
        </p:grpSpPr>
        <p:sp>
          <p:nvSpPr>
            <p:cNvPr id="85095" name="Arc 608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3029 w 21600"/>
                <a:gd name="T1" fmla="*/ 0 h 14058"/>
                <a:gd name="T2" fmla="*/ 3990 w 21600"/>
                <a:gd name="T3" fmla="*/ 1343 h 14058"/>
                <a:gd name="T4" fmla="*/ 0 w 21600"/>
                <a:gd name="T5" fmla="*/ 1343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096" name="AutoShape 609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</p:grpSp>
      <p:pic>
        <p:nvPicPr>
          <p:cNvPr id="85019" name="Picture 465" descr="messerflugfliege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3933032" y="421481"/>
            <a:ext cx="8175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5020" name="Group 588"/>
          <p:cNvGrpSpPr>
            <a:grpSpLocks/>
          </p:cNvGrpSpPr>
          <p:nvPr/>
        </p:nvGrpSpPr>
        <p:grpSpPr bwMode="auto">
          <a:xfrm rot="3122752" flipV="1">
            <a:off x="4962525" y="1789113"/>
            <a:ext cx="439737" cy="173038"/>
            <a:chOff x="4875" y="7237"/>
            <a:chExt cx="4230" cy="1883"/>
          </a:xfrm>
        </p:grpSpPr>
        <p:sp>
          <p:nvSpPr>
            <p:cNvPr id="85093" name="Arc 589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3029 w 21600"/>
                <a:gd name="T1" fmla="*/ 0 h 14058"/>
                <a:gd name="T2" fmla="*/ 3990 w 21600"/>
                <a:gd name="T3" fmla="*/ 1343 h 14058"/>
                <a:gd name="T4" fmla="*/ 0 w 21600"/>
                <a:gd name="T5" fmla="*/ 1343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094" name="AutoShape 590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</p:grpSp>
      <p:grpSp>
        <p:nvGrpSpPr>
          <p:cNvPr id="85021" name="Group 607"/>
          <p:cNvGrpSpPr>
            <a:grpSpLocks/>
          </p:cNvGrpSpPr>
          <p:nvPr/>
        </p:nvGrpSpPr>
        <p:grpSpPr bwMode="auto">
          <a:xfrm rot="19391543" flipH="1">
            <a:off x="4352925" y="2673350"/>
            <a:ext cx="638175" cy="290513"/>
            <a:chOff x="4875" y="7237"/>
            <a:chExt cx="4230" cy="1883"/>
          </a:xfrm>
        </p:grpSpPr>
        <p:sp>
          <p:nvSpPr>
            <p:cNvPr id="85091" name="Arc 608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3029 w 21600"/>
                <a:gd name="T1" fmla="*/ 0 h 14058"/>
                <a:gd name="T2" fmla="*/ 3990 w 21600"/>
                <a:gd name="T3" fmla="*/ 1343 h 14058"/>
                <a:gd name="T4" fmla="*/ 0 w 21600"/>
                <a:gd name="T5" fmla="*/ 1343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092" name="AutoShape 609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</p:grpSp>
      <p:sp>
        <p:nvSpPr>
          <p:cNvPr id="85022" name="AutoShape 1183"/>
          <p:cNvSpPr>
            <a:spLocks noChangeArrowheads="1"/>
          </p:cNvSpPr>
          <p:nvPr/>
        </p:nvSpPr>
        <p:spPr bwMode="auto">
          <a:xfrm rot="10800000" flipH="1" flipV="1">
            <a:off x="3055938" y="4167188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AU" altLang="en-US" sz="1400" b="1"/>
          </a:p>
        </p:txBody>
      </p:sp>
      <p:grpSp>
        <p:nvGrpSpPr>
          <p:cNvPr id="85023" name="Group 1267"/>
          <p:cNvGrpSpPr>
            <a:grpSpLocks/>
          </p:cNvGrpSpPr>
          <p:nvPr/>
        </p:nvGrpSpPr>
        <p:grpSpPr bwMode="auto">
          <a:xfrm rot="16361537" flipH="1">
            <a:off x="5271294" y="4040981"/>
            <a:ext cx="371475" cy="550863"/>
            <a:chOff x="2820" y="264"/>
            <a:chExt cx="420" cy="1452"/>
          </a:xfrm>
        </p:grpSpPr>
        <p:sp>
          <p:nvSpPr>
            <p:cNvPr id="85079" name="Line 1268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85080" name="Group 1269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5081" name="Group 1270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5084" name="Group 1271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5086" name="Group 1272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5089" name="Freeform 1273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540278332 w 1153"/>
                        <a:gd name="T1" fmla="*/ 2147483647 h 204"/>
                        <a:gd name="T2" fmla="*/ 1672401282 w 1153"/>
                        <a:gd name="T3" fmla="*/ 2147483647 h 204"/>
                        <a:gd name="T4" fmla="*/ 1783935393 w 1153"/>
                        <a:gd name="T5" fmla="*/ 2147483647 h 204"/>
                        <a:gd name="T6" fmla="*/ 1859984738 w 1153"/>
                        <a:gd name="T7" fmla="*/ 2147483647 h 204"/>
                        <a:gd name="T8" fmla="*/ 1881257335 w 1153"/>
                        <a:gd name="T9" fmla="*/ 2147483647 h 204"/>
                        <a:gd name="T10" fmla="*/ 1881257335 w 1153"/>
                        <a:gd name="T11" fmla="*/ 2147483647 h 204"/>
                        <a:gd name="T12" fmla="*/ 1881257335 w 1153"/>
                        <a:gd name="T13" fmla="*/ 2147483647 h 204"/>
                        <a:gd name="T14" fmla="*/ 1879878948 w 1153"/>
                        <a:gd name="T15" fmla="*/ 2147483647 h 204"/>
                        <a:gd name="T16" fmla="*/ 1871532533 w 1153"/>
                        <a:gd name="T17" fmla="*/ 2147483647 h 204"/>
                        <a:gd name="T18" fmla="*/ 1870009567 w 1153"/>
                        <a:gd name="T19" fmla="*/ 2147483647 h 204"/>
                        <a:gd name="T20" fmla="*/ 1863810087 w 1153"/>
                        <a:gd name="T21" fmla="*/ 2147483647 h 204"/>
                        <a:gd name="T22" fmla="*/ 1846805272 w 1153"/>
                        <a:gd name="T23" fmla="*/ 2147483647 h 204"/>
                        <a:gd name="T24" fmla="*/ 1832340906 w 1153"/>
                        <a:gd name="T25" fmla="*/ 2147483647 h 204"/>
                        <a:gd name="T26" fmla="*/ 1814609937 w 1153"/>
                        <a:gd name="T27" fmla="*/ 2147483647 h 204"/>
                        <a:gd name="T28" fmla="*/ 1657953222 w 1153"/>
                        <a:gd name="T29" fmla="*/ 2147483647 h 204"/>
                        <a:gd name="T30" fmla="*/ 1519249235 w 1153"/>
                        <a:gd name="T31" fmla="*/ 2147483647 h 204"/>
                        <a:gd name="T32" fmla="*/ 1324916250 w 1153"/>
                        <a:gd name="T33" fmla="*/ 2147483647 h 204"/>
                        <a:gd name="T34" fmla="*/ 1005242184 w 1153"/>
                        <a:gd name="T35" fmla="*/ 2147483647 h 204"/>
                        <a:gd name="T36" fmla="*/ 292063525 w 1153"/>
                        <a:gd name="T37" fmla="*/ 2147483647 h 204"/>
                        <a:gd name="T38" fmla="*/ 216910526 w 1153"/>
                        <a:gd name="T39" fmla="*/ 2147483647 h 204"/>
                        <a:gd name="T40" fmla="*/ 24584814 w 1153"/>
                        <a:gd name="T41" fmla="*/ 2147483647 h 204"/>
                        <a:gd name="T42" fmla="*/ 12931171 w 1153"/>
                        <a:gd name="T43" fmla="*/ 2147483647 h 204"/>
                        <a:gd name="T44" fmla="*/ 6090539 w 1153"/>
                        <a:gd name="T45" fmla="*/ 2147483647 h 204"/>
                        <a:gd name="T46" fmla="*/ 0 w 1153"/>
                        <a:gd name="T47" fmla="*/ 2147483647 h 204"/>
                        <a:gd name="T48" fmla="*/ 23232975 w 1153"/>
                        <a:gd name="T49" fmla="*/ 654576777 h 204"/>
                        <a:gd name="T50" fmla="*/ 29306407 w 1153"/>
                        <a:gd name="T51" fmla="*/ 156118670 h 204"/>
                        <a:gd name="T52" fmla="*/ 125345394 w 1153"/>
                        <a:gd name="T53" fmla="*/ 156118670 h 204"/>
                        <a:gd name="T54" fmla="*/ 164369716 w 1153"/>
                        <a:gd name="T55" fmla="*/ 654576777 h 204"/>
                        <a:gd name="T56" fmla="*/ 202051830 w 1153"/>
                        <a:gd name="T57" fmla="*/ 1551018790 h 204"/>
                        <a:gd name="T58" fmla="*/ 354471405 w 1153"/>
                        <a:gd name="T59" fmla="*/ 2147483647 h 204"/>
                        <a:gd name="T60" fmla="*/ 379012779 w 1153"/>
                        <a:gd name="T61" fmla="*/ 2147483647 h 204"/>
                        <a:gd name="T62" fmla="*/ 418045152 w 1153"/>
                        <a:gd name="T63" fmla="*/ 2147483647 h 204"/>
                        <a:gd name="T64" fmla="*/ 1072309729 w 1153"/>
                        <a:gd name="T65" fmla="*/ 2147483647 h 204"/>
                        <a:gd name="T66" fmla="*/ 1112858545 w 1153"/>
                        <a:gd name="T67" fmla="*/ 2147483647 h 204"/>
                        <a:gd name="T68" fmla="*/ 1333578998 w 1153"/>
                        <a:gd name="T69" fmla="*/ 2147483647 h 204"/>
                        <a:gd name="T70" fmla="*/ 1380337621 w 1153"/>
                        <a:gd name="T71" fmla="*/ 2147483647 h 204"/>
                        <a:gd name="T72" fmla="*/ 1424800382 w 1153"/>
                        <a:gd name="T73" fmla="*/ 2147483647 h 204"/>
                        <a:gd name="T74" fmla="*/ 1461690712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5090" name="Freeform 1274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734308515 h 69"/>
                        <a:gd name="T2" fmla="*/ 41523869 w 247"/>
                        <a:gd name="T3" fmla="*/ 1914087360 h 69"/>
                        <a:gd name="T4" fmla="*/ 148313979 w 247"/>
                        <a:gd name="T5" fmla="*/ 2116629774 h 69"/>
                        <a:gd name="T6" fmla="*/ 406598106 w 247"/>
                        <a:gd name="T7" fmla="*/ 2147483647 h 69"/>
                        <a:gd name="T8" fmla="*/ 662292032 w 247"/>
                        <a:gd name="T9" fmla="*/ 2145698093 h 69"/>
                        <a:gd name="T10" fmla="*/ 678397610 w 247"/>
                        <a:gd name="T11" fmla="*/ 1229277403 h 69"/>
                        <a:gd name="T12" fmla="*/ 623161567 w 247"/>
                        <a:gd name="T13" fmla="*/ 965964820 h 69"/>
                        <a:gd name="T14" fmla="*/ 566577387 w 247"/>
                        <a:gd name="T15" fmla="*/ 690543004 h 69"/>
                        <a:gd name="T16" fmla="*/ 508988354 w 247"/>
                        <a:gd name="T17" fmla="*/ 458148727 h 69"/>
                        <a:gd name="T18" fmla="*/ 453427183 w 247"/>
                        <a:gd name="T19" fmla="*/ 231605678 h 69"/>
                        <a:gd name="T20" fmla="*/ 406598106 w 247"/>
                        <a:gd name="T21" fmla="*/ 80782781 h 69"/>
                        <a:gd name="T22" fmla="*/ 360063712 w 247"/>
                        <a:gd name="T23" fmla="*/ 0 h 69"/>
                        <a:gd name="T24" fmla="*/ 304595834 w 247"/>
                        <a:gd name="T25" fmla="*/ 80782781 h 69"/>
                        <a:gd name="T26" fmla="*/ 244034350 w 247"/>
                        <a:gd name="T27" fmla="*/ 202542333 h 69"/>
                        <a:gd name="T28" fmla="*/ 0 w 247"/>
                        <a:gd name="T29" fmla="*/ 73430851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5087" name="Freeform 1275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1293092080 h 33"/>
                      <a:gd name="T8" fmla="*/ 2147483647 w 293"/>
                      <a:gd name="T9" fmla="*/ 1293092080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1293092080 h 33"/>
                      <a:gd name="T16" fmla="*/ 2147483647 w 293"/>
                      <a:gd name="T17" fmla="*/ 1999509138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5088" name="Freeform 1276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3735 h 33"/>
                      <a:gd name="T2" fmla="*/ 0 w 293"/>
                      <a:gd name="T3" fmla="*/ 13361 h 33"/>
                      <a:gd name="T4" fmla="*/ 86 w 293"/>
                      <a:gd name="T5" fmla="*/ 3791 h 33"/>
                      <a:gd name="T6" fmla="*/ 103 w 293"/>
                      <a:gd name="T7" fmla="*/ 1869 h 33"/>
                      <a:gd name="T8" fmla="*/ 121 w 293"/>
                      <a:gd name="T9" fmla="*/ 1869 h 33"/>
                      <a:gd name="T10" fmla="*/ 141 w 293"/>
                      <a:gd name="T11" fmla="*/ 0 h 33"/>
                      <a:gd name="T12" fmla="*/ 153 w 293"/>
                      <a:gd name="T13" fmla="*/ 0 h 33"/>
                      <a:gd name="T14" fmla="*/ 169 w 293"/>
                      <a:gd name="T15" fmla="*/ 1869 h 33"/>
                      <a:gd name="T16" fmla="*/ 182 w 293"/>
                      <a:gd name="T17" fmla="*/ 2662 h 33"/>
                      <a:gd name="T18" fmla="*/ 199 w 293"/>
                      <a:gd name="T19" fmla="*/ 3791 h 33"/>
                      <a:gd name="T20" fmla="*/ 208 w 293"/>
                      <a:gd name="T21" fmla="*/ 5633 h 33"/>
                      <a:gd name="T22" fmla="*/ 216 w 293"/>
                      <a:gd name="T23" fmla="*/ 7689 h 33"/>
                      <a:gd name="T24" fmla="*/ 222 w 293"/>
                      <a:gd name="T25" fmla="*/ 9644 h 33"/>
                      <a:gd name="T26" fmla="*/ 225 w 293"/>
                      <a:gd name="T27" fmla="*/ 11427 h 33"/>
                      <a:gd name="T28" fmla="*/ 226 w 293"/>
                      <a:gd name="T29" fmla="*/ 13735 h 33"/>
                      <a:gd name="T30" fmla="*/ 225 w 293"/>
                      <a:gd name="T31" fmla="*/ 15597 h 33"/>
                      <a:gd name="T32" fmla="*/ 222 w 293"/>
                      <a:gd name="T33" fmla="*/ 18068 h 33"/>
                      <a:gd name="T34" fmla="*/ 216 w 293"/>
                      <a:gd name="T35" fmla="*/ 19562 h 33"/>
                      <a:gd name="T36" fmla="*/ 208 w 293"/>
                      <a:gd name="T37" fmla="*/ 22214 h 33"/>
                      <a:gd name="T38" fmla="*/ 199 w 293"/>
                      <a:gd name="T39" fmla="*/ 23652 h 33"/>
                      <a:gd name="T40" fmla="*/ 182 w 293"/>
                      <a:gd name="T41" fmla="*/ 25013 h 33"/>
                      <a:gd name="T42" fmla="*/ 169 w 293"/>
                      <a:gd name="T43" fmla="*/ 26952 h 33"/>
                      <a:gd name="T44" fmla="*/ 153 w 293"/>
                      <a:gd name="T45" fmla="*/ 27102 h 33"/>
                      <a:gd name="T46" fmla="*/ 142 w 293"/>
                      <a:gd name="T47" fmla="*/ 27102 h 33"/>
                      <a:gd name="T48" fmla="*/ 121 w 293"/>
                      <a:gd name="T49" fmla="*/ 27102 h 33"/>
                      <a:gd name="T50" fmla="*/ 103 w 293"/>
                      <a:gd name="T51" fmla="*/ 26952 h 33"/>
                      <a:gd name="T52" fmla="*/ 86 w 293"/>
                      <a:gd name="T53" fmla="*/ 23652 h 33"/>
                      <a:gd name="T54" fmla="*/ 0 w 293"/>
                      <a:gd name="T55" fmla="*/ 13735 h 33"/>
                      <a:gd name="T56" fmla="*/ 0 w 293"/>
                      <a:gd name="T57" fmla="*/ 1373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5085" name="Line 1277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5082" name="AutoShape 1278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85083" name="Line 1279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85024" name="Group 591"/>
          <p:cNvGrpSpPr>
            <a:grpSpLocks/>
          </p:cNvGrpSpPr>
          <p:nvPr/>
        </p:nvGrpSpPr>
        <p:grpSpPr bwMode="auto">
          <a:xfrm rot="16468161" flipH="1">
            <a:off x="4359275" y="4179888"/>
            <a:ext cx="185737" cy="280988"/>
            <a:chOff x="2820" y="264"/>
            <a:chExt cx="420" cy="1452"/>
          </a:xfrm>
        </p:grpSpPr>
        <p:sp>
          <p:nvSpPr>
            <p:cNvPr id="85067" name="Line 592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85068" name="Group 593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5069" name="Group 594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5072" name="Group 595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5074" name="Group 596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5077" name="Freeform 597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004 w 1153"/>
                        <a:gd name="T1" fmla="*/ 188 h 204"/>
                        <a:gd name="T2" fmla="*/ 2176 w 1153"/>
                        <a:gd name="T3" fmla="*/ 206 h 204"/>
                        <a:gd name="T4" fmla="*/ 2321 w 1153"/>
                        <a:gd name="T5" fmla="*/ 224 h 204"/>
                        <a:gd name="T6" fmla="*/ 2420 w 1153"/>
                        <a:gd name="T7" fmla="*/ 245 h 204"/>
                        <a:gd name="T8" fmla="*/ 2448 w 1153"/>
                        <a:gd name="T9" fmla="*/ 253 h 204"/>
                        <a:gd name="T10" fmla="*/ 2448 w 1153"/>
                        <a:gd name="T11" fmla="*/ 258 h 204"/>
                        <a:gd name="T12" fmla="*/ 2448 w 1153"/>
                        <a:gd name="T13" fmla="*/ 349 h 204"/>
                        <a:gd name="T14" fmla="*/ 2446 w 1153"/>
                        <a:gd name="T15" fmla="*/ 360 h 204"/>
                        <a:gd name="T16" fmla="*/ 2435 w 1153"/>
                        <a:gd name="T17" fmla="*/ 365 h 204"/>
                        <a:gd name="T18" fmla="*/ 2433 w 1153"/>
                        <a:gd name="T19" fmla="*/ 373 h 204"/>
                        <a:gd name="T20" fmla="*/ 2425 w 1153"/>
                        <a:gd name="T21" fmla="*/ 425 h 204"/>
                        <a:gd name="T22" fmla="*/ 2403 w 1153"/>
                        <a:gd name="T23" fmla="*/ 482 h 204"/>
                        <a:gd name="T24" fmla="*/ 2384 w 1153"/>
                        <a:gd name="T25" fmla="*/ 509 h 204"/>
                        <a:gd name="T26" fmla="*/ 2361 w 1153"/>
                        <a:gd name="T27" fmla="*/ 516 h 204"/>
                        <a:gd name="T28" fmla="*/ 2157 w 1153"/>
                        <a:gd name="T29" fmla="*/ 529 h 204"/>
                        <a:gd name="T30" fmla="*/ 1977 w 1153"/>
                        <a:gd name="T31" fmla="*/ 532 h 204"/>
                        <a:gd name="T32" fmla="*/ 1724 w 1153"/>
                        <a:gd name="T33" fmla="*/ 522 h 204"/>
                        <a:gd name="T34" fmla="*/ 1308 w 1153"/>
                        <a:gd name="T35" fmla="*/ 490 h 204"/>
                        <a:gd name="T36" fmla="*/ 380 w 1153"/>
                        <a:gd name="T37" fmla="*/ 454 h 204"/>
                        <a:gd name="T38" fmla="*/ 282 w 1153"/>
                        <a:gd name="T39" fmla="*/ 469 h 204"/>
                        <a:gd name="T40" fmla="*/ 32 w 1153"/>
                        <a:gd name="T41" fmla="*/ 472 h 204"/>
                        <a:gd name="T42" fmla="*/ 17 w 1153"/>
                        <a:gd name="T43" fmla="*/ 469 h 204"/>
                        <a:gd name="T44" fmla="*/ 8 w 1153"/>
                        <a:gd name="T45" fmla="*/ 456 h 204"/>
                        <a:gd name="T46" fmla="*/ 0 w 1153"/>
                        <a:gd name="T47" fmla="*/ 425 h 204"/>
                        <a:gd name="T48" fmla="*/ 30 w 1153"/>
                        <a:gd name="T49" fmla="*/ 21 h 204"/>
                        <a:gd name="T50" fmla="*/ 38 w 1153"/>
                        <a:gd name="T51" fmla="*/ 5 h 204"/>
                        <a:gd name="T52" fmla="*/ 163 w 1153"/>
                        <a:gd name="T53" fmla="*/ 5 h 204"/>
                        <a:gd name="T54" fmla="*/ 214 w 1153"/>
                        <a:gd name="T55" fmla="*/ 21 h 204"/>
                        <a:gd name="T56" fmla="*/ 263 w 1153"/>
                        <a:gd name="T57" fmla="*/ 50 h 204"/>
                        <a:gd name="T58" fmla="*/ 461 w 1153"/>
                        <a:gd name="T59" fmla="*/ 198 h 204"/>
                        <a:gd name="T60" fmla="*/ 493 w 1153"/>
                        <a:gd name="T61" fmla="*/ 209 h 204"/>
                        <a:gd name="T62" fmla="*/ 544 w 1153"/>
                        <a:gd name="T63" fmla="*/ 219 h 204"/>
                        <a:gd name="T64" fmla="*/ 1395 w 1153"/>
                        <a:gd name="T65" fmla="*/ 146 h 204"/>
                        <a:gd name="T66" fmla="*/ 1448 w 1153"/>
                        <a:gd name="T67" fmla="*/ 216 h 204"/>
                        <a:gd name="T68" fmla="*/ 1735 w 1153"/>
                        <a:gd name="T69" fmla="*/ 253 h 204"/>
                        <a:gd name="T70" fmla="*/ 1796 w 1153"/>
                        <a:gd name="T71" fmla="*/ 250 h 204"/>
                        <a:gd name="T72" fmla="*/ 1854 w 1153"/>
                        <a:gd name="T73" fmla="*/ 232 h 204"/>
                        <a:gd name="T74" fmla="*/ 1902 w 1153"/>
                        <a:gd name="T75" fmla="*/ 201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5078" name="Freeform 598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48 h 69"/>
                        <a:gd name="T2" fmla="*/ 33 w 247"/>
                        <a:gd name="T3" fmla="*/ 125 h 69"/>
                        <a:gd name="T4" fmla="*/ 118 w 247"/>
                        <a:gd name="T5" fmla="*/ 138 h 69"/>
                        <a:gd name="T6" fmla="*/ 323 w 247"/>
                        <a:gd name="T7" fmla="*/ 173 h 69"/>
                        <a:gd name="T8" fmla="*/ 526 w 247"/>
                        <a:gd name="T9" fmla="*/ 140 h 69"/>
                        <a:gd name="T10" fmla="*/ 539 w 247"/>
                        <a:gd name="T11" fmla="*/ 80 h 69"/>
                        <a:gd name="T12" fmla="*/ 495 w 247"/>
                        <a:gd name="T13" fmla="*/ 63 h 69"/>
                        <a:gd name="T14" fmla="*/ 450 w 247"/>
                        <a:gd name="T15" fmla="*/ 45 h 69"/>
                        <a:gd name="T16" fmla="*/ 404 w 247"/>
                        <a:gd name="T17" fmla="*/ 30 h 69"/>
                        <a:gd name="T18" fmla="*/ 360 w 247"/>
                        <a:gd name="T19" fmla="*/ 15 h 69"/>
                        <a:gd name="T20" fmla="*/ 323 w 247"/>
                        <a:gd name="T21" fmla="*/ 5 h 69"/>
                        <a:gd name="T22" fmla="*/ 286 w 247"/>
                        <a:gd name="T23" fmla="*/ 0 h 69"/>
                        <a:gd name="T24" fmla="*/ 242 w 247"/>
                        <a:gd name="T25" fmla="*/ 5 h 69"/>
                        <a:gd name="T26" fmla="*/ 194 w 247"/>
                        <a:gd name="T27" fmla="*/ 13 h 69"/>
                        <a:gd name="T28" fmla="*/ 0 w 247"/>
                        <a:gd name="T29" fmla="*/ 48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5075" name="Freeform 599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9 h 33"/>
                      <a:gd name="T2" fmla="*/ 0 w 293"/>
                      <a:gd name="T3" fmla="*/ 47 h 33"/>
                      <a:gd name="T4" fmla="*/ 258 w 293"/>
                      <a:gd name="T5" fmla="*/ 12 h 33"/>
                      <a:gd name="T6" fmla="*/ 332 w 293"/>
                      <a:gd name="T7" fmla="*/ 6 h 33"/>
                      <a:gd name="T8" fmla="*/ 391 w 293"/>
                      <a:gd name="T9" fmla="*/ 6 h 33"/>
                      <a:gd name="T10" fmla="*/ 440 w 293"/>
                      <a:gd name="T11" fmla="*/ 0 h 33"/>
                      <a:gd name="T12" fmla="*/ 479 w 293"/>
                      <a:gd name="T13" fmla="*/ 0 h 33"/>
                      <a:gd name="T14" fmla="*/ 538 w 293"/>
                      <a:gd name="T15" fmla="*/ 6 h 33"/>
                      <a:gd name="T16" fmla="*/ 587 w 293"/>
                      <a:gd name="T17" fmla="*/ 9 h 33"/>
                      <a:gd name="T18" fmla="*/ 629 w 293"/>
                      <a:gd name="T19" fmla="*/ 12 h 33"/>
                      <a:gd name="T20" fmla="*/ 661 w 293"/>
                      <a:gd name="T21" fmla="*/ 20 h 33"/>
                      <a:gd name="T22" fmla="*/ 686 w 293"/>
                      <a:gd name="T23" fmla="*/ 26 h 33"/>
                      <a:gd name="T24" fmla="*/ 705 w 293"/>
                      <a:gd name="T25" fmla="*/ 35 h 33"/>
                      <a:gd name="T26" fmla="*/ 715 w 293"/>
                      <a:gd name="T27" fmla="*/ 41 h 33"/>
                      <a:gd name="T28" fmla="*/ 720 w 293"/>
                      <a:gd name="T29" fmla="*/ 49 h 33"/>
                      <a:gd name="T30" fmla="*/ 715 w 293"/>
                      <a:gd name="T31" fmla="*/ 55 h 33"/>
                      <a:gd name="T32" fmla="*/ 705 w 293"/>
                      <a:gd name="T33" fmla="*/ 64 h 33"/>
                      <a:gd name="T34" fmla="*/ 686 w 293"/>
                      <a:gd name="T35" fmla="*/ 70 h 33"/>
                      <a:gd name="T36" fmla="*/ 661 w 293"/>
                      <a:gd name="T37" fmla="*/ 79 h 33"/>
                      <a:gd name="T38" fmla="*/ 629 w 293"/>
                      <a:gd name="T39" fmla="*/ 84 h 33"/>
                      <a:gd name="T40" fmla="*/ 587 w 293"/>
                      <a:gd name="T41" fmla="*/ 87 h 33"/>
                      <a:gd name="T42" fmla="*/ 538 w 293"/>
                      <a:gd name="T43" fmla="*/ 93 h 33"/>
                      <a:gd name="T44" fmla="*/ 479 w 293"/>
                      <a:gd name="T45" fmla="*/ 96 h 33"/>
                      <a:gd name="T46" fmla="*/ 442 w 293"/>
                      <a:gd name="T47" fmla="*/ 96 h 33"/>
                      <a:gd name="T48" fmla="*/ 391 w 293"/>
                      <a:gd name="T49" fmla="*/ 96 h 33"/>
                      <a:gd name="T50" fmla="*/ 332 w 293"/>
                      <a:gd name="T51" fmla="*/ 93 h 33"/>
                      <a:gd name="T52" fmla="*/ 258 w 293"/>
                      <a:gd name="T53" fmla="*/ 84 h 33"/>
                      <a:gd name="T54" fmla="*/ 0 w 293"/>
                      <a:gd name="T55" fmla="*/ 49 h 33"/>
                      <a:gd name="T56" fmla="*/ 0 w 293"/>
                      <a:gd name="T57" fmla="*/ 4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5076" name="Freeform 600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4 h 33"/>
                      <a:gd name="T2" fmla="*/ 0 w 293"/>
                      <a:gd name="T3" fmla="*/ 23 h 33"/>
                      <a:gd name="T4" fmla="*/ 104 w 293"/>
                      <a:gd name="T5" fmla="*/ 6 h 33"/>
                      <a:gd name="T6" fmla="*/ 133 w 293"/>
                      <a:gd name="T7" fmla="*/ 3 h 33"/>
                      <a:gd name="T8" fmla="*/ 157 w 293"/>
                      <a:gd name="T9" fmla="*/ 3 h 33"/>
                      <a:gd name="T10" fmla="*/ 177 w 293"/>
                      <a:gd name="T11" fmla="*/ 0 h 33"/>
                      <a:gd name="T12" fmla="*/ 192 w 293"/>
                      <a:gd name="T13" fmla="*/ 0 h 33"/>
                      <a:gd name="T14" fmla="*/ 216 w 293"/>
                      <a:gd name="T15" fmla="*/ 3 h 33"/>
                      <a:gd name="T16" fmla="*/ 236 w 293"/>
                      <a:gd name="T17" fmla="*/ 4 h 33"/>
                      <a:gd name="T18" fmla="*/ 253 w 293"/>
                      <a:gd name="T19" fmla="*/ 6 h 33"/>
                      <a:gd name="T20" fmla="*/ 265 w 293"/>
                      <a:gd name="T21" fmla="*/ 10 h 33"/>
                      <a:gd name="T22" fmla="*/ 275 w 293"/>
                      <a:gd name="T23" fmla="*/ 13 h 33"/>
                      <a:gd name="T24" fmla="*/ 283 w 293"/>
                      <a:gd name="T25" fmla="*/ 17 h 33"/>
                      <a:gd name="T26" fmla="*/ 287 w 293"/>
                      <a:gd name="T27" fmla="*/ 20 h 33"/>
                      <a:gd name="T28" fmla="*/ 289 w 293"/>
                      <a:gd name="T29" fmla="*/ 24 h 33"/>
                      <a:gd name="T30" fmla="*/ 287 w 293"/>
                      <a:gd name="T31" fmla="*/ 27 h 33"/>
                      <a:gd name="T32" fmla="*/ 283 w 293"/>
                      <a:gd name="T33" fmla="*/ 31 h 33"/>
                      <a:gd name="T34" fmla="*/ 275 w 293"/>
                      <a:gd name="T35" fmla="*/ 34 h 33"/>
                      <a:gd name="T36" fmla="*/ 265 w 293"/>
                      <a:gd name="T37" fmla="*/ 38 h 33"/>
                      <a:gd name="T38" fmla="*/ 253 w 293"/>
                      <a:gd name="T39" fmla="*/ 41 h 33"/>
                      <a:gd name="T40" fmla="*/ 236 w 293"/>
                      <a:gd name="T41" fmla="*/ 43 h 33"/>
                      <a:gd name="T42" fmla="*/ 216 w 293"/>
                      <a:gd name="T43" fmla="*/ 46 h 33"/>
                      <a:gd name="T44" fmla="*/ 192 w 293"/>
                      <a:gd name="T45" fmla="*/ 47 h 33"/>
                      <a:gd name="T46" fmla="*/ 178 w 293"/>
                      <a:gd name="T47" fmla="*/ 47 h 33"/>
                      <a:gd name="T48" fmla="*/ 157 w 293"/>
                      <a:gd name="T49" fmla="*/ 47 h 33"/>
                      <a:gd name="T50" fmla="*/ 133 w 293"/>
                      <a:gd name="T51" fmla="*/ 46 h 33"/>
                      <a:gd name="T52" fmla="*/ 104 w 293"/>
                      <a:gd name="T53" fmla="*/ 41 h 33"/>
                      <a:gd name="T54" fmla="*/ 0 w 293"/>
                      <a:gd name="T55" fmla="*/ 24 h 33"/>
                      <a:gd name="T56" fmla="*/ 0 w 293"/>
                      <a:gd name="T57" fmla="*/ 2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5073" name="Line 601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5070" name="AutoShape 602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/>
              </a:p>
            </p:txBody>
          </p:sp>
          <p:sp>
            <p:nvSpPr>
              <p:cNvPr id="85071" name="Line 603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85025" name="Group 448"/>
          <p:cNvGrpSpPr>
            <a:grpSpLocks/>
          </p:cNvGrpSpPr>
          <p:nvPr/>
        </p:nvGrpSpPr>
        <p:grpSpPr bwMode="auto">
          <a:xfrm>
            <a:off x="4049713" y="1400175"/>
            <a:ext cx="709612" cy="608013"/>
            <a:chOff x="4545" y="394"/>
            <a:chExt cx="392" cy="361"/>
          </a:xfrm>
        </p:grpSpPr>
        <p:sp>
          <p:nvSpPr>
            <p:cNvPr id="85060" name="AutoShape 449"/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061" name="Freeform 450"/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166"/>
                <a:gd name="T143" fmla="*/ 116 w 116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062" name="Freeform 451"/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2"/>
                <a:gd name="T79" fmla="*/ 0 h 276"/>
                <a:gd name="T80" fmla="*/ 582 w 58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063" name="Freeform 452"/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0"/>
                <a:gd name="T82" fmla="*/ 0 h 279"/>
                <a:gd name="T83" fmla="*/ 580 w 580"/>
                <a:gd name="T84" fmla="*/ 279 h 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064" name="Freeform 453"/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173"/>
                <a:gd name="T101" fmla="*/ 285 w 285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065" name="Freeform 454"/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173"/>
                <a:gd name="T101" fmla="*/ 284 w 28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5066" name="Line 455"/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85026" name="Text Box 1179"/>
          <p:cNvSpPr txBox="1">
            <a:spLocks noChangeArrowheads="1"/>
          </p:cNvSpPr>
          <p:nvPr/>
        </p:nvSpPr>
        <p:spPr bwMode="auto">
          <a:xfrm>
            <a:off x="5343525" y="1790700"/>
            <a:ext cx="4016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en-US" sz="1600" b="1"/>
              <a:t>¼</a:t>
            </a:r>
          </a:p>
        </p:txBody>
      </p:sp>
      <p:sp>
        <p:nvSpPr>
          <p:cNvPr id="85027" name="Text Box 1179"/>
          <p:cNvSpPr txBox="1">
            <a:spLocks noChangeArrowheads="1"/>
          </p:cNvSpPr>
          <p:nvPr/>
        </p:nvSpPr>
        <p:spPr bwMode="auto">
          <a:xfrm>
            <a:off x="3078163" y="1868488"/>
            <a:ext cx="4016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en-US" sz="1600" b="1"/>
              <a:t>¼</a:t>
            </a:r>
          </a:p>
        </p:txBody>
      </p:sp>
      <p:sp>
        <p:nvSpPr>
          <p:cNvPr id="226" name="Text Box 169"/>
          <p:cNvSpPr txBox="1">
            <a:spLocks noChangeArrowheads="1"/>
          </p:cNvSpPr>
          <p:nvPr/>
        </p:nvSpPr>
        <p:spPr bwMode="auto">
          <a:xfrm>
            <a:off x="6338888" y="1946275"/>
            <a:ext cx="2609848" cy="338554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Alle Radien sind gleich.</a:t>
            </a:r>
          </a:p>
        </p:txBody>
      </p:sp>
      <p:sp>
        <p:nvSpPr>
          <p:cNvPr id="227" name="Oval 173"/>
          <p:cNvSpPr>
            <a:spLocks noChangeArrowheads="1"/>
          </p:cNvSpPr>
          <p:nvPr/>
        </p:nvSpPr>
        <p:spPr bwMode="auto">
          <a:xfrm>
            <a:off x="3627438" y="1327150"/>
            <a:ext cx="536575" cy="492125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/>
          </a:p>
        </p:txBody>
      </p:sp>
      <p:sp>
        <p:nvSpPr>
          <p:cNvPr id="317" name="Text Box 177"/>
          <p:cNvSpPr txBox="1">
            <a:spLocks noChangeArrowheads="1"/>
          </p:cNvSpPr>
          <p:nvPr/>
        </p:nvSpPr>
        <p:spPr bwMode="auto">
          <a:xfrm>
            <a:off x="177800" y="1987550"/>
            <a:ext cx="2984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Alle Rollen in der Mitte der Strecke.</a:t>
            </a:r>
          </a:p>
        </p:txBody>
      </p:sp>
      <p:sp>
        <p:nvSpPr>
          <p:cNvPr id="318" name="Text Box 181"/>
          <p:cNvSpPr txBox="1">
            <a:spLocks noChangeArrowheads="1"/>
          </p:cNvSpPr>
          <p:nvPr/>
        </p:nvSpPr>
        <p:spPr bwMode="auto">
          <a:xfrm>
            <a:off x="6292850" y="3281363"/>
            <a:ext cx="27876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Ein- und Ausflug müssen auf gleicher Höhe sein.</a:t>
            </a:r>
          </a:p>
        </p:txBody>
      </p:sp>
      <p:sp>
        <p:nvSpPr>
          <p:cNvPr id="319" name="Oval 173"/>
          <p:cNvSpPr>
            <a:spLocks noChangeArrowheads="1"/>
          </p:cNvSpPr>
          <p:nvPr/>
        </p:nvSpPr>
        <p:spPr bwMode="auto">
          <a:xfrm>
            <a:off x="4656138" y="2805113"/>
            <a:ext cx="538162" cy="492125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/>
          </a:p>
        </p:txBody>
      </p:sp>
      <p:sp>
        <p:nvSpPr>
          <p:cNvPr id="320" name="Oval 173"/>
          <p:cNvSpPr>
            <a:spLocks noChangeArrowheads="1"/>
          </p:cNvSpPr>
          <p:nvPr/>
        </p:nvSpPr>
        <p:spPr bwMode="auto">
          <a:xfrm>
            <a:off x="3646488" y="2306638"/>
            <a:ext cx="538162" cy="492125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/>
          </a:p>
        </p:txBody>
      </p:sp>
      <p:sp>
        <p:nvSpPr>
          <p:cNvPr id="321" name="Oval 173"/>
          <p:cNvSpPr>
            <a:spLocks noChangeArrowheads="1"/>
          </p:cNvSpPr>
          <p:nvPr/>
        </p:nvSpPr>
        <p:spPr bwMode="auto">
          <a:xfrm>
            <a:off x="4638675" y="1327150"/>
            <a:ext cx="536575" cy="492125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/>
          </a:p>
        </p:txBody>
      </p:sp>
      <p:sp>
        <p:nvSpPr>
          <p:cNvPr id="322" name="Oval 173"/>
          <p:cNvSpPr>
            <a:spLocks noChangeArrowheads="1"/>
          </p:cNvSpPr>
          <p:nvPr/>
        </p:nvSpPr>
        <p:spPr bwMode="auto">
          <a:xfrm>
            <a:off x="4633913" y="3756025"/>
            <a:ext cx="536575" cy="492125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/>
          </a:p>
        </p:txBody>
      </p:sp>
      <p:sp>
        <p:nvSpPr>
          <p:cNvPr id="323" name="Oval 173"/>
          <p:cNvSpPr>
            <a:spLocks noChangeArrowheads="1"/>
          </p:cNvSpPr>
          <p:nvPr/>
        </p:nvSpPr>
        <p:spPr bwMode="auto">
          <a:xfrm>
            <a:off x="4645025" y="2363788"/>
            <a:ext cx="538163" cy="492125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/>
          </a:p>
        </p:txBody>
      </p:sp>
      <p:sp>
        <p:nvSpPr>
          <p:cNvPr id="324" name="Oval 173"/>
          <p:cNvSpPr>
            <a:spLocks noChangeArrowheads="1"/>
          </p:cNvSpPr>
          <p:nvPr/>
        </p:nvSpPr>
        <p:spPr bwMode="auto">
          <a:xfrm>
            <a:off x="3675063" y="2908300"/>
            <a:ext cx="536575" cy="492125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/>
          </a:p>
        </p:txBody>
      </p:sp>
      <p:sp>
        <p:nvSpPr>
          <p:cNvPr id="325" name="Oval 173"/>
          <p:cNvSpPr>
            <a:spLocks noChangeArrowheads="1"/>
          </p:cNvSpPr>
          <p:nvPr/>
        </p:nvSpPr>
        <p:spPr bwMode="auto">
          <a:xfrm>
            <a:off x="3675063" y="3803650"/>
            <a:ext cx="536575" cy="492125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/>
          </a:p>
        </p:txBody>
      </p:sp>
      <p:sp>
        <p:nvSpPr>
          <p:cNvPr id="85039" name="Oval 106"/>
          <p:cNvSpPr>
            <a:spLocks noChangeArrowheads="1"/>
          </p:cNvSpPr>
          <p:nvPr/>
        </p:nvSpPr>
        <p:spPr bwMode="auto">
          <a:xfrm>
            <a:off x="3813175" y="120173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85040" name="Oval 106"/>
          <p:cNvSpPr>
            <a:spLocks noChangeArrowheads="1"/>
          </p:cNvSpPr>
          <p:nvPr/>
        </p:nvSpPr>
        <p:spPr bwMode="auto">
          <a:xfrm>
            <a:off x="4843463" y="120967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85041" name="Oval 106"/>
          <p:cNvSpPr>
            <a:spLocks noChangeArrowheads="1"/>
          </p:cNvSpPr>
          <p:nvPr/>
        </p:nvSpPr>
        <p:spPr bwMode="auto">
          <a:xfrm>
            <a:off x="3543300" y="143033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85042" name="Oval 106"/>
          <p:cNvSpPr>
            <a:spLocks noChangeArrowheads="1"/>
          </p:cNvSpPr>
          <p:nvPr/>
        </p:nvSpPr>
        <p:spPr bwMode="auto">
          <a:xfrm>
            <a:off x="3548063" y="245427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85043" name="Oval 106"/>
          <p:cNvSpPr>
            <a:spLocks noChangeArrowheads="1"/>
          </p:cNvSpPr>
          <p:nvPr/>
        </p:nvSpPr>
        <p:spPr bwMode="auto">
          <a:xfrm>
            <a:off x="3860800" y="268128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85044" name="Oval 106"/>
          <p:cNvSpPr>
            <a:spLocks noChangeArrowheads="1"/>
          </p:cNvSpPr>
          <p:nvPr/>
        </p:nvSpPr>
        <p:spPr bwMode="auto">
          <a:xfrm>
            <a:off x="4786313" y="270668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85045" name="Oval 106"/>
          <p:cNvSpPr>
            <a:spLocks noChangeArrowheads="1"/>
          </p:cNvSpPr>
          <p:nvPr/>
        </p:nvSpPr>
        <p:spPr bwMode="auto">
          <a:xfrm>
            <a:off x="5089525" y="298608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85046" name="Oval 106"/>
          <p:cNvSpPr>
            <a:spLocks noChangeArrowheads="1"/>
          </p:cNvSpPr>
          <p:nvPr/>
        </p:nvSpPr>
        <p:spPr bwMode="auto">
          <a:xfrm>
            <a:off x="5097463" y="388461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85047" name="Oval 106"/>
          <p:cNvSpPr>
            <a:spLocks noChangeArrowheads="1"/>
          </p:cNvSpPr>
          <p:nvPr/>
        </p:nvSpPr>
        <p:spPr bwMode="auto">
          <a:xfrm>
            <a:off x="4862513" y="413702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85048" name="Oval 106"/>
          <p:cNvSpPr>
            <a:spLocks noChangeArrowheads="1"/>
          </p:cNvSpPr>
          <p:nvPr/>
        </p:nvSpPr>
        <p:spPr bwMode="auto">
          <a:xfrm>
            <a:off x="4337050" y="269081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85049" name="Oval 106"/>
          <p:cNvSpPr>
            <a:spLocks noChangeArrowheads="1"/>
          </p:cNvSpPr>
          <p:nvPr/>
        </p:nvSpPr>
        <p:spPr bwMode="auto">
          <a:xfrm>
            <a:off x="5089525" y="147161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85050" name="Oval 106"/>
          <p:cNvSpPr>
            <a:spLocks noChangeArrowheads="1"/>
          </p:cNvSpPr>
          <p:nvPr/>
        </p:nvSpPr>
        <p:spPr bwMode="auto">
          <a:xfrm>
            <a:off x="4387850" y="280828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85051" name="Oval 106"/>
          <p:cNvSpPr>
            <a:spLocks noChangeArrowheads="1"/>
          </p:cNvSpPr>
          <p:nvPr/>
        </p:nvSpPr>
        <p:spPr bwMode="auto">
          <a:xfrm>
            <a:off x="5124450" y="346233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85052" name="Oval 106"/>
          <p:cNvSpPr>
            <a:spLocks noChangeArrowheads="1"/>
          </p:cNvSpPr>
          <p:nvPr/>
        </p:nvSpPr>
        <p:spPr bwMode="auto">
          <a:xfrm>
            <a:off x="4303713" y="120967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85053" name="Oval 106"/>
          <p:cNvSpPr>
            <a:spLocks noChangeArrowheads="1"/>
          </p:cNvSpPr>
          <p:nvPr/>
        </p:nvSpPr>
        <p:spPr bwMode="auto">
          <a:xfrm>
            <a:off x="3879850" y="278288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85054" name="Oval 106"/>
          <p:cNvSpPr>
            <a:spLocks noChangeArrowheads="1"/>
          </p:cNvSpPr>
          <p:nvPr/>
        </p:nvSpPr>
        <p:spPr bwMode="auto">
          <a:xfrm>
            <a:off x="3573463" y="305435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85055" name="Oval 106"/>
          <p:cNvSpPr>
            <a:spLocks noChangeArrowheads="1"/>
          </p:cNvSpPr>
          <p:nvPr/>
        </p:nvSpPr>
        <p:spPr bwMode="auto">
          <a:xfrm>
            <a:off x="3567113" y="191135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85056" name="Oval 106"/>
          <p:cNvSpPr>
            <a:spLocks noChangeArrowheads="1"/>
          </p:cNvSpPr>
          <p:nvPr/>
        </p:nvSpPr>
        <p:spPr bwMode="auto">
          <a:xfrm>
            <a:off x="5041900" y="191135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85057" name="Oval 106"/>
          <p:cNvSpPr>
            <a:spLocks noChangeArrowheads="1"/>
          </p:cNvSpPr>
          <p:nvPr/>
        </p:nvSpPr>
        <p:spPr bwMode="auto">
          <a:xfrm>
            <a:off x="3557588" y="397986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85058" name="Oval 106"/>
          <p:cNvSpPr>
            <a:spLocks noChangeArrowheads="1"/>
          </p:cNvSpPr>
          <p:nvPr/>
        </p:nvSpPr>
        <p:spPr bwMode="auto">
          <a:xfrm>
            <a:off x="3854450" y="424021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85059" name="Oval 106"/>
          <p:cNvSpPr>
            <a:spLocks noChangeArrowheads="1"/>
          </p:cNvSpPr>
          <p:nvPr/>
        </p:nvSpPr>
        <p:spPr bwMode="auto">
          <a:xfrm>
            <a:off x="3600450" y="351313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26" name="Text Box 11">
            <a:extLst>
              <a:ext uri="{FF2B5EF4-FFF2-40B4-BE49-F238E27FC236}">
                <a16:creationId xmlns:a16="http://schemas.microsoft.com/office/drawing/2014/main" id="{554F650E-3522-4DE2-A619-D5A1B92F57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575" y="192088"/>
            <a:ext cx="7591425" cy="57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en-US" altLang="de-DE" sz="2000" b="1" dirty="0"/>
              <a:t>F-25.09 </a:t>
            </a:r>
            <a:r>
              <a:rPr lang="en-US" sz="2000" b="1" dirty="0" err="1"/>
              <a:t>Quadratische</a:t>
            </a:r>
            <a:r>
              <a:rPr lang="en-US" sz="2000" b="1" dirty="0"/>
              <a:t> </a:t>
            </a:r>
            <a:r>
              <a:rPr lang="en-US" sz="2000" b="1" dirty="0" err="1"/>
              <a:t>stehendeAcht</a:t>
            </a:r>
            <a:r>
              <a:rPr lang="en-US" sz="2000" b="1" dirty="0"/>
              <a:t> </a:t>
            </a:r>
            <a:r>
              <a:rPr lang="en-US" sz="2000" b="1" dirty="0" err="1"/>
              <a:t>mit</a:t>
            </a:r>
            <a:r>
              <a:rPr lang="en-US" sz="2000" b="1" dirty="0"/>
              <a:t> </a:t>
            </a:r>
            <a:r>
              <a:rPr lang="en-US" sz="2000" b="1" dirty="0" err="1"/>
              <a:t>halber</a:t>
            </a:r>
            <a:r>
              <a:rPr lang="en-US" sz="2000" b="1" dirty="0"/>
              <a:t> Rolle, Rolle, 	  </a:t>
            </a:r>
            <a:r>
              <a:rPr lang="en-US" sz="2000" b="1" dirty="0" err="1"/>
              <a:t>Viertelrolle</a:t>
            </a:r>
            <a:r>
              <a:rPr lang="en-US" sz="2000" b="1" dirty="0"/>
              <a:t>, Rolle, </a:t>
            </a:r>
            <a:r>
              <a:rPr lang="en-US" sz="2000" b="1" dirty="0" err="1"/>
              <a:t>Viertelrolle</a:t>
            </a:r>
            <a:r>
              <a:rPr lang="en-US" sz="2000" b="1" dirty="0"/>
              <a:t>, Rolle, </a:t>
            </a:r>
            <a:r>
              <a:rPr lang="en-US" sz="2000" b="1" dirty="0" err="1"/>
              <a:t>halber</a:t>
            </a:r>
            <a:r>
              <a:rPr lang="en-US" sz="2000" b="1" dirty="0"/>
              <a:t> Rolle</a:t>
            </a:r>
            <a:endParaRPr lang="en-GB" altLang="de-DE" sz="2000" b="1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animBg="1"/>
      <p:bldP spid="317" grpId="0"/>
      <p:bldP spid="3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ext Box 8"/>
          <p:cNvSpPr txBox="1">
            <a:spLocks noChangeArrowheads="1"/>
          </p:cNvSpPr>
          <p:nvPr/>
        </p:nvSpPr>
        <p:spPr bwMode="auto">
          <a:xfrm>
            <a:off x="1608138" y="85725"/>
            <a:ext cx="7292975" cy="6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pPr defTabSz="793750" eaLnBrk="0" hangingPunct="0"/>
            <a:r>
              <a:rPr lang="en-US" altLang="de-DE" b="1" dirty="0"/>
              <a:t>F-25.10 </a:t>
            </a:r>
            <a:r>
              <a:rPr lang="en-US" b="1" dirty="0" err="1"/>
              <a:t>Drücken-Drücken</a:t>
            </a:r>
            <a:r>
              <a:rPr lang="en-US" b="1" dirty="0"/>
              <a:t> </a:t>
            </a:r>
            <a:r>
              <a:rPr lang="en-US" b="1" dirty="0" err="1"/>
              <a:t>Ziehen</a:t>
            </a:r>
            <a:r>
              <a:rPr lang="en-US" b="1" dirty="0"/>
              <a:t> Humpty Bump </a:t>
            </a:r>
            <a:r>
              <a:rPr lang="en-US" b="1" dirty="0" err="1"/>
              <a:t>mit</a:t>
            </a:r>
            <a:r>
              <a:rPr lang="en-US" b="1" dirty="0"/>
              <a:t> </a:t>
            </a:r>
            <a:r>
              <a:rPr lang="en-US" b="1" dirty="0" err="1"/>
              <a:t>halber</a:t>
            </a:r>
            <a:r>
              <a:rPr lang="en-US" b="1" dirty="0"/>
              <a:t> Rolle, 	 </a:t>
            </a:r>
            <a:r>
              <a:rPr lang="en-US" b="1" dirty="0" err="1"/>
              <a:t>eineinhalber</a:t>
            </a:r>
            <a:r>
              <a:rPr lang="en-US" b="1" dirty="0"/>
              <a:t> Rolle</a:t>
            </a:r>
            <a:endParaRPr lang="de-DE" altLang="de-DE" dirty="0"/>
          </a:p>
        </p:txBody>
      </p:sp>
      <p:sp>
        <p:nvSpPr>
          <p:cNvPr id="86018" name="Text Box 340"/>
          <p:cNvSpPr txBox="1">
            <a:spLocks noChangeArrowheads="1"/>
          </p:cNvSpPr>
          <p:nvPr/>
        </p:nvSpPr>
        <p:spPr bwMode="auto">
          <a:xfrm>
            <a:off x="8013700" y="6515100"/>
            <a:ext cx="9398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de-DE" altLang="de-DE" sz="1200" b="1"/>
              <a:t>F-25.10.01</a:t>
            </a:r>
            <a:endParaRPr lang="de-DE" altLang="de-DE"/>
          </a:p>
        </p:txBody>
      </p:sp>
      <p:sp>
        <p:nvSpPr>
          <p:cNvPr id="86019" name="Text Box 546"/>
          <p:cNvSpPr txBox="1">
            <a:spLocks noChangeArrowheads="1"/>
          </p:cNvSpPr>
          <p:nvPr/>
        </p:nvSpPr>
        <p:spPr bwMode="auto">
          <a:xfrm>
            <a:off x="1789477" y="5321300"/>
            <a:ext cx="6648802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93750" eaLnBrk="0" hangingPunct="0"/>
            <a:r>
              <a:rPr lang="en-US" sz="1600" b="1" dirty="0" err="1"/>
              <a:t>Aus</a:t>
            </a:r>
            <a:r>
              <a:rPr lang="en-US" sz="1600" b="1" dirty="0"/>
              <a:t> dem </a:t>
            </a:r>
            <a:r>
              <a:rPr lang="en-US" sz="1600" b="1" dirty="0" err="1"/>
              <a:t>Rückenflug</a:t>
            </a:r>
            <a:r>
              <a:rPr lang="en-US" sz="1600" b="1" dirty="0"/>
              <a:t>, </a:t>
            </a:r>
            <a:r>
              <a:rPr lang="en-US" sz="1600" b="1" dirty="0" err="1"/>
              <a:t>drücke</a:t>
            </a:r>
            <a:r>
              <a:rPr lang="en-US" sz="1600" b="1" dirty="0"/>
              <a:t> </a:t>
            </a:r>
            <a:r>
              <a:rPr lang="en-US" sz="1600" b="1" dirty="0" err="1"/>
              <a:t>durch</a:t>
            </a:r>
            <a:r>
              <a:rPr lang="en-US" sz="1600" b="1" dirty="0"/>
              <a:t> </a:t>
            </a:r>
            <a:r>
              <a:rPr lang="en-US" sz="1600" b="1" dirty="0" err="1"/>
              <a:t>einen</a:t>
            </a:r>
            <a:r>
              <a:rPr lang="en-US" sz="1600" b="1" dirty="0"/>
              <a:t> ¼ Looping in </a:t>
            </a:r>
            <a:r>
              <a:rPr lang="en-US" sz="1600" b="1" dirty="0" err="1"/>
              <a:t>einen</a:t>
            </a:r>
            <a:r>
              <a:rPr lang="en-US" sz="1600" b="1" dirty="0"/>
              <a:t> </a:t>
            </a:r>
            <a:r>
              <a:rPr lang="en-US" sz="1600" b="1" dirty="0" err="1"/>
              <a:t>senkrechten</a:t>
            </a:r>
            <a:r>
              <a:rPr lang="en-US" sz="1600" b="1" dirty="0"/>
              <a:t> </a:t>
            </a:r>
            <a:r>
              <a:rPr lang="en-US" sz="1600" b="1" dirty="0" err="1"/>
              <a:t>Steigflug</a:t>
            </a:r>
            <a:r>
              <a:rPr lang="en-US" sz="1600" b="1" dirty="0"/>
              <a:t>, </a:t>
            </a:r>
            <a:r>
              <a:rPr lang="en-US" sz="1600" b="1" dirty="0" err="1"/>
              <a:t>fliege</a:t>
            </a:r>
            <a:r>
              <a:rPr lang="en-US" sz="1600" b="1" dirty="0"/>
              <a:t> </a:t>
            </a:r>
            <a:r>
              <a:rPr lang="en-US" sz="1600" b="1" dirty="0" err="1"/>
              <a:t>eine</a:t>
            </a:r>
            <a:r>
              <a:rPr lang="en-US" sz="1600" b="1" dirty="0"/>
              <a:t> ½ Rolle, </a:t>
            </a:r>
            <a:r>
              <a:rPr lang="en-US" sz="1600" b="1" dirty="0" err="1"/>
              <a:t>drücke</a:t>
            </a:r>
            <a:r>
              <a:rPr lang="en-US" sz="1600" b="1" dirty="0"/>
              <a:t> </a:t>
            </a:r>
            <a:r>
              <a:rPr lang="en-US" sz="1600" b="1" dirty="0" err="1"/>
              <a:t>durch</a:t>
            </a:r>
            <a:r>
              <a:rPr lang="en-US" sz="1600" b="1" dirty="0"/>
              <a:t> </a:t>
            </a:r>
            <a:r>
              <a:rPr lang="en-US" sz="1600" b="1" dirty="0" err="1"/>
              <a:t>einen</a:t>
            </a:r>
            <a:r>
              <a:rPr lang="en-US" sz="1600" b="1" dirty="0"/>
              <a:t> </a:t>
            </a:r>
            <a:br>
              <a:rPr lang="en-US" sz="1600" b="1" dirty="0"/>
            </a:br>
            <a:r>
              <a:rPr lang="en-US" sz="1600" b="1" dirty="0"/>
              <a:t>½ Looping in </a:t>
            </a:r>
            <a:r>
              <a:rPr lang="en-US" sz="1600" b="1" dirty="0" err="1"/>
              <a:t>einen</a:t>
            </a:r>
            <a:r>
              <a:rPr lang="en-US" sz="1600" b="1" dirty="0"/>
              <a:t> </a:t>
            </a:r>
            <a:r>
              <a:rPr lang="en-US" sz="1600" b="1" dirty="0" err="1"/>
              <a:t>senkrechten</a:t>
            </a:r>
            <a:r>
              <a:rPr lang="en-US" sz="1600" b="1" dirty="0"/>
              <a:t> </a:t>
            </a:r>
            <a:r>
              <a:rPr lang="en-US" sz="1600" b="1" dirty="0" err="1"/>
              <a:t>Abwärtsflug</a:t>
            </a:r>
            <a:r>
              <a:rPr lang="en-US" sz="1600" b="1" dirty="0"/>
              <a:t>, </a:t>
            </a:r>
            <a:r>
              <a:rPr lang="en-US" sz="1600" b="1" dirty="0" err="1"/>
              <a:t>fliege</a:t>
            </a:r>
            <a:r>
              <a:rPr lang="en-US" sz="1600" b="1" dirty="0"/>
              <a:t> </a:t>
            </a:r>
            <a:r>
              <a:rPr lang="en-US" sz="1600" b="1" dirty="0" err="1"/>
              <a:t>eine</a:t>
            </a:r>
            <a:r>
              <a:rPr lang="en-US" sz="1600" b="1" dirty="0"/>
              <a:t> 1 ½ Rolle, </a:t>
            </a:r>
            <a:r>
              <a:rPr lang="en-US" sz="1600" b="1" dirty="0" err="1"/>
              <a:t>ziehe</a:t>
            </a:r>
            <a:r>
              <a:rPr lang="en-US" sz="1600" b="1" dirty="0"/>
              <a:t> </a:t>
            </a:r>
            <a:r>
              <a:rPr lang="en-US" sz="1600" b="1" dirty="0" err="1"/>
              <a:t>durch</a:t>
            </a:r>
            <a:r>
              <a:rPr lang="en-US" sz="1600" b="1" dirty="0"/>
              <a:t> </a:t>
            </a:r>
            <a:r>
              <a:rPr lang="en-US" sz="1600" b="1" dirty="0" err="1"/>
              <a:t>einen</a:t>
            </a:r>
            <a:r>
              <a:rPr lang="en-US" sz="1600" b="1" dirty="0"/>
              <a:t>  ¼ Looping. </a:t>
            </a:r>
            <a:r>
              <a:rPr lang="en-US" sz="1600" b="1" dirty="0" err="1"/>
              <a:t>Ausflug</a:t>
            </a:r>
            <a:r>
              <a:rPr lang="en-US" sz="1600" b="1" dirty="0"/>
              <a:t> </a:t>
            </a:r>
            <a:r>
              <a:rPr lang="en-US" sz="1600" b="1" dirty="0" err="1"/>
              <a:t>im</a:t>
            </a:r>
            <a:r>
              <a:rPr lang="en-US" sz="1600" b="1" dirty="0"/>
              <a:t> </a:t>
            </a:r>
            <a:r>
              <a:rPr lang="en-US" sz="1600" b="1" dirty="0" err="1"/>
              <a:t>Normalflug</a:t>
            </a:r>
            <a:r>
              <a:rPr lang="en-US" sz="1600" b="1" dirty="0"/>
              <a:t>.</a:t>
            </a:r>
            <a:endParaRPr lang="de-DE" sz="1600" b="1" dirty="0"/>
          </a:p>
        </p:txBody>
      </p:sp>
      <p:sp>
        <p:nvSpPr>
          <p:cNvPr id="86020" name="Line 551"/>
          <p:cNvSpPr>
            <a:spLocks noChangeShapeType="1"/>
          </p:cNvSpPr>
          <p:nvPr/>
        </p:nvSpPr>
        <p:spPr bwMode="auto">
          <a:xfrm>
            <a:off x="5283200" y="3979863"/>
            <a:ext cx="376238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6021" name="Line 552"/>
          <p:cNvSpPr>
            <a:spLocks noChangeShapeType="1"/>
          </p:cNvSpPr>
          <p:nvPr/>
        </p:nvSpPr>
        <p:spPr bwMode="auto">
          <a:xfrm>
            <a:off x="6442075" y="1958975"/>
            <a:ext cx="4763" cy="1484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6022" name="Line 553"/>
          <p:cNvSpPr>
            <a:spLocks noChangeShapeType="1"/>
          </p:cNvSpPr>
          <p:nvPr/>
        </p:nvSpPr>
        <p:spPr bwMode="auto">
          <a:xfrm>
            <a:off x="7637463" y="1973263"/>
            <a:ext cx="1587" cy="1717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6023" name="Arc 554"/>
          <p:cNvSpPr>
            <a:spLocks/>
          </p:cNvSpPr>
          <p:nvPr/>
        </p:nvSpPr>
        <p:spPr bwMode="auto">
          <a:xfrm rot="10880455" flipV="1">
            <a:off x="6451600" y="1447800"/>
            <a:ext cx="1189038" cy="555625"/>
          </a:xfrm>
          <a:custGeom>
            <a:avLst/>
            <a:gdLst>
              <a:gd name="T0" fmla="*/ 0 w 43134"/>
              <a:gd name="T1" fmla="*/ 0 h 21600"/>
              <a:gd name="T2" fmla="*/ 0 w 43134"/>
              <a:gd name="T3" fmla="*/ 0 h 21600"/>
              <a:gd name="T4" fmla="*/ 0 w 43134"/>
              <a:gd name="T5" fmla="*/ 0 h 21600"/>
              <a:gd name="T6" fmla="*/ 0 60000 65536"/>
              <a:gd name="T7" fmla="*/ 0 60000 65536"/>
              <a:gd name="T8" fmla="*/ 0 60000 65536"/>
              <a:gd name="T9" fmla="*/ 0 w 43134"/>
              <a:gd name="T10" fmla="*/ 0 h 21600"/>
              <a:gd name="T11" fmla="*/ 43134 w 4313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34" h="21600" fill="none" extrusionOk="0">
                <a:moveTo>
                  <a:pt x="-1" y="19913"/>
                </a:moveTo>
                <a:cubicBezTo>
                  <a:pt x="880" y="8672"/>
                  <a:pt x="10258" y="0"/>
                  <a:pt x="21534" y="0"/>
                </a:cubicBezTo>
                <a:cubicBezTo>
                  <a:pt x="33463" y="0"/>
                  <a:pt x="43134" y="9670"/>
                  <a:pt x="43134" y="21600"/>
                </a:cubicBezTo>
              </a:path>
              <a:path w="43134" h="21600" stroke="0" extrusionOk="0">
                <a:moveTo>
                  <a:pt x="-1" y="19913"/>
                </a:moveTo>
                <a:cubicBezTo>
                  <a:pt x="880" y="8672"/>
                  <a:pt x="10258" y="0"/>
                  <a:pt x="21534" y="0"/>
                </a:cubicBezTo>
                <a:cubicBezTo>
                  <a:pt x="33463" y="0"/>
                  <a:pt x="43134" y="9670"/>
                  <a:pt x="43134" y="21600"/>
                </a:cubicBezTo>
                <a:lnTo>
                  <a:pt x="21534" y="21600"/>
                </a:lnTo>
                <a:lnTo>
                  <a:pt x="-1" y="19913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6024" name="Line 555"/>
          <p:cNvSpPr>
            <a:spLocks noChangeShapeType="1"/>
          </p:cNvSpPr>
          <p:nvPr/>
        </p:nvSpPr>
        <p:spPr bwMode="auto">
          <a:xfrm>
            <a:off x="5133975" y="4238625"/>
            <a:ext cx="1731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6025" name="Arc 556"/>
          <p:cNvSpPr>
            <a:spLocks/>
          </p:cNvSpPr>
          <p:nvPr/>
        </p:nvSpPr>
        <p:spPr bwMode="auto">
          <a:xfrm flipV="1">
            <a:off x="5653088" y="3438525"/>
            <a:ext cx="803275" cy="546100"/>
          </a:xfrm>
          <a:custGeom>
            <a:avLst/>
            <a:gdLst>
              <a:gd name="T0" fmla="*/ 0 w 21600"/>
              <a:gd name="T1" fmla="*/ 0 h 23713"/>
              <a:gd name="T2" fmla="*/ 0 w 21600"/>
              <a:gd name="T3" fmla="*/ 0 h 23713"/>
              <a:gd name="T4" fmla="*/ 0 w 21600"/>
              <a:gd name="T5" fmla="*/ 0 h 23713"/>
              <a:gd name="T6" fmla="*/ 0 60000 65536"/>
              <a:gd name="T7" fmla="*/ 0 60000 65536"/>
              <a:gd name="T8" fmla="*/ 0 60000 65536"/>
              <a:gd name="T9" fmla="*/ 0 w 21600"/>
              <a:gd name="T10" fmla="*/ 0 h 23713"/>
              <a:gd name="T11" fmla="*/ 21600 w 21600"/>
              <a:gd name="T12" fmla="*/ 23713 h 237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3713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305"/>
                  <a:pt x="21565" y="23010"/>
                  <a:pt x="21496" y="23713"/>
                </a:cubicBezTo>
              </a:path>
              <a:path w="21600" h="23713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305"/>
                  <a:pt x="21565" y="23010"/>
                  <a:pt x="21496" y="23713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6026" name="Arc 557"/>
          <p:cNvSpPr>
            <a:spLocks/>
          </p:cNvSpPr>
          <p:nvPr/>
        </p:nvSpPr>
        <p:spPr bwMode="auto">
          <a:xfrm flipV="1">
            <a:off x="6850063" y="3690938"/>
            <a:ext cx="796925" cy="549275"/>
          </a:xfrm>
          <a:custGeom>
            <a:avLst/>
            <a:gdLst>
              <a:gd name="T0" fmla="*/ 0 w 21600"/>
              <a:gd name="T1" fmla="*/ 0 h 23840"/>
              <a:gd name="T2" fmla="*/ 0 w 21600"/>
              <a:gd name="T3" fmla="*/ 0 h 23840"/>
              <a:gd name="T4" fmla="*/ 0 w 21600"/>
              <a:gd name="T5" fmla="*/ 0 h 23840"/>
              <a:gd name="T6" fmla="*/ 0 60000 65536"/>
              <a:gd name="T7" fmla="*/ 0 60000 65536"/>
              <a:gd name="T8" fmla="*/ 0 60000 65536"/>
              <a:gd name="T9" fmla="*/ 0 w 21600"/>
              <a:gd name="T10" fmla="*/ 0 h 23840"/>
              <a:gd name="T11" fmla="*/ 21600 w 21600"/>
              <a:gd name="T12" fmla="*/ 23840 h 238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384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348"/>
                  <a:pt x="21561" y="23095"/>
                  <a:pt x="21483" y="23839"/>
                </a:cubicBezTo>
              </a:path>
              <a:path w="21600" h="2384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348"/>
                  <a:pt x="21561" y="23095"/>
                  <a:pt x="21483" y="23839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6027" name="AutoShape 561"/>
          <p:cNvSpPr>
            <a:spLocks noChangeArrowheads="1"/>
          </p:cNvSpPr>
          <p:nvPr/>
        </p:nvSpPr>
        <p:spPr bwMode="auto">
          <a:xfrm>
            <a:off x="5072063" y="3878263"/>
            <a:ext cx="466725" cy="180975"/>
          </a:xfrm>
          <a:prstGeom prst="rightArrow">
            <a:avLst>
              <a:gd name="adj1" fmla="val 50000"/>
              <a:gd name="adj2" fmla="val 64462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altLang="de-DE" sz="2400">
              <a:solidFill>
                <a:srgbClr val="FF3300"/>
              </a:solidFill>
              <a:latin typeface="Times New Roman" pitchFamily="18" charset="0"/>
            </a:endParaRPr>
          </a:p>
        </p:txBody>
      </p:sp>
      <p:grpSp>
        <p:nvGrpSpPr>
          <p:cNvPr id="86028" name="Group 628"/>
          <p:cNvGrpSpPr>
            <a:grpSpLocks/>
          </p:cNvGrpSpPr>
          <p:nvPr/>
        </p:nvGrpSpPr>
        <p:grpSpPr bwMode="auto">
          <a:xfrm rot="14002766" flipV="1">
            <a:off x="6062663" y="2794000"/>
            <a:ext cx="733425" cy="263525"/>
            <a:chOff x="4875" y="7237"/>
            <a:chExt cx="4230" cy="1883"/>
          </a:xfrm>
        </p:grpSpPr>
        <p:sp>
          <p:nvSpPr>
            <p:cNvPr id="86118" name="Arc 629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119" name="AutoShape 630"/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86029" name="AutoShape 633"/>
          <p:cNvSpPr>
            <a:spLocks noChangeArrowheads="1"/>
          </p:cNvSpPr>
          <p:nvPr/>
        </p:nvSpPr>
        <p:spPr bwMode="auto">
          <a:xfrm flipH="1">
            <a:off x="5106988" y="4146550"/>
            <a:ext cx="466725" cy="180975"/>
          </a:xfrm>
          <a:prstGeom prst="rightArrow">
            <a:avLst>
              <a:gd name="adj1" fmla="val 50000"/>
              <a:gd name="adj2" fmla="val 64462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86030" name="Group 1267"/>
          <p:cNvGrpSpPr>
            <a:grpSpLocks/>
          </p:cNvGrpSpPr>
          <p:nvPr/>
        </p:nvGrpSpPr>
        <p:grpSpPr bwMode="auto">
          <a:xfrm rot="16361537" flipH="1">
            <a:off x="4507706" y="3683795"/>
            <a:ext cx="371475" cy="550862"/>
            <a:chOff x="2820" y="264"/>
            <a:chExt cx="420" cy="1452"/>
          </a:xfrm>
        </p:grpSpPr>
        <p:sp>
          <p:nvSpPr>
            <p:cNvPr id="86106" name="Line 1268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86107" name="Group 1269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6108" name="Group 1270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6111" name="Group 1271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6113" name="Group 1272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6116" name="Freeform 1273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540278332 w 1153"/>
                        <a:gd name="T1" fmla="*/ 2147483647 h 204"/>
                        <a:gd name="T2" fmla="*/ 1672401282 w 1153"/>
                        <a:gd name="T3" fmla="*/ 2147483647 h 204"/>
                        <a:gd name="T4" fmla="*/ 1783935393 w 1153"/>
                        <a:gd name="T5" fmla="*/ 2147483647 h 204"/>
                        <a:gd name="T6" fmla="*/ 1859984738 w 1153"/>
                        <a:gd name="T7" fmla="*/ 2147483647 h 204"/>
                        <a:gd name="T8" fmla="*/ 1881257335 w 1153"/>
                        <a:gd name="T9" fmla="*/ 2147483647 h 204"/>
                        <a:gd name="T10" fmla="*/ 1881257335 w 1153"/>
                        <a:gd name="T11" fmla="*/ 2147483647 h 204"/>
                        <a:gd name="T12" fmla="*/ 1881257335 w 1153"/>
                        <a:gd name="T13" fmla="*/ 2147483647 h 204"/>
                        <a:gd name="T14" fmla="*/ 1879878948 w 1153"/>
                        <a:gd name="T15" fmla="*/ 2147483647 h 204"/>
                        <a:gd name="T16" fmla="*/ 1871532533 w 1153"/>
                        <a:gd name="T17" fmla="*/ 2147483647 h 204"/>
                        <a:gd name="T18" fmla="*/ 1870009567 w 1153"/>
                        <a:gd name="T19" fmla="*/ 2147483647 h 204"/>
                        <a:gd name="T20" fmla="*/ 1863810087 w 1153"/>
                        <a:gd name="T21" fmla="*/ 2147483647 h 204"/>
                        <a:gd name="T22" fmla="*/ 1846805272 w 1153"/>
                        <a:gd name="T23" fmla="*/ 2147483647 h 204"/>
                        <a:gd name="T24" fmla="*/ 1832340906 w 1153"/>
                        <a:gd name="T25" fmla="*/ 2147483647 h 204"/>
                        <a:gd name="T26" fmla="*/ 1814609937 w 1153"/>
                        <a:gd name="T27" fmla="*/ 2147483647 h 204"/>
                        <a:gd name="T28" fmla="*/ 1657953222 w 1153"/>
                        <a:gd name="T29" fmla="*/ 2147483647 h 204"/>
                        <a:gd name="T30" fmla="*/ 1519249235 w 1153"/>
                        <a:gd name="T31" fmla="*/ 2147483647 h 204"/>
                        <a:gd name="T32" fmla="*/ 1324916250 w 1153"/>
                        <a:gd name="T33" fmla="*/ 2147483647 h 204"/>
                        <a:gd name="T34" fmla="*/ 1005242184 w 1153"/>
                        <a:gd name="T35" fmla="*/ 2147483647 h 204"/>
                        <a:gd name="T36" fmla="*/ 292063525 w 1153"/>
                        <a:gd name="T37" fmla="*/ 2147483647 h 204"/>
                        <a:gd name="T38" fmla="*/ 216910526 w 1153"/>
                        <a:gd name="T39" fmla="*/ 2147483647 h 204"/>
                        <a:gd name="T40" fmla="*/ 24584814 w 1153"/>
                        <a:gd name="T41" fmla="*/ 2147483647 h 204"/>
                        <a:gd name="T42" fmla="*/ 12931171 w 1153"/>
                        <a:gd name="T43" fmla="*/ 2147483647 h 204"/>
                        <a:gd name="T44" fmla="*/ 6090539 w 1153"/>
                        <a:gd name="T45" fmla="*/ 2147483647 h 204"/>
                        <a:gd name="T46" fmla="*/ 0 w 1153"/>
                        <a:gd name="T47" fmla="*/ 2147483647 h 204"/>
                        <a:gd name="T48" fmla="*/ 23232975 w 1153"/>
                        <a:gd name="T49" fmla="*/ 654576777 h 204"/>
                        <a:gd name="T50" fmla="*/ 29306407 w 1153"/>
                        <a:gd name="T51" fmla="*/ 156118670 h 204"/>
                        <a:gd name="T52" fmla="*/ 125345394 w 1153"/>
                        <a:gd name="T53" fmla="*/ 156118670 h 204"/>
                        <a:gd name="T54" fmla="*/ 164369716 w 1153"/>
                        <a:gd name="T55" fmla="*/ 654576777 h 204"/>
                        <a:gd name="T56" fmla="*/ 202051830 w 1153"/>
                        <a:gd name="T57" fmla="*/ 1551018790 h 204"/>
                        <a:gd name="T58" fmla="*/ 354471405 w 1153"/>
                        <a:gd name="T59" fmla="*/ 2147483647 h 204"/>
                        <a:gd name="T60" fmla="*/ 379012779 w 1153"/>
                        <a:gd name="T61" fmla="*/ 2147483647 h 204"/>
                        <a:gd name="T62" fmla="*/ 418045152 w 1153"/>
                        <a:gd name="T63" fmla="*/ 2147483647 h 204"/>
                        <a:gd name="T64" fmla="*/ 1072309729 w 1153"/>
                        <a:gd name="T65" fmla="*/ 2147483647 h 204"/>
                        <a:gd name="T66" fmla="*/ 1112858545 w 1153"/>
                        <a:gd name="T67" fmla="*/ 2147483647 h 204"/>
                        <a:gd name="T68" fmla="*/ 1333578998 w 1153"/>
                        <a:gd name="T69" fmla="*/ 2147483647 h 204"/>
                        <a:gd name="T70" fmla="*/ 1380337621 w 1153"/>
                        <a:gd name="T71" fmla="*/ 2147483647 h 204"/>
                        <a:gd name="T72" fmla="*/ 1424800382 w 1153"/>
                        <a:gd name="T73" fmla="*/ 2147483647 h 204"/>
                        <a:gd name="T74" fmla="*/ 1461690712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6117" name="Freeform 1274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734308515 h 69"/>
                        <a:gd name="T2" fmla="*/ 41523869 w 247"/>
                        <a:gd name="T3" fmla="*/ 1914087360 h 69"/>
                        <a:gd name="T4" fmla="*/ 148313979 w 247"/>
                        <a:gd name="T5" fmla="*/ 2116629774 h 69"/>
                        <a:gd name="T6" fmla="*/ 406598106 w 247"/>
                        <a:gd name="T7" fmla="*/ 2147483647 h 69"/>
                        <a:gd name="T8" fmla="*/ 662292032 w 247"/>
                        <a:gd name="T9" fmla="*/ 2145698093 h 69"/>
                        <a:gd name="T10" fmla="*/ 678397610 w 247"/>
                        <a:gd name="T11" fmla="*/ 1229277403 h 69"/>
                        <a:gd name="T12" fmla="*/ 623161567 w 247"/>
                        <a:gd name="T13" fmla="*/ 965964820 h 69"/>
                        <a:gd name="T14" fmla="*/ 566577387 w 247"/>
                        <a:gd name="T15" fmla="*/ 690543004 h 69"/>
                        <a:gd name="T16" fmla="*/ 508988354 w 247"/>
                        <a:gd name="T17" fmla="*/ 458148727 h 69"/>
                        <a:gd name="T18" fmla="*/ 453427183 w 247"/>
                        <a:gd name="T19" fmla="*/ 231605678 h 69"/>
                        <a:gd name="T20" fmla="*/ 406598106 w 247"/>
                        <a:gd name="T21" fmla="*/ 80782781 h 69"/>
                        <a:gd name="T22" fmla="*/ 360063712 w 247"/>
                        <a:gd name="T23" fmla="*/ 0 h 69"/>
                        <a:gd name="T24" fmla="*/ 304595834 w 247"/>
                        <a:gd name="T25" fmla="*/ 80782781 h 69"/>
                        <a:gd name="T26" fmla="*/ 244034350 w 247"/>
                        <a:gd name="T27" fmla="*/ 202542333 h 69"/>
                        <a:gd name="T28" fmla="*/ 0 w 247"/>
                        <a:gd name="T29" fmla="*/ 73430851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6114" name="Freeform 1275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1293092080 h 33"/>
                      <a:gd name="T8" fmla="*/ 2147483647 w 293"/>
                      <a:gd name="T9" fmla="*/ 1293092080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1293092080 h 33"/>
                      <a:gd name="T16" fmla="*/ 2147483647 w 293"/>
                      <a:gd name="T17" fmla="*/ 1999509138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6115" name="Freeform 1276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3735 h 33"/>
                      <a:gd name="T2" fmla="*/ 0 w 293"/>
                      <a:gd name="T3" fmla="*/ 13361 h 33"/>
                      <a:gd name="T4" fmla="*/ 86 w 293"/>
                      <a:gd name="T5" fmla="*/ 3791 h 33"/>
                      <a:gd name="T6" fmla="*/ 103 w 293"/>
                      <a:gd name="T7" fmla="*/ 1869 h 33"/>
                      <a:gd name="T8" fmla="*/ 121 w 293"/>
                      <a:gd name="T9" fmla="*/ 1869 h 33"/>
                      <a:gd name="T10" fmla="*/ 141 w 293"/>
                      <a:gd name="T11" fmla="*/ 0 h 33"/>
                      <a:gd name="T12" fmla="*/ 153 w 293"/>
                      <a:gd name="T13" fmla="*/ 0 h 33"/>
                      <a:gd name="T14" fmla="*/ 169 w 293"/>
                      <a:gd name="T15" fmla="*/ 1869 h 33"/>
                      <a:gd name="T16" fmla="*/ 182 w 293"/>
                      <a:gd name="T17" fmla="*/ 2662 h 33"/>
                      <a:gd name="T18" fmla="*/ 199 w 293"/>
                      <a:gd name="T19" fmla="*/ 3791 h 33"/>
                      <a:gd name="T20" fmla="*/ 208 w 293"/>
                      <a:gd name="T21" fmla="*/ 5633 h 33"/>
                      <a:gd name="T22" fmla="*/ 216 w 293"/>
                      <a:gd name="T23" fmla="*/ 7689 h 33"/>
                      <a:gd name="T24" fmla="*/ 222 w 293"/>
                      <a:gd name="T25" fmla="*/ 9644 h 33"/>
                      <a:gd name="T26" fmla="*/ 225 w 293"/>
                      <a:gd name="T27" fmla="*/ 11427 h 33"/>
                      <a:gd name="T28" fmla="*/ 226 w 293"/>
                      <a:gd name="T29" fmla="*/ 13735 h 33"/>
                      <a:gd name="T30" fmla="*/ 225 w 293"/>
                      <a:gd name="T31" fmla="*/ 15597 h 33"/>
                      <a:gd name="T32" fmla="*/ 222 w 293"/>
                      <a:gd name="T33" fmla="*/ 18068 h 33"/>
                      <a:gd name="T34" fmla="*/ 216 w 293"/>
                      <a:gd name="T35" fmla="*/ 19562 h 33"/>
                      <a:gd name="T36" fmla="*/ 208 w 293"/>
                      <a:gd name="T37" fmla="*/ 22214 h 33"/>
                      <a:gd name="T38" fmla="*/ 199 w 293"/>
                      <a:gd name="T39" fmla="*/ 23652 h 33"/>
                      <a:gd name="T40" fmla="*/ 182 w 293"/>
                      <a:gd name="T41" fmla="*/ 25013 h 33"/>
                      <a:gd name="T42" fmla="*/ 169 w 293"/>
                      <a:gd name="T43" fmla="*/ 26952 h 33"/>
                      <a:gd name="T44" fmla="*/ 153 w 293"/>
                      <a:gd name="T45" fmla="*/ 27102 h 33"/>
                      <a:gd name="T46" fmla="*/ 142 w 293"/>
                      <a:gd name="T47" fmla="*/ 27102 h 33"/>
                      <a:gd name="T48" fmla="*/ 121 w 293"/>
                      <a:gd name="T49" fmla="*/ 27102 h 33"/>
                      <a:gd name="T50" fmla="*/ 103 w 293"/>
                      <a:gd name="T51" fmla="*/ 26952 h 33"/>
                      <a:gd name="T52" fmla="*/ 86 w 293"/>
                      <a:gd name="T53" fmla="*/ 23652 h 33"/>
                      <a:gd name="T54" fmla="*/ 0 w 293"/>
                      <a:gd name="T55" fmla="*/ 13735 h 33"/>
                      <a:gd name="T56" fmla="*/ 0 w 293"/>
                      <a:gd name="T57" fmla="*/ 1373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6112" name="Line 1277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6109" name="AutoShape 1278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86110" name="Line 1279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86031" name="Group 1267"/>
          <p:cNvGrpSpPr>
            <a:grpSpLocks/>
          </p:cNvGrpSpPr>
          <p:nvPr/>
        </p:nvGrpSpPr>
        <p:grpSpPr bwMode="auto">
          <a:xfrm rot="16361537" flipV="1">
            <a:off x="5999956" y="3956845"/>
            <a:ext cx="371475" cy="550862"/>
            <a:chOff x="2820" y="264"/>
            <a:chExt cx="420" cy="1452"/>
          </a:xfrm>
        </p:grpSpPr>
        <p:sp>
          <p:nvSpPr>
            <p:cNvPr id="86094" name="Line 1268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86095" name="Group 1269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6096" name="Group 1270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6099" name="Group 1271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6101" name="Group 1272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6104" name="Freeform 1273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540278332 w 1153"/>
                        <a:gd name="T1" fmla="*/ 2147483647 h 204"/>
                        <a:gd name="T2" fmla="*/ 1672401282 w 1153"/>
                        <a:gd name="T3" fmla="*/ 2147483647 h 204"/>
                        <a:gd name="T4" fmla="*/ 1783935393 w 1153"/>
                        <a:gd name="T5" fmla="*/ 2147483647 h 204"/>
                        <a:gd name="T6" fmla="*/ 1859984738 w 1153"/>
                        <a:gd name="T7" fmla="*/ 2147483647 h 204"/>
                        <a:gd name="T8" fmla="*/ 1881257335 w 1153"/>
                        <a:gd name="T9" fmla="*/ 2147483647 h 204"/>
                        <a:gd name="T10" fmla="*/ 1881257335 w 1153"/>
                        <a:gd name="T11" fmla="*/ 2147483647 h 204"/>
                        <a:gd name="T12" fmla="*/ 1881257335 w 1153"/>
                        <a:gd name="T13" fmla="*/ 2147483647 h 204"/>
                        <a:gd name="T14" fmla="*/ 1879878948 w 1153"/>
                        <a:gd name="T15" fmla="*/ 2147483647 h 204"/>
                        <a:gd name="T16" fmla="*/ 1871532533 w 1153"/>
                        <a:gd name="T17" fmla="*/ 2147483647 h 204"/>
                        <a:gd name="T18" fmla="*/ 1870009567 w 1153"/>
                        <a:gd name="T19" fmla="*/ 2147483647 h 204"/>
                        <a:gd name="T20" fmla="*/ 1863810087 w 1153"/>
                        <a:gd name="T21" fmla="*/ 2147483647 h 204"/>
                        <a:gd name="T22" fmla="*/ 1846805272 w 1153"/>
                        <a:gd name="T23" fmla="*/ 2147483647 h 204"/>
                        <a:gd name="T24" fmla="*/ 1832340906 w 1153"/>
                        <a:gd name="T25" fmla="*/ 2147483647 h 204"/>
                        <a:gd name="T26" fmla="*/ 1814609937 w 1153"/>
                        <a:gd name="T27" fmla="*/ 2147483647 h 204"/>
                        <a:gd name="T28" fmla="*/ 1657953222 w 1153"/>
                        <a:gd name="T29" fmla="*/ 2147483647 h 204"/>
                        <a:gd name="T30" fmla="*/ 1519249235 w 1153"/>
                        <a:gd name="T31" fmla="*/ 2147483647 h 204"/>
                        <a:gd name="T32" fmla="*/ 1324916250 w 1153"/>
                        <a:gd name="T33" fmla="*/ 2147483647 h 204"/>
                        <a:gd name="T34" fmla="*/ 1005242184 w 1153"/>
                        <a:gd name="T35" fmla="*/ 2147483647 h 204"/>
                        <a:gd name="T36" fmla="*/ 292063525 w 1153"/>
                        <a:gd name="T37" fmla="*/ 2147483647 h 204"/>
                        <a:gd name="T38" fmla="*/ 216910526 w 1153"/>
                        <a:gd name="T39" fmla="*/ 2147483647 h 204"/>
                        <a:gd name="T40" fmla="*/ 24584814 w 1153"/>
                        <a:gd name="T41" fmla="*/ 2147483647 h 204"/>
                        <a:gd name="T42" fmla="*/ 12931171 w 1153"/>
                        <a:gd name="T43" fmla="*/ 2147483647 h 204"/>
                        <a:gd name="T44" fmla="*/ 6090539 w 1153"/>
                        <a:gd name="T45" fmla="*/ 2147483647 h 204"/>
                        <a:gd name="T46" fmla="*/ 0 w 1153"/>
                        <a:gd name="T47" fmla="*/ 2147483647 h 204"/>
                        <a:gd name="T48" fmla="*/ 23232975 w 1153"/>
                        <a:gd name="T49" fmla="*/ 654576777 h 204"/>
                        <a:gd name="T50" fmla="*/ 29306407 w 1153"/>
                        <a:gd name="T51" fmla="*/ 156118670 h 204"/>
                        <a:gd name="T52" fmla="*/ 125345394 w 1153"/>
                        <a:gd name="T53" fmla="*/ 156118670 h 204"/>
                        <a:gd name="T54" fmla="*/ 164369716 w 1153"/>
                        <a:gd name="T55" fmla="*/ 654576777 h 204"/>
                        <a:gd name="T56" fmla="*/ 202051830 w 1153"/>
                        <a:gd name="T57" fmla="*/ 1551018790 h 204"/>
                        <a:gd name="T58" fmla="*/ 354471405 w 1153"/>
                        <a:gd name="T59" fmla="*/ 2147483647 h 204"/>
                        <a:gd name="T60" fmla="*/ 379012779 w 1153"/>
                        <a:gd name="T61" fmla="*/ 2147483647 h 204"/>
                        <a:gd name="T62" fmla="*/ 418045152 w 1153"/>
                        <a:gd name="T63" fmla="*/ 2147483647 h 204"/>
                        <a:gd name="T64" fmla="*/ 1072309729 w 1153"/>
                        <a:gd name="T65" fmla="*/ 2147483647 h 204"/>
                        <a:gd name="T66" fmla="*/ 1112858545 w 1153"/>
                        <a:gd name="T67" fmla="*/ 2147483647 h 204"/>
                        <a:gd name="T68" fmla="*/ 1333578998 w 1153"/>
                        <a:gd name="T69" fmla="*/ 2147483647 h 204"/>
                        <a:gd name="T70" fmla="*/ 1380337621 w 1153"/>
                        <a:gd name="T71" fmla="*/ 2147483647 h 204"/>
                        <a:gd name="T72" fmla="*/ 1424800382 w 1153"/>
                        <a:gd name="T73" fmla="*/ 2147483647 h 204"/>
                        <a:gd name="T74" fmla="*/ 1461690712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6105" name="Freeform 1274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734308515 h 69"/>
                        <a:gd name="T2" fmla="*/ 41523869 w 247"/>
                        <a:gd name="T3" fmla="*/ 1914087360 h 69"/>
                        <a:gd name="T4" fmla="*/ 148313979 w 247"/>
                        <a:gd name="T5" fmla="*/ 2116629774 h 69"/>
                        <a:gd name="T6" fmla="*/ 406598106 w 247"/>
                        <a:gd name="T7" fmla="*/ 2147483647 h 69"/>
                        <a:gd name="T8" fmla="*/ 662292032 w 247"/>
                        <a:gd name="T9" fmla="*/ 2145698093 h 69"/>
                        <a:gd name="T10" fmla="*/ 678397610 w 247"/>
                        <a:gd name="T11" fmla="*/ 1229277403 h 69"/>
                        <a:gd name="T12" fmla="*/ 623161567 w 247"/>
                        <a:gd name="T13" fmla="*/ 965964820 h 69"/>
                        <a:gd name="T14" fmla="*/ 566577387 w 247"/>
                        <a:gd name="T15" fmla="*/ 690543004 h 69"/>
                        <a:gd name="T16" fmla="*/ 508988354 w 247"/>
                        <a:gd name="T17" fmla="*/ 458148727 h 69"/>
                        <a:gd name="T18" fmla="*/ 453427183 w 247"/>
                        <a:gd name="T19" fmla="*/ 231605678 h 69"/>
                        <a:gd name="T20" fmla="*/ 406598106 w 247"/>
                        <a:gd name="T21" fmla="*/ 80782781 h 69"/>
                        <a:gd name="T22" fmla="*/ 360063712 w 247"/>
                        <a:gd name="T23" fmla="*/ 0 h 69"/>
                        <a:gd name="T24" fmla="*/ 304595834 w 247"/>
                        <a:gd name="T25" fmla="*/ 80782781 h 69"/>
                        <a:gd name="T26" fmla="*/ 244034350 w 247"/>
                        <a:gd name="T27" fmla="*/ 202542333 h 69"/>
                        <a:gd name="T28" fmla="*/ 0 w 247"/>
                        <a:gd name="T29" fmla="*/ 73430851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6102" name="Freeform 1275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1293092080 h 33"/>
                      <a:gd name="T8" fmla="*/ 2147483647 w 293"/>
                      <a:gd name="T9" fmla="*/ 1293092080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1293092080 h 33"/>
                      <a:gd name="T16" fmla="*/ 2147483647 w 293"/>
                      <a:gd name="T17" fmla="*/ 1999509138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6103" name="Freeform 1276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3735 h 33"/>
                      <a:gd name="T2" fmla="*/ 0 w 293"/>
                      <a:gd name="T3" fmla="*/ 13361 h 33"/>
                      <a:gd name="T4" fmla="*/ 86 w 293"/>
                      <a:gd name="T5" fmla="*/ 3791 h 33"/>
                      <a:gd name="T6" fmla="*/ 103 w 293"/>
                      <a:gd name="T7" fmla="*/ 1869 h 33"/>
                      <a:gd name="T8" fmla="*/ 121 w 293"/>
                      <a:gd name="T9" fmla="*/ 1869 h 33"/>
                      <a:gd name="T10" fmla="*/ 141 w 293"/>
                      <a:gd name="T11" fmla="*/ 0 h 33"/>
                      <a:gd name="T12" fmla="*/ 153 w 293"/>
                      <a:gd name="T13" fmla="*/ 0 h 33"/>
                      <a:gd name="T14" fmla="*/ 169 w 293"/>
                      <a:gd name="T15" fmla="*/ 1869 h 33"/>
                      <a:gd name="T16" fmla="*/ 182 w 293"/>
                      <a:gd name="T17" fmla="*/ 2662 h 33"/>
                      <a:gd name="T18" fmla="*/ 199 w 293"/>
                      <a:gd name="T19" fmla="*/ 3791 h 33"/>
                      <a:gd name="T20" fmla="*/ 208 w 293"/>
                      <a:gd name="T21" fmla="*/ 5633 h 33"/>
                      <a:gd name="T22" fmla="*/ 216 w 293"/>
                      <a:gd name="T23" fmla="*/ 7689 h 33"/>
                      <a:gd name="T24" fmla="*/ 222 w 293"/>
                      <a:gd name="T25" fmla="*/ 9644 h 33"/>
                      <a:gd name="T26" fmla="*/ 225 w 293"/>
                      <a:gd name="T27" fmla="*/ 11427 h 33"/>
                      <a:gd name="T28" fmla="*/ 226 w 293"/>
                      <a:gd name="T29" fmla="*/ 13735 h 33"/>
                      <a:gd name="T30" fmla="*/ 225 w 293"/>
                      <a:gd name="T31" fmla="*/ 15597 h 33"/>
                      <a:gd name="T32" fmla="*/ 222 w 293"/>
                      <a:gd name="T33" fmla="*/ 18068 h 33"/>
                      <a:gd name="T34" fmla="*/ 216 w 293"/>
                      <a:gd name="T35" fmla="*/ 19562 h 33"/>
                      <a:gd name="T36" fmla="*/ 208 w 293"/>
                      <a:gd name="T37" fmla="*/ 22214 h 33"/>
                      <a:gd name="T38" fmla="*/ 199 w 293"/>
                      <a:gd name="T39" fmla="*/ 23652 h 33"/>
                      <a:gd name="T40" fmla="*/ 182 w 293"/>
                      <a:gd name="T41" fmla="*/ 25013 h 33"/>
                      <a:gd name="T42" fmla="*/ 169 w 293"/>
                      <a:gd name="T43" fmla="*/ 26952 h 33"/>
                      <a:gd name="T44" fmla="*/ 153 w 293"/>
                      <a:gd name="T45" fmla="*/ 27102 h 33"/>
                      <a:gd name="T46" fmla="*/ 142 w 293"/>
                      <a:gd name="T47" fmla="*/ 27102 h 33"/>
                      <a:gd name="T48" fmla="*/ 121 w 293"/>
                      <a:gd name="T49" fmla="*/ 27102 h 33"/>
                      <a:gd name="T50" fmla="*/ 103 w 293"/>
                      <a:gd name="T51" fmla="*/ 26952 h 33"/>
                      <a:gd name="T52" fmla="*/ 86 w 293"/>
                      <a:gd name="T53" fmla="*/ 23652 h 33"/>
                      <a:gd name="T54" fmla="*/ 0 w 293"/>
                      <a:gd name="T55" fmla="*/ 13735 h 33"/>
                      <a:gd name="T56" fmla="*/ 0 w 293"/>
                      <a:gd name="T57" fmla="*/ 1373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6100" name="Line 1277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6097" name="AutoShape 1278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86098" name="Line 1279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86032" name="Group 575"/>
          <p:cNvGrpSpPr>
            <a:grpSpLocks/>
          </p:cNvGrpSpPr>
          <p:nvPr/>
        </p:nvGrpSpPr>
        <p:grpSpPr bwMode="auto">
          <a:xfrm rot="10800000">
            <a:off x="6299200" y="1974850"/>
            <a:ext cx="311150" cy="490538"/>
            <a:chOff x="2820" y="264"/>
            <a:chExt cx="420" cy="1452"/>
          </a:xfrm>
        </p:grpSpPr>
        <p:sp>
          <p:nvSpPr>
            <p:cNvPr id="86082" name="Line 576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86083" name="Group 577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6084" name="Group 578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6087" name="Group 579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6089" name="Group 580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6092" name="Freeform 581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6093" name="Freeform 582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6090" name="Freeform 583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6091" name="Freeform 584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362762 h 33"/>
                      <a:gd name="T2" fmla="*/ 0 w 293"/>
                      <a:gd name="T3" fmla="*/ 1325645 h 33"/>
                      <a:gd name="T4" fmla="*/ 73 w 293"/>
                      <a:gd name="T5" fmla="*/ 376090 h 33"/>
                      <a:gd name="T6" fmla="*/ 90 w 293"/>
                      <a:gd name="T7" fmla="*/ 185406 h 33"/>
                      <a:gd name="T8" fmla="*/ 102 w 293"/>
                      <a:gd name="T9" fmla="*/ 185406 h 33"/>
                      <a:gd name="T10" fmla="*/ 115 w 293"/>
                      <a:gd name="T11" fmla="*/ 0 h 33"/>
                      <a:gd name="T12" fmla="*/ 127 w 293"/>
                      <a:gd name="T13" fmla="*/ 0 h 33"/>
                      <a:gd name="T14" fmla="*/ 143 w 293"/>
                      <a:gd name="T15" fmla="*/ 185406 h 33"/>
                      <a:gd name="T16" fmla="*/ 156 w 293"/>
                      <a:gd name="T17" fmla="*/ 264063 h 33"/>
                      <a:gd name="T18" fmla="*/ 167 w 293"/>
                      <a:gd name="T19" fmla="*/ 376090 h 33"/>
                      <a:gd name="T20" fmla="*/ 173 w 293"/>
                      <a:gd name="T21" fmla="*/ 558948 h 33"/>
                      <a:gd name="T22" fmla="*/ 179 w 293"/>
                      <a:gd name="T23" fmla="*/ 762885 h 33"/>
                      <a:gd name="T24" fmla="*/ 183 w 293"/>
                      <a:gd name="T25" fmla="*/ 956833 h 33"/>
                      <a:gd name="T26" fmla="*/ 186 w 293"/>
                      <a:gd name="T27" fmla="*/ 1133806 h 33"/>
                      <a:gd name="T28" fmla="*/ 187 w 293"/>
                      <a:gd name="T29" fmla="*/ 1362762 h 33"/>
                      <a:gd name="T30" fmla="*/ 186 w 293"/>
                      <a:gd name="T31" fmla="*/ 1547486 h 33"/>
                      <a:gd name="T32" fmla="*/ 183 w 293"/>
                      <a:gd name="T33" fmla="*/ 1792645 h 33"/>
                      <a:gd name="T34" fmla="*/ 179 w 293"/>
                      <a:gd name="T35" fmla="*/ 1940903 h 33"/>
                      <a:gd name="T36" fmla="*/ 173 w 293"/>
                      <a:gd name="T37" fmla="*/ 2203995 h 33"/>
                      <a:gd name="T38" fmla="*/ 167 w 293"/>
                      <a:gd name="T39" fmla="*/ 2346700 h 33"/>
                      <a:gd name="T40" fmla="*/ 156 w 293"/>
                      <a:gd name="T41" fmla="*/ 2481796 h 33"/>
                      <a:gd name="T42" fmla="*/ 143 w 293"/>
                      <a:gd name="T43" fmla="*/ 2674127 h 33"/>
                      <a:gd name="T44" fmla="*/ 127 w 293"/>
                      <a:gd name="T45" fmla="*/ 2689026 h 33"/>
                      <a:gd name="T46" fmla="*/ 116 w 293"/>
                      <a:gd name="T47" fmla="*/ 2689026 h 33"/>
                      <a:gd name="T48" fmla="*/ 102 w 293"/>
                      <a:gd name="T49" fmla="*/ 2689026 h 33"/>
                      <a:gd name="T50" fmla="*/ 90 w 293"/>
                      <a:gd name="T51" fmla="*/ 2674127 h 33"/>
                      <a:gd name="T52" fmla="*/ 73 w 293"/>
                      <a:gd name="T53" fmla="*/ 2346700 h 33"/>
                      <a:gd name="T54" fmla="*/ 0 w 293"/>
                      <a:gd name="T55" fmla="*/ 1362762 h 33"/>
                      <a:gd name="T56" fmla="*/ 0 w 293"/>
                      <a:gd name="T57" fmla="*/ 13627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6088" name="Line 585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6085" name="AutoShape 586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86086" name="Line 587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86033" name="Group 575"/>
          <p:cNvGrpSpPr>
            <a:grpSpLocks/>
          </p:cNvGrpSpPr>
          <p:nvPr/>
        </p:nvGrpSpPr>
        <p:grpSpPr bwMode="auto">
          <a:xfrm rot="11067463" flipH="1">
            <a:off x="6275388" y="2998788"/>
            <a:ext cx="311150" cy="490537"/>
            <a:chOff x="2820" y="264"/>
            <a:chExt cx="420" cy="1452"/>
          </a:xfrm>
        </p:grpSpPr>
        <p:sp>
          <p:nvSpPr>
            <p:cNvPr id="86070" name="Line 576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86071" name="Group 577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6072" name="Group 578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6075" name="Group 579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6077" name="Group 580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6080" name="Freeform 581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6081" name="Freeform 582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6078" name="Freeform 583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6079" name="Freeform 584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362762 h 33"/>
                      <a:gd name="T2" fmla="*/ 0 w 293"/>
                      <a:gd name="T3" fmla="*/ 1325645 h 33"/>
                      <a:gd name="T4" fmla="*/ 73 w 293"/>
                      <a:gd name="T5" fmla="*/ 376090 h 33"/>
                      <a:gd name="T6" fmla="*/ 90 w 293"/>
                      <a:gd name="T7" fmla="*/ 185406 h 33"/>
                      <a:gd name="T8" fmla="*/ 102 w 293"/>
                      <a:gd name="T9" fmla="*/ 185406 h 33"/>
                      <a:gd name="T10" fmla="*/ 115 w 293"/>
                      <a:gd name="T11" fmla="*/ 0 h 33"/>
                      <a:gd name="T12" fmla="*/ 127 w 293"/>
                      <a:gd name="T13" fmla="*/ 0 h 33"/>
                      <a:gd name="T14" fmla="*/ 143 w 293"/>
                      <a:gd name="T15" fmla="*/ 185406 h 33"/>
                      <a:gd name="T16" fmla="*/ 156 w 293"/>
                      <a:gd name="T17" fmla="*/ 264063 h 33"/>
                      <a:gd name="T18" fmla="*/ 167 w 293"/>
                      <a:gd name="T19" fmla="*/ 376090 h 33"/>
                      <a:gd name="T20" fmla="*/ 173 w 293"/>
                      <a:gd name="T21" fmla="*/ 558948 h 33"/>
                      <a:gd name="T22" fmla="*/ 179 w 293"/>
                      <a:gd name="T23" fmla="*/ 762885 h 33"/>
                      <a:gd name="T24" fmla="*/ 183 w 293"/>
                      <a:gd name="T25" fmla="*/ 956833 h 33"/>
                      <a:gd name="T26" fmla="*/ 186 w 293"/>
                      <a:gd name="T27" fmla="*/ 1133806 h 33"/>
                      <a:gd name="T28" fmla="*/ 187 w 293"/>
                      <a:gd name="T29" fmla="*/ 1362762 h 33"/>
                      <a:gd name="T30" fmla="*/ 186 w 293"/>
                      <a:gd name="T31" fmla="*/ 1547486 h 33"/>
                      <a:gd name="T32" fmla="*/ 183 w 293"/>
                      <a:gd name="T33" fmla="*/ 1792645 h 33"/>
                      <a:gd name="T34" fmla="*/ 179 w 293"/>
                      <a:gd name="T35" fmla="*/ 1940903 h 33"/>
                      <a:gd name="T36" fmla="*/ 173 w 293"/>
                      <a:gd name="T37" fmla="*/ 2203995 h 33"/>
                      <a:gd name="T38" fmla="*/ 167 w 293"/>
                      <a:gd name="T39" fmla="*/ 2346700 h 33"/>
                      <a:gd name="T40" fmla="*/ 156 w 293"/>
                      <a:gd name="T41" fmla="*/ 2481796 h 33"/>
                      <a:gd name="T42" fmla="*/ 143 w 293"/>
                      <a:gd name="T43" fmla="*/ 2674127 h 33"/>
                      <a:gd name="T44" fmla="*/ 127 w 293"/>
                      <a:gd name="T45" fmla="*/ 2689026 h 33"/>
                      <a:gd name="T46" fmla="*/ 116 w 293"/>
                      <a:gd name="T47" fmla="*/ 2689026 h 33"/>
                      <a:gd name="T48" fmla="*/ 102 w 293"/>
                      <a:gd name="T49" fmla="*/ 2689026 h 33"/>
                      <a:gd name="T50" fmla="*/ 90 w 293"/>
                      <a:gd name="T51" fmla="*/ 2674127 h 33"/>
                      <a:gd name="T52" fmla="*/ 73 w 293"/>
                      <a:gd name="T53" fmla="*/ 2346700 h 33"/>
                      <a:gd name="T54" fmla="*/ 0 w 293"/>
                      <a:gd name="T55" fmla="*/ 1362762 h 33"/>
                      <a:gd name="T56" fmla="*/ 0 w 293"/>
                      <a:gd name="T57" fmla="*/ 13627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6076" name="Line 585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6073" name="AutoShape 586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86074" name="Line 587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86034" name="Group 575"/>
          <p:cNvGrpSpPr>
            <a:grpSpLocks/>
          </p:cNvGrpSpPr>
          <p:nvPr/>
        </p:nvGrpSpPr>
        <p:grpSpPr bwMode="auto">
          <a:xfrm rot="-224185">
            <a:off x="7491413" y="1997075"/>
            <a:ext cx="311150" cy="490538"/>
            <a:chOff x="2820" y="264"/>
            <a:chExt cx="420" cy="1452"/>
          </a:xfrm>
        </p:grpSpPr>
        <p:sp>
          <p:nvSpPr>
            <p:cNvPr id="86058" name="Line 576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86059" name="Group 577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6060" name="Group 578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6063" name="Group 579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6065" name="Group 580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6068" name="Freeform 581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6069" name="Freeform 582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6066" name="Freeform 583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6067" name="Freeform 584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362762 h 33"/>
                      <a:gd name="T2" fmla="*/ 0 w 293"/>
                      <a:gd name="T3" fmla="*/ 1325645 h 33"/>
                      <a:gd name="T4" fmla="*/ 73 w 293"/>
                      <a:gd name="T5" fmla="*/ 376090 h 33"/>
                      <a:gd name="T6" fmla="*/ 90 w 293"/>
                      <a:gd name="T7" fmla="*/ 185406 h 33"/>
                      <a:gd name="T8" fmla="*/ 102 w 293"/>
                      <a:gd name="T9" fmla="*/ 185406 h 33"/>
                      <a:gd name="T10" fmla="*/ 115 w 293"/>
                      <a:gd name="T11" fmla="*/ 0 h 33"/>
                      <a:gd name="T12" fmla="*/ 127 w 293"/>
                      <a:gd name="T13" fmla="*/ 0 h 33"/>
                      <a:gd name="T14" fmla="*/ 143 w 293"/>
                      <a:gd name="T15" fmla="*/ 185406 h 33"/>
                      <a:gd name="T16" fmla="*/ 156 w 293"/>
                      <a:gd name="T17" fmla="*/ 264063 h 33"/>
                      <a:gd name="T18" fmla="*/ 167 w 293"/>
                      <a:gd name="T19" fmla="*/ 376090 h 33"/>
                      <a:gd name="T20" fmla="*/ 173 w 293"/>
                      <a:gd name="T21" fmla="*/ 558948 h 33"/>
                      <a:gd name="T22" fmla="*/ 179 w 293"/>
                      <a:gd name="T23" fmla="*/ 762885 h 33"/>
                      <a:gd name="T24" fmla="*/ 183 w 293"/>
                      <a:gd name="T25" fmla="*/ 956833 h 33"/>
                      <a:gd name="T26" fmla="*/ 186 w 293"/>
                      <a:gd name="T27" fmla="*/ 1133806 h 33"/>
                      <a:gd name="T28" fmla="*/ 187 w 293"/>
                      <a:gd name="T29" fmla="*/ 1362762 h 33"/>
                      <a:gd name="T30" fmla="*/ 186 w 293"/>
                      <a:gd name="T31" fmla="*/ 1547486 h 33"/>
                      <a:gd name="T32" fmla="*/ 183 w 293"/>
                      <a:gd name="T33" fmla="*/ 1792645 h 33"/>
                      <a:gd name="T34" fmla="*/ 179 w 293"/>
                      <a:gd name="T35" fmla="*/ 1940903 h 33"/>
                      <a:gd name="T36" fmla="*/ 173 w 293"/>
                      <a:gd name="T37" fmla="*/ 2203995 h 33"/>
                      <a:gd name="T38" fmla="*/ 167 w 293"/>
                      <a:gd name="T39" fmla="*/ 2346700 h 33"/>
                      <a:gd name="T40" fmla="*/ 156 w 293"/>
                      <a:gd name="T41" fmla="*/ 2481796 h 33"/>
                      <a:gd name="T42" fmla="*/ 143 w 293"/>
                      <a:gd name="T43" fmla="*/ 2674127 h 33"/>
                      <a:gd name="T44" fmla="*/ 127 w 293"/>
                      <a:gd name="T45" fmla="*/ 2689026 h 33"/>
                      <a:gd name="T46" fmla="*/ 116 w 293"/>
                      <a:gd name="T47" fmla="*/ 2689026 h 33"/>
                      <a:gd name="T48" fmla="*/ 102 w 293"/>
                      <a:gd name="T49" fmla="*/ 2689026 h 33"/>
                      <a:gd name="T50" fmla="*/ 90 w 293"/>
                      <a:gd name="T51" fmla="*/ 2674127 h 33"/>
                      <a:gd name="T52" fmla="*/ 73 w 293"/>
                      <a:gd name="T53" fmla="*/ 2346700 h 33"/>
                      <a:gd name="T54" fmla="*/ 0 w 293"/>
                      <a:gd name="T55" fmla="*/ 1362762 h 33"/>
                      <a:gd name="T56" fmla="*/ 0 w 293"/>
                      <a:gd name="T57" fmla="*/ 13627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6064" name="Line 585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6061" name="AutoShape 586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86062" name="Line 587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86035" name="Gruppieren 5"/>
          <p:cNvGrpSpPr>
            <a:grpSpLocks/>
          </p:cNvGrpSpPr>
          <p:nvPr/>
        </p:nvGrpSpPr>
        <p:grpSpPr bwMode="auto">
          <a:xfrm>
            <a:off x="7246938" y="1993900"/>
            <a:ext cx="766762" cy="1019175"/>
            <a:chOff x="7247212" y="1994147"/>
            <a:chExt cx="766488" cy="1018431"/>
          </a:xfrm>
        </p:grpSpPr>
        <p:grpSp>
          <p:nvGrpSpPr>
            <p:cNvPr id="86051" name="Group 628"/>
            <p:cNvGrpSpPr>
              <a:grpSpLocks/>
            </p:cNvGrpSpPr>
            <p:nvPr/>
          </p:nvGrpSpPr>
          <p:grpSpPr bwMode="auto">
            <a:xfrm rot="14172173" flipH="1">
              <a:off x="7053271" y="2265537"/>
              <a:ext cx="954008" cy="411228"/>
              <a:chOff x="4875" y="7237"/>
              <a:chExt cx="4230" cy="1883"/>
            </a:xfrm>
          </p:grpSpPr>
          <p:sp>
            <p:nvSpPr>
              <p:cNvPr id="86056" name="Arc 629"/>
              <p:cNvSpPr>
                <a:spLocks/>
              </p:cNvSpPr>
              <p:nvPr/>
            </p:nvSpPr>
            <p:spPr bwMode="auto">
              <a:xfrm>
                <a:off x="4875" y="7237"/>
                <a:ext cx="3990" cy="1343"/>
              </a:xfrm>
              <a:custGeom>
                <a:avLst/>
                <a:gdLst>
                  <a:gd name="T0" fmla="*/ 0 w 21600"/>
                  <a:gd name="T1" fmla="*/ 0 h 14058"/>
                  <a:gd name="T2" fmla="*/ 0 w 21600"/>
                  <a:gd name="T3" fmla="*/ 0 h 14058"/>
                  <a:gd name="T4" fmla="*/ 0 w 21600"/>
                  <a:gd name="T5" fmla="*/ 0 h 1405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4058"/>
                  <a:gd name="T11" fmla="*/ 21600 w 21600"/>
                  <a:gd name="T12" fmla="*/ 14058 h 140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4058" fill="none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</a:path>
                  <a:path w="21600" h="14058" stroke="0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  <a:lnTo>
                      <a:pt x="0" y="14058"/>
                    </a:lnTo>
                    <a:lnTo>
                      <a:pt x="16399" y="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057" name="AutoShape 630"/>
              <p:cNvSpPr>
                <a:spLocks noChangeArrowheads="1"/>
              </p:cNvSpPr>
              <p:nvPr/>
            </p:nvSpPr>
            <p:spPr bwMode="auto">
              <a:xfrm rot="10800000">
                <a:off x="8580" y="8505"/>
                <a:ext cx="525" cy="615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</p:grpSp>
        <p:grpSp>
          <p:nvGrpSpPr>
            <p:cNvPr id="86052" name="Group 628"/>
            <p:cNvGrpSpPr>
              <a:grpSpLocks/>
            </p:cNvGrpSpPr>
            <p:nvPr/>
          </p:nvGrpSpPr>
          <p:grpSpPr bwMode="auto">
            <a:xfrm rot="2487120" flipV="1">
              <a:off x="7247212" y="2666091"/>
              <a:ext cx="733623" cy="262927"/>
              <a:chOff x="4875" y="7237"/>
              <a:chExt cx="4230" cy="1883"/>
            </a:xfrm>
          </p:grpSpPr>
          <p:sp>
            <p:nvSpPr>
              <p:cNvPr id="86054" name="Arc 629"/>
              <p:cNvSpPr>
                <a:spLocks/>
              </p:cNvSpPr>
              <p:nvPr/>
            </p:nvSpPr>
            <p:spPr bwMode="auto">
              <a:xfrm>
                <a:off x="4875" y="7237"/>
                <a:ext cx="3990" cy="1343"/>
              </a:xfrm>
              <a:custGeom>
                <a:avLst/>
                <a:gdLst>
                  <a:gd name="T0" fmla="*/ 0 w 21600"/>
                  <a:gd name="T1" fmla="*/ 0 h 14058"/>
                  <a:gd name="T2" fmla="*/ 0 w 21600"/>
                  <a:gd name="T3" fmla="*/ 0 h 14058"/>
                  <a:gd name="T4" fmla="*/ 0 w 21600"/>
                  <a:gd name="T5" fmla="*/ 0 h 1405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4058"/>
                  <a:gd name="T11" fmla="*/ 21600 w 21600"/>
                  <a:gd name="T12" fmla="*/ 14058 h 140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4058" fill="none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</a:path>
                  <a:path w="21600" h="14058" stroke="0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  <a:lnTo>
                      <a:pt x="0" y="14058"/>
                    </a:lnTo>
                    <a:lnTo>
                      <a:pt x="16399" y="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6055" name="AutoShape 630"/>
              <p:cNvSpPr>
                <a:spLocks noChangeArrowheads="1"/>
              </p:cNvSpPr>
              <p:nvPr/>
            </p:nvSpPr>
            <p:spPr bwMode="auto">
              <a:xfrm rot="10800000">
                <a:off x="8580" y="8505"/>
                <a:ext cx="525" cy="615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</p:grpSp>
        <p:cxnSp>
          <p:nvCxnSpPr>
            <p:cNvPr id="86053" name="Gerader Verbinder 3"/>
            <p:cNvCxnSpPr>
              <a:cxnSpLocks noChangeShapeType="1"/>
            </p:cNvCxnSpPr>
            <p:nvPr/>
          </p:nvCxnSpPr>
          <p:spPr bwMode="auto">
            <a:xfrm>
              <a:off x="8013700" y="2678946"/>
              <a:ext cx="0" cy="333632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86036" name="Group 575"/>
          <p:cNvGrpSpPr>
            <a:grpSpLocks/>
          </p:cNvGrpSpPr>
          <p:nvPr/>
        </p:nvGrpSpPr>
        <p:grpSpPr bwMode="auto">
          <a:xfrm rot="185600" flipH="1">
            <a:off x="7507288" y="3140075"/>
            <a:ext cx="311150" cy="490538"/>
            <a:chOff x="2820" y="264"/>
            <a:chExt cx="420" cy="1452"/>
          </a:xfrm>
        </p:grpSpPr>
        <p:sp>
          <p:nvSpPr>
            <p:cNvPr id="86039" name="Line 576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86040" name="Group 577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6041" name="Group 578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6044" name="Group 579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6046" name="Group 580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6049" name="Freeform 581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6050" name="Freeform 582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6047" name="Freeform 583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6048" name="Freeform 584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362762 h 33"/>
                      <a:gd name="T2" fmla="*/ 0 w 293"/>
                      <a:gd name="T3" fmla="*/ 1325645 h 33"/>
                      <a:gd name="T4" fmla="*/ 73 w 293"/>
                      <a:gd name="T5" fmla="*/ 376090 h 33"/>
                      <a:gd name="T6" fmla="*/ 90 w 293"/>
                      <a:gd name="T7" fmla="*/ 185406 h 33"/>
                      <a:gd name="T8" fmla="*/ 102 w 293"/>
                      <a:gd name="T9" fmla="*/ 185406 h 33"/>
                      <a:gd name="T10" fmla="*/ 115 w 293"/>
                      <a:gd name="T11" fmla="*/ 0 h 33"/>
                      <a:gd name="T12" fmla="*/ 127 w 293"/>
                      <a:gd name="T13" fmla="*/ 0 h 33"/>
                      <a:gd name="T14" fmla="*/ 143 w 293"/>
                      <a:gd name="T15" fmla="*/ 185406 h 33"/>
                      <a:gd name="T16" fmla="*/ 156 w 293"/>
                      <a:gd name="T17" fmla="*/ 264063 h 33"/>
                      <a:gd name="T18" fmla="*/ 167 w 293"/>
                      <a:gd name="T19" fmla="*/ 376090 h 33"/>
                      <a:gd name="T20" fmla="*/ 173 w 293"/>
                      <a:gd name="T21" fmla="*/ 558948 h 33"/>
                      <a:gd name="T22" fmla="*/ 179 w 293"/>
                      <a:gd name="T23" fmla="*/ 762885 h 33"/>
                      <a:gd name="T24" fmla="*/ 183 w 293"/>
                      <a:gd name="T25" fmla="*/ 956833 h 33"/>
                      <a:gd name="T26" fmla="*/ 186 w 293"/>
                      <a:gd name="T27" fmla="*/ 1133806 h 33"/>
                      <a:gd name="T28" fmla="*/ 187 w 293"/>
                      <a:gd name="T29" fmla="*/ 1362762 h 33"/>
                      <a:gd name="T30" fmla="*/ 186 w 293"/>
                      <a:gd name="T31" fmla="*/ 1547486 h 33"/>
                      <a:gd name="T32" fmla="*/ 183 w 293"/>
                      <a:gd name="T33" fmla="*/ 1792645 h 33"/>
                      <a:gd name="T34" fmla="*/ 179 w 293"/>
                      <a:gd name="T35" fmla="*/ 1940903 h 33"/>
                      <a:gd name="T36" fmla="*/ 173 w 293"/>
                      <a:gd name="T37" fmla="*/ 2203995 h 33"/>
                      <a:gd name="T38" fmla="*/ 167 w 293"/>
                      <a:gd name="T39" fmla="*/ 2346700 h 33"/>
                      <a:gd name="T40" fmla="*/ 156 w 293"/>
                      <a:gd name="T41" fmla="*/ 2481796 h 33"/>
                      <a:gd name="T42" fmla="*/ 143 w 293"/>
                      <a:gd name="T43" fmla="*/ 2674127 h 33"/>
                      <a:gd name="T44" fmla="*/ 127 w 293"/>
                      <a:gd name="T45" fmla="*/ 2689026 h 33"/>
                      <a:gd name="T46" fmla="*/ 116 w 293"/>
                      <a:gd name="T47" fmla="*/ 2689026 h 33"/>
                      <a:gd name="T48" fmla="*/ 102 w 293"/>
                      <a:gd name="T49" fmla="*/ 2689026 h 33"/>
                      <a:gd name="T50" fmla="*/ 90 w 293"/>
                      <a:gd name="T51" fmla="*/ 2674127 h 33"/>
                      <a:gd name="T52" fmla="*/ 73 w 293"/>
                      <a:gd name="T53" fmla="*/ 2346700 h 33"/>
                      <a:gd name="T54" fmla="*/ 0 w 293"/>
                      <a:gd name="T55" fmla="*/ 1362762 h 33"/>
                      <a:gd name="T56" fmla="*/ 0 w 293"/>
                      <a:gd name="T57" fmla="*/ 13627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6045" name="Line 585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6042" name="AutoShape 586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86043" name="Line 587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270" name="Text Box 1034"/>
          <p:cNvSpPr txBox="1">
            <a:spLocks noChangeArrowheads="1"/>
          </p:cNvSpPr>
          <p:nvPr/>
        </p:nvSpPr>
        <p:spPr bwMode="auto">
          <a:xfrm>
            <a:off x="5129213" y="2600325"/>
            <a:ext cx="1095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½ Rolle</a:t>
            </a:r>
          </a:p>
        </p:txBody>
      </p:sp>
      <p:sp>
        <p:nvSpPr>
          <p:cNvPr id="271" name="Text Box 1034"/>
          <p:cNvSpPr txBox="1">
            <a:spLocks noChangeArrowheads="1"/>
          </p:cNvSpPr>
          <p:nvPr/>
        </p:nvSpPr>
        <p:spPr bwMode="auto">
          <a:xfrm>
            <a:off x="7980564" y="2639999"/>
            <a:ext cx="1095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1 ½ Rolle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0"/>
      <p:bldP spid="27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340"/>
          <p:cNvSpPr txBox="1">
            <a:spLocks noChangeArrowheads="1"/>
          </p:cNvSpPr>
          <p:nvPr/>
        </p:nvSpPr>
        <p:spPr bwMode="auto">
          <a:xfrm>
            <a:off x="8013700" y="6515100"/>
            <a:ext cx="9398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de-DE" altLang="de-DE" sz="1200" b="1"/>
              <a:t>F-25.10.02</a:t>
            </a:r>
            <a:endParaRPr lang="de-DE" altLang="de-DE"/>
          </a:p>
        </p:txBody>
      </p:sp>
      <p:sp>
        <p:nvSpPr>
          <p:cNvPr id="87043" name="Line 551"/>
          <p:cNvSpPr>
            <a:spLocks noChangeShapeType="1"/>
          </p:cNvSpPr>
          <p:nvPr/>
        </p:nvSpPr>
        <p:spPr bwMode="auto">
          <a:xfrm>
            <a:off x="5283200" y="3979863"/>
            <a:ext cx="376238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7044" name="Line 552"/>
          <p:cNvSpPr>
            <a:spLocks noChangeShapeType="1"/>
          </p:cNvSpPr>
          <p:nvPr/>
        </p:nvSpPr>
        <p:spPr bwMode="auto">
          <a:xfrm>
            <a:off x="6442075" y="1958975"/>
            <a:ext cx="4763" cy="1484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7045" name="Line 553"/>
          <p:cNvSpPr>
            <a:spLocks noChangeShapeType="1"/>
          </p:cNvSpPr>
          <p:nvPr/>
        </p:nvSpPr>
        <p:spPr bwMode="auto">
          <a:xfrm>
            <a:off x="7637463" y="1973263"/>
            <a:ext cx="1587" cy="17176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7046" name="Arc 554"/>
          <p:cNvSpPr>
            <a:spLocks/>
          </p:cNvSpPr>
          <p:nvPr/>
        </p:nvSpPr>
        <p:spPr bwMode="auto">
          <a:xfrm rot="10880455" flipV="1">
            <a:off x="6451600" y="1447800"/>
            <a:ext cx="1189038" cy="555625"/>
          </a:xfrm>
          <a:custGeom>
            <a:avLst/>
            <a:gdLst>
              <a:gd name="T0" fmla="*/ 0 w 43134"/>
              <a:gd name="T1" fmla="*/ 0 h 21600"/>
              <a:gd name="T2" fmla="*/ 0 w 43134"/>
              <a:gd name="T3" fmla="*/ 0 h 21600"/>
              <a:gd name="T4" fmla="*/ 0 w 43134"/>
              <a:gd name="T5" fmla="*/ 0 h 21600"/>
              <a:gd name="T6" fmla="*/ 0 60000 65536"/>
              <a:gd name="T7" fmla="*/ 0 60000 65536"/>
              <a:gd name="T8" fmla="*/ 0 60000 65536"/>
              <a:gd name="T9" fmla="*/ 0 w 43134"/>
              <a:gd name="T10" fmla="*/ 0 h 21600"/>
              <a:gd name="T11" fmla="*/ 43134 w 43134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134" h="21600" fill="none" extrusionOk="0">
                <a:moveTo>
                  <a:pt x="-1" y="19913"/>
                </a:moveTo>
                <a:cubicBezTo>
                  <a:pt x="880" y="8672"/>
                  <a:pt x="10258" y="0"/>
                  <a:pt x="21534" y="0"/>
                </a:cubicBezTo>
                <a:cubicBezTo>
                  <a:pt x="33463" y="0"/>
                  <a:pt x="43134" y="9670"/>
                  <a:pt x="43134" y="21600"/>
                </a:cubicBezTo>
              </a:path>
              <a:path w="43134" h="21600" stroke="0" extrusionOk="0">
                <a:moveTo>
                  <a:pt x="-1" y="19913"/>
                </a:moveTo>
                <a:cubicBezTo>
                  <a:pt x="880" y="8672"/>
                  <a:pt x="10258" y="0"/>
                  <a:pt x="21534" y="0"/>
                </a:cubicBezTo>
                <a:cubicBezTo>
                  <a:pt x="33463" y="0"/>
                  <a:pt x="43134" y="9670"/>
                  <a:pt x="43134" y="21600"/>
                </a:cubicBezTo>
                <a:lnTo>
                  <a:pt x="21534" y="21600"/>
                </a:lnTo>
                <a:lnTo>
                  <a:pt x="-1" y="19913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7047" name="Line 555"/>
          <p:cNvSpPr>
            <a:spLocks noChangeShapeType="1"/>
          </p:cNvSpPr>
          <p:nvPr/>
        </p:nvSpPr>
        <p:spPr bwMode="auto">
          <a:xfrm>
            <a:off x="5133975" y="4238625"/>
            <a:ext cx="1731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7048" name="Arc 556"/>
          <p:cNvSpPr>
            <a:spLocks/>
          </p:cNvSpPr>
          <p:nvPr/>
        </p:nvSpPr>
        <p:spPr bwMode="auto">
          <a:xfrm flipV="1">
            <a:off x="5653088" y="3438525"/>
            <a:ext cx="803275" cy="546100"/>
          </a:xfrm>
          <a:custGeom>
            <a:avLst/>
            <a:gdLst>
              <a:gd name="T0" fmla="*/ 0 w 21600"/>
              <a:gd name="T1" fmla="*/ 0 h 23713"/>
              <a:gd name="T2" fmla="*/ 0 w 21600"/>
              <a:gd name="T3" fmla="*/ 0 h 23713"/>
              <a:gd name="T4" fmla="*/ 0 w 21600"/>
              <a:gd name="T5" fmla="*/ 0 h 23713"/>
              <a:gd name="T6" fmla="*/ 0 60000 65536"/>
              <a:gd name="T7" fmla="*/ 0 60000 65536"/>
              <a:gd name="T8" fmla="*/ 0 60000 65536"/>
              <a:gd name="T9" fmla="*/ 0 w 21600"/>
              <a:gd name="T10" fmla="*/ 0 h 23713"/>
              <a:gd name="T11" fmla="*/ 21600 w 21600"/>
              <a:gd name="T12" fmla="*/ 23713 h 2371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3713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305"/>
                  <a:pt x="21565" y="23010"/>
                  <a:pt x="21496" y="23713"/>
                </a:cubicBezTo>
              </a:path>
              <a:path w="21600" h="23713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305"/>
                  <a:pt x="21565" y="23010"/>
                  <a:pt x="21496" y="23713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7049" name="Arc 557"/>
          <p:cNvSpPr>
            <a:spLocks/>
          </p:cNvSpPr>
          <p:nvPr/>
        </p:nvSpPr>
        <p:spPr bwMode="auto">
          <a:xfrm flipV="1">
            <a:off x="6850063" y="3690938"/>
            <a:ext cx="796925" cy="549275"/>
          </a:xfrm>
          <a:custGeom>
            <a:avLst/>
            <a:gdLst>
              <a:gd name="T0" fmla="*/ 0 w 21600"/>
              <a:gd name="T1" fmla="*/ 0 h 23840"/>
              <a:gd name="T2" fmla="*/ 0 w 21600"/>
              <a:gd name="T3" fmla="*/ 0 h 23840"/>
              <a:gd name="T4" fmla="*/ 0 w 21600"/>
              <a:gd name="T5" fmla="*/ 0 h 23840"/>
              <a:gd name="T6" fmla="*/ 0 60000 65536"/>
              <a:gd name="T7" fmla="*/ 0 60000 65536"/>
              <a:gd name="T8" fmla="*/ 0 60000 65536"/>
              <a:gd name="T9" fmla="*/ 0 w 21600"/>
              <a:gd name="T10" fmla="*/ 0 h 23840"/>
              <a:gd name="T11" fmla="*/ 21600 w 21600"/>
              <a:gd name="T12" fmla="*/ 23840 h 2384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384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348"/>
                  <a:pt x="21561" y="23095"/>
                  <a:pt x="21483" y="23839"/>
                </a:cubicBezTo>
              </a:path>
              <a:path w="21600" h="2384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348"/>
                  <a:pt x="21561" y="23095"/>
                  <a:pt x="21483" y="23839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7050" name="AutoShape 561"/>
          <p:cNvSpPr>
            <a:spLocks noChangeArrowheads="1"/>
          </p:cNvSpPr>
          <p:nvPr/>
        </p:nvSpPr>
        <p:spPr bwMode="auto">
          <a:xfrm>
            <a:off x="5072063" y="3878263"/>
            <a:ext cx="466725" cy="180975"/>
          </a:xfrm>
          <a:prstGeom prst="rightArrow">
            <a:avLst>
              <a:gd name="adj1" fmla="val 50000"/>
              <a:gd name="adj2" fmla="val 64462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de-DE" altLang="de-DE" sz="2400">
              <a:solidFill>
                <a:srgbClr val="FF3300"/>
              </a:solidFill>
              <a:latin typeface="Times New Roman" pitchFamily="18" charset="0"/>
            </a:endParaRPr>
          </a:p>
        </p:txBody>
      </p:sp>
      <p:grpSp>
        <p:nvGrpSpPr>
          <p:cNvPr id="87051" name="Group 628"/>
          <p:cNvGrpSpPr>
            <a:grpSpLocks/>
          </p:cNvGrpSpPr>
          <p:nvPr/>
        </p:nvGrpSpPr>
        <p:grpSpPr bwMode="auto">
          <a:xfrm rot="14002766" flipV="1">
            <a:off x="6062663" y="2794000"/>
            <a:ext cx="733425" cy="263525"/>
            <a:chOff x="4875" y="7237"/>
            <a:chExt cx="4230" cy="1883"/>
          </a:xfrm>
        </p:grpSpPr>
        <p:sp>
          <p:nvSpPr>
            <p:cNvPr id="87100" name="Arc 629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101" name="AutoShape 630"/>
            <p:cNvSpPr>
              <a:spLocks noChangeArrowheads="1"/>
            </p:cNvSpPr>
            <p:nvPr/>
          </p:nvSpPr>
          <p:spPr bwMode="auto">
            <a:xfrm rot="10800000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87052" name="AutoShape 633"/>
          <p:cNvSpPr>
            <a:spLocks noChangeArrowheads="1"/>
          </p:cNvSpPr>
          <p:nvPr/>
        </p:nvSpPr>
        <p:spPr bwMode="auto">
          <a:xfrm flipH="1">
            <a:off x="5106988" y="4146550"/>
            <a:ext cx="466725" cy="180975"/>
          </a:xfrm>
          <a:prstGeom prst="rightArrow">
            <a:avLst>
              <a:gd name="adj1" fmla="val 50000"/>
              <a:gd name="adj2" fmla="val 64462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87053" name="Group 1267"/>
          <p:cNvGrpSpPr>
            <a:grpSpLocks/>
          </p:cNvGrpSpPr>
          <p:nvPr/>
        </p:nvGrpSpPr>
        <p:grpSpPr bwMode="auto">
          <a:xfrm rot="16361537" flipH="1">
            <a:off x="4507706" y="3683795"/>
            <a:ext cx="371475" cy="550862"/>
            <a:chOff x="2820" y="264"/>
            <a:chExt cx="420" cy="1452"/>
          </a:xfrm>
        </p:grpSpPr>
        <p:sp>
          <p:nvSpPr>
            <p:cNvPr id="87088" name="Line 1268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87089" name="Group 1269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7090" name="Group 1270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7093" name="Group 1271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7095" name="Group 1272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7098" name="Freeform 1273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540278332 w 1153"/>
                        <a:gd name="T1" fmla="*/ 2147483647 h 204"/>
                        <a:gd name="T2" fmla="*/ 1672401282 w 1153"/>
                        <a:gd name="T3" fmla="*/ 2147483647 h 204"/>
                        <a:gd name="T4" fmla="*/ 1783935393 w 1153"/>
                        <a:gd name="T5" fmla="*/ 2147483647 h 204"/>
                        <a:gd name="T6" fmla="*/ 1859984738 w 1153"/>
                        <a:gd name="T7" fmla="*/ 2147483647 h 204"/>
                        <a:gd name="T8" fmla="*/ 1881257335 w 1153"/>
                        <a:gd name="T9" fmla="*/ 2147483647 h 204"/>
                        <a:gd name="T10" fmla="*/ 1881257335 w 1153"/>
                        <a:gd name="T11" fmla="*/ 2147483647 h 204"/>
                        <a:gd name="T12" fmla="*/ 1881257335 w 1153"/>
                        <a:gd name="T13" fmla="*/ 2147483647 h 204"/>
                        <a:gd name="T14" fmla="*/ 1879878948 w 1153"/>
                        <a:gd name="T15" fmla="*/ 2147483647 h 204"/>
                        <a:gd name="T16" fmla="*/ 1871532533 w 1153"/>
                        <a:gd name="T17" fmla="*/ 2147483647 h 204"/>
                        <a:gd name="T18" fmla="*/ 1870009567 w 1153"/>
                        <a:gd name="T19" fmla="*/ 2147483647 h 204"/>
                        <a:gd name="T20" fmla="*/ 1863810087 w 1153"/>
                        <a:gd name="T21" fmla="*/ 2147483647 h 204"/>
                        <a:gd name="T22" fmla="*/ 1846805272 w 1153"/>
                        <a:gd name="T23" fmla="*/ 2147483647 h 204"/>
                        <a:gd name="T24" fmla="*/ 1832340906 w 1153"/>
                        <a:gd name="T25" fmla="*/ 2147483647 h 204"/>
                        <a:gd name="T26" fmla="*/ 1814609937 w 1153"/>
                        <a:gd name="T27" fmla="*/ 2147483647 h 204"/>
                        <a:gd name="T28" fmla="*/ 1657953222 w 1153"/>
                        <a:gd name="T29" fmla="*/ 2147483647 h 204"/>
                        <a:gd name="T30" fmla="*/ 1519249235 w 1153"/>
                        <a:gd name="T31" fmla="*/ 2147483647 h 204"/>
                        <a:gd name="T32" fmla="*/ 1324916250 w 1153"/>
                        <a:gd name="T33" fmla="*/ 2147483647 h 204"/>
                        <a:gd name="T34" fmla="*/ 1005242184 w 1153"/>
                        <a:gd name="T35" fmla="*/ 2147483647 h 204"/>
                        <a:gd name="T36" fmla="*/ 292063525 w 1153"/>
                        <a:gd name="T37" fmla="*/ 2147483647 h 204"/>
                        <a:gd name="T38" fmla="*/ 216910526 w 1153"/>
                        <a:gd name="T39" fmla="*/ 2147483647 h 204"/>
                        <a:gd name="T40" fmla="*/ 24584814 w 1153"/>
                        <a:gd name="T41" fmla="*/ 2147483647 h 204"/>
                        <a:gd name="T42" fmla="*/ 12931171 w 1153"/>
                        <a:gd name="T43" fmla="*/ 2147483647 h 204"/>
                        <a:gd name="T44" fmla="*/ 6090539 w 1153"/>
                        <a:gd name="T45" fmla="*/ 2147483647 h 204"/>
                        <a:gd name="T46" fmla="*/ 0 w 1153"/>
                        <a:gd name="T47" fmla="*/ 2147483647 h 204"/>
                        <a:gd name="T48" fmla="*/ 23232975 w 1153"/>
                        <a:gd name="T49" fmla="*/ 654576777 h 204"/>
                        <a:gd name="T50" fmla="*/ 29306407 w 1153"/>
                        <a:gd name="T51" fmla="*/ 156118670 h 204"/>
                        <a:gd name="T52" fmla="*/ 125345394 w 1153"/>
                        <a:gd name="T53" fmla="*/ 156118670 h 204"/>
                        <a:gd name="T54" fmla="*/ 164369716 w 1153"/>
                        <a:gd name="T55" fmla="*/ 654576777 h 204"/>
                        <a:gd name="T56" fmla="*/ 202051830 w 1153"/>
                        <a:gd name="T57" fmla="*/ 1551018790 h 204"/>
                        <a:gd name="T58" fmla="*/ 354471405 w 1153"/>
                        <a:gd name="T59" fmla="*/ 2147483647 h 204"/>
                        <a:gd name="T60" fmla="*/ 379012779 w 1153"/>
                        <a:gd name="T61" fmla="*/ 2147483647 h 204"/>
                        <a:gd name="T62" fmla="*/ 418045152 w 1153"/>
                        <a:gd name="T63" fmla="*/ 2147483647 h 204"/>
                        <a:gd name="T64" fmla="*/ 1072309729 w 1153"/>
                        <a:gd name="T65" fmla="*/ 2147483647 h 204"/>
                        <a:gd name="T66" fmla="*/ 1112858545 w 1153"/>
                        <a:gd name="T67" fmla="*/ 2147483647 h 204"/>
                        <a:gd name="T68" fmla="*/ 1333578998 w 1153"/>
                        <a:gd name="T69" fmla="*/ 2147483647 h 204"/>
                        <a:gd name="T70" fmla="*/ 1380337621 w 1153"/>
                        <a:gd name="T71" fmla="*/ 2147483647 h 204"/>
                        <a:gd name="T72" fmla="*/ 1424800382 w 1153"/>
                        <a:gd name="T73" fmla="*/ 2147483647 h 204"/>
                        <a:gd name="T74" fmla="*/ 1461690712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7099" name="Freeform 1274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734308515 h 69"/>
                        <a:gd name="T2" fmla="*/ 41523869 w 247"/>
                        <a:gd name="T3" fmla="*/ 1914087360 h 69"/>
                        <a:gd name="T4" fmla="*/ 148313979 w 247"/>
                        <a:gd name="T5" fmla="*/ 2116629774 h 69"/>
                        <a:gd name="T6" fmla="*/ 406598106 w 247"/>
                        <a:gd name="T7" fmla="*/ 2147483647 h 69"/>
                        <a:gd name="T8" fmla="*/ 662292032 w 247"/>
                        <a:gd name="T9" fmla="*/ 2145698093 h 69"/>
                        <a:gd name="T10" fmla="*/ 678397610 w 247"/>
                        <a:gd name="T11" fmla="*/ 1229277403 h 69"/>
                        <a:gd name="T12" fmla="*/ 623161567 w 247"/>
                        <a:gd name="T13" fmla="*/ 965964820 h 69"/>
                        <a:gd name="T14" fmla="*/ 566577387 w 247"/>
                        <a:gd name="T15" fmla="*/ 690543004 h 69"/>
                        <a:gd name="T16" fmla="*/ 508988354 w 247"/>
                        <a:gd name="T17" fmla="*/ 458148727 h 69"/>
                        <a:gd name="T18" fmla="*/ 453427183 w 247"/>
                        <a:gd name="T19" fmla="*/ 231605678 h 69"/>
                        <a:gd name="T20" fmla="*/ 406598106 w 247"/>
                        <a:gd name="T21" fmla="*/ 80782781 h 69"/>
                        <a:gd name="T22" fmla="*/ 360063712 w 247"/>
                        <a:gd name="T23" fmla="*/ 0 h 69"/>
                        <a:gd name="T24" fmla="*/ 304595834 w 247"/>
                        <a:gd name="T25" fmla="*/ 80782781 h 69"/>
                        <a:gd name="T26" fmla="*/ 244034350 w 247"/>
                        <a:gd name="T27" fmla="*/ 202542333 h 69"/>
                        <a:gd name="T28" fmla="*/ 0 w 247"/>
                        <a:gd name="T29" fmla="*/ 73430851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7096" name="Freeform 1275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1293092080 h 33"/>
                      <a:gd name="T8" fmla="*/ 2147483647 w 293"/>
                      <a:gd name="T9" fmla="*/ 1293092080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1293092080 h 33"/>
                      <a:gd name="T16" fmla="*/ 2147483647 w 293"/>
                      <a:gd name="T17" fmla="*/ 1999509138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7097" name="Freeform 1276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3735 h 33"/>
                      <a:gd name="T2" fmla="*/ 0 w 293"/>
                      <a:gd name="T3" fmla="*/ 13361 h 33"/>
                      <a:gd name="T4" fmla="*/ 86 w 293"/>
                      <a:gd name="T5" fmla="*/ 3791 h 33"/>
                      <a:gd name="T6" fmla="*/ 103 w 293"/>
                      <a:gd name="T7" fmla="*/ 1869 h 33"/>
                      <a:gd name="T8" fmla="*/ 121 w 293"/>
                      <a:gd name="T9" fmla="*/ 1869 h 33"/>
                      <a:gd name="T10" fmla="*/ 141 w 293"/>
                      <a:gd name="T11" fmla="*/ 0 h 33"/>
                      <a:gd name="T12" fmla="*/ 153 w 293"/>
                      <a:gd name="T13" fmla="*/ 0 h 33"/>
                      <a:gd name="T14" fmla="*/ 169 w 293"/>
                      <a:gd name="T15" fmla="*/ 1869 h 33"/>
                      <a:gd name="T16" fmla="*/ 182 w 293"/>
                      <a:gd name="T17" fmla="*/ 2662 h 33"/>
                      <a:gd name="T18" fmla="*/ 199 w 293"/>
                      <a:gd name="T19" fmla="*/ 3791 h 33"/>
                      <a:gd name="T20" fmla="*/ 208 w 293"/>
                      <a:gd name="T21" fmla="*/ 5633 h 33"/>
                      <a:gd name="T22" fmla="*/ 216 w 293"/>
                      <a:gd name="T23" fmla="*/ 7689 h 33"/>
                      <a:gd name="T24" fmla="*/ 222 w 293"/>
                      <a:gd name="T25" fmla="*/ 9644 h 33"/>
                      <a:gd name="T26" fmla="*/ 225 w 293"/>
                      <a:gd name="T27" fmla="*/ 11427 h 33"/>
                      <a:gd name="T28" fmla="*/ 226 w 293"/>
                      <a:gd name="T29" fmla="*/ 13735 h 33"/>
                      <a:gd name="T30" fmla="*/ 225 w 293"/>
                      <a:gd name="T31" fmla="*/ 15597 h 33"/>
                      <a:gd name="T32" fmla="*/ 222 w 293"/>
                      <a:gd name="T33" fmla="*/ 18068 h 33"/>
                      <a:gd name="T34" fmla="*/ 216 w 293"/>
                      <a:gd name="T35" fmla="*/ 19562 h 33"/>
                      <a:gd name="T36" fmla="*/ 208 w 293"/>
                      <a:gd name="T37" fmla="*/ 22214 h 33"/>
                      <a:gd name="T38" fmla="*/ 199 w 293"/>
                      <a:gd name="T39" fmla="*/ 23652 h 33"/>
                      <a:gd name="T40" fmla="*/ 182 w 293"/>
                      <a:gd name="T41" fmla="*/ 25013 h 33"/>
                      <a:gd name="T42" fmla="*/ 169 w 293"/>
                      <a:gd name="T43" fmla="*/ 26952 h 33"/>
                      <a:gd name="T44" fmla="*/ 153 w 293"/>
                      <a:gd name="T45" fmla="*/ 27102 h 33"/>
                      <a:gd name="T46" fmla="*/ 142 w 293"/>
                      <a:gd name="T47" fmla="*/ 27102 h 33"/>
                      <a:gd name="T48" fmla="*/ 121 w 293"/>
                      <a:gd name="T49" fmla="*/ 27102 h 33"/>
                      <a:gd name="T50" fmla="*/ 103 w 293"/>
                      <a:gd name="T51" fmla="*/ 26952 h 33"/>
                      <a:gd name="T52" fmla="*/ 86 w 293"/>
                      <a:gd name="T53" fmla="*/ 23652 h 33"/>
                      <a:gd name="T54" fmla="*/ 0 w 293"/>
                      <a:gd name="T55" fmla="*/ 13735 h 33"/>
                      <a:gd name="T56" fmla="*/ 0 w 293"/>
                      <a:gd name="T57" fmla="*/ 1373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7094" name="Line 1277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7091" name="AutoShape 1278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87092" name="Line 1279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87054" name="Group 1267"/>
          <p:cNvGrpSpPr>
            <a:grpSpLocks/>
          </p:cNvGrpSpPr>
          <p:nvPr/>
        </p:nvGrpSpPr>
        <p:grpSpPr bwMode="auto">
          <a:xfrm rot="16361537" flipV="1">
            <a:off x="5999956" y="3956845"/>
            <a:ext cx="371475" cy="550862"/>
            <a:chOff x="2820" y="264"/>
            <a:chExt cx="420" cy="1452"/>
          </a:xfrm>
        </p:grpSpPr>
        <p:sp>
          <p:nvSpPr>
            <p:cNvPr id="87076" name="Line 1268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87077" name="Group 1269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7078" name="Group 1270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7081" name="Group 1271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7083" name="Group 1272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7086" name="Freeform 1273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540278332 w 1153"/>
                        <a:gd name="T1" fmla="*/ 2147483647 h 204"/>
                        <a:gd name="T2" fmla="*/ 1672401282 w 1153"/>
                        <a:gd name="T3" fmla="*/ 2147483647 h 204"/>
                        <a:gd name="T4" fmla="*/ 1783935393 w 1153"/>
                        <a:gd name="T5" fmla="*/ 2147483647 h 204"/>
                        <a:gd name="T6" fmla="*/ 1859984738 w 1153"/>
                        <a:gd name="T7" fmla="*/ 2147483647 h 204"/>
                        <a:gd name="T8" fmla="*/ 1881257335 w 1153"/>
                        <a:gd name="T9" fmla="*/ 2147483647 h 204"/>
                        <a:gd name="T10" fmla="*/ 1881257335 w 1153"/>
                        <a:gd name="T11" fmla="*/ 2147483647 h 204"/>
                        <a:gd name="T12" fmla="*/ 1881257335 w 1153"/>
                        <a:gd name="T13" fmla="*/ 2147483647 h 204"/>
                        <a:gd name="T14" fmla="*/ 1879878948 w 1153"/>
                        <a:gd name="T15" fmla="*/ 2147483647 h 204"/>
                        <a:gd name="T16" fmla="*/ 1871532533 w 1153"/>
                        <a:gd name="T17" fmla="*/ 2147483647 h 204"/>
                        <a:gd name="T18" fmla="*/ 1870009567 w 1153"/>
                        <a:gd name="T19" fmla="*/ 2147483647 h 204"/>
                        <a:gd name="T20" fmla="*/ 1863810087 w 1153"/>
                        <a:gd name="T21" fmla="*/ 2147483647 h 204"/>
                        <a:gd name="T22" fmla="*/ 1846805272 w 1153"/>
                        <a:gd name="T23" fmla="*/ 2147483647 h 204"/>
                        <a:gd name="T24" fmla="*/ 1832340906 w 1153"/>
                        <a:gd name="T25" fmla="*/ 2147483647 h 204"/>
                        <a:gd name="T26" fmla="*/ 1814609937 w 1153"/>
                        <a:gd name="T27" fmla="*/ 2147483647 h 204"/>
                        <a:gd name="T28" fmla="*/ 1657953222 w 1153"/>
                        <a:gd name="T29" fmla="*/ 2147483647 h 204"/>
                        <a:gd name="T30" fmla="*/ 1519249235 w 1153"/>
                        <a:gd name="T31" fmla="*/ 2147483647 h 204"/>
                        <a:gd name="T32" fmla="*/ 1324916250 w 1153"/>
                        <a:gd name="T33" fmla="*/ 2147483647 h 204"/>
                        <a:gd name="T34" fmla="*/ 1005242184 w 1153"/>
                        <a:gd name="T35" fmla="*/ 2147483647 h 204"/>
                        <a:gd name="T36" fmla="*/ 292063525 w 1153"/>
                        <a:gd name="T37" fmla="*/ 2147483647 h 204"/>
                        <a:gd name="T38" fmla="*/ 216910526 w 1153"/>
                        <a:gd name="T39" fmla="*/ 2147483647 h 204"/>
                        <a:gd name="T40" fmla="*/ 24584814 w 1153"/>
                        <a:gd name="T41" fmla="*/ 2147483647 h 204"/>
                        <a:gd name="T42" fmla="*/ 12931171 w 1153"/>
                        <a:gd name="T43" fmla="*/ 2147483647 h 204"/>
                        <a:gd name="T44" fmla="*/ 6090539 w 1153"/>
                        <a:gd name="T45" fmla="*/ 2147483647 h 204"/>
                        <a:gd name="T46" fmla="*/ 0 w 1153"/>
                        <a:gd name="T47" fmla="*/ 2147483647 h 204"/>
                        <a:gd name="T48" fmla="*/ 23232975 w 1153"/>
                        <a:gd name="T49" fmla="*/ 654576777 h 204"/>
                        <a:gd name="T50" fmla="*/ 29306407 w 1153"/>
                        <a:gd name="T51" fmla="*/ 156118670 h 204"/>
                        <a:gd name="T52" fmla="*/ 125345394 w 1153"/>
                        <a:gd name="T53" fmla="*/ 156118670 h 204"/>
                        <a:gd name="T54" fmla="*/ 164369716 w 1153"/>
                        <a:gd name="T55" fmla="*/ 654576777 h 204"/>
                        <a:gd name="T56" fmla="*/ 202051830 w 1153"/>
                        <a:gd name="T57" fmla="*/ 1551018790 h 204"/>
                        <a:gd name="T58" fmla="*/ 354471405 w 1153"/>
                        <a:gd name="T59" fmla="*/ 2147483647 h 204"/>
                        <a:gd name="T60" fmla="*/ 379012779 w 1153"/>
                        <a:gd name="T61" fmla="*/ 2147483647 h 204"/>
                        <a:gd name="T62" fmla="*/ 418045152 w 1153"/>
                        <a:gd name="T63" fmla="*/ 2147483647 h 204"/>
                        <a:gd name="T64" fmla="*/ 1072309729 w 1153"/>
                        <a:gd name="T65" fmla="*/ 2147483647 h 204"/>
                        <a:gd name="T66" fmla="*/ 1112858545 w 1153"/>
                        <a:gd name="T67" fmla="*/ 2147483647 h 204"/>
                        <a:gd name="T68" fmla="*/ 1333578998 w 1153"/>
                        <a:gd name="T69" fmla="*/ 2147483647 h 204"/>
                        <a:gd name="T70" fmla="*/ 1380337621 w 1153"/>
                        <a:gd name="T71" fmla="*/ 2147483647 h 204"/>
                        <a:gd name="T72" fmla="*/ 1424800382 w 1153"/>
                        <a:gd name="T73" fmla="*/ 2147483647 h 204"/>
                        <a:gd name="T74" fmla="*/ 1461690712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7087" name="Freeform 1274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734308515 h 69"/>
                        <a:gd name="T2" fmla="*/ 41523869 w 247"/>
                        <a:gd name="T3" fmla="*/ 1914087360 h 69"/>
                        <a:gd name="T4" fmla="*/ 148313979 w 247"/>
                        <a:gd name="T5" fmla="*/ 2116629774 h 69"/>
                        <a:gd name="T6" fmla="*/ 406598106 w 247"/>
                        <a:gd name="T7" fmla="*/ 2147483647 h 69"/>
                        <a:gd name="T8" fmla="*/ 662292032 w 247"/>
                        <a:gd name="T9" fmla="*/ 2145698093 h 69"/>
                        <a:gd name="T10" fmla="*/ 678397610 w 247"/>
                        <a:gd name="T11" fmla="*/ 1229277403 h 69"/>
                        <a:gd name="T12" fmla="*/ 623161567 w 247"/>
                        <a:gd name="T13" fmla="*/ 965964820 h 69"/>
                        <a:gd name="T14" fmla="*/ 566577387 w 247"/>
                        <a:gd name="T15" fmla="*/ 690543004 h 69"/>
                        <a:gd name="T16" fmla="*/ 508988354 w 247"/>
                        <a:gd name="T17" fmla="*/ 458148727 h 69"/>
                        <a:gd name="T18" fmla="*/ 453427183 w 247"/>
                        <a:gd name="T19" fmla="*/ 231605678 h 69"/>
                        <a:gd name="T20" fmla="*/ 406598106 w 247"/>
                        <a:gd name="T21" fmla="*/ 80782781 h 69"/>
                        <a:gd name="T22" fmla="*/ 360063712 w 247"/>
                        <a:gd name="T23" fmla="*/ 0 h 69"/>
                        <a:gd name="T24" fmla="*/ 304595834 w 247"/>
                        <a:gd name="T25" fmla="*/ 80782781 h 69"/>
                        <a:gd name="T26" fmla="*/ 244034350 w 247"/>
                        <a:gd name="T27" fmla="*/ 202542333 h 69"/>
                        <a:gd name="T28" fmla="*/ 0 w 247"/>
                        <a:gd name="T29" fmla="*/ 73430851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7084" name="Freeform 1275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1293092080 h 33"/>
                      <a:gd name="T8" fmla="*/ 2147483647 w 293"/>
                      <a:gd name="T9" fmla="*/ 1293092080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1293092080 h 33"/>
                      <a:gd name="T16" fmla="*/ 2147483647 w 293"/>
                      <a:gd name="T17" fmla="*/ 1999509138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7085" name="Freeform 1276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3735 h 33"/>
                      <a:gd name="T2" fmla="*/ 0 w 293"/>
                      <a:gd name="T3" fmla="*/ 13361 h 33"/>
                      <a:gd name="T4" fmla="*/ 86 w 293"/>
                      <a:gd name="T5" fmla="*/ 3791 h 33"/>
                      <a:gd name="T6" fmla="*/ 103 w 293"/>
                      <a:gd name="T7" fmla="*/ 1869 h 33"/>
                      <a:gd name="T8" fmla="*/ 121 w 293"/>
                      <a:gd name="T9" fmla="*/ 1869 h 33"/>
                      <a:gd name="T10" fmla="*/ 141 w 293"/>
                      <a:gd name="T11" fmla="*/ 0 h 33"/>
                      <a:gd name="T12" fmla="*/ 153 w 293"/>
                      <a:gd name="T13" fmla="*/ 0 h 33"/>
                      <a:gd name="T14" fmla="*/ 169 w 293"/>
                      <a:gd name="T15" fmla="*/ 1869 h 33"/>
                      <a:gd name="T16" fmla="*/ 182 w 293"/>
                      <a:gd name="T17" fmla="*/ 2662 h 33"/>
                      <a:gd name="T18" fmla="*/ 199 w 293"/>
                      <a:gd name="T19" fmla="*/ 3791 h 33"/>
                      <a:gd name="T20" fmla="*/ 208 w 293"/>
                      <a:gd name="T21" fmla="*/ 5633 h 33"/>
                      <a:gd name="T22" fmla="*/ 216 w 293"/>
                      <a:gd name="T23" fmla="*/ 7689 h 33"/>
                      <a:gd name="T24" fmla="*/ 222 w 293"/>
                      <a:gd name="T25" fmla="*/ 9644 h 33"/>
                      <a:gd name="T26" fmla="*/ 225 w 293"/>
                      <a:gd name="T27" fmla="*/ 11427 h 33"/>
                      <a:gd name="T28" fmla="*/ 226 w 293"/>
                      <a:gd name="T29" fmla="*/ 13735 h 33"/>
                      <a:gd name="T30" fmla="*/ 225 w 293"/>
                      <a:gd name="T31" fmla="*/ 15597 h 33"/>
                      <a:gd name="T32" fmla="*/ 222 w 293"/>
                      <a:gd name="T33" fmla="*/ 18068 h 33"/>
                      <a:gd name="T34" fmla="*/ 216 w 293"/>
                      <a:gd name="T35" fmla="*/ 19562 h 33"/>
                      <a:gd name="T36" fmla="*/ 208 w 293"/>
                      <a:gd name="T37" fmla="*/ 22214 h 33"/>
                      <a:gd name="T38" fmla="*/ 199 w 293"/>
                      <a:gd name="T39" fmla="*/ 23652 h 33"/>
                      <a:gd name="T40" fmla="*/ 182 w 293"/>
                      <a:gd name="T41" fmla="*/ 25013 h 33"/>
                      <a:gd name="T42" fmla="*/ 169 w 293"/>
                      <a:gd name="T43" fmla="*/ 26952 h 33"/>
                      <a:gd name="T44" fmla="*/ 153 w 293"/>
                      <a:gd name="T45" fmla="*/ 27102 h 33"/>
                      <a:gd name="T46" fmla="*/ 142 w 293"/>
                      <a:gd name="T47" fmla="*/ 27102 h 33"/>
                      <a:gd name="T48" fmla="*/ 121 w 293"/>
                      <a:gd name="T49" fmla="*/ 27102 h 33"/>
                      <a:gd name="T50" fmla="*/ 103 w 293"/>
                      <a:gd name="T51" fmla="*/ 26952 h 33"/>
                      <a:gd name="T52" fmla="*/ 86 w 293"/>
                      <a:gd name="T53" fmla="*/ 23652 h 33"/>
                      <a:gd name="T54" fmla="*/ 0 w 293"/>
                      <a:gd name="T55" fmla="*/ 13735 h 33"/>
                      <a:gd name="T56" fmla="*/ 0 w 293"/>
                      <a:gd name="T57" fmla="*/ 1373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7082" name="Line 1277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7079" name="AutoShape 1278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87080" name="Line 1279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87055" name="Gruppieren 5"/>
          <p:cNvGrpSpPr>
            <a:grpSpLocks/>
          </p:cNvGrpSpPr>
          <p:nvPr/>
        </p:nvGrpSpPr>
        <p:grpSpPr bwMode="auto">
          <a:xfrm>
            <a:off x="7246938" y="1993900"/>
            <a:ext cx="766762" cy="1019175"/>
            <a:chOff x="7247212" y="1994147"/>
            <a:chExt cx="766488" cy="1018431"/>
          </a:xfrm>
        </p:grpSpPr>
        <p:grpSp>
          <p:nvGrpSpPr>
            <p:cNvPr id="87069" name="Group 628"/>
            <p:cNvGrpSpPr>
              <a:grpSpLocks/>
            </p:cNvGrpSpPr>
            <p:nvPr/>
          </p:nvGrpSpPr>
          <p:grpSpPr bwMode="auto">
            <a:xfrm rot="14172173" flipH="1">
              <a:off x="7053271" y="2265537"/>
              <a:ext cx="954008" cy="411228"/>
              <a:chOff x="4875" y="7237"/>
              <a:chExt cx="4230" cy="1883"/>
            </a:xfrm>
          </p:grpSpPr>
          <p:sp>
            <p:nvSpPr>
              <p:cNvPr id="87074" name="Arc 629"/>
              <p:cNvSpPr>
                <a:spLocks/>
              </p:cNvSpPr>
              <p:nvPr/>
            </p:nvSpPr>
            <p:spPr bwMode="auto">
              <a:xfrm>
                <a:off x="4875" y="7237"/>
                <a:ext cx="3990" cy="1343"/>
              </a:xfrm>
              <a:custGeom>
                <a:avLst/>
                <a:gdLst>
                  <a:gd name="T0" fmla="*/ 0 w 21600"/>
                  <a:gd name="T1" fmla="*/ 0 h 14058"/>
                  <a:gd name="T2" fmla="*/ 0 w 21600"/>
                  <a:gd name="T3" fmla="*/ 0 h 14058"/>
                  <a:gd name="T4" fmla="*/ 0 w 21600"/>
                  <a:gd name="T5" fmla="*/ 0 h 1405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4058"/>
                  <a:gd name="T11" fmla="*/ 21600 w 21600"/>
                  <a:gd name="T12" fmla="*/ 14058 h 140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4058" fill="none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</a:path>
                  <a:path w="21600" h="14058" stroke="0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  <a:lnTo>
                      <a:pt x="0" y="14058"/>
                    </a:lnTo>
                    <a:lnTo>
                      <a:pt x="16399" y="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7075" name="AutoShape 630"/>
              <p:cNvSpPr>
                <a:spLocks noChangeArrowheads="1"/>
              </p:cNvSpPr>
              <p:nvPr/>
            </p:nvSpPr>
            <p:spPr bwMode="auto">
              <a:xfrm rot="10800000">
                <a:off x="8580" y="8505"/>
                <a:ext cx="525" cy="615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</p:grpSp>
        <p:grpSp>
          <p:nvGrpSpPr>
            <p:cNvPr id="87070" name="Group 628"/>
            <p:cNvGrpSpPr>
              <a:grpSpLocks/>
            </p:cNvGrpSpPr>
            <p:nvPr/>
          </p:nvGrpSpPr>
          <p:grpSpPr bwMode="auto">
            <a:xfrm rot="2487120" flipV="1">
              <a:off x="7247212" y="2666091"/>
              <a:ext cx="733623" cy="262927"/>
              <a:chOff x="4875" y="7237"/>
              <a:chExt cx="4230" cy="1883"/>
            </a:xfrm>
          </p:grpSpPr>
          <p:sp>
            <p:nvSpPr>
              <p:cNvPr id="87072" name="Arc 629"/>
              <p:cNvSpPr>
                <a:spLocks/>
              </p:cNvSpPr>
              <p:nvPr/>
            </p:nvSpPr>
            <p:spPr bwMode="auto">
              <a:xfrm>
                <a:off x="4875" y="7237"/>
                <a:ext cx="3990" cy="1343"/>
              </a:xfrm>
              <a:custGeom>
                <a:avLst/>
                <a:gdLst>
                  <a:gd name="T0" fmla="*/ 0 w 21600"/>
                  <a:gd name="T1" fmla="*/ 0 h 14058"/>
                  <a:gd name="T2" fmla="*/ 0 w 21600"/>
                  <a:gd name="T3" fmla="*/ 0 h 14058"/>
                  <a:gd name="T4" fmla="*/ 0 w 21600"/>
                  <a:gd name="T5" fmla="*/ 0 h 1405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4058"/>
                  <a:gd name="T11" fmla="*/ 21600 w 21600"/>
                  <a:gd name="T12" fmla="*/ 14058 h 140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4058" fill="none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</a:path>
                  <a:path w="21600" h="14058" stroke="0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  <a:lnTo>
                      <a:pt x="0" y="14058"/>
                    </a:lnTo>
                    <a:lnTo>
                      <a:pt x="16399" y="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7073" name="AutoShape 630"/>
              <p:cNvSpPr>
                <a:spLocks noChangeArrowheads="1"/>
              </p:cNvSpPr>
              <p:nvPr/>
            </p:nvSpPr>
            <p:spPr bwMode="auto">
              <a:xfrm rot="10800000">
                <a:off x="8580" y="8505"/>
                <a:ext cx="525" cy="615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</p:grpSp>
        <p:cxnSp>
          <p:nvCxnSpPr>
            <p:cNvPr id="87071" name="Gerader Verbinder 3"/>
            <p:cNvCxnSpPr>
              <a:cxnSpLocks noChangeShapeType="1"/>
            </p:cNvCxnSpPr>
            <p:nvPr/>
          </p:nvCxnSpPr>
          <p:spPr bwMode="auto">
            <a:xfrm>
              <a:off x="8013700" y="2678946"/>
              <a:ext cx="0" cy="333632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03" name="Text Box 98"/>
          <p:cNvSpPr txBox="1">
            <a:spLocks noChangeArrowheads="1"/>
          </p:cNvSpPr>
          <p:nvPr/>
        </p:nvSpPr>
        <p:spPr bwMode="auto">
          <a:xfrm>
            <a:off x="1692275" y="2932113"/>
            <a:ext cx="2633663" cy="338554"/>
          </a:xfrm>
          <a:prstGeom prst="rect">
            <a:avLst/>
          </a:prstGeom>
          <a:noFill/>
          <a:ln w="38100">
            <a:solidFill>
              <a:srgbClr val="F9FE24"/>
            </a:solidFill>
            <a:prstDash val="sysDot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Alle Radien sind gleich.</a:t>
            </a:r>
          </a:p>
        </p:txBody>
      </p:sp>
      <p:sp>
        <p:nvSpPr>
          <p:cNvPr id="104" name="Text Box 99"/>
          <p:cNvSpPr txBox="1">
            <a:spLocks noChangeArrowheads="1"/>
          </p:cNvSpPr>
          <p:nvPr/>
        </p:nvSpPr>
        <p:spPr bwMode="auto">
          <a:xfrm>
            <a:off x="1733549" y="2074863"/>
            <a:ext cx="33385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Rollen in der Mitte der Strecke.</a:t>
            </a:r>
          </a:p>
        </p:txBody>
      </p:sp>
      <p:sp>
        <p:nvSpPr>
          <p:cNvPr id="105" name="Oval 100"/>
          <p:cNvSpPr>
            <a:spLocks noChangeArrowheads="1"/>
          </p:cNvSpPr>
          <p:nvPr/>
        </p:nvSpPr>
        <p:spPr bwMode="auto">
          <a:xfrm flipH="1">
            <a:off x="5270500" y="2800350"/>
            <a:ext cx="1168400" cy="113030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06" name="Oval 100"/>
          <p:cNvSpPr>
            <a:spLocks noChangeArrowheads="1"/>
          </p:cNvSpPr>
          <p:nvPr/>
        </p:nvSpPr>
        <p:spPr bwMode="auto">
          <a:xfrm flipH="1">
            <a:off x="6445250" y="1471613"/>
            <a:ext cx="1168400" cy="113030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07" name="Oval 100"/>
          <p:cNvSpPr>
            <a:spLocks noChangeArrowheads="1"/>
          </p:cNvSpPr>
          <p:nvPr/>
        </p:nvSpPr>
        <p:spPr bwMode="auto">
          <a:xfrm flipH="1">
            <a:off x="6462713" y="3036888"/>
            <a:ext cx="1168400" cy="1130300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87061" name="Oval 106"/>
          <p:cNvSpPr>
            <a:spLocks noChangeArrowheads="1"/>
          </p:cNvSpPr>
          <p:nvPr/>
        </p:nvSpPr>
        <p:spPr bwMode="auto">
          <a:xfrm>
            <a:off x="6973888" y="411797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87062" name="Oval 106"/>
          <p:cNvSpPr>
            <a:spLocks noChangeArrowheads="1"/>
          </p:cNvSpPr>
          <p:nvPr/>
        </p:nvSpPr>
        <p:spPr bwMode="auto">
          <a:xfrm>
            <a:off x="7540625" y="356076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87063" name="Oval 106"/>
          <p:cNvSpPr>
            <a:spLocks noChangeArrowheads="1"/>
          </p:cNvSpPr>
          <p:nvPr/>
        </p:nvSpPr>
        <p:spPr bwMode="auto">
          <a:xfrm>
            <a:off x="7539038" y="188436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87064" name="Oval 106"/>
          <p:cNvSpPr>
            <a:spLocks noChangeArrowheads="1"/>
          </p:cNvSpPr>
          <p:nvPr/>
        </p:nvSpPr>
        <p:spPr bwMode="auto">
          <a:xfrm>
            <a:off x="6354763" y="190023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87065" name="Oval 106"/>
          <p:cNvSpPr>
            <a:spLocks noChangeArrowheads="1"/>
          </p:cNvSpPr>
          <p:nvPr/>
        </p:nvSpPr>
        <p:spPr bwMode="auto">
          <a:xfrm>
            <a:off x="6356350" y="337502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87066" name="Oval 106"/>
          <p:cNvSpPr>
            <a:spLocks noChangeArrowheads="1"/>
          </p:cNvSpPr>
          <p:nvPr/>
        </p:nvSpPr>
        <p:spPr bwMode="auto">
          <a:xfrm>
            <a:off x="5854700" y="384810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87067" name="Oval 106"/>
          <p:cNvSpPr>
            <a:spLocks noChangeArrowheads="1"/>
          </p:cNvSpPr>
          <p:nvPr/>
        </p:nvSpPr>
        <p:spPr bwMode="auto">
          <a:xfrm>
            <a:off x="6335713" y="262096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87068" name="Oval 106"/>
          <p:cNvSpPr>
            <a:spLocks noChangeArrowheads="1"/>
          </p:cNvSpPr>
          <p:nvPr/>
        </p:nvSpPr>
        <p:spPr bwMode="auto">
          <a:xfrm>
            <a:off x="7556500" y="280352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63" name="Text Box 8">
            <a:extLst>
              <a:ext uri="{FF2B5EF4-FFF2-40B4-BE49-F238E27FC236}">
                <a16:creationId xmlns:a16="http://schemas.microsoft.com/office/drawing/2014/main" id="{1ADE589E-84D3-4615-97D2-C9C10C92F1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8138" y="85725"/>
            <a:ext cx="7292975" cy="6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pPr defTabSz="793750" eaLnBrk="0" hangingPunct="0"/>
            <a:r>
              <a:rPr lang="en-US" altLang="de-DE" b="1" dirty="0"/>
              <a:t>F-25.10 </a:t>
            </a:r>
            <a:r>
              <a:rPr lang="en-US" b="1" dirty="0" err="1"/>
              <a:t>Drücken-Drücken-Ziehen</a:t>
            </a:r>
            <a:r>
              <a:rPr lang="en-US" b="1" dirty="0"/>
              <a:t> Humpty Bump </a:t>
            </a:r>
            <a:r>
              <a:rPr lang="en-US" b="1" dirty="0" err="1"/>
              <a:t>mit</a:t>
            </a:r>
            <a:r>
              <a:rPr lang="en-US" b="1" dirty="0"/>
              <a:t> </a:t>
            </a:r>
            <a:r>
              <a:rPr lang="en-US" b="1" dirty="0" err="1"/>
              <a:t>halber</a:t>
            </a:r>
            <a:r>
              <a:rPr lang="en-US" b="1" dirty="0"/>
              <a:t> Rolle, 	 </a:t>
            </a:r>
            <a:r>
              <a:rPr lang="en-US" b="1" dirty="0" err="1"/>
              <a:t>eineinhalber</a:t>
            </a:r>
            <a:r>
              <a:rPr lang="en-US" b="1" dirty="0"/>
              <a:t> Rolle</a:t>
            </a:r>
            <a:endParaRPr lang="de-DE" altLang="de-DE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ext Box 114"/>
          <p:cNvSpPr txBox="1">
            <a:spLocks noChangeArrowheads="1"/>
          </p:cNvSpPr>
          <p:nvPr/>
        </p:nvSpPr>
        <p:spPr bwMode="auto">
          <a:xfrm>
            <a:off x="1454150" y="147638"/>
            <a:ext cx="7758113" cy="6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pPr defTabSz="793750" eaLnBrk="0" hangingPunct="0"/>
            <a:r>
              <a:rPr lang="en-US" altLang="de-DE" b="1" dirty="0"/>
              <a:t>F-25.11 </a:t>
            </a:r>
            <a:r>
              <a:rPr lang="en-US" b="1" dirty="0" err="1"/>
              <a:t>Messerflug-Dreieck</a:t>
            </a:r>
            <a:r>
              <a:rPr lang="en-US" b="1" dirty="0"/>
              <a:t> </a:t>
            </a:r>
            <a:r>
              <a:rPr lang="en-US" b="1" dirty="0" err="1"/>
              <a:t>mit</a:t>
            </a:r>
            <a:r>
              <a:rPr lang="en-US" b="1" dirty="0"/>
              <a:t> </a:t>
            </a:r>
            <a:r>
              <a:rPr lang="en-US" b="1" dirty="0" err="1"/>
              <a:t>integrierter</a:t>
            </a:r>
            <a:r>
              <a:rPr lang="en-US" b="1" dirty="0"/>
              <a:t> </a:t>
            </a:r>
            <a:r>
              <a:rPr lang="en-US" b="1" dirty="0" err="1"/>
              <a:t>Viertelrolle</a:t>
            </a:r>
            <a:r>
              <a:rPr lang="en-US" b="1" dirty="0"/>
              <a:t>, </a:t>
            </a:r>
            <a:r>
              <a:rPr lang="en-US" b="1" dirty="0" err="1"/>
              <a:t>halber</a:t>
            </a:r>
            <a:r>
              <a:rPr lang="en-US" b="1" dirty="0"/>
              <a:t> Rolle, 	 </a:t>
            </a:r>
            <a:r>
              <a:rPr lang="en-US" b="1" dirty="0" err="1"/>
              <a:t>halber</a:t>
            </a:r>
            <a:r>
              <a:rPr lang="en-US" b="1" dirty="0"/>
              <a:t> </a:t>
            </a:r>
            <a:r>
              <a:rPr lang="en-US" b="1" dirty="0" err="1"/>
              <a:t>integrierter</a:t>
            </a:r>
            <a:r>
              <a:rPr lang="en-US" b="1" dirty="0"/>
              <a:t> Rolle, </a:t>
            </a:r>
            <a:r>
              <a:rPr lang="en-US" b="1" dirty="0" err="1"/>
              <a:t>halber</a:t>
            </a:r>
            <a:r>
              <a:rPr lang="en-US" b="1" dirty="0"/>
              <a:t> Rolle, </a:t>
            </a:r>
            <a:r>
              <a:rPr lang="en-US" b="1" dirty="0" err="1"/>
              <a:t>integrierter</a:t>
            </a:r>
            <a:r>
              <a:rPr lang="en-US" b="1" dirty="0"/>
              <a:t> </a:t>
            </a:r>
            <a:r>
              <a:rPr lang="en-US" b="1" dirty="0" err="1"/>
              <a:t>Viertelrolle</a:t>
            </a:r>
            <a:endParaRPr lang="en-GB" altLang="de-DE" b="1" dirty="0"/>
          </a:p>
        </p:txBody>
      </p:sp>
      <p:sp>
        <p:nvSpPr>
          <p:cNvPr id="88066" name="Text Box 130"/>
          <p:cNvSpPr txBox="1">
            <a:spLocks noChangeArrowheads="1"/>
          </p:cNvSpPr>
          <p:nvPr/>
        </p:nvSpPr>
        <p:spPr bwMode="auto">
          <a:xfrm>
            <a:off x="7886700" y="6546850"/>
            <a:ext cx="10668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de-DE" altLang="de-DE" sz="1200" b="1"/>
              <a:t>F-25.11.01</a:t>
            </a:r>
            <a:endParaRPr lang="de-DE" altLang="de-DE"/>
          </a:p>
        </p:txBody>
      </p:sp>
      <p:sp>
        <p:nvSpPr>
          <p:cNvPr id="88067" name="Text Box 305"/>
          <p:cNvSpPr txBox="1">
            <a:spLocks noChangeArrowheads="1"/>
          </p:cNvSpPr>
          <p:nvPr/>
        </p:nvSpPr>
        <p:spPr bwMode="auto">
          <a:xfrm>
            <a:off x="299432" y="5085140"/>
            <a:ext cx="8648700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/>
            <a:r>
              <a:rPr lang="en-US" sz="1600" b="1" dirty="0" err="1"/>
              <a:t>Aus</a:t>
            </a:r>
            <a:r>
              <a:rPr lang="en-US" sz="1600" b="1" dirty="0"/>
              <a:t> dem </a:t>
            </a:r>
            <a:r>
              <a:rPr lang="en-US" sz="1600" b="1" dirty="0" err="1"/>
              <a:t>Normalflug</a:t>
            </a:r>
            <a:r>
              <a:rPr lang="en-US" sz="1600" b="1" dirty="0"/>
              <a:t>, </a:t>
            </a:r>
            <a:r>
              <a:rPr lang="en-US" sz="1600" b="1" dirty="0" err="1"/>
              <a:t>fliege</a:t>
            </a:r>
            <a:r>
              <a:rPr lang="en-US" sz="1600" b="1" dirty="0"/>
              <a:t> </a:t>
            </a:r>
            <a:r>
              <a:rPr lang="en-US" sz="1600" b="1" dirty="0" err="1"/>
              <a:t>über</a:t>
            </a:r>
            <a:r>
              <a:rPr lang="en-US" sz="1600" b="1" dirty="0"/>
              <a:t> die Mitte des </a:t>
            </a:r>
            <a:r>
              <a:rPr lang="en-US" sz="1600" b="1" dirty="0" err="1"/>
              <a:t>Flugraumes</a:t>
            </a:r>
            <a:r>
              <a:rPr lang="en-US" sz="1600" b="1" dirty="0"/>
              <a:t> </a:t>
            </a:r>
            <a:r>
              <a:rPr lang="en-US" sz="1600" b="1" dirty="0" err="1"/>
              <a:t>hinaus</a:t>
            </a:r>
            <a:r>
              <a:rPr lang="en-US" sz="1600" b="1" dirty="0"/>
              <a:t>, </a:t>
            </a:r>
            <a:r>
              <a:rPr lang="en-US" sz="1600" b="1" dirty="0" err="1"/>
              <a:t>ziehe</a:t>
            </a:r>
            <a:r>
              <a:rPr lang="en-US" sz="1600" b="1" dirty="0"/>
              <a:t> </a:t>
            </a:r>
            <a:r>
              <a:rPr lang="en-US" sz="1600" b="1" dirty="0" err="1"/>
              <a:t>durch</a:t>
            </a:r>
            <a:r>
              <a:rPr lang="en-US" sz="1600" b="1" dirty="0"/>
              <a:t> </a:t>
            </a:r>
            <a:r>
              <a:rPr lang="en-US" sz="1600" b="1" dirty="0" err="1"/>
              <a:t>einen</a:t>
            </a:r>
            <a:r>
              <a:rPr lang="en-US" sz="1600" b="1" dirty="0"/>
              <a:t> </a:t>
            </a:r>
            <a:br>
              <a:rPr lang="en-US" sz="1600" b="1" dirty="0"/>
            </a:br>
            <a:r>
              <a:rPr lang="en-US" sz="1600" b="1" dirty="0"/>
              <a:t>⅜ Looping </a:t>
            </a:r>
            <a:r>
              <a:rPr lang="en-US" sz="1600" b="1" dirty="0" err="1"/>
              <a:t>mit</a:t>
            </a:r>
            <a:r>
              <a:rPr lang="en-US" sz="1600" b="1" dirty="0"/>
              <a:t> </a:t>
            </a:r>
            <a:r>
              <a:rPr lang="en-US" sz="1600" b="1" dirty="0" err="1"/>
              <a:t>integrierter</a:t>
            </a:r>
            <a:r>
              <a:rPr lang="en-US" sz="1600" b="1" dirty="0"/>
              <a:t> ¼ Rolle in </a:t>
            </a:r>
            <a:r>
              <a:rPr lang="en-US" sz="1600" b="1" dirty="0" err="1"/>
              <a:t>einen</a:t>
            </a:r>
            <a:r>
              <a:rPr lang="en-US" sz="1600" b="1" dirty="0"/>
              <a:t> 45° </a:t>
            </a:r>
            <a:r>
              <a:rPr lang="en-US" sz="1600" b="1" dirty="0" err="1"/>
              <a:t>Messersteigflug</a:t>
            </a:r>
            <a:r>
              <a:rPr lang="en-US" sz="1600" b="1" dirty="0"/>
              <a:t>, </a:t>
            </a:r>
            <a:r>
              <a:rPr lang="en-US" sz="1600" b="1" dirty="0" err="1"/>
              <a:t>fliege</a:t>
            </a:r>
            <a:r>
              <a:rPr lang="en-US" sz="1600" b="1" dirty="0"/>
              <a:t> </a:t>
            </a:r>
            <a:r>
              <a:rPr lang="en-US" sz="1600" b="1" dirty="0" err="1"/>
              <a:t>eine</a:t>
            </a:r>
            <a:r>
              <a:rPr lang="en-US" sz="1600" b="1" dirty="0"/>
              <a:t> ½ Rolle, </a:t>
            </a:r>
            <a:r>
              <a:rPr lang="en-US" sz="1600" b="1" dirty="0" err="1"/>
              <a:t>fliege</a:t>
            </a:r>
            <a:r>
              <a:rPr lang="en-US" sz="1600" b="1" dirty="0"/>
              <a:t> </a:t>
            </a:r>
            <a:r>
              <a:rPr lang="en-US" sz="1600" b="1" dirty="0" err="1"/>
              <a:t>einen</a:t>
            </a:r>
            <a:r>
              <a:rPr lang="en-US" sz="1600" b="1" dirty="0"/>
              <a:t> ¼ </a:t>
            </a:r>
            <a:r>
              <a:rPr lang="en-US" sz="1600" b="1" dirty="0" err="1"/>
              <a:t>Messerflug­looping</a:t>
            </a:r>
            <a:r>
              <a:rPr lang="en-US" sz="1600" b="1" dirty="0"/>
              <a:t> </a:t>
            </a:r>
            <a:r>
              <a:rPr lang="en-US" sz="1600" b="1" dirty="0" err="1"/>
              <a:t>mit</a:t>
            </a:r>
            <a:r>
              <a:rPr lang="en-US" sz="1600" b="1" dirty="0"/>
              <a:t> </a:t>
            </a:r>
            <a:r>
              <a:rPr lang="en-US" sz="1600" b="1" dirty="0" err="1"/>
              <a:t>integrierter</a:t>
            </a:r>
            <a:r>
              <a:rPr lang="en-US" sz="1600" b="1" dirty="0"/>
              <a:t> ½ Rolle in </a:t>
            </a:r>
            <a:r>
              <a:rPr lang="en-US" sz="1600" b="1" dirty="0" err="1"/>
              <a:t>einen</a:t>
            </a:r>
            <a:r>
              <a:rPr lang="en-US" sz="1600" b="1" dirty="0"/>
              <a:t> 45° </a:t>
            </a:r>
            <a:r>
              <a:rPr lang="en-US" sz="1600" b="1" dirty="0" err="1"/>
              <a:t>Messerabwärts-flug</a:t>
            </a:r>
            <a:r>
              <a:rPr lang="en-US" sz="1600" b="1" dirty="0"/>
              <a:t>, </a:t>
            </a:r>
            <a:r>
              <a:rPr lang="en-US" sz="1600" b="1" dirty="0" err="1"/>
              <a:t>fliege</a:t>
            </a:r>
            <a:r>
              <a:rPr lang="en-US" sz="1600" b="1" dirty="0"/>
              <a:t> </a:t>
            </a:r>
            <a:r>
              <a:rPr lang="en-US" sz="1600" b="1" dirty="0" err="1"/>
              <a:t>eine</a:t>
            </a:r>
            <a:r>
              <a:rPr lang="en-US" sz="1600" b="1" dirty="0"/>
              <a:t> ½ Rolle, </a:t>
            </a:r>
            <a:r>
              <a:rPr lang="en-US" sz="1600" b="1" dirty="0" err="1"/>
              <a:t>fliege</a:t>
            </a:r>
            <a:r>
              <a:rPr lang="en-US" sz="1600" b="1" dirty="0"/>
              <a:t> </a:t>
            </a:r>
            <a:r>
              <a:rPr lang="en-US" sz="1600" b="1" dirty="0" err="1"/>
              <a:t>einen</a:t>
            </a:r>
            <a:r>
              <a:rPr lang="en-US" sz="1600" b="1" dirty="0"/>
              <a:t> ⅜ </a:t>
            </a:r>
            <a:r>
              <a:rPr lang="en-US" sz="1600" b="1" dirty="0" err="1"/>
              <a:t>Messer­flug­looping</a:t>
            </a:r>
            <a:r>
              <a:rPr lang="en-US" sz="1600" b="1" dirty="0"/>
              <a:t> </a:t>
            </a:r>
            <a:r>
              <a:rPr lang="en-US" sz="1600" b="1" dirty="0" err="1"/>
              <a:t>mit</a:t>
            </a:r>
            <a:r>
              <a:rPr lang="en-US" sz="1600" b="1" dirty="0"/>
              <a:t> </a:t>
            </a:r>
            <a:r>
              <a:rPr lang="en-US" sz="1600" b="1" dirty="0" err="1"/>
              <a:t>integrierter</a:t>
            </a:r>
            <a:r>
              <a:rPr lang="en-US" sz="1600" b="1" dirty="0"/>
              <a:t> ¼ Rolle, </a:t>
            </a:r>
            <a:r>
              <a:rPr lang="en-US" sz="1600" b="1" dirty="0" err="1"/>
              <a:t>Ausflug</a:t>
            </a:r>
            <a:r>
              <a:rPr lang="en-US" sz="1600" b="1" dirty="0"/>
              <a:t> </a:t>
            </a:r>
            <a:r>
              <a:rPr lang="en-US" sz="1600" b="1" dirty="0" err="1"/>
              <a:t>im</a:t>
            </a:r>
            <a:r>
              <a:rPr lang="en-US" sz="1600" b="1" dirty="0"/>
              <a:t> </a:t>
            </a:r>
            <a:r>
              <a:rPr lang="en-US" sz="1600" b="1" dirty="0" err="1"/>
              <a:t>Normalflug</a:t>
            </a:r>
            <a:r>
              <a:rPr lang="en-US" sz="1600" b="1" dirty="0"/>
              <a:t>. </a:t>
            </a:r>
            <a:endParaRPr lang="de-DE" altLang="de-DE" sz="1600" b="1" dirty="0"/>
          </a:p>
        </p:txBody>
      </p:sp>
      <p:pic>
        <p:nvPicPr>
          <p:cNvPr id="88068" name="Picture 1070" descr="messerflugfliege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497071">
            <a:off x="2982913" y="2416175"/>
            <a:ext cx="1100137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8069" name="Gruppieren 2"/>
          <p:cNvGrpSpPr>
            <a:grpSpLocks/>
          </p:cNvGrpSpPr>
          <p:nvPr/>
        </p:nvGrpSpPr>
        <p:grpSpPr bwMode="auto">
          <a:xfrm>
            <a:off x="2389188" y="1409700"/>
            <a:ext cx="4575175" cy="2965450"/>
            <a:chOff x="2389239" y="1410177"/>
            <a:chExt cx="4574672" cy="2964205"/>
          </a:xfrm>
        </p:grpSpPr>
        <p:grpSp>
          <p:nvGrpSpPr>
            <p:cNvPr id="88133" name="Group 307"/>
            <p:cNvGrpSpPr>
              <a:grpSpLocks/>
            </p:cNvGrpSpPr>
            <p:nvPr/>
          </p:nvGrpSpPr>
          <p:grpSpPr bwMode="auto">
            <a:xfrm rot="21443528" flipV="1">
              <a:off x="4894514" y="2455548"/>
              <a:ext cx="946654" cy="320832"/>
              <a:chOff x="4875" y="7237"/>
              <a:chExt cx="4230" cy="1883"/>
            </a:xfrm>
          </p:grpSpPr>
          <p:sp>
            <p:nvSpPr>
              <p:cNvPr id="88159" name="Arc 308"/>
              <p:cNvSpPr>
                <a:spLocks/>
              </p:cNvSpPr>
              <p:nvPr/>
            </p:nvSpPr>
            <p:spPr bwMode="auto">
              <a:xfrm>
                <a:off x="4875" y="7237"/>
                <a:ext cx="3990" cy="1343"/>
              </a:xfrm>
              <a:custGeom>
                <a:avLst/>
                <a:gdLst>
                  <a:gd name="T0" fmla="*/ 0 w 21600"/>
                  <a:gd name="T1" fmla="*/ 0 h 14058"/>
                  <a:gd name="T2" fmla="*/ 0 w 21600"/>
                  <a:gd name="T3" fmla="*/ 0 h 14058"/>
                  <a:gd name="T4" fmla="*/ 0 w 21600"/>
                  <a:gd name="T5" fmla="*/ 0 h 1405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4058"/>
                  <a:gd name="T11" fmla="*/ 21600 w 21600"/>
                  <a:gd name="T12" fmla="*/ 14058 h 140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4058" fill="none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</a:path>
                  <a:path w="21600" h="14058" stroke="0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  <a:lnTo>
                      <a:pt x="0" y="14058"/>
                    </a:lnTo>
                    <a:lnTo>
                      <a:pt x="16399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8160" name="AutoShape 309"/>
              <p:cNvSpPr>
                <a:spLocks noChangeArrowheads="1"/>
              </p:cNvSpPr>
              <p:nvPr/>
            </p:nvSpPr>
            <p:spPr bwMode="auto">
              <a:xfrm rot="10800000" flipH="1">
                <a:off x="8580" y="8505"/>
                <a:ext cx="525" cy="615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</p:grpSp>
        <p:grpSp>
          <p:nvGrpSpPr>
            <p:cNvPr id="88134" name="Group 307"/>
            <p:cNvGrpSpPr>
              <a:grpSpLocks/>
            </p:cNvGrpSpPr>
            <p:nvPr/>
          </p:nvGrpSpPr>
          <p:grpSpPr bwMode="auto">
            <a:xfrm rot="4577525" flipH="1">
              <a:off x="3177391" y="2779812"/>
              <a:ext cx="1002702" cy="284947"/>
              <a:chOff x="4875" y="7237"/>
              <a:chExt cx="4230" cy="1883"/>
            </a:xfrm>
          </p:grpSpPr>
          <p:sp>
            <p:nvSpPr>
              <p:cNvPr id="88157" name="Arc 308"/>
              <p:cNvSpPr>
                <a:spLocks/>
              </p:cNvSpPr>
              <p:nvPr/>
            </p:nvSpPr>
            <p:spPr bwMode="auto">
              <a:xfrm>
                <a:off x="4875" y="7237"/>
                <a:ext cx="3990" cy="1343"/>
              </a:xfrm>
              <a:custGeom>
                <a:avLst/>
                <a:gdLst>
                  <a:gd name="T0" fmla="*/ 0 w 21600"/>
                  <a:gd name="T1" fmla="*/ 0 h 14058"/>
                  <a:gd name="T2" fmla="*/ 0 w 21600"/>
                  <a:gd name="T3" fmla="*/ 0 h 14058"/>
                  <a:gd name="T4" fmla="*/ 0 w 21600"/>
                  <a:gd name="T5" fmla="*/ 0 h 1405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4058"/>
                  <a:gd name="T11" fmla="*/ 21600 w 21600"/>
                  <a:gd name="T12" fmla="*/ 14058 h 140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4058" fill="none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</a:path>
                  <a:path w="21600" h="14058" stroke="0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  <a:lnTo>
                      <a:pt x="0" y="14058"/>
                    </a:lnTo>
                    <a:lnTo>
                      <a:pt x="16399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8158" name="AutoShape 309"/>
              <p:cNvSpPr>
                <a:spLocks noChangeArrowheads="1"/>
              </p:cNvSpPr>
              <p:nvPr/>
            </p:nvSpPr>
            <p:spPr bwMode="auto">
              <a:xfrm rot="10800000" flipH="1">
                <a:off x="8580" y="8505"/>
                <a:ext cx="525" cy="615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</p:grpSp>
        <p:sp>
          <p:nvSpPr>
            <p:cNvPr id="88135" name="Arc 639"/>
            <p:cNvSpPr>
              <a:spLocks/>
            </p:cNvSpPr>
            <p:nvPr/>
          </p:nvSpPr>
          <p:spPr bwMode="auto">
            <a:xfrm rot="13955334" flipH="1">
              <a:off x="5915609" y="3612359"/>
              <a:ext cx="493386" cy="473296"/>
            </a:xfrm>
            <a:custGeom>
              <a:avLst/>
              <a:gdLst>
                <a:gd name="T0" fmla="*/ 2147483647 w 27353"/>
                <a:gd name="T1" fmla="*/ 0 h 32346"/>
                <a:gd name="T2" fmla="*/ 0 w 27353"/>
                <a:gd name="T3" fmla="*/ 2147483647 h 32346"/>
                <a:gd name="T4" fmla="*/ 2147483647 w 27353"/>
                <a:gd name="T5" fmla="*/ 2147483647 h 32346"/>
                <a:gd name="T6" fmla="*/ 0 60000 65536"/>
                <a:gd name="T7" fmla="*/ 0 60000 65536"/>
                <a:gd name="T8" fmla="*/ 0 60000 65536"/>
                <a:gd name="T9" fmla="*/ 0 w 27353"/>
                <a:gd name="T10" fmla="*/ 0 h 32346"/>
                <a:gd name="T11" fmla="*/ 27353 w 27353"/>
                <a:gd name="T12" fmla="*/ 32346 h 323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353" h="32346" fill="none" extrusionOk="0">
                  <a:moveTo>
                    <a:pt x="24490" y="-1"/>
                  </a:moveTo>
                  <a:cubicBezTo>
                    <a:pt x="26366" y="3270"/>
                    <a:pt x="27353" y="6975"/>
                    <a:pt x="27353" y="10746"/>
                  </a:cubicBezTo>
                  <a:cubicBezTo>
                    <a:pt x="27353" y="22675"/>
                    <a:pt x="17682" y="32346"/>
                    <a:pt x="5753" y="32346"/>
                  </a:cubicBezTo>
                  <a:cubicBezTo>
                    <a:pt x="3808" y="32345"/>
                    <a:pt x="1873" y="32083"/>
                    <a:pt x="0" y="31565"/>
                  </a:cubicBezTo>
                </a:path>
                <a:path w="27353" h="32346" stroke="0" extrusionOk="0">
                  <a:moveTo>
                    <a:pt x="24490" y="-1"/>
                  </a:moveTo>
                  <a:cubicBezTo>
                    <a:pt x="26366" y="3270"/>
                    <a:pt x="27353" y="6975"/>
                    <a:pt x="27353" y="10746"/>
                  </a:cubicBezTo>
                  <a:cubicBezTo>
                    <a:pt x="27353" y="22675"/>
                    <a:pt x="17682" y="32346"/>
                    <a:pt x="5753" y="32346"/>
                  </a:cubicBezTo>
                  <a:cubicBezTo>
                    <a:pt x="3808" y="32345"/>
                    <a:pt x="1873" y="32083"/>
                    <a:pt x="0" y="31565"/>
                  </a:cubicBezTo>
                  <a:lnTo>
                    <a:pt x="5753" y="10746"/>
                  </a:lnTo>
                  <a:lnTo>
                    <a:pt x="24490" y="-1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136" name="Line 641"/>
            <p:cNvSpPr>
              <a:spLocks noChangeShapeType="1"/>
            </p:cNvSpPr>
            <p:nvPr/>
          </p:nvSpPr>
          <p:spPr bwMode="auto">
            <a:xfrm flipH="1">
              <a:off x="3172518" y="1882321"/>
              <a:ext cx="1243244" cy="1526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137" name="Line 642"/>
            <p:cNvSpPr>
              <a:spLocks noChangeShapeType="1"/>
            </p:cNvSpPr>
            <p:nvPr/>
          </p:nvSpPr>
          <p:spPr bwMode="auto">
            <a:xfrm>
              <a:off x="4842399" y="1853191"/>
              <a:ext cx="1353240" cy="16531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138" name="Arc 643"/>
            <p:cNvSpPr>
              <a:spLocks/>
            </p:cNvSpPr>
            <p:nvPr/>
          </p:nvSpPr>
          <p:spPr bwMode="auto">
            <a:xfrm rot="-5400000">
              <a:off x="4450007" y="1741626"/>
              <a:ext cx="361476" cy="413305"/>
            </a:xfrm>
            <a:custGeom>
              <a:avLst/>
              <a:gdLst>
                <a:gd name="T0" fmla="*/ 2147483647 w 21600"/>
                <a:gd name="T1" fmla="*/ 0 h 29582"/>
                <a:gd name="T2" fmla="*/ 2147483647 w 21600"/>
                <a:gd name="T3" fmla="*/ 2147483647 h 29582"/>
                <a:gd name="T4" fmla="*/ 0 w 21600"/>
                <a:gd name="T5" fmla="*/ 2147483647 h 2958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9582"/>
                <a:gd name="T11" fmla="*/ 21600 w 21600"/>
                <a:gd name="T12" fmla="*/ 29582 h 295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9582" fill="none" extrusionOk="0">
                  <a:moveTo>
                    <a:pt x="14372" y="-1"/>
                  </a:moveTo>
                  <a:cubicBezTo>
                    <a:pt x="18970" y="4098"/>
                    <a:pt x="21600" y="9964"/>
                    <a:pt x="21600" y="16124"/>
                  </a:cubicBezTo>
                  <a:cubicBezTo>
                    <a:pt x="21600" y="21013"/>
                    <a:pt x="19941" y="25757"/>
                    <a:pt x="16895" y="29582"/>
                  </a:cubicBezTo>
                </a:path>
                <a:path w="21600" h="29582" stroke="0" extrusionOk="0">
                  <a:moveTo>
                    <a:pt x="14372" y="-1"/>
                  </a:moveTo>
                  <a:cubicBezTo>
                    <a:pt x="18970" y="4098"/>
                    <a:pt x="21600" y="9964"/>
                    <a:pt x="21600" y="16124"/>
                  </a:cubicBezTo>
                  <a:cubicBezTo>
                    <a:pt x="21600" y="21013"/>
                    <a:pt x="19941" y="25757"/>
                    <a:pt x="16895" y="29582"/>
                  </a:cubicBezTo>
                  <a:lnTo>
                    <a:pt x="0" y="16124"/>
                  </a:lnTo>
                  <a:lnTo>
                    <a:pt x="14372" y="-1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139" name="Arc 644"/>
            <p:cNvSpPr>
              <a:spLocks/>
            </p:cNvSpPr>
            <p:nvPr/>
          </p:nvSpPr>
          <p:spPr bwMode="auto">
            <a:xfrm rot="7644666">
              <a:off x="2978553" y="3503552"/>
              <a:ext cx="476256" cy="471630"/>
            </a:xfrm>
            <a:custGeom>
              <a:avLst/>
              <a:gdLst>
                <a:gd name="T0" fmla="*/ 2147483647 w 28343"/>
                <a:gd name="T1" fmla="*/ 0 h 33792"/>
                <a:gd name="T2" fmla="*/ 0 w 28343"/>
                <a:gd name="T3" fmla="*/ 2147483647 h 33792"/>
                <a:gd name="T4" fmla="*/ 2147483647 w 28343"/>
                <a:gd name="T5" fmla="*/ 2147483647 h 33792"/>
                <a:gd name="T6" fmla="*/ 0 60000 65536"/>
                <a:gd name="T7" fmla="*/ 0 60000 65536"/>
                <a:gd name="T8" fmla="*/ 0 60000 65536"/>
                <a:gd name="T9" fmla="*/ 0 w 28343"/>
                <a:gd name="T10" fmla="*/ 0 h 33792"/>
                <a:gd name="T11" fmla="*/ 28343 w 28343"/>
                <a:gd name="T12" fmla="*/ 33792 h 337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343" h="33792" fill="none" extrusionOk="0">
                  <a:moveTo>
                    <a:pt x="24573" y="-1"/>
                  </a:moveTo>
                  <a:cubicBezTo>
                    <a:pt x="27029" y="3591"/>
                    <a:pt x="28343" y="7841"/>
                    <a:pt x="28343" y="12192"/>
                  </a:cubicBezTo>
                  <a:cubicBezTo>
                    <a:pt x="28343" y="24121"/>
                    <a:pt x="18672" y="33792"/>
                    <a:pt x="6743" y="33792"/>
                  </a:cubicBezTo>
                  <a:cubicBezTo>
                    <a:pt x="4452" y="33791"/>
                    <a:pt x="2176" y="33427"/>
                    <a:pt x="0" y="32712"/>
                  </a:cubicBezTo>
                </a:path>
                <a:path w="28343" h="33792" stroke="0" extrusionOk="0">
                  <a:moveTo>
                    <a:pt x="24573" y="-1"/>
                  </a:moveTo>
                  <a:cubicBezTo>
                    <a:pt x="27029" y="3591"/>
                    <a:pt x="28343" y="7841"/>
                    <a:pt x="28343" y="12192"/>
                  </a:cubicBezTo>
                  <a:cubicBezTo>
                    <a:pt x="28343" y="24121"/>
                    <a:pt x="18672" y="33792"/>
                    <a:pt x="6743" y="33792"/>
                  </a:cubicBezTo>
                  <a:cubicBezTo>
                    <a:pt x="4452" y="33791"/>
                    <a:pt x="2176" y="33427"/>
                    <a:pt x="0" y="32712"/>
                  </a:cubicBezTo>
                  <a:lnTo>
                    <a:pt x="6743" y="12192"/>
                  </a:lnTo>
                  <a:lnTo>
                    <a:pt x="24573" y="-1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140" name="Line 645"/>
            <p:cNvSpPr>
              <a:spLocks noChangeShapeType="1"/>
            </p:cNvSpPr>
            <p:nvPr/>
          </p:nvSpPr>
          <p:spPr bwMode="auto">
            <a:xfrm flipV="1">
              <a:off x="3250841" y="4022036"/>
              <a:ext cx="3713070" cy="102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141" name="Line 646"/>
            <p:cNvSpPr>
              <a:spLocks noChangeShapeType="1"/>
            </p:cNvSpPr>
            <p:nvPr/>
          </p:nvSpPr>
          <p:spPr bwMode="auto">
            <a:xfrm>
              <a:off x="2389239" y="4147102"/>
              <a:ext cx="37313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cxnSp>
          <p:nvCxnSpPr>
            <p:cNvPr id="53" name="Gerader Verbinder 52">
              <a:extLst/>
            </p:cNvPr>
            <p:cNvCxnSpPr/>
            <p:nvPr/>
          </p:nvCxnSpPr>
          <p:spPr bwMode="auto">
            <a:xfrm>
              <a:off x="4297204" y="1770389"/>
              <a:ext cx="225400" cy="1983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r Verbinder 53">
              <a:extLst/>
            </p:cNvPr>
            <p:cNvCxnSpPr>
              <a:cxnSpLocks/>
            </p:cNvCxnSpPr>
            <p:nvPr/>
          </p:nvCxnSpPr>
          <p:spPr bwMode="auto">
            <a:xfrm rot="16200000">
              <a:off x="4783755" y="1834625"/>
              <a:ext cx="236438" cy="1968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r Verbinder 54">
              <a:extLst/>
            </p:cNvPr>
            <p:cNvCxnSpPr/>
            <p:nvPr/>
          </p:nvCxnSpPr>
          <p:spPr bwMode="auto">
            <a:xfrm>
              <a:off x="3052741" y="3312791"/>
              <a:ext cx="225400" cy="1983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r Verbinder 55">
              <a:extLst/>
            </p:cNvPr>
            <p:cNvCxnSpPr>
              <a:cxnSpLocks/>
            </p:cNvCxnSpPr>
            <p:nvPr/>
          </p:nvCxnSpPr>
          <p:spPr bwMode="auto">
            <a:xfrm rot="5400000">
              <a:off x="6109966" y="3409558"/>
              <a:ext cx="238025" cy="19682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r Verbinder 56">
              <a:extLst/>
            </p:cNvPr>
            <p:cNvCxnSpPr>
              <a:cxnSpLocks/>
            </p:cNvCxnSpPr>
            <p:nvPr/>
          </p:nvCxnSpPr>
          <p:spPr bwMode="auto">
            <a:xfrm>
              <a:off x="6079770" y="3991956"/>
              <a:ext cx="6349" cy="35545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r Verbinder 57">
              <a:extLst/>
            </p:cNvPr>
            <p:cNvCxnSpPr>
              <a:cxnSpLocks/>
            </p:cNvCxnSpPr>
            <p:nvPr/>
          </p:nvCxnSpPr>
          <p:spPr bwMode="auto">
            <a:xfrm>
              <a:off x="3278141" y="3863422"/>
              <a:ext cx="0" cy="3268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8148" name="Group 688"/>
            <p:cNvGrpSpPr>
              <a:grpSpLocks/>
            </p:cNvGrpSpPr>
            <p:nvPr/>
          </p:nvGrpSpPr>
          <p:grpSpPr bwMode="auto">
            <a:xfrm rot="2791728" flipH="1" flipV="1">
              <a:off x="4523549" y="1632657"/>
              <a:ext cx="762643" cy="317684"/>
              <a:chOff x="4875" y="7237"/>
              <a:chExt cx="4230" cy="1883"/>
            </a:xfrm>
          </p:grpSpPr>
          <p:sp>
            <p:nvSpPr>
              <p:cNvPr id="88155" name="Arc 689"/>
              <p:cNvSpPr>
                <a:spLocks/>
              </p:cNvSpPr>
              <p:nvPr/>
            </p:nvSpPr>
            <p:spPr bwMode="auto">
              <a:xfrm>
                <a:off x="4875" y="7237"/>
                <a:ext cx="3990" cy="1343"/>
              </a:xfrm>
              <a:custGeom>
                <a:avLst/>
                <a:gdLst>
                  <a:gd name="T0" fmla="*/ 0 w 21600"/>
                  <a:gd name="T1" fmla="*/ 0 h 14058"/>
                  <a:gd name="T2" fmla="*/ 0 w 21600"/>
                  <a:gd name="T3" fmla="*/ 0 h 14058"/>
                  <a:gd name="T4" fmla="*/ 0 w 21600"/>
                  <a:gd name="T5" fmla="*/ 0 h 1405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4058"/>
                  <a:gd name="T11" fmla="*/ 21600 w 21600"/>
                  <a:gd name="T12" fmla="*/ 14058 h 140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4058" fill="none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</a:path>
                  <a:path w="21600" h="14058" stroke="0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  <a:lnTo>
                      <a:pt x="0" y="14058"/>
                    </a:lnTo>
                    <a:lnTo>
                      <a:pt x="16399" y="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8156" name="AutoShape 690"/>
              <p:cNvSpPr>
                <a:spLocks noChangeArrowheads="1"/>
              </p:cNvSpPr>
              <p:nvPr/>
            </p:nvSpPr>
            <p:spPr bwMode="auto">
              <a:xfrm rot="10800000" flipH="1">
                <a:off x="8580" y="8505"/>
                <a:ext cx="525" cy="615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de-DE" altLang="de-DE"/>
              </a:p>
            </p:txBody>
          </p:sp>
        </p:grpSp>
        <p:grpSp>
          <p:nvGrpSpPr>
            <p:cNvPr id="88149" name="Group 688"/>
            <p:cNvGrpSpPr>
              <a:grpSpLocks/>
            </p:cNvGrpSpPr>
            <p:nvPr/>
          </p:nvGrpSpPr>
          <p:grpSpPr bwMode="auto">
            <a:xfrm rot="2811152" flipH="1">
              <a:off x="2643061" y="3838438"/>
              <a:ext cx="784818" cy="287069"/>
              <a:chOff x="4875" y="7237"/>
              <a:chExt cx="4230" cy="1883"/>
            </a:xfrm>
          </p:grpSpPr>
          <p:sp>
            <p:nvSpPr>
              <p:cNvPr id="88153" name="Arc 689"/>
              <p:cNvSpPr>
                <a:spLocks/>
              </p:cNvSpPr>
              <p:nvPr/>
            </p:nvSpPr>
            <p:spPr bwMode="auto">
              <a:xfrm>
                <a:off x="4875" y="7237"/>
                <a:ext cx="3990" cy="1343"/>
              </a:xfrm>
              <a:custGeom>
                <a:avLst/>
                <a:gdLst>
                  <a:gd name="T0" fmla="*/ 0 w 21600"/>
                  <a:gd name="T1" fmla="*/ 0 h 14058"/>
                  <a:gd name="T2" fmla="*/ 0 w 21600"/>
                  <a:gd name="T3" fmla="*/ 0 h 14058"/>
                  <a:gd name="T4" fmla="*/ 0 w 21600"/>
                  <a:gd name="T5" fmla="*/ 0 h 1405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4058"/>
                  <a:gd name="T11" fmla="*/ 21600 w 21600"/>
                  <a:gd name="T12" fmla="*/ 14058 h 140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4058" fill="none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</a:path>
                  <a:path w="21600" h="14058" stroke="0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  <a:lnTo>
                      <a:pt x="0" y="14058"/>
                    </a:lnTo>
                    <a:lnTo>
                      <a:pt x="16399" y="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8154" name="AutoShape 690"/>
              <p:cNvSpPr>
                <a:spLocks noChangeArrowheads="1"/>
              </p:cNvSpPr>
              <p:nvPr/>
            </p:nvSpPr>
            <p:spPr bwMode="auto">
              <a:xfrm rot="10800000" flipH="1">
                <a:off x="8580" y="8505"/>
                <a:ext cx="525" cy="615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de-DE" altLang="de-DE"/>
              </a:p>
            </p:txBody>
          </p:sp>
        </p:grpSp>
        <p:grpSp>
          <p:nvGrpSpPr>
            <p:cNvPr id="88150" name="Group 688"/>
            <p:cNvGrpSpPr>
              <a:grpSpLocks/>
            </p:cNvGrpSpPr>
            <p:nvPr/>
          </p:nvGrpSpPr>
          <p:grpSpPr bwMode="auto">
            <a:xfrm rot="13785550" flipH="1">
              <a:off x="5886778" y="3487509"/>
              <a:ext cx="901604" cy="281865"/>
              <a:chOff x="4875" y="7237"/>
              <a:chExt cx="4230" cy="1883"/>
            </a:xfrm>
          </p:grpSpPr>
          <p:sp>
            <p:nvSpPr>
              <p:cNvPr id="88151" name="Arc 689"/>
              <p:cNvSpPr>
                <a:spLocks/>
              </p:cNvSpPr>
              <p:nvPr/>
            </p:nvSpPr>
            <p:spPr bwMode="auto">
              <a:xfrm>
                <a:off x="4875" y="7237"/>
                <a:ext cx="3990" cy="1343"/>
              </a:xfrm>
              <a:custGeom>
                <a:avLst/>
                <a:gdLst>
                  <a:gd name="T0" fmla="*/ 0 w 21600"/>
                  <a:gd name="T1" fmla="*/ 0 h 14058"/>
                  <a:gd name="T2" fmla="*/ 0 w 21600"/>
                  <a:gd name="T3" fmla="*/ 0 h 14058"/>
                  <a:gd name="T4" fmla="*/ 0 w 21600"/>
                  <a:gd name="T5" fmla="*/ 0 h 1405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4058"/>
                  <a:gd name="T11" fmla="*/ 21600 w 21600"/>
                  <a:gd name="T12" fmla="*/ 14058 h 140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4058" fill="none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</a:path>
                  <a:path w="21600" h="14058" stroke="0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  <a:lnTo>
                      <a:pt x="0" y="14058"/>
                    </a:lnTo>
                    <a:lnTo>
                      <a:pt x="16399" y="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8152" name="AutoShape 690"/>
              <p:cNvSpPr>
                <a:spLocks noChangeArrowheads="1"/>
              </p:cNvSpPr>
              <p:nvPr/>
            </p:nvSpPr>
            <p:spPr bwMode="auto">
              <a:xfrm rot="10800000" flipH="1">
                <a:off x="8580" y="8505"/>
                <a:ext cx="525" cy="615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de-DE" altLang="de-DE"/>
              </a:p>
            </p:txBody>
          </p:sp>
        </p:grpSp>
      </p:grpSp>
      <p:sp>
        <p:nvSpPr>
          <p:cNvPr id="74" name="Text Box 145"/>
          <p:cNvSpPr txBox="1">
            <a:spLocks noChangeArrowheads="1"/>
          </p:cNvSpPr>
          <p:nvPr/>
        </p:nvSpPr>
        <p:spPr bwMode="auto">
          <a:xfrm>
            <a:off x="499123" y="3580418"/>
            <a:ext cx="20503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integrierte ¼ Rolle</a:t>
            </a:r>
          </a:p>
        </p:txBody>
      </p:sp>
      <p:sp>
        <p:nvSpPr>
          <p:cNvPr id="88071" name="AutoShape 1210"/>
          <p:cNvSpPr>
            <a:spLocks noChangeArrowheads="1"/>
          </p:cNvSpPr>
          <p:nvPr/>
        </p:nvSpPr>
        <p:spPr bwMode="auto">
          <a:xfrm rot="10743165">
            <a:off x="1944688" y="4071938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AU" altLang="en-US" sz="1400" b="1"/>
          </a:p>
        </p:txBody>
      </p:sp>
      <p:grpSp>
        <p:nvGrpSpPr>
          <p:cNvPr id="88072" name="Group 1211"/>
          <p:cNvGrpSpPr>
            <a:grpSpLocks/>
          </p:cNvGrpSpPr>
          <p:nvPr/>
        </p:nvGrpSpPr>
        <p:grpSpPr bwMode="auto">
          <a:xfrm rot="16361537" flipV="1">
            <a:off x="7325519" y="3785394"/>
            <a:ext cx="371475" cy="550863"/>
            <a:chOff x="2820" y="264"/>
            <a:chExt cx="420" cy="1452"/>
          </a:xfrm>
        </p:grpSpPr>
        <p:sp>
          <p:nvSpPr>
            <p:cNvPr id="88121" name="Line 1212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88122" name="Group 1213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8123" name="Group 1214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8126" name="Group 1215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8128" name="Group 1216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8131" name="Freeform 1217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540278332 w 1153"/>
                        <a:gd name="T1" fmla="*/ 2147483647 h 204"/>
                        <a:gd name="T2" fmla="*/ 1672401282 w 1153"/>
                        <a:gd name="T3" fmla="*/ 2147483647 h 204"/>
                        <a:gd name="T4" fmla="*/ 1783935393 w 1153"/>
                        <a:gd name="T5" fmla="*/ 2147483647 h 204"/>
                        <a:gd name="T6" fmla="*/ 1859984738 w 1153"/>
                        <a:gd name="T7" fmla="*/ 2147483647 h 204"/>
                        <a:gd name="T8" fmla="*/ 1881257335 w 1153"/>
                        <a:gd name="T9" fmla="*/ 2147483647 h 204"/>
                        <a:gd name="T10" fmla="*/ 1881257335 w 1153"/>
                        <a:gd name="T11" fmla="*/ 2147483647 h 204"/>
                        <a:gd name="T12" fmla="*/ 1881257335 w 1153"/>
                        <a:gd name="T13" fmla="*/ 2147483647 h 204"/>
                        <a:gd name="T14" fmla="*/ 1879878948 w 1153"/>
                        <a:gd name="T15" fmla="*/ 2147483647 h 204"/>
                        <a:gd name="T16" fmla="*/ 1871532533 w 1153"/>
                        <a:gd name="T17" fmla="*/ 2147483647 h 204"/>
                        <a:gd name="T18" fmla="*/ 1870009567 w 1153"/>
                        <a:gd name="T19" fmla="*/ 2147483647 h 204"/>
                        <a:gd name="T20" fmla="*/ 1863810087 w 1153"/>
                        <a:gd name="T21" fmla="*/ 2147483647 h 204"/>
                        <a:gd name="T22" fmla="*/ 1846805272 w 1153"/>
                        <a:gd name="T23" fmla="*/ 2147483647 h 204"/>
                        <a:gd name="T24" fmla="*/ 1832340906 w 1153"/>
                        <a:gd name="T25" fmla="*/ 2147483647 h 204"/>
                        <a:gd name="T26" fmla="*/ 1814609937 w 1153"/>
                        <a:gd name="T27" fmla="*/ 2147483647 h 204"/>
                        <a:gd name="T28" fmla="*/ 1657953222 w 1153"/>
                        <a:gd name="T29" fmla="*/ 2147483647 h 204"/>
                        <a:gd name="T30" fmla="*/ 1519249235 w 1153"/>
                        <a:gd name="T31" fmla="*/ 2147483647 h 204"/>
                        <a:gd name="T32" fmla="*/ 1324916250 w 1153"/>
                        <a:gd name="T33" fmla="*/ 2147483647 h 204"/>
                        <a:gd name="T34" fmla="*/ 1005242184 w 1153"/>
                        <a:gd name="T35" fmla="*/ 2147483647 h 204"/>
                        <a:gd name="T36" fmla="*/ 292063525 w 1153"/>
                        <a:gd name="T37" fmla="*/ 2147483647 h 204"/>
                        <a:gd name="T38" fmla="*/ 216910526 w 1153"/>
                        <a:gd name="T39" fmla="*/ 2147483647 h 204"/>
                        <a:gd name="T40" fmla="*/ 24584814 w 1153"/>
                        <a:gd name="T41" fmla="*/ 2147483647 h 204"/>
                        <a:gd name="T42" fmla="*/ 12931171 w 1153"/>
                        <a:gd name="T43" fmla="*/ 2147483647 h 204"/>
                        <a:gd name="T44" fmla="*/ 6090539 w 1153"/>
                        <a:gd name="T45" fmla="*/ 2147483647 h 204"/>
                        <a:gd name="T46" fmla="*/ 0 w 1153"/>
                        <a:gd name="T47" fmla="*/ 2147483647 h 204"/>
                        <a:gd name="T48" fmla="*/ 23232975 w 1153"/>
                        <a:gd name="T49" fmla="*/ 654576777 h 204"/>
                        <a:gd name="T50" fmla="*/ 29306407 w 1153"/>
                        <a:gd name="T51" fmla="*/ 156118670 h 204"/>
                        <a:gd name="T52" fmla="*/ 125345394 w 1153"/>
                        <a:gd name="T53" fmla="*/ 156118670 h 204"/>
                        <a:gd name="T54" fmla="*/ 164369716 w 1153"/>
                        <a:gd name="T55" fmla="*/ 654576777 h 204"/>
                        <a:gd name="T56" fmla="*/ 202051830 w 1153"/>
                        <a:gd name="T57" fmla="*/ 1551018790 h 204"/>
                        <a:gd name="T58" fmla="*/ 354471405 w 1153"/>
                        <a:gd name="T59" fmla="*/ 2147483647 h 204"/>
                        <a:gd name="T60" fmla="*/ 379012779 w 1153"/>
                        <a:gd name="T61" fmla="*/ 2147483647 h 204"/>
                        <a:gd name="T62" fmla="*/ 418045152 w 1153"/>
                        <a:gd name="T63" fmla="*/ 2147483647 h 204"/>
                        <a:gd name="T64" fmla="*/ 1072309729 w 1153"/>
                        <a:gd name="T65" fmla="*/ 2147483647 h 204"/>
                        <a:gd name="T66" fmla="*/ 1112858545 w 1153"/>
                        <a:gd name="T67" fmla="*/ 2147483647 h 204"/>
                        <a:gd name="T68" fmla="*/ 1333578998 w 1153"/>
                        <a:gd name="T69" fmla="*/ 2147483647 h 204"/>
                        <a:gd name="T70" fmla="*/ 1380337621 w 1153"/>
                        <a:gd name="T71" fmla="*/ 2147483647 h 204"/>
                        <a:gd name="T72" fmla="*/ 1424800382 w 1153"/>
                        <a:gd name="T73" fmla="*/ 2147483647 h 204"/>
                        <a:gd name="T74" fmla="*/ 1461690712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8132" name="Freeform 1218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734308515 h 69"/>
                        <a:gd name="T2" fmla="*/ 41523869 w 247"/>
                        <a:gd name="T3" fmla="*/ 1914087360 h 69"/>
                        <a:gd name="T4" fmla="*/ 148313979 w 247"/>
                        <a:gd name="T5" fmla="*/ 2116629774 h 69"/>
                        <a:gd name="T6" fmla="*/ 406598106 w 247"/>
                        <a:gd name="T7" fmla="*/ 2147483647 h 69"/>
                        <a:gd name="T8" fmla="*/ 662292032 w 247"/>
                        <a:gd name="T9" fmla="*/ 2145698093 h 69"/>
                        <a:gd name="T10" fmla="*/ 678397610 w 247"/>
                        <a:gd name="T11" fmla="*/ 1229277403 h 69"/>
                        <a:gd name="T12" fmla="*/ 623161567 w 247"/>
                        <a:gd name="T13" fmla="*/ 965964820 h 69"/>
                        <a:gd name="T14" fmla="*/ 566577387 w 247"/>
                        <a:gd name="T15" fmla="*/ 690543004 h 69"/>
                        <a:gd name="T16" fmla="*/ 508988354 w 247"/>
                        <a:gd name="T17" fmla="*/ 458148727 h 69"/>
                        <a:gd name="T18" fmla="*/ 453427183 w 247"/>
                        <a:gd name="T19" fmla="*/ 231605678 h 69"/>
                        <a:gd name="T20" fmla="*/ 406598106 w 247"/>
                        <a:gd name="T21" fmla="*/ 80782781 h 69"/>
                        <a:gd name="T22" fmla="*/ 360063712 w 247"/>
                        <a:gd name="T23" fmla="*/ 0 h 69"/>
                        <a:gd name="T24" fmla="*/ 304595834 w 247"/>
                        <a:gd name="T25" fmla="*/ 80782781 h 69"/>
                        <a:gd name="T26" fmla="*/ 244034350 w 247"/>
                        <a:gd name="T27" fmla="*/ 202542333 h 69"/>
                        <a:gd name="T28" fmla="*/ 0 w 247"/>
                        <a:gd name="T29" fmla="*/ 73430851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8129" name="Freeform 1219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1293092080 h 33"/>
                      <a:gd name="T8" fmla="*/ 2147483647 w 293"/>
                      <a:gd name="T9" fmla="*/ 1293092080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1293092080 h 33"/>
                      <a:gd name="T16" fmla="*/ 2147483647 w 293"/>
                      <a:gd name="T17" fmla="*/ 1999509138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8130" name="Freeform 1220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3735 h 33"/>
                      <a:gd name="T2" fmla="*/ 0 w 293"/>
                      <a:gd name="T3" fmla="*/ 13361 h 33"/>
                      <a:gd name="T4" fmla="*/ 86 w 293"/>
                      <a:gd name="T5" fmla="*/ 3791 h 33"/>
                      <a:gd name="T6" fmla="*/ 103 w 293"/>
                      <a:gd name="T7" fmla="*/ 1869 h 33"/>
                      <a:gd name="T8" fmla="*/ 121 w 293"/>
                      <a:gd name="T9" fmla="*/ 1869 h 33"/>
                      <a:gd name="T10" fmla="*/ 141 w 293"/>
                      <a:gd name="T11" fmla="*/ 0 h 33"/>
                      <a:gd name="T12" fmla="*/ 153 w 293"/>
                      <a:gd name="T13" fmla="*/ 0 h 33"/>
                      <a:gd name="T14" fmla="*/ 169 w 293"/>
                      <a:gd name="T15" fmla="*/ 1869 h 33"/>
                      <a:gd name="T16" fmla="*/ 182 w 293"/>
                      <a:gd name="T17" fmla="*/ 2662 h 33"/>
                      <a:gd name="T18" fmla="*/ 199 w 293"/>
                      <a:gd name="T19" fmla="*/ 3791 h 33"/>
                      <a:gd name="T20" fmla="*/ 208 w 293"/>
                      <a:gd name="T21" fmla="*/ 5633 h 33"/>
                      <a:gd name="T22" fmla="*/ 216 w 293"/>
                      <a:gd name="T23" fmla="*/ 7689 h 33"/>
                      <a:gd name="T24" fmla="*/ 222 w 293"/>
                      <a:gd name="T25" fmla="*/ 9644 h 33"/>
                      <a:gd name="T26" fmla="*/ 225 w 293"/>
                      <a:gd name="T27" fmla="*/ 11427 h 33"/>
                      <a:gd name="T28" fmla="*/ 226 w 293"/>
                      <a:gd name="T29" fmla="*/ 13735 h 33"/>
                      <a:gd name="T30" fmla="*/ 225 w 293"/>
                      <a:gd name="T31" fmla="*/ 15597 h 33"/>
                      <a:gd name="T32" fmla="*/ 222 w 293"/>
                      <a:gd name="T33" fmla="*/ 18068 h 33"/>
                      <a:gd name="T34" fmla="*/ 216 w 293"/>
                      <a:gd name="T35" fmla="*/ 19562 h 33"/>
                      <a:gd name="T36" fmla="*/ 208 w 293"/>
                      <a:gd name="T37" fmla="*/ 22214 h 33"/>
                      <a:gd name="T38" fmla="*/ 199 w 293"/>
                      <a:gd name="T39" fmla="*/ 23652 h 33"/>
                      <a:gd name="T40" fmla="*/ 182 w 293"/>
                      <a:gd name="T41" fmla="*/ 25013 h 33"/>
                      <a:gd name="T42" fmla="*/ 169 w 293"/>
                      <a:gd name="T43" fmla="*/ 26952 h 33"/>
                      <a:gd name="T44" fmla="*/ 153 w 293"/>
                      <a:gd name="T45" fmla="*/ 27102 h 33"/>
                      <a:gd name="T46" fmla="*/ 142 w 293"/>
                      <a:gd name="T47" fmla="*/ 27102 h 33"/>
                      <a:gd name="T48" fmla="*/ 121 w 293"/>
                      <a:gd name="T49" fmla="*/ 27102 h 33"/>
                      <a:gd name="T50" fmla="*/ 103 w 293"/>
                      <a:gd name="T51" fmla="*/ 26952 h 33"/>
                      <a:gd name="T52" fmla="*/ 86 w 293"/>
                      <a:gd name="T53" fmla="*/ 23652 h 33"/>
                      <a:gd name="T54" fmla="*/ 0 w 293"/>
                      <a:gd name="T55" fmla="*/ 13735 h 33"/>
                      <a:gd name="T56" fmla="*/ 0 w 293"/>
                      <a:gd name="T57" fmla="*/ 1373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8127" name="Line 1221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8124" name="AutoShape 1222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88125" name="Line 1223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88073" name="AutoShape 1183"/>
          <p:cNvSpPr>
            <a:spLocks noChangeArrowheads="1"/>
          </p:cNvSpPr>
          <p:nvPr/>
        </p:nvSpPr>
        <p:spPr bwMode="auto">
          <a:xfrm rot="10800000" flipV="1">
            <a:off x="6713538" y="3932238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AU" altLang="en-US" sz="1400" b="1"/>
          </a:p>
        </p:txBody>
      </p:sp>
      <p:grpSp>
        <p:nvGrpSpPr>
          <p:cNvPr id="88074" name="Group 1267"/>
          <p:cNvGrpSpPr>
            <a:grpSpLocks/>
          </p:cNvGrpSpPr>
          <p:nvPr/>
        </p:nvGrpSpPr>
        <p:grpSpPr bwMode="auto">
          <a:xfrm rot="16361537" flipV="1">
            <a:off x="2551906" y="3896520"/>
            <a:ext cx="371475" cy="550862"/>
            <a:chOff x="2820" y="264"/>
            <a:chExt cx="420" cy="1452"/>
          </a:xfrm>
        </p:grpSpPr>
        <p:sp>
          <p:nvSpPr>
            <p:cNvPr id="88109" name="Line 1268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88110" name="Group 1269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8111" name="Group 1270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8114" name="Group 1271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8116" name="Group 1272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8119" name="Freeform 1273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540278332 w 1153"/>
                        <a:gd name="T1" fmla="*/ 2147483647 h 204"/>
                        <a:gd name="T2" fmla="*/ 1672401282 w 1153"/>
                        <a:gd name="T3" fmla="*/ 2147483647 h 204"/>
                        <a:gd name="T4" fmla="*/ 1783935393 w 1153"/>
                        <a:gd name="T5" fmla="*/ 2147483647 h 204"/>
                        <a:gd name="T6" fmla="*/ 1859984738 w 1153"/>
                        <a:gd name="T7" fmla="*/ 2147483647 h 204"/>
                        <a:gd name="T8" fmla="*/ 1881257335 w 1153"/>
                        <a:gd name="T9" fmla="*/ 2147483647 h 204"/>
                        <a:gd name="T10" fmla="*/ 1881257335 w 1153"/>
                        <a:gd name="T11" fmla="*/ 2147483647 h 204"/>
                        <a:gd name="T12" fmla="*/ 1881257335 w 1153"/>
                        <a:gd name="T13" fmla="*/ 2147483647 h 204"/>
                        <a:gd name="T14" fmla="*/ 1879878948 w 1153"/>
                        <a:gd name="T15" fmla="*/ 2147483647 h 204"/>
                        <a:gd name="T16" fmla="*/ 1871532533 w 1153"/>
                        <a:gd name="T17" fmla="*/ 2147483647 h 204"/>
                        <a:gd name="T18" fmla="*/ 1870009567 w 1153"/>
                        <a:gd name="T19" fmla="*/ 2147483647 h 204"/>
                        <a:gd name="T20" fmla="*/ 1863810087 w 1153"/>
                        <a:gd name="T21" fmla="*/ 2147483647 h 204"/>
                        <a:gd name="T22" fmla="*/ 1846805272 w 1153"/>
                        <a:gd name="T23" fmla="*/ 2147483647 h 204"/>
                        <a:gd name="T24" fmla="*/ 1832340906 w 1153"/>
                        <a:gd name="T25" fmla="*/ 2147483647 h 204"/>
                        <a:gd name="T26" fmla="*/ 1814609937 w 1153"/>
                        <a:gd name="T27" fmla="*/ 2147483647 h 204"/>
                        <a:gd name="T28" fmla="*/ 1657953222 w 1153"/>
                        <a:gd name="T29" fmla="*/ 2147483647 h 204"/>
                        <a:gd name="T30" fmla="*/ 1519249235 w 1153"/>
                        <a:gd name="T31" fmla="*/ 2147483647 h 204"/>
                        <a:gd name="T32" fmla="*/ 1324916250 w 1153"/>
                        <a:gd name="T33" fmla="*/ 2147483647 h 204"/>
                        <a:gd name="T34" fmla="*/ 1005242184 w 1153"/>
                        <a:gd name="T35" fmla="*/ 2147483647 h 204"/>
                        <a:gd name="T36" fmla="*/ 292063525 w 1153"/>
                        <a:gd name="T37" fmla="*/ 2147483647 h 204"/>
                        <a:gd name="T38" fmla="*/ 216910526 w 1153"/>
                        <a:gd name="T39" fmla="*/ 2147483647 h 204"/>
                        <a:gd name="T40" fmla="*/ 24584814 w 1153"/>
                        <a:gd name="T41" fmla="*/ 2147483647 h 204"/>
                        <a:gd name="T42" fmla="*/ 12931171 w 1153"/>
                        <a:gd name="T43" fmla="*/ 2147483647 h 204"/>
                        <a:gd name="T44" fmla="*/ 6090539 w 1153"/>
                        <a:gd name="T45" fmla="*/ 2147483647 h 204"/>
                        <a:gd name="T46" fmla="*/ 0 w 1153"/>
                        <a:gd name="T47" fmla="*/ 2147483647 h 204"/>
                        <a:gd name="T48" fmla="*/ 23232975 w 1153"/>
                        <a:gd name="T49" fmla="*/ 654576777 h 204"/>
                        <a:gd name="T50" fmla="*/ 29306407 w 1153"/>
                        <a:gd name="T51" fmla="*/ 156118670 h 204"/>
                        <a:gd name="T52" fmla="*/ 125345394 w 1153"/>
                        <a:gd name="T53" fmla="*/ 156118670 h 204"/>
                        <a:gd name="T54" fmla="*/ 164369716 w 1153"/>
                        <a:gd name="T55" fmla="*/ 654576777 h 204"/>
                        <a:gd name="T56" fmla="*/ 202051830 w 1153"/>
                        <a:gd name="T57" fmla="*/ 1551018790 h 204"/>
                        <a:gd name="T58" fmla="*/ 354471405 w 1153"/>
                        <a:gd name="T59" fmla="*/ 2147483647 h 204"/>
                        <a:gd name="T60" fmla="*/ 379012779 w 1153"/>
                        <a:gd name="T61" fmla="*/ 2147483647 h 204"/>
                        <a:gd name="T62" fmla="*/ 418045152 w 1153"/>
                        <a:gd name="T63" fmla="*/ 2147483647 h 204"/>
                        <a:gd name="T64" fmla="*/ 1072309729 w 1153"/>
                        <a:gd name="T65" fmla="*/ 2147483647 h 204"/>
                        <a:gd name="T66" fmla="*/ 1112858545 w 1153"/>
                        <a:gd name="T67" fmla="*/ 2147483647 h 204"/>
                        <a:gd name="T68" fmla="*/ 1333578998 w 1153"/>
                        <a:gd name="T69" fmla="*/ 2147483647 h 204"/>
                        <a:gd name="T70" fmla="*/ 1380337621 w 1153"/>
                        <a:gd name="T71" fmla="*/ 2147483647 h 204"/>
                        <a:gd name="T72" fmla="*/ 1424800382 w 1153"/>
                        <a:gd name="T73" fmla="*/ 2147483647 h 204"/>
                        <a:gd name="T74" fmla="*/ 1461690712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8120" name="Freeform 1274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734308515 h 69"/>
                        <a:gd name="T2" fmla="*/ 41523869 w 247"/>
                        <a:gd name="T3" fmla="*/ 1914087360 h 69"/>
                        <a:gd name="T4" fmla="*/ 148313979 w 247"/>
                        <a:gd name="T5" fmla="*/ 2116629774 h 69"/>
                        <a:gd name="T6" fmla="*/ 406598106 w 247"/>
                        <a:gd name="T7" fmla="*/ 2147483647 h 69"/>
                        <a:gd name="T8" fmla="*/ 662292032 w 247"/>
                        <a:gd name="T9" fmla="*/ 2145698093 h 69"/>
                        <a:gd name="T10" fmla="*/ 678397610 w 247"/>
                        <a:gd name="T11" fmla="*/ 1229277403 h 69"/>
                        <a:gd name="T12" fmla="*/ 623161567 w 247"/>
                        <a:gd name="T13" fmla="*/ 965964820 h 69"/>
                        <a:gd name="T14" fmla="*/ 566577387 w 247"/>
                        <a:gd name="T15" fmla="*/ 690543004 h 69"/>
                        <a:gd name="T16" fmla="*/ 508988354 w 247"/>
                        <a:gd name="T17" fmla="*/ 458148727 h 69"/>
                        <a:gd name="T18" fmla="*/ 453427183 w 247"/>
                        <a:gd name="T19" fmla="*/ 231605678 h 69"/>
                        <a:gd name="T20" fmla="*/ 406598106 w 247"/>
                        <a:gd name="T21" fmla="*/ 80782781 h 69"/>
                        <a:gd name="T22" fmla="*/ 360063712 w 247"/>
                        <a:gd name="T23" fmla="*/ 0 h 69"/>
                        <a:gd name="T24" fmla="*/ 304595834 w 247"/>
                        <a:gd name="T25" fmla="*/ 80782781 h 69"/>
                        <a:gd name="T26" fmla="*/ 244034350 w 247"/>
                        <a:gd name="T27" fmla="*/ 202542333 h 69"/>
                        <a:gd name="T28" fmla="*/ 0 w 247"/>
                        <a:gd name="T29" fmla="*/ 73430851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8117" name="Freeform 1275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1293092080 h 33"/>
                      <a:gd name="T8" fmla="*/ 2147483647 w 293"/>
                      <a:gd name="T9" fmla="*/ 1293092080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1293092080 h 33"/>
                      <a:gd name="T16" fmla="*/ 2147483647 w 293"/>
                      <a:gd name="T17" fmla="*/ 1999509138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8118" name="Freeform 1276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3735 h 33"/>
                      <a:gd name="T2" fmla="*/ 0 w 293"/>
                      <a:gd name="T3" fmla="*/ 13361 h 33"/>
                      <a:gd name="T4" fmla="*/ 86 w 293"/>
                      <a:gd name="T5" fmla="*/ 3791 h 33"/>
                      <a:gd name="T6" fmla="*/ 103 w 293"/>
                      <a:gd name="T7" fmla="*/ 1869 h 33"/>
                      <a:gd name="T8" fmla="*/ 121 w 293"/>
                      <a:gd name="T9" fmla="*/ 1869 h 33"/>
                      <a:gd name="T10" fmla="*/ 141 w 293"/>
                      <a:gd name="T11" fmla="*/ 0 h 33"/>
                      <a:gd name="T12" fmla="*/ 153 w 293"/>
                      <a:gd name="T13" fmla="*/ 0 h 33"/>
                      <a:gd name="T14" fmla="*/ 169 w 293"/>
                      <a:gd name="T15" fmla="*/ 1869 h 33"/>
                      <a:gd name="T16" fmla="*/ 182 w 293"/>
                      <a:gd name="T17" fmla="*/ 2662 h 33"/>
                      <a:gd name="T18" fmla="*/ 199 w 293"/>
                      <a:gd name="T19" fmla="*/ 3791 h 33"/>
                      <a:gd name="T20" fmla="*/ 208 w 293"/>
                      <a:gd name="T21" fmla="*/ 5633 h 33"/>
                      <a:gd name="T22" fmla="*/ 216 w 293"/>
                      <a:gd name="T23" fmla="*/ 7689 h 33"/>
                      <a:gd name="T24" fmla="*/ 222 w 293"/>
                      <a:gd name="T25" fmla="*/ 9644 h 33"/>
                      <a:gd name="T26" fmla="*/ 225 w 293"/>
                      <a:gd name="T27" fmla="*/ 11427 h 33"/>
                      <a:gd name="T28" fmla="*/ 226 w 293"/>
                      <a:gd name="T29" fmla="*/ 13735 h 33"/>
                      <a:gd name="T30" fmla="*/ 225 w 293"/>
                      <a:gd name="T31" fmla="*/ 15597 h 33"/>
                      <a:gd name="T32" fmla="*/ 222 w 293"/>
                      <a:gd name="T33" fmla="*/ 18068 h 33"/>
                      <a:gd name="T34" fmla="*/ 216 w 293"/>
                      <a:gd name="T35" fmla="*/ 19562 h 33"/>
                      <a:gd name="T36" fmla="*/ 208 w 293"/>
                      <a:gd name="T37" fmla="*/ 22214 h 33"/>
                      <a:gd name="T38" fmla="*/ 199 w 293"/>
                      <a:gd name="T39" fmla="*/ 23652 h 33"/>
                      <a:gd name="T40" fmla="*/ 182 w 293"/>
                      <a:gd name="T41" fmla="*/ 25013 h 33"/>
                      <a:gd name="T42" fmla="*/ 169 w 293"/>
                      <a:gd name="T43" fmla="*/ 26952 h 33"/>
                      <a:gd name="T44" fmla="*/ 153 w 293"/>
                      <a:gd name="T45" fmla="*/ 27102 h 33"/>
                      <a:gd name="T46" fmla="*/ 142 w 293"/>
                      <a:gd name="T47" fmla="*/ 27102 h 33"/>
                      <a:gd name="T48" fmla="*/ 121 w 293"/>
                      <a:gd name="T49" fmla="*/ 27102 h 33"/>
                      <a:gd name="T50" fmla="*/ 103 w 293"/>
                      <a:gd name="T51" fmla="*/ 26952 h 33"/>
                      <a:gd name="T52" fmla="*/ 86 w 293"/>
                      <a:gd name="T53" fmla="*/ 23652 h 33"/>
                      <a:gd name="T54" fmla="*/ 0 w 293"/>
                      <a:gd name="T55" fmla="*/ 13735 h 33"/>
                      <a:gd name="T56" fmla="*/ 0 w 293"/>
                      <a:gd name="T57" fmla="*/ 1373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8115" name="Line 1277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8112" name="AutoShape 1278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88113" name="Line 1279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88075" name="Group 448"/>
          <p:cNvGrpSpPr>
            <a:grpSpLocks/>
          </p:cNvGrpSpPr>
          <p:nvPr/>
        </p:nvGrpSpPr>
        <p:grpSpPr bwMode="auto">
          <a:xfrm rot="-2863035">
            <a:off x="3814762" y="1898651"/>
            <a:ext cx="709613" cy="608012"/>
            <a:chOff x="4545" y="394"/>
            <a:chExt cx="392" cy="361"/>
          </a:xfrm>
        </p:grpSpPr>
        <p:sp>
          <p:nvSpPr>
            <p:cNvPr id="88102" name="AutoShape 449"/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103" name="Freeform 450"/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166"/>
                <a:gd name="T143" fmla="*/ 116 w 116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104" name="Freeform 451"/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2"/>
                <a:gd name="T79" fmla="*/ 0 h 276"/>
                <a:gd name="T80" fmla="*/ 582 w 58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105" name="Freeform 452"/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0"/>
                <a:gd name="T82" fmla="*/ 0 h 279"/>
                <a:gd name="T83" fmla="*/ 580 w 580"/>
                <a:gd name="T84" fmla="*/ 279 h 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106" name="Freeform 453"/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173"/>
                <a:gd name="T101" fmla="*/ 285 w 285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107" name="Freeform 454"/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173"/>
                <a:gd name="T101" fmla="*/ 284 w 28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108" name="Line 455"/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88076" name="Picture 1070" descr="messerflugfliege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401336">
            <a:off x="4557713" y="1657350"/>
            <a:ext cx="1098550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8077" name="Group 448"/>
          <p:cNvGrpSpPr>
            <a:grpSpLocks/>
          </p:cNvGrpSpPr>
          <p:nvPr/>
        </p:nvGrpSpPr>
        <p:grpSpPr bwMode="auto">
          <a:xfrm rot="2937632">
            <a:off x="5597525" y="2936875"/>
            <a:ext cx="709613" cy="608013"/>
            <a:chOff x="4545" y="394"/>
            <a:chExt cx="392" cy="361"/>
          </a:xfrm>
        </p:grpSpPr>
        <p:sp>
          <p:nvSpPr>
            <p:cNvPr id="88095" name="AutoShape 449"/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096" name="Freeform 450"/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166"/>
                <a:gd name="T143" fmla="*/ 116 w 116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097" name="Freeform 451"/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2"/>
                <a:gd name="T79" fmla="*/ 0 h 276"/>
                <a:gd name="T80" fmla="*/ 582 w 58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098" name="Freeform 452"/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0"/>
                <a:gd name="T82" fmla="*/ 0 h 279"/>
                <a:gd name="T83" fmla="*/ 580 w 580"/>
                <a:gd name="T84" fmla="*/ 279 h 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099" name="Freeform 453"/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173"/>
                <a:gd name="T101" fmla="*/ 285 w 285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100" name="Freeform 454"/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173"/>
                <a:gd name="T101" fmla="*/ 284 w 28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101" name="Line 455"/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8078" name="Group 1267"/>
          <p:cNvGrpSpPr>
            <a:grpSpLocks/>
          </p:cNvGrpSpPr>
          <p:nvPr/>
        </p:nvGrpSpPr>
        <p:grpSpPr bwMode="auto">
          <a:xfrm rot="16361537" flipV="1">
            <a:off x="5341938" y="3946525"/>
            <a:ext cx="338137" cy="430213"/>
            <a:chOff x="2820" y="264"/>
            <a:chExt cx="420" cy="1452"/>
          </a:xfrm>
        </p:grpSpPr>
        <p:sp>
          <p:nvSpPr>
            <p:cNvPr id="88083" name="Line 1268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88084" name="Group 1269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8085" name="Group 1270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8088" name="Group 1271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8090" name="Group 1272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8093" name="Freeform 1273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540278332 w 1153"/>
                        <a:gd name="T1" fmla="*/ 2147483647 h 204"/>
                        <a:gd name="T2" fmla="*/ 1672401282 w 1153"/>
                        <a:gd name="T3" fmla="*/ 2147483647 h 204"/>
                        <a:gd name="T4" fmla="*/ 1783935393 w 1153"/>
                        <a:gd name="T5" fmla="*/ 2147483647 h 204"/>
                        <a:gd name="T6" fmla="*/ 1859984738 w 1153"/>
                        <a:gd name="T7" fmla="*/ 2147483647 h 204"/>
                        <a:gd name="T8" fmla="*/ 1881257335 w 1153"/>
                        <a:gd name="T9" fmla="*/ 2147483647 h 204"/>
                        <a:gd name="T10" fmla="*/ 1881257335 w 1153"/>
                        <a:gd name="T11" fmla="*/ 2147483647 h 204"/>
                        <a:gd name="T12" fmla="*/ 1881257335 w 1153"/>
                        <a:gd name="T13" fmla="*/ 2147483647 h 204"/>
                        <a:gd name="T14" fmla="*/ 1879878948 w 1153"/>
                        <a:gd name="T15" fmla="*/ 2147483647 h 204"/>
                        <a:gd name="T16" fmla="*/ 1871532533 w 1153"/>
                        <a:gd name="T17" fmla="*/ 2147483647 h 204"/>
                        <a:gd name="T18" fmla="*/ 1870009567 w 1153"/>
                        <a:gd name="T19" fmla="*/ 2147483647 h 204"/>
                        <a:gd name="T20" fmla="*/ 1863810087 w 1153"/>
                        <a:gd name="T21" fmla="*/ 2147483647 h 204"/>
                        <a:gd name="T22" fmla="*/ 1846805272 w 1153"/>
                        <a:gd name="T23" fmla="*/ 2147483647 h 204"/>
                        <a:gd name="T24" fmla="*/ 1832340906 w 1153"/>
                        <a:gd name="T25" fmla="*/ 2147483647 h 204"/>
                        <a:gd name="T26" fmla="*/ 1814609937 w 1153"/>
                        <a:gd name="T27" fmla="*/ 2147483647 h 204"/>
                        <a:gd name="T28" fmla="*/ 1657953222 w 1153"/>
                        <a:gd name="T29" fmla="*/ 2147483647 h 204"/>
                        <a:gd name="T30" fmla="*/ 1519249235 w 1153"/>
                        <a:gd name="T31" fmla="*/ 2147483647 h 204"/>
                        <a:gd name="T32" fmla="*/ 1324916250 w 1153"/>
                        <a:gd name="T33" fmla="*/ 2147483647 h 204"/>
                        <a:gd name="T34" fmla="*/ 1005242184 w 1153"/>
                        <a:gd name="T35" fmla="*/ 2147483647 h 204"/>
                        <a:gd name="T36" fmla="*/ 292063525 w 1153"/>
                        <a:gd name="T37" fmla="*/ 2147483647 h 204"/>
                        <a:gd name="T38" fmla="*/ 216910526 w 1153"/>
                        <a:gd name="T39" fmla="*/ 2147483647 h 204"/>
                        <a:gd name="T40" fmla="*/ 24584814 w 1153"/>
                        <a:gd name="T41" fmla="*/ 2147483647 h 204"/>
                        <a:gd name="T42" fmla="*/ 12931171 w 1153"/>
                        <a:gd name="T43" fmla="*/ 2147483647 h 204"/>
                        <a:gd name="T44" fmla="*/ 6090539 w 1153"/>
                        <a:gd name="T45" fmla="*/ 2147483647 h 204"/>
                        <a:gd name="T46" fmla="*/ 0 w 1153"/>
                        <a:gd name="T47" fmla="*/ 2147483647 h 204"/>
                        <a:gd name="T48" fmla="*/ 23232975 w 1153"/>
                        <a:gd name="T49" fmla="*/ 654576777 h 204"/>
                        <a:gd name="T50" fmla="*/ 29306407 w 1153"/>
                        <a:gd name="T51" fmla="*/ 156118670 h 204"/>
                        <a:gd name="T52" fmla="*/ 125345394 w 1153"/>
                        <a:gd name="T53" fmla="*/ 156118670 h 204"/>
                        <a:gd name="T54" fmla="*/ 164369716 w 1153"/>
                        <a:gd name="T55" fmla="*/ 654576777 h 204"/>
                        <a:gd name="T56" fmla="*/ 202051830 w 1153"/>
                        <a:gd name="T57" fmla="*/ 1551018790 h 204"/>
                        <a:gd name="T58" fmla="*/ 354471405 w 1153"/>
                        <a:gd name="T59" fmla="*/ 2147483647 h 204"/>
                        <a:gd name="T60" fmla="*/ 379012779 w 1153"/>
                        <a:gd name="T61" fmla="*/ 2147483647 h 204"/>
                        <a:gd name="T62" fmla="*/ 418045152 w 1153"/>
                        <a:gd name="T63" fmla="*/ 2147483647 h 204"/>
                        <a:gd name="T64" fmla="*/ 1072309729 w 1153"/>
                        <a:gd name="T65" fmla="*/ 2147483647 h 204"/>
                        <a:gd name="T66" fmla="*/ 1112858545 w 1153"/>
                        <a:gd name="T67" fmla="*/ 2147483647 h 204"/>
                        <a:gd name="T68" fmla="*/ 1333578998 w 1153"/>
                        <a:gd name="T69" fmla="*/ 2147483647 h 204"/>
                        <a:gd name="T70" fmla="*/ 1380337621 w 1153"/>
                        <a:gd name="T71" fmla="*/ 2147483647 h 204"/>
                        <a:gd name="T72" fmla="*/ 1424800382 w 1153"/>
                        <a:gd name="T73" fmla="*/ 2147483647 h 204"/>
                        <a:gd name="T74" fmla="*/ 1461690712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8094" name="Freeform 1274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734308515 h 69"/>
                        <a:gd name="T2" fmla="*/ 41523869 w 247"/>
                        <a:gd name="T3" fmla="*/ 1914087360 h 69"/>
                        <a:gd name="T4" fmla="*/ 148313979 w 247"/>
                        <a:gd name="T5" fmla="*/ 2116629774 h 69"/>
                        <a:gd name="T6" fmla="*/ 406598106 w 247"/>
                        <a:gd name="T7" fmla="*/ 2147483647 h 69"/>
                        <a:gd name="T8" fmla="*/ 662292032 w 247"/>
                        <a:gd name="T9" fmla="*/ 2145698093 h 69"/>
                        <a:gd name="T10" fmla="*/ 678397610 w 247"/>
                        <a:gd name="T11" fmla="*/ 1229277403 h 69"/>
                        <a:gd name="T12" fmla="*/ 623161567 w 247"/>
                        <a:gd name="T13" fmla="*/ 965964820 h 69"/>
                        <a:gd name="T14" fmla="*/ 566577387 w 247"/>
                        <a:gd name="T15" fmla="*/ 690543004 h 69"/>
                        <a:gd name="T16" fmla="*/ 508988354 w 247"/>
                        <a:gd name="T17" fmla="*/ 458148727 h 69"/>
                        <a:gd name="T18" fmla="*/ 453427183 w 247"/>
                        <a:gd name="T19" fmla="*/ 231605678 h 69"/>
                        <a:gd name="T20" fmla="*/ 406598106 w 247"/>
                        <a:gd name="T21" fmla="*/ 80782781 h 69"/>
                        <a:gd name="T22" fmla="*/ 360063712 w 247"/>
                        <a:gd name="T23" fmla="*/ 0 h 69"/>
                        <a:gd name="T24" fmla="*/ 304595834 w 247"/>
                        <a:gd name="T25" fmla="*/ 80782781 h 69"/>
                        <a:gd name="T26" fmla="*/ 244034350 w 247"/>
                        <a:gd name="T27" fmla="*/ 202542333 h 69"/>
                        <a:gd name="T28" fmla="*/ 0 w 247"/>
                        <a:gd name="T29" fmla="*/ 73430851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8091" name="Freeform 1275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1293092080 h 33"/>
                      <a:gd name="T8" fmla="*/ 2147483647 w 293"/>
                      <a:gd name="T9" fmla="*/ 1293092080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1293092080 h 33"/>
                      <a:gd name="T16" fmla="*/ 2147483647 w 293"/>
                      <a:gd name="T17" fmla="*/ 1999509138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8092" name="Freeform 1276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3735 h 33"/>
                      <a:gd name="T2" fmla="*/ 0 w 293"/>
                      <a:gd name="T3" fmla="*/ 13361 h 33"/>
                      <a:gd name="T4" fmla="*/ 86 w 293"/>
                      <a:gd name="T5" fmla="*/ 3791 h 33"/>
                      <a:gd name="T6" fmla="*/ 103 w 293"/>
                      <a:gd name="T7" fmla="*/ 1869 h 33"/>
                      <a:gd name="T8" fmla="*/ 121 w 293"/>
                      <a:gd name="T9" fmla="*/ 1869 h 33"/>
                      <a:gd name="T10" fmla="*/ 141 w 293"/>
                      <a:gd name="T11" fmla="*/ 0 h 33"/>
                      <a:gd name="T12" fmla="*/ 153 w 293"/>
                      <a:gd name="T13" fmla="*/ 0 h 33"/>
                      <a:gd name="T14" fmla="*/ 169 w 293"/>
                      <a:gd name="T15" fmla="*/ 1869 h 33"/>
                      <a:gd name="T16" fmla="*/ 182 w 293"/>
                      <a:gd name="T17" fmla="*/ 2662 h 33"/>
                      <a:gd name="T18" fmla="*/ 199 w 293"/>
                      <a:gd name="T19" fmla="*/ 3791 h 33"/>
                      <a:gd name="T20" fmla="*/ 208 w 293"/>
                      <a:gd name="T21" fmla="*/ 5633 h 33"/>
                      <a:gd name="T22" fmla="*/ 216 w 293"/>
                      <a:gd name="T23" fmla="*/ 7689 h 33"/>
                      <a:gd name="T24" fmla="*/ 222 w 293"/>
                      <a:gd name="T25" fmla="*/ 9644 h 33"/>
                      <a:gd name="T26" fmla="*/ 225 w 293"/>
                      <a:gd name="T27" fmla="*/ 11427 h 33"/>
                      <a:gd name="T28" fmla="*/ 226 w 293"/>
                      <a:gd name="T29" fmla="*/ 13735 h 33"/>
                      <a:gd name="T30" fmla="*/ 225 w 293"/>
                      <a:gd name="T31" fmla="*/ 15597 h 33"/>
                      <a:gd name="T32" fmla="*/ 222 w 293"/>
                      <a:gd name="T33" fmla="*/ 18068 h 33"/>
                      <a:gd name="T34" fmla="*/ 216 w 293"/>
                      <a:gd name="T35" fmla="*/ 19562 h 33"/>
                      <a:gd name="T36" fmla="*/ 208 w 293"/>
                      <a:gd name="T37" fmla="*/ 22214 h 33"/>
                      <a:gd name="T38" fmla="*/ 199 w 293"/>
                      <a:gd name="T39" fmla="*/ 23652 h 33"/>
                      <a:gd name="T40" fmla="*/ 182 w 293"/>
                      <a:gd name="T41" fmla="*/ 25013 h 33"/>
                      <a:gd name="T42" fmla="*/ 169 w 293"/>
                      <a:gd name="T43" fmla="*/ 26952 h 33"/>
                      <a:gd name="T44" fmla="*/ 153 w 293"/>
                      <a:gd name="T45" fmla="*/ 27102 h 33"/>
                      <a:gd name="T46" fmla="*/ 142 w 293"/>
                      <a:gd name="T47" fmla="*/ 27102 h 33"/>
                      <a:gd name="T48" fmla="*/ 121 w 293"/>
                      <a:gd name="T49" fmla="*/ 27102 h 33"/>
                      <a:gd name="T50" fmla="*/ 103 w 293"/>
                      <a:gd name="T51" fmla="*/ 26952 h 33"/>
                      <a:gd name="T52" fmla="*/ 86 w 293"/>
                      <a:gd name="T53" fmla="*/ 23652 h 33"/>
                      <a:gd name="T54" fmla="*/ 0 w 293"/>
                      <a:gd name="T55" fmla="*/ 13735 h 33"/>
                      <a:gd name="T56" fmla="*/ 0 w 293"/>
                      <a:gd name="T57" fmla="*/ 1373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8089" name="Line 1277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8086" name="AutoShape 1278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88087" name="Line 1279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34" name="Text Box 145"/>
          <p:cNvSpPr txBox="1">
            <a:spLocks noChangeArrowheads="1"/>
          </p:cNvSpPr>
          <p:nvPr/>
        </p:nvSpPr>
        <p:spPr bwMode="auto">
          <a:xfrm>
            <a:off x="2209800" y="2178050"/>
            <a:ext cx="13096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½ Rolle</a:t>
            </a:r>
          </a:p>
        </p:txBody>
      </p:sp>
      <p:sp>
        <p:nvSpPr>
          <p:cNvPr id="135" name="Text Box 145"/>
          <p:cNvSpPr txBox="1">
            <a:spLocks noChangeArrowheads="1"/>
          </p:cNvSpPr>
          <p:nvPr/>
        </p:nvSpPr>
        <p:spPr bwMode="auto">
          <a:xfrm>
            <a:off x="3604142" y="1046469"/>
            <a:ext cx="207377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integrierte ½ Rolle  </a:t>
            </a:r>
          </a:p>
        </p:txBody>
      </p:sp>
      <p:sp>
        <p:nvSpPr>
          <p:cNvPr id="136" name="Text Box 145"/>
          <p:cNvSpPr txBox="1">
            <a:spLocks noChangeArrowheads="1"/>
          </p:cNvSpPr>
          <p:nvPr/>
        </p:nvSpPr>
        <p:spPr bwMode="auto">
          <a:xfrm>
            <a:off x="5605463" y="2159000"/>
            <a:ext cx="13096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½ Rolle</a:t>
            </a:r>
          </a:p>
        </p:txBody>
      </p:sp>
      <p:sp>
        <p:nvSpPr>
          <p:cNvPr id="137" name="Text Box 145"/>
          <p:cNvSpPr txBox="1">
            <a:spLocks noChangeArrowheads="1"/>
          </p:cNvSpPr>
          <p:nvPr/>
        </p:nvSpPr>
        <p:spPr bwMode="auto">
          <a:xfrm>
            <a:off x="6652929" y="3466198"/>
            <a:ext cx="19826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integrierte ¼ Rolle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130"/>
          <p:cNvSpPr txBox="1">
            <a:spLocks noChangeArrowheads="1"/>
          </p:cNvSpPr>
          <p:nvPr/>
        </p:nvSpPr>
        <p:spPr bwMode="auto">
          <a:xfrm>
            <a:off x="7886700" y="6546850"/>
            <a:ext cx="10668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de-DE" altLang="de-DE" sz="1200" b="1"/>
              <a:t>F-25.11.02</a:t>
            </a:r>
            <a:endParaRPr lang="de-DE" altLang="de-DE"/>
          </a:p>
        </p:txBody>
      </p:sp>
      <p:grpSp>
        <p:nvGrpSpPr>
          <p:cNvPr id="89091" name="Gruppieren 2"/>
          <p:cNvGrpSpPr>
            <a:grpSpLocks/>
          </p:cNvGrpSpPr>
          <p:nvPr/>
        </p:nvGrpSpPr>
        <p:grpSpPr bwMode="auto">
          <a:xfrm>
            <a:off x="2152650" y="1409700"/>
            <a:ext cx="4783138" cy="2965450"/>
            <a:chOff x="2389239" y="1410177"/>
            <a:chExt cx="4574672" cy="2964205"/>
          </a:xfrm>
        </p:grpSpPr>
        <p:grpSp>
          <p:nvGrpSpPr>
            <p:cNvPr id="89157" name="Group 307"/>
            <p:cNvGrpSpPr>
              <a:grpSpLocks/>
            </p:cNvGrpSpPr>
            <p:nvPr/>
          </p:nvGrpSpPr>
          <p:grpSpPr bwMode="auto">
            <a:xfrm rot="21443528" flipV="1">
              <a:off x="4894514" y="2455548"/>
              <a:ext cx="946654" cy="320832"/>
              <a:chOff x="4875" y="7237"/>
              <a:chExt cx="4230" cy="1883"/>
            </a:xfrm>
          </p:grpSpPr>
          <p:sp>
            <p:nvSpPr>
              <p:cNvPr id="89183" name="Arc 308"/>
              <p:cNvSpPr>
                <a:spLocks/>
              </p:cNvSpPr>
              <p:nvPr/>
            </p:nvSpPr>
            <p:spPr bwMode="auto">
              <a:xfrm>
                <a:off x="4875" y="7237"/>
                <a:ext cx="3990" cy="1343"/>
              </a:xfrm>
              <a:custGeom>
                <a:avLst/>
                <a:gdLst>
                  <a:gd name="T0" fmla="*/ 0 w 21600"/>
                  <a:gd name="T1" fmla="*/ 0 h 14058"/>
                  <a:gd name="T2" fmla="*/ 0 w 21600"/>
                  <a:gd name="T3" fmla="*/ 0 h 14058"/>
                  <a:gd name="T4" fmla="*/ 0 w 21600"/>
                  <a:gd name="T5" fmla="*/ 0 h 1405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4058"/>
                  <a:gd name="T11" fmla="*/ 21600 w 21600"/>
                  <a:gd name="T12" fmla="*/ 14058 h 140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4058" fill="none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</a:path>
                  <a:path w="21600" h="14058" stroke="0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  <a:lnTo>
                      <a:pt x="0" y="14058"/>
                    </a:lnTo>
                    <a:lnTo>
                      <a:pt x="16399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9184" name="AutoShape 309"/>
              <p:cNvSpPr>
                <a:spLocks noChangeArrowheads="1"/>
              </p:cNvSpPr>
              <p:nvPr/>
            </p:nvSpPr>
            <p:spPr bwMode="auto">
              <a:xfrm rot="10800000" flipH="1">
                <a:off x="8580" y="8505"/>
                <a:ext cx="525" cy="615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</p:grpSp>
        <p:grpSp>
          <p:nvGrpSpPr>
            <p:cNvPr id="89158" name="Group 307"/>
            <p:cNvGrpSpPr>
              <a:grpSpLocks/>
            </p:cNvGrpSpPr>
            <p:nvPr/>
          </p:nvGrpSpPr>
          <p:grpSpPr bwMode="auto">
            <a:xfrm rot="4577525" flipH="1">
              <a:off x="3177391" y="2779812"/>
              <a:ext cx="1002702" cy="284947"/>
              <a:chOff x="4875" y="7237"/>
              <a:chExt cx="4230" cy="1883"/>
            </a:xfrm>
          </p:grpSpPr>
          <p:sp>
            <p:nvSpPr>
              <p:cNvPr id="89181" name="Arc 308"/>
              <p:cNvSpPr>
                <a:spLocks/>
              </p:cNvSpPr>
              <p:nvPr/>
            </p:nvSpPr>
            <p:spPr bwMode="auto">
              <a:xfrm>
                <a:off x="4875" y="7237"/>
                <a:ext cx="3990" cy="1343"/>
              </a:xfrm>
              <a:custGeom>
                <a:avLst/>
                <a:gdLst>
                  <a:gd name="T0" fmla="*/ 0 w 21600"/>
                  <a:gd name="T1" fmla="*/ 0 h 14058"/>
                  <a:gd name="T2" fmla="*/ 0 w 21600"/>
                  <a:gd name="T3" fmla="*/ 0 h 14058"/>
                  <a:gd name="T4" fmla="*/ 0 w 21600"/>
                  <a:gd name="T5" fmla="*/ 0 h 1405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4058"/>
                  <a:gd name="T11" fmla="*/ 21600 w 21600"/>
                  <a:gd name="T12" fmla="*/ 14058 h 140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4058" fill="none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</a:path>
                  <a:path w="21600" h="14058" stroke="0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  <a:lnTo>
                      <a:pt x="0" y="14058"/>
                    </a:lnTo>
                    <a:lnTo>
                      <a:pt x="16399" y="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9182" name="AutoShape 309"/>
              <p:cNvSpPr>
                <a:spLocks noChangeArrowheads="1"/>
              </p:cNvSpPr>
              <p:nvPr/>
            </p:nvSpPr>
            <p:spPr bwMode="auto">
              <a:xfrm rot="10800000" flipH="1">
                <a:off x="8580" y="8505"/>
                <a:ext cx="525" cy="615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</p:grpSp>
        <p:sp>
          <p:nvSpPr>
            <p:cNvPr id="89159" name="Arc 639"/>
            <p:cNvSpPr>
              <a:spLocks/>
            </p:cNvSpPr>
            <p:nvPr/>
          </p:nvSpPr>
          <p:spPr bwMode="auto">
            <a:xfrm rot="13955334" flipH="1">
              <a:off x="5915609" y="3612359"/>
              <a:ext cx="493386" cy="473296"/>
            </a:xfrm>
            <a:custGeom>
              <a:avLst/>
              <a:gdLst>
                <a:gd name="T0" fmla="*/ 2147483647 w 27353"/>
                <a:gd name="T1" fmla="*/ 0 h 32346"/>
                <a:gd name="T2" fmla="*/ 0 w 27353"/>
                <a:gd name="T3" fmla="*/ 2147483647 h 32346"/>
                <a:gd name="T4" fmla="*/ 2147483647 w 27353"/>
                <a:gd name="T5" fmla="*/ 2147483647 h 32346"/>
                <a:gd name="T6" fmla="*/ 0 60000 65536"/>
                <a:gd name="T7" fmla="*/ 0 60000 65536"/>
                <a:gd name="T8" fmla="*/ 0 60000 65536"/>
                <a:gd name="T9" fmla="*/ 0 w 27353"/>
                <a:gd name="T10" fmla="*/ 0 h 32346"/>
                <a:gd name="T11" fmla="*/ 27353 w 27353"/>
                <a:gd name="T12" fmla="*/ 32346 h 3234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7353" h="32346" fill="none" extrusionOk="0">
                  <a:moveTo>
                    <a:pt x="24490" y="-1"/>
                  </a:moveTo>
                  <a:cubicBezTo>
                    <a:pt x="26366" y="3270"/>
                    <a:pt x="27353" y="6975"/>
                    <a:pt x="27353" y="10746"/>
                  </a:cubicBezTo>
                  <a:cubicBezTo>
                    <a:pt x="27353" y="22675"/>
                    <a:pt x="17682" y="32346"/>
                    <a:pt x="5753" y="32346"/>
                  </a:cubicBezTo>
                  <a:cubicBezTo>
                    <a:pt x="3808" y="32345"/>
                    <a:pt x="1873" y="32083"/>
                    <a:pt x="0" y="31565"/>
                  </a:cubicBezTo>
                </a:path>
                <a:path w="27353" h="32346" stroke="0" extrusionOk="0">
                  <a:moveTo>
                    <a:pt x="24490" y="-1"/>
                  </a:moveTo>
                  <a:cubicBezTo>
                    <a:pt x="26366" y="3270"/>
                    <a:pt x="27353" y="6975"/>
                    <a:pt x="27353" y="10746"/>
                  </a:cubicBezTo>
                  <a:cubicBezTo>
                    <a:pt x="27353" y="22675"/>
                    <a:pt x="17682" y="32346"/>
                    <a:pt x="5753" y="32346"/>
                  </a:cubicBezTo>
                  <a:cubicBezTo>
                    <a:pt x="3808" y="32345"/>
                    <a:pt x="1873" y="32083"/>
                    <a:pt x="0" y="31565"/>
                  </a:cubicBezTo>
                  <a:lnTo>
                    <a:pt x="5753" y="10746"/>
                  </a:lnTo>
                  <a:lnTo>
                    <a:pt x="24490" y="-1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9160" name="Line 641"/>
            <p:cNvSpPr>
              <a:spLocks noChangeShapeType="1"/>
            </p:cNvSpPr>
            <p:nvPr/>
          </p:nvSpPr>
          <p:spPr bwMode="auto">
            <a:xfrm flipH="1">
              <a:off x="3172518" y="1882321"/>
              <a:ext cx="1243244" cy="15264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9161" name="Line 642"/>
            <p:cNvSpPr>
              <a:spLocks noChangeShapeType="1"/>
            </p:cNvSpPr>
            <p:nvPr/>
          </p:nvSpPr>
          <p:spPr bwMode="auto">
            <a:xfrm>
              <a:off x="4842399" y="1853191"/>
              <a:ext cx="1353240" cy="16531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9162" name="Arc 643"/>
            <p:cNvSpPr>
              <a:spLocks/>
            </p:cNvSpPr>
            <p:nvPr/>
          </p:nvSpPr>
          <p:spPr bwMode="auto">
            <a:xfrm rot="-5400000">
              <a:off x="4450007" y="1741626"/>
              <a:ext cx="361476" cy="413305"/>
            </a:xfrm>
            <a:custGeom>
              <a:avLst/>
              <a:gdLst>
                <a:gd name="T0" fmla="*/ 2147483647 w 21600"/>
                <a:gd name="T1" fmla="*/ 0 h 29582"/>
                <a:gd name="T2" fmla="*/ 2147483647 w 21600"/>
                <a:gd name="T3" fmla="*/ 2147483647 h 29582"/>
                <a:gd name="T4" fmla="*/ 0 w 21600"/>
                <a:gd name="T5" fmla="*/ 2147483647 h 2958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9582"/>
                <a:gd name="T11" fmla="*/ 21600 w 21600"/>
                <a:gd name="T12" fmla="*/ 29582 h 2958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9582" fill="none" extrusionOk="0">
                  <a:moveTo>
                    <a:pt x="14372" y="-1"/>
                  </a:moveTo>
                  <a:cubicBezTo>
                    <a:pt x="18970" y="4098"/>
                    <a:pt x="21600" y="9964"/>
                    <a:pt x="21600" y="16124"/>
                  </a:cubicBezTo>
                  <a:cubicBezTo>
                    <a:pt x="21600" y="21013"/>
                    <a:pt x="19941" y="25757"/>
                    <a:pt x="16895" y="29582"/>
                  </a:cubicBezTo>
                </a:path>
                <a:path w="21600" h="29582" stroke="0" extrusionOk="0">
                  <a:moveTo>
                    <a:pt x="14372" y="-1"/>
                  </a:moveTo>
                  <a:cubicBezTo>
                    <a:pt x="18970" y="4098"/>
                    <a:pt x="21600" y="9964"/>
                    <a:pt x="21600" y="16124"/>
                  </a:cubicBezTo>
                  <a:cubicBezTo>
                    <a:pt x="21600" y="21013"/>
                    <a:pt x="19941" y="25757"/>
                    <a:pt x="16895" y="29582"/>
                  </a:cubicBezTo>
                  <a:lnTo>
                    <a:pt x="0" y="16124"/>
                  </a:lnTo>
                  <a:lnTo>
                    <a:pt x="14372" y="-1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9163" name="Arc 644"/>
            <p:cNvSpPr>
              <a:spLocks/>
            </p:cNvSpPr>
            <p:nvPr/>
          </p:nvSpPr>
          <p:spPr bwMode="auto">
            <a:xfrm rot="7644666">
              <a:off x="2978553" y="3503552"/>
              <a:ext cx="476256" cy="471630"/>
            </a:xfrm>
            <a:custGeom>
              <a:avLst/>
              <a:gdLst>
                <a:gd name="T0" fmla="*/ 2147483647 w 28343"/>
                <a:gd name="T1" fmla="*/ 0 h 33792"/>
                <a:gd name="T2" fmla="*/ 0 w 28343"/>
                <a:gd name="T3" fmla="*/ 2147483647 h 33792"/>
                <a:gd name="T4" fmla="*/ 2147483647 w 28343"/>
                <a:gd name="T5" fmla="*/ 2147483647 h 33792"/>
                <a:gd name="T6" fmla="*/ 0 60000 65536"/>
                <a:gd name="T7" fmla="*/ 0 60000 65536"/>
                <a:gd name="T8" fmla="*/ 0 60000 65536"/>
                <a:gd name="T9" fmla="*/ 0 w 28343"/>
                <a:gd name="T10" fmla="*/ 0 h 33792"/>
                <a:gd name="T11" fmla="*/ 28343 w 28343"/>
                <a:gd name="T12" fmla="*/ 33792 h 3379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343" h="33792" fill="none" extrusionOk="0">
                  <a:moveTo>
                    <a:pt x="24573" y="-1"/>
                  </a:moveTo>
                  <a:cubicBezTo>
                    <a:pt x="27029" y="3591"/>
                    <a:pt x="28343" y="7841"/>
                    <a:pt x="28343" y="12192"/>
                  </a:cubicBezTo>
                  <a:cubicBezTo>
                    <a:pt x="28343" y="24121"/>
                    <a:pt x="18672" y="33792"/>
                    <a:pt x="6743" y="33792"/>
                  </a:cubicBezTo>
                  <a:cubicBezTo>
                    <a:pt x="4452" y="33791"/>
                    <a:pt x="2176" y="33427"/>
                    <a:pt x="0" y="32712"/>
                  </a:cubicBezTo>
                </a:path>
                <a:path w="28343" h="33792" stroke="0" extrusionOk="0">
                  <a:moveTo>
                    <a:pt x="24573" y="-1"/>
                  </a:moveTo>
                  <a:cubicBezTo>
                    <a:pt x="27029" y="3591"/>
                    <a:pt x="28343" y="7841"/>
                    <a:pt x="28343" y="12192"/>
                  </a:cubicBezTo>
                  <a:cubicBezTo>
                    <a:pt x="28343" y="24121"/>
                    <a:pt x="18672" y="33792"/>
                    <a:pt x="6743" y="33792"/>
                  </a:cubicBezTo>
                  <a:cubicBezTo>
                    <a:pt x="4452" y="33791"/>
                    <a:pt x="2176" y="33427"/>
                    <a:pt x="0" y="32712"/>
                  </a:cubicBezTo>
                  <a:lnTo>
                    <a:pt x="6743" y="12192"/>
                  </a:lnTo>
                  <a:lnTo>
                    <a:pt x="24573" y="-1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9164" name="Line 645"/>
            <p:cNvSpPr>
              <a:spLocks noChangeShapeType="1"/>
            </p:cNvSpPr>
            <p:nvPr/>
          </p:nvSpPr>
          <p:spPr bwMode="auto">
            <a:xfrm flipV="1">
              <a:off x="3250841" y="4022036"/>
              <a:ext cx="3713070" cy="1028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9165" name="Line 646"/>
            <p:cNvSpPr>
              <a:spLocks noChangeShapeType="1"/>
            </p:cNvSpPr>
            <p:nvPr/>
          </p:nvSpPr>
          <p:spPr bwMode="auto">
            <a:xfrm>
              <a:off x="2389239" y="4147102"/>
              <a:ext cx="37313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cxnSp>
          <p:nvCxnSpPr>
            <p:cNvPr id="53" name="Gerader Verbinder 52">
              <a:extLst/>
            </p:cNvPr>
            <p:cNvCxnSpPr/>
            <p:nvPr/>
          </p:nvCxnSpPr>
          <p:spPr bwMode="auto">
            <a:xfrm>
              <a:off x="4296238" y="1770389"/>
              <a:ext cx="226229" cy="1983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r Verbinder 53">
              <a:extLst/>
            </p:cNvPr>
            <p:cNvCxnSpPr>
              <a:cxnSpLocks/>
            </p:cNvCxnSpPr>
            <p:nvPr/>
          </p:nvCxnSpPr>
          <p:spPr bwMode="auto">
            <a:xfrm rot="16200000">
              <a:off x="4783825" y="1834349"/>
              <a:ext cx="236438" cy="1973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r Verbinder 54">
              <a:extLst/>
            </p:cNvPr>
            <p:cNvCxnSpPr/>
            <p:nvPr/>
          </p:nvCxnSpPr>
          <p:spPr bwMode="auto">
            <a:xfrm>
              <a:off x="3052741" y="3312791"/>
              <a:ext cx="226228" cy="1983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r Verbinder 55">
              <a:extLst/>
            </p:cNvPr>
            <p:cNvCxnSpPr>
              <a:cxnSpLocks/>
            </p:cNvCxnSpPr>
            <p:nvPr/>
          </p:nvCxnSpPr>
          <p:spPr bwMode="auto">
            <a:xfrm rot="5400000">
              <a:off x="6110035" y="3409281"/>
              <a:ext cx="238025" cy="1973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r Verbinder 56">
              <a:extLst/>
            </p:cNvPr>
            <p:cNvCxnSpPr>
              <a:cxnSpLocks/>
            </p:cNvCxnSpPr>
            <p:nvPr/>
          </p:nvCxnSpPr>
          <p:spPr bwMode="auto">
            <a:xfrm>
              <a:off x="6080254" y="3991956"/>
              <a:ext cx="0" cy="3094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Gerader Verbinder 57">
              <a:extLst/>
            </p:cNvPr>
            <p:cNvCxnSpPr>
              <a:cxnSpLocks/>
              <a:stCxn id="89114" idx="0"/>
            </p:cNvCxnSpPr>
            <p:nvPr/>
          </p:nvCxnSpPr>
          <p:spPr bwMode="auto">
            <a:xfrm>
              <a:off x="3269859" y="3907853"/>
              <a:ext cx="9110" cy="28245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9172" name="Group 688"/>
            <p:cNvGrpSpPr>
              <a:grpSpLocks/>
            </p:cNvGrpSpPr>
            <p:nvPr/>
          </p:nvGrpSpPr>
          <p:grpSpPr bwMode="auto">
            <a:xfrm rot="2791728" flipH="1" flipV="1">
              <a:off x="4523549" y="1632657"/>
              <a:ext cx="762643" cy="317684"/>
              <a:chOff x="4875" y="7237"/>
              <a:chExt cx="4230" cy="1883"/>
            </a:xfrm>
          </p:grpSpPr>
          <p:sp>
            <p:nvSpPr>
              <p:cNvPr id="89179" name="Arc 689"/>
              <p:cNvSpPr>
                <a:spLocks/>
              </p:cNvSpPr>
              <p:nvPr/>
            </p:nvSpPr>
            <p:spPr bwMode="auto">
              <a:xfrm>
                <a:off x="4875" y="7237"/>
                <a:ext cx="3990" cy="1343"/>
              </a:xfrm>
              <a:custGeom>
                <a:avLst/>
                <a:gdLst>
                  <a:gd name="T0" fmla="*/ 0 w 21600"/>
                  <a:gd name="T1" fmla="*/ 0 h 14058"/>
                  <a:gd name="T2" fmla="*/ 0 w 21600"/>
                  <a:gd name="T3" fmla="*/ 0 h 14058"/>
                  <a:gd name="T4" fmla="*/ 0 w 21600"/>
                  <a:gd name="T5" fmla="*/ 0 h 1405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4058"/>
                  <a:gd name="T11" fmla="*/ 21600 w 21600"/>
                  <a:gd name="T12" fmla="*/ 14058 h 140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4058" fill="none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</a:path>
                  <a:path w="21600" h="14058" stroke="0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  <a:lnTo>
                      <a:pt x="0" y="14058"/>
                    </a:lnTo>
                    <a:lnTo>
                      <a:pt x="16399" y="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9180" name="AutoShape 690"/>
              <p:cNvSpPr>
                <a:spLocks noChangeArrowheads="1"/>
              </p:cNvSpPr>
              <p:nvPr/>
            </p:nvSpPr>
            <p:spPr bwMode="auto">
              <a:xfrm rot="10800000" flipH="1">
                <a:off x="8580" y="8505"/>
                <a:ext cx="525" cy="615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de-DE" altLang="de-DE"/>
              </a:p>
            </p:txBody>
          </p:sp>
        </p:grpSp>
        <p:grpSp>
          <p:nvGrpSpPr>
            <p:cNvPr id="89173" name="Group 688"/>
            <p:cNvGrpSpPr>
              <a:grpSpLocks/>
            </p:cNvGrpSpPr>
            <p:nvPr/>
          </p:nvGrpSpPr>
          <p:grpSpPr bwMode="auto">
            <a:xfrm rot="2811152" flipH="1">
              <a:off x="2643061" y="3838438"/>
              <a:ext cx="784818" cy="287069"/>
              <a:chOff x="4875" y="7237"/>
              <a:chExt cx="4230" cy="1883"/>
            </a:xfrm>
          </p:grpSpPr>
          <p:sp>
            <p:nvSpPr>
              <p:cNvPr id="89177" name="Arc 689"/>
              <p:cNvSpPr>
                <a:spLocks/>
              </p:cNvSpPr>
              <p:nvPr/>
            </p:nvSpPr>
            <p:spPr bwMode="auto">
              <a:xfrm>
                <a:off x="4875" y="7237"/>
                <a:ext cx="3990" cy="1343"/>
              </a:xfrm>
              <a:custGeom>
                <a:avLst/>
                <a:gdLst>
                  <a:gd name="T0" fmla="*/ 0 w 21600"/>
                  <a:gd name="T1" fmla="*/ 0 h 14058"/>
                  <a:gd name="T2" fmla="*/ 0 w 21600"/>
                  <a:gd name="T3" fmla="*/ 0 h 14058"/>
                  <a:gd name="T4" fmla="*/ 0 w 21600"/>
                  <a:gd name="T5" fmla="*/ 0 h 1405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4058"/>
                  <a:gd name="T11" fmla="*/ 21600 w 21600"/>
                  <a:gd name="T12" fmla="*/ 14058 h 140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4058" fill="none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</a:path>
                  <a:path w="21600" h="14058" stroke="0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  <a:lnTo>
                      <a:pt x="0" y="14058"/>
                    </a:lnTo>
                    <a:lnTo>
                      <a:pt x="16399" y="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9178" name="AutoShape 690"/>
              <p:cNvSpPr>
                <a:spLocks noChangeArrowheads="1"/>
              </p:cNvSpPr>
              <p:nvPr/>
            </p:nvSpPr>
            <p:spPr bwMode="auto">
              <a:xfrm rot="10800000" flipH="1">
                <a:off x="8580" y="8505"/>
                <a:ext cx="525" cy="615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de-DE" altLang="de-DE"/>
              </a:p>
            </p:txBody>
          </p:sp>
        </p:grpSp>
        <p:grpSp>
          <p:nvGrpSpPr>
            <p:cNvPr id="89174" name="Group 688"/>
            <p:cNvGrpSpPr>
              <a:grpSpLocks/>
            </p:cNvGrpSpPr>
            <p:nvPr/>
          </p:nvGrpSpPr>
          <p:grpSpPr bwMode="auto">
            <a:xfrm rot="13785550" flipH="1">
              <a:off x="5886778" y="3487509"/>
              <a:ext cx="901604" cy="281865"/>
              <a:chOff x="4875" y="7237"/>
              <a:chExt cx="4230" cy="1883"/>
            </a:xfrm>
          </p:grpSpPr>
          <p:sp>
            <p:nvSpPr>
              <p:cNvPr id="89175" name="Arc 689"/>
              <p:cNvSpPr>
                <a:spLocks/>
              </p:cNvSpPr>
              <p:nvPr/>
            </p:nvSpPr>
            <p:spPr bwMode="auto">
              <a:xfrm>
                <a:off x="4875" y="7237"/>
                <a:ext cx="3990" cy="1343"/>
              </a:xfrm>
              <a:custGeom>
                <a:avLst/>
                <a:gdLst>
                  <a:gd name="T0" fmla="*/ 0 w 21600"/>
                  <a:gd name="T1" fmla="*/ 0 h 14058"/>
                  <a:gd name="T2" fmla="*/ 0 w 21600"/>
                  <a:gd name="T3" fmla="*/ 0 h 14058"/>
                  <a:gd name="T4" fmla="*/ 0 w 21600"/>
                  <a:gd name="T5" fmla="*/ 0 h 1405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4058"/>
                  <a:gd name="T11" fmla="*/ 21600 w 21600"/>
                  <a:gd name="T12" fmla="*/ 14058 h 140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4058" fill="none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</a:path>
                  <a:path w="21600" h="14058" stroke="0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  <a:lnTo>
                      <a:pt x="0" y="14058"/>
                    </a:lnTo>
                    <a:lnTo>
                      <a:pt x="16399" y="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9176" name="AutoShape 690"/>
              <p:cNvSpPr>
                <a:spLocks noChangeArrowheads="1"/>
              </p:cNvSpPr>
              <p:nvPr/>
            </p:nvSpPr>
            <p:spPr bwMode="auto">
              <a:xfrm rot="10800000" flipH="1">
                <a:off x="8580" y="8505"/>
                <a:ext cx="525" cy="615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de-DE" altLang="de-DE"/>
              </a:p>
            </p:txBody>
          </p:sp>
        </p:grpSp>
      </p:grpSp>
      <p:sp>
        <p:nvSpPr>
          <p:cNvPr id="89092" name="Text Box 145"/>
          <p:cNvSpPr txBox="1">
            <a:spLocks noChangeArrowheads="1"/>
          </p:cNvSpPr>
          <p:nvPr/>
        </p:nvSpPr>
        <p:spPr bwMode="auto">
          <a:xfrm>
            <a:off x="429089" y="3631769"/>
            <a:ext cx="202245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integrierte ¼ Rolle</a:t>
            </a:r>
          </a:p>
        </p:txBody>
      </p:sp>
      <p:sp>
        <p:nvSpPr>
          <p:cNvPr id="89093" name="AutoShape 1210"/>
          <p:cNvSpPr>
            <a:spLocks noChangeArrowheads="1"/>
          </p:cNvSpPr>
          <p:nvPr/>
        </p:nvSpPr>
        <p:spPr bwMode="auto">
          <a:xfrm rot="10743165">
            <a:off x="1708150" y="4071938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AU" altLang="en-US" sz="1400" b="1"/>
          </a:p>
        </p:txBody>
      </p:sp>
      <p:grpSp>
        <p:nvGrpSpPr>
          <p:cNvPr id="89094" name="Group 1211"/>
          <p:cNvGrpSpPr>
            <a:grpSpLocks/>
          </p:cNvGrpSpPr>
          <p:nvPr/>
        </p:nvGrpSpPr>
        <p:grpSpPr bwMode="auto">
          <a:xfrm rot="16361537" flipV="1">
            <a:off x="7088981" y="3785395"/>
            <a:ext cx="371475" cy="550862"/>
            <a:chOff x="2820" y="264"/>
            <a:chExt cx="420" cy="1452"/>
          </a:xfrm>
        </p:grpSpPr>
        <p:sp>
          <p:nvSpPr>
            <p:cNvPr id="89145" name="Line 1212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89146" name="Group 1213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9147" name="Group 1214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9150" name="Group 1215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9152" name="Group 1216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9155" name="Freeform 1217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540278332 w 1153"/>
                        <a:gd name="T1" fmla="*/ 2147483647 h 204"/>
                        <a:gd name="T2" fmla="*/ 1672401282 w 1153"/>
                        <a:gd name="T3" fmla="*/ 2147483647 h 204"/>
                        <a:gd name="T4" fmla="*/ 1783935393 w 1153"/>
                        <a:gd name="T5" fmla="*/ 2147483647 h 204"/>
                        <a:gd name="T6" fmla="*/ 1859984738 w 1153"/>
                        <a:gd name="T7" fmla="*/ 2147483647 h 204"/>
                        <a:gd name="T8" fmla="*/ 1881257335 w 1153"/>
                        <a:gd name="T9" fmla="*/ 2147483647 h 204"/>
                        <a:gd name="T10" fmla="*/ 1881257335 w 1153"/>
                        <a:gd name="T11" fmla="*/ 2147483647 h 204"/>
                        <a:gd name="T12" fmla="*/ 1881257335 w 1153"/>
                        <a:gd name="T13" fmla="*/ 2147483647 h 204"/>
                        <a:gd name="T14" fmla="*/ 1879878948 w 1153"/>
                        <a:gd name="T15" fmla="*/ 2147483647 h 204"/>
                        <a:gd name="T16" fmla="*/ 1871532533 w 1153"/>
                        <a:gd name="T17" fmla="*/ 2147483647 h 204"/>
                        <a:gd name="T18" fmla="*/ 1870009567 w 1153"/>
                        <a:gd name="T19" fmla="*/ 2147483647 h 204"/>
                        <a:gd name="T20" fmla="*/ 1863810087 w 1153"/>
                        <a:gd name="T21" fmla="*/ 2147483647 h 204"/>
                        <a:gd name="T22" fmla="*/ 1846805272 w 1153"/>
                        <a:gd name="T23" fmla="*/ 2147483647 h 204"/>
                        <a:gd name="T24" fmla="*/ 1832340906 w 1153"/>
                        <a:gd name="T25" fmla="*/ 2147483647 h 204"/>
                        <a:gd name="T26" fmla="*/ 1814609937 w 1153"/>
                        <a:gd name="T27" fmla="*/ 2147483647 h 204"/>
                        <a:gd name="T28" fmla="*/ 1657953222 w 1153"/>
                        <a:gd name="T29" fmla="*/ 2147483647 h 204"/>
                        <a:gd name="T30" fmla="*/ 1519249235 w 1153"/>
                        <a:gd name="T31" fmla="*/ 2147483647 h 204"/>
                        <a:gd name="T32" fmla="*/ 1324916250 w 1153"/>
                        <a:gd name="T33" fmla="*/ 2147483647 h 204"/>
                        <a:gd name="T34" fmla="*/ 1005242184 w 1153"/>
                        <a:gd name="T35" fmla="*/ 2147483647 h 204"/>
                        <a:gd name="T36" fmla="*/ 292063525 w 1153"/>
                        <a:gd name="T37" fmla="*/ 2147483647 h 204"/>
                        <a:gd name="T38" fmla="*/ 216910526 w 1153"/>
                        <a:gd name="T39" fmla="*/ 2147483647 h 204"/>
                        <a:gd name="T40" fmla="*/ 24584814 w 1153"/>
                        <a:gd name="T41" fmla="*/ 2147483647 h 204"/>
                        <a:gd name="T42" fmla="*/ 12931171 w 1153"/>
                        <a:gd name="T43" fmla="*/ 2147483647 h 204"/>
                        <a:gd name="T44" fmla="*/ 6090539 w 1153"/>
                        <a:gd name="T45" fmla="*/ 2147483647 h 204"/>
                        <a:gd name="T46" fmla="*/ 0 w 1153"/>
                        <a:gd name="T47" fmla="*/ 2147483647 h 204"/>
                        <a:gd name="T48" fmla="*/ 23232975 w 1153"/>
                        <a:gd name="T49" fmla="*/ 654576777 h 204"/>
                        <a:gd name="T50" fmla="*/ 29306407 w 1153"/>
                        <a:gd name="T51" fmla="*/ 156118670 h 204"/>
                        <a:gd name="T52" fmla="*/ 125345394 w 1153"/>
                        <a:gd name="T53" fmla="*/ 156118670 h 204"/>
                        <a:gd name="T54" fmla="*/ 164369716 w 1153"/>
                        <a:gd name="T55" fmla="*/ 654576777 h 204"/>
                        <a:gd name="T56" fmla="*/ 202051830 w 1153"/>
                        <a:gd name="T57" fmla="*/ 1551018790 h 204"/>
                        <a:gd name="T58" fmla="*/ 354471405 w 1153"/>
                        <a:gd name="T59" fmla="*/ 2147483647 h 204"/>
                        <a:gd name="T60" fmla="*/ 379012779 w 1153"/>
                        <a:gd name="T61" fmla="*/ 2147483647 h 204"/>
                        <a:gd name="T62" fmla="*/ 418045152 w 1153"/>
                        <a:gd name="T63" fmla="*/ 2147483647 h 204"/>
                        <a:gd name="T64" fmla="*/ 1072309729 w 1153"/>
                        <a:gd name="T65" fmla="*/ 2147483647 h 204"/>
                        <a:gd name="T66" fmla="*/ 1112858545 w 1153"/>
                        <a:gd name="T67" fmla="*/ 2147483647 h 204"/>
                        <a:gd name="T68" fmla="*/ 1333578998 w 1153"/>
                        <a:gd name="T69" fmla="*/ 2147483647 h 204"/>
                        <a:gd name="T70" fmla="*/ 1380337621 w 1153"/>
                        <a:gd name="T71" fmla="*/ 2147483647 h 204"/>
                        <a:gd name="T72" fmla="*/ 1424800382 w 1153"/>
                        <a:gd name="T73" fmla="*/ 2147483647 h 204"/>
                        <a:gd name="T74" fmla="*/ 1461690712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9156" name="Freeform 1218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734308515 h 69"/>
                        <a:gd name="T2" fmla="*/ 41523869 w 247"/>
                        <a:gd name="T3" fmla="*/ 1914087360 h 69"/>
                        <a:gd name="T4" fmla="*/ 148313979 w 247"/>
                        <a:gd name="T5" fmla="*/ 2116629774 h 69"/>
                        <a:gd name="T6" fmla="*/ 406598106 w 247"/>
                        <a:gd name="T7" fmla="*/ 2147483647 h 69"/>
                        <a:gd name="T8" fmla="*/ 662292032 w 247"/>
                        <a:gd name="T9" fmla="*/ 2145698093 h 69"/>
                        <a:gd name="T10" fmla="*/ 678397610 w 247"/>
                        <a:gd name="T11" fmla="*/ 1229277403 h 69"/>
                        <a:gd name="T12" fmla="*/ 623161567 w 247"/>
                        <a:gd name="T13" fmla="*/ 965964820 h 69"/>
                        <a:gd name="T14" fmla="*/ 566577387 w 247"/>
                        <a:gd name="T15" fmla="*/ 690543004 h 69"/>
                        <a:gd name="T16" fmla="*/ 508988354 w 247"/>
                        <a:gd name="T17" fmla="*/ 458148727 h 69"/>
                        <a:gd name="T18" fmla="*/ 453427183 w 247"/>
                        <a:gd name="T19" fmla="*/ 231605678 h 69"/>
                        <a:gd name="T20" fmla="*/ 406598106 w 247"/>
                        <a:gd name="T21" fmla="*/ 80782781 h 69"/>
                        <a:gd name="T22" fmla="*/ 360063712 w 247"/>
                        <a:gd name="T23" fmla="*/ 0 h 69"/>
                        <a:gd name="T24" fmla="*/ 304595834 w 247"/>
                        <a:gd name="T25" fmla="*/ 80782781 h 69"/>
                        <a:gd name="T26" fmla="*/ 244034350 w 247"/>
                        <a:gd name="T27" fmla="*/ 202542333 h 69"/>
                        <a:gd name="T28" fmla="*/ 0 w 247"/>
                        <a:gd name="T29" fmla="*/ 73430851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9153" name="Freeform 1219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1293092080 h 33"/>
                      <a:gd name="T8" fmla="*/ 2147483647 w 293"/>
                      <a:gd name="T9" fmla="*/ 1293092080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1293092080 h 33"/>
                      <a:gd name="T16" fmla="*/ 2147483647 w 293"/>
                      <a:gd name="T17" fmla="*/ 1999509138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9154" name="Freeform 1220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3735 h 33"/>
                      <a:gd name="T2" fmla="*/ 0 w 293"/>
                      <a:gd name="T3" fmla="*/ 13361 h 33"/>
                      <a:gd name="T4" fmla="*/ 86 w 293"/>
                      <a:gd name="T5" fmla="*/ 3791 h 33"/>
                      <a:gd name="T6" fmla="*/ 103 w 293"/>
                      <a:gd name="T7" fmla="*/ 1869 h 33"/>
                      <a:gd name="T8" fmla="*/ 121 w 293"/>
                      <a:gd name="T9" fmla="*/ 1869 h 33"/>
                      <a:gd name="T10" fmla="*/ 141 w 293"/>
                      <a:gd name="T11" fmla="*/ 0 h 33"/>
                      <a:gd name="T12" fmla="*/ 153 w 293"/>
                      <a:gd name="T13" fmla="*/ 0 h 33"/>
                      <a:gd name="T14" fmla="*/ 169 w 293"/>
                      <a:gd name="T15" fmla="*/ 1869 h 33"/>
                      <a:gd name="T16" fmla="*/ 182 w 293"/>
                      <a:gd name="T17" fmla="*/ 2662 h 33"/>
                      <a:gd name="T18" fmla="*/ 199 w 293"/>
                      <a:gd name="T19" fmla="*/ 3791 h 33"/>
                      <a:gd name="T20" fmla="*/ 208 w 293"/>
                      <a:gd name="T21" fmla="*/ 5633 h 33"/>
                      <a:gd name="T22" fmla="*/ 216 w 293"/>
                      <a:gd name="T23" fmla="*/ 7689 h 33"/>
                      <a:gd name="T24" fmla="*/ 222 w 293"/>
                      <a:gd name="T25" fmla="*/ 9644 h 33"/>
                      <a:gd name="T26" fmla="*/ 225 w 293"/>
                      <a:gd name="T27" fmla="*/ 11427 h 33"/>
                      <a:gd name="T28" fmla="*/ 226 w 293"/>
                      <a:gd name="T29" fmla="*/ 13735 h 33"/>
                      <a:gd name="T30" fmla="*/ 225 w 293"/>
                      <a:gd name="T31" fmla="*/ 15597 h 33"/>
                      <a:gd name="T32" fmla="*/ 222 w 293"/>
                      <a:gd name="T33" fmla="*/ 18068 h 33"/>
                      <a:gd name="T34" fmla="*/ 216 w 293"/>
                      <a:gd name="T35" fmla="*/ 19562 h 33"/>
                      <a:gd name="T36" fmla="*/ 208 w 293"/>
                      <a:gd name="T37" fmla="*/ 22214 h 33"/>
                      <a:gd name="T38" fmla="*/ 199 w 293"/>
                      <a:gd name="T39" fmla="*/ 23652 h 33"/>
                      <a:gd name="T40" fmla="*/ 182 w 293"/>
                      <a:gd name="T41" fmla="*/ 25013 h 33"/>
                      <a:gd name="T42" fmla="*/ 169 w 293"/>
                      <a:gd name="T43" fmla="*/ 26952 h 33"/>
                      <a:gd name="T44" fmla="*/ 153 w 293"/>
                      <a:gd name="T45" fmla="*/ 27102 h 33"/>
                      <a:gd name="T46" fmla="*/ 142 w 293"/>
                      <a:gd name="T47" fmla="*/ 27102 h 33"/>
                      <a:gd name="T48" fmla="*/ 121 w 293"/>
                      <a:gd name="T49" fmla="*/ 27102 h 33"/>
                      <a:gd name="T50" fmla="*/ 103 w 293"/>
                      <a:gd name="T51" fmla="*/ 26952 h 33"/>
                      <a:gd name="T52" fmla="*/ 86 w 293"/>
                      <a:gd name="T53" fmla="*/ 23652 h 33"/>
                      <a:gd name="T54" fmla="*/ 0 w 293"/>
                      <a:gd name="T55" fmla="*/ 13735 h 33"/>
                      <a:gd name="T56" fmla="*/ 0 w 293"/>
                      <a:gd name="T57" fmla="*/ 1373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9151" name="Line 1221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9148" name="AutoShape 1222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89149" name="Line 1223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89095" name="AutoShape 1183"/>
          <p:cNvSpPr>
            <a:spLocks noChangeArrowheads="1"/>
          </p:cNvSpPr>
          <p:nvPr/>
        </p:nvSpPr>
        <p:spPr bwMode="auto">
          <a:xfrm rot="10800000" flipV="1">
            <a:off x="6478588" y="3932238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en-AU" altLang="en-US" sz="1400" b="1"/>
          </a:p>
        </p:txBody>
      </p:sp>
      <p:grpSp>
        <p:nvGrpSpPr>
          <p:cNvPr id="89096" name="Group 1267"/>
          <p:cNvGrpSpPr>
            <a:grpSpLocks/>
          </p:cNvGrpSpPr>
          <p:nvPr/>
        </p:nvGrpSpPr>
        <p:grpSpPr bwMode="auto">
          <a:xfrm rot="16361537" flipV="1">
            <a:off x="2315369" y="3896519"/>
            <a:ext cx="371475" cy="550863"/>
            <a:chOff x="2820" y="264"/>
            <a:chExt cx="420" cy="1452"/>
          </a:xfrm>
        </p:grpSpPr>
        <p:sp>
          <p:nvSpPr>
            <p:cNvPr id="89133" name="Line 1268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89134" name="Group 1269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9135" name="Group 1270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9138" name="Group 1271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9140" name="Group 1272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9143" name="Freeform 1273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540278332 w 1153"/>
                        <a:gd name="T1" fmla="*/ 2147483647 h 204"/>
                        <a:gd name="T2" fmla="*/ 1672401282 w 1153"/>
                        <a:gd name="T3" fmla="*/ 2147483647 h 204"/>
                        <a:gd name="T4" fmla="*/ 1783935393 w 1153"/>
                        <a:gd name="T5" fmla="*/ 2147483647 h 204"/>
                        <a:gd name="T6" fmla="*/ 1859984738 w 1153"/>
                        <a:gd name="T7" fmla="*/ 2147483647 h 204"/>
                        <a:gd name="T8" fmla="*/ 1881257335 w 1153"/>
                        <a:gd name="T9" fmla="*/ 2147483647 h 204"/>
                        <a:gd name="T10" fmla="*/ 1881257335 w 1153"/>
                        <a:gd name="T11" fmla="*/ 2147483647 h 204"/>
                        <a:gd name="T12" fmla="*/ 1881257335 w 1153"/>
                        <a:gd name="T13" fmla="*/ 2147483647 h 204"/>
                        <a:gd name="T14" fmla="*/ 1879878948 w 1153"/>
                        <a:gd name="T15" fmla="*/ 2147483647 h 204"/>
                        <a:gd name="T16" fmla="*/ 1871532533 w 1153"/>
                        <a:gd name="T17" fmla="*/ 2147483647 h 204"/>
                        <a:gd name="T18" fmla="*/ 1870009567 w 1153"/>
                        <a:gd name="T19" fmla="*/ 2147483647 h 204"/>
                        <a:gd name="T20" fmla="*/ 1863810087 w 1153"/>
                        <a:gd name="T21" fmla="*/ 2147483647 h 204"/>
                        <a:gd name="T22" fmla="*/ 1846805272 w 1153"/>
                        <a:gd name="T23" fmla="*/ 2147483647 h 204"/>
                        <a:gd name="T24" fmla="*/ 1832340906 w 1153"/>
                        <a:gd name="T25" fmla="*/ 2147483647 h 204"/>
                        <a:gd name="T26" fmla="*/ 1814609937 w 1153"/>
                        <a:gd name="T27" fmla="*/ 2147483647 h 204"/>
                        <a:gd name="T28" fmla="*/ 1657953222 w 1153"/>
                        <a:gd name="T29" fmla="*/ 2147483647 h 204"/>
                        <a:gd name="T30" fmla="*/ 1519249235 w 1153"/>
                        <a:gd name="T31" fmla="*/ 2147483647 h 204"/>
                        <a:gd name="T32" fmla="*/ 1324916250 w 1153"/>
                        <a:gd name="T33" fmla="*/ 2147483647 h 204"/>
                        <a:gd name="T34" fmla="*/ 1005242184 w 1153"/>
                        <a:gd name="T35" fmla="*/ 2147483647 h 204"/>
                        <a:gd name="T36" fmla="*/ 292063525 w 1153"/>
                        <a:gd name="T37" fmla="*/ 2147483647 h 204"/>
                        <a:gd name="T38" fmla="*/ 216910526 w 1153"/>
                        <a:gd name="T39" fmla="*/ 2147483647 h 204"/>
                        <a:gd name="T40" fmla="*/ 24584814 w 1153"/>
                        <a:gd name="T41" fmla="*/ 2147483647 h 204"/>
                        <a:gd name="T42" fmla="*/ 12931171 w 1153"/>
                        <a:gd name="T43" fmla="*/ 2147483647 h 204"/>
                        <a:gd name="T44" fmla="*/ 6090539 w 1153"/>
                        <a:gd name="T45" fmla="*/ 2147483647 h 204"/>
                        <a:gd name="T46" fmla="*/ 0 w 1153"/>
                        <a:gd name="T47" fmla="*/ 2147483647 h 204"/>
                        <a:gd name="T48" fmla="*/ 23232975 w 1153"/>
                        <a:gd name="T49" fmla="*/ 654576777 h 204"/>
                        <a:gd name="T50" fmla="*/ 29306407 w 1153"/>
                        <a:gd name="T51" fmla="*/ 156118670 h 204"/>
                        <a:gd name="T52" fmla="*/ 125345394 w 1153"/>
                        <a:gd name="T53" fmla="*/ 156118670 h 204"/>
                        <a:gd name="T54" fmla="*/ 164369716 w 1153"/>
                        <a:gd name="T55" fmla="*/ 654576777 h 204"/>
                        <a:gd name="T56" fmla="*/ 202051830 w 1153"/>
                        <a:gd name="T57" fmla="*/ 1551018790 h 204"/>
                        <a:gd name="T58" fmla="*/ 354471405 w 1153"/>
                        <a:gd name="T59" fmla="*/ 2147483647 h 204"/>
                        <a:gd name="T60" fmla="*/ 379012779 w 1153"/>
                        <a:gd name="T61" fmla="*/ 2147483647 h 204"/>
                        <a:gd name="T62" fmla="*/ 418045152 w 1153"/>
                        <a:gd name="T63" fmla="*/ 2147483647 h 204"/>
                        <a:gd name="T64" fmla="*/ 1072309729 w 1153"/>
                        <a:gd name="T65" fmla="*/ 2147483647 h 204"/>
                        <a:gd name="T66" fmla="*/ 1112858545 w 1153"/>
                        <a:gd name="T67" fmla="*/ 2147483647 h 204"/>
                        <a:gd name="T68" fmla="*/ 1333578998 w 1153"/>
                        <a:gd name="T69" fmla="*/ 2147483647 h 204"/>
                        <a:gd name="T70" fmla="*/ 1380337621 w 1153"/>
                        <a:gd name="T71" fmla="*/ 2147483647 h 204"/>
                        <a:gd name="T72" fmla="*/ 1424800382 w 1153"/>
                        <a:gd name="T73" fmla="*/ 2147483647 h 204"/>
                        <a:gd name="T74" fmla="*/ 1461690712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9144" name="Freeform 1274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734308515 h 69"/>
                        <a:gd name="T2" fmla="*/ 41523869 w 247"/>
                        <a:gd name="T3" fmla="*/ 1914087360 h 69"/>
                        <a:gd name="T4" fmla="*/ 148313979 w 247"/>
                        <a:gd name="T5" fmla="*/ 2116629774 h 69"/>
                        <a:gd name="T6" fmla="*/ 406598106 w 247"/>
                        <a:gd name="T7" fmla="*/ 2147483647 h 69"/>
                        <a:gd name="T8" fmla="*/ 662292032 w 247"/>
                        <a:gd name="T9" fmla="*/ 2145698093 h 69"/>
                        <a:gd name="T10" fmla="*/ 678397610 w 247"/>
                        <a:gd name="T11" fmla="*/ 1229277403 h 69"/>
                        <a:gd name="T12" fmla="*/ 623161567 w 247"/>
                        <a:gd name="T13" fmla="*/ 965964820 h 69"/>
                        <a:gd name="T14" fmla="*/ 566577387 w 247"/>
                        <a:gd name="T15" fmla="*/ 690543004 h 69"/>
                        <a:gd name="T16" fmla="*/ 508988354 w 247"/>
                        <a:gd name="T17" fmla="*/ 458148727 h 69"/>
                        <a:gd name="T18" fmla="*/ 453427183 w 247"/>
                        <a:gd name="T19" fmla="*/ 231605678 h 69"/>
                        <a:gd name="T20" fmla="*/ 406598106 w 247"/>
                        <a:gd name="T21" fmla="*/ 80782781 h 69"/>
                        <a:gd name="T22" fmla="*/ 360063712 w 247"/>
                        <a:gd name="T23" fmla="*/ 0 h 69"/>
                        <a:gd name="T24" fmla="*/ 304595834 w 247"/>
                        <a:gd name="T25" fmla="*/ 80782781 h 69"/>
                        <a:gd name="T26" fmla="*/ 244034350 w 247"/>
                        <a:gd name="T27" fmla="*/ 202542333 h 69"/>
                        <a:gd name="T28" fmla="*/ 0 w 247"/>
                        <a:gd name="T29" fmla="*/ 73430851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9141" name="Freeform 1275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1293092080 h 33"/>
                      <a:gd name="T8" fmla="*/ 2147483647 w 293"/>
                      <a:gd name="T9" fmla="*/ 1293092080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1293092080 h 33"/>
                      <a:gd name="T16" fmla="*/ 2147483647 w 293"/>
                      <a:gd name="T17" fmla="*/ 1999509138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9142" name="Freeform 1276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3735 h 33"/>
                      <a:gd name="T2" fmla="*/ 0 w 293"/>
                      <a:gd name="T3" fmla="*/ 13361 h 33"/>
                      <a:gd name="T4" fmla="*/ 86 w 293"/>
                      <a:gd name="T5" fmla="*/ 3791 h 33"/>
                      <a:gd name="T6" fmla="*/ 103 w 293"/>
                      <a:gd name="T7" fmla="*/ 1869 h 33"/>
                      <a:gd name="T8" fmla="*/ 121 w 293"/>
                      <a:gd name="T9" fmla="*/ 1869 h 33"/>
                      <a:gd name="T10" fmla="*/ 141 w 293"/>
                      <a:gd name="T11" fmla="*/ 0 h 33"/>
                      <a:gd name="T12" fmla="*/ 153 w 293"/>
                      <a:gd name="T13" fmla="*/ 0 h 33"/>
                      <a:gd name="T14" fmla="*/ 169 w 293"/>
                      <a:gd name="T15" fmla="*/ 1869 h 33"/>
                      <a:gd name="T16" fmla="*/ 182 w 293"/>
                      <a:gd name="T17" fmla="*/ 2662 h 33"/>
                      <a:gd name="T18" fmla="*/ 199 w 293"/>
                      <a:gd name="T19" fmla="*/ 3791 h 33"/>
                      <a:gd name="T20" fmla="*/ 208 w 293"/>
                      <a:gd name="T21" fmla="*/ 5633 h 33"/>
                      <a:gd name="T22" fmla="*/ 216 w 293"/>
                      <a:gd name="T23" fmla="*/ 7689 h 33"/>
                      <a:gd name="T24" fmla="*/ 222 w 293"/>
                      <a:gd name="T25" fmla="*/ 9644 h 33"/>
                      <a:gd name="T26" fmla="*/ 225 w 293"/>
                      <a:gd name="T27" fmla="*/ 11427 h 33"/>
                      <a:gd name="T28" fmla="*/ 226 w 293"/>
                      <a:gd name="T29" fmla="*/ 13735 h 33"/>
                      <a:gd name="T30" fmla="*/ 225 w 293"/>
                      <a:gd name="T31" fmla="*/ 15597 h 33"/>
                      <a:gd name="T32" fmla="*/ 222 w 293"/>
                      <a:gd name="T33" fmla="*/ 18068 h 33"/>
                      <a:gd name="T34" fmla="*/ 216 w 293"/>
                      <a:gd name="T35" fmla="*/ 19562 h 33"/>
                      <a:gd name="T36" fmla="*/ 208 w 293"/>
                      <a:gd name="T37" fmla="*/ 22214 h 33"/>
                      <a:gd name="T38" fmla="*/ 199 w 293"/>
                      <a:gd name="T39" fmla="*/ 23652 h 33"/>
                      <a:gd name="T40" fmla="*/ 182 w 293"/>
                      <a:gd name="T41" fmla="*/ 25013 h 33"/>
                      <a:gd name="T42" fmla="*/ 169 w 293"/>
                      <a:gd name="T43" fmla="*/ 26952 h 33"/>
                      <a:gd name="T44" fmla="*/ 153 w 293"/>
                      <a:gd name="T45" fmla="*/ 27102 h 33"/>
                      <a:gd name="T46" fmla="*/ 142 w 293"/>
                      <a:gd name="T47" fmla="*/ 27102 h 33"/>
                      <a:gd name="T48" fmla="*/ 121 w 293"/>
                      <a:gd name="T49" fmla="*/ 27102 h 33"/>
                      <a:gd name="T50" fmla="*/ 103 w 293"/>
                      <a:gd name="T51" fmla="*/ 26952 h 33"/>
                      <a:gd name="T52" fmla="*/ 86 w 293"/>
                      <a:gd name="T53" fmla="*/ 23652 h 33"/>
                      <a:gd name="T54" fmla="*/ 0 w 293"/>
                      <a:gd name="T55" fmla="*/ 13735 h 33"/>
                      <a:gd name="T56" fmla="*/ 0 w 293"/>
                      <a:gd name="T57" fmla="*/ 1373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9139" name="Line 1277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9136" name="AutoShape 1278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89137" name="Line 1279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89097" name="Group 1267"/>
          <p:cNvGrpSpPr>
            <a:grpSpLocks/>
          </p:cNvGrpSpPr>
          <p:nvPr/>
        </p:nvGrpSpPr>
        <p:grpSpPr bwMode="auto">
          <a:xfrm rot="16361537" flipV="1">
            <a:off x="5105400" y="3946526"/>
            <a:ext cx="338137" cy="430212"/>
            <a:chOff x="2820" y="264"/>
            <a:chExt cx="420" cy="1452"/>
          </a:xfrm>
        </p:grpSpPr>
        <p:sp>
          <p:nvSpPr>
            <p:cNvPr id="89121" name="Line 1268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89122" name="Group 1269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9123" name="Group 1270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9126" name="Group 1271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9128" name="Group 1272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9131" name="Freeform 1273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540278332 w 1153"/>
                        <a:gd name="T1" fmla="*/ 2147483647 h 204"/>
                        <a:gd name="T2" fmla="*/ 1672401282 w 1153"/>
                        <a:gd name="T3" fmla="*/ 2147483647 h 204"/>
                        <a:gd name="T4" fmla="*/ 1783935393 w 1153"/>
                        <a:gd name="T5" fmla="*/ 2147483647 h 204"/>
                        <a:gd name="T6" fmla="*/ 1859984738 w 1153"/>
                        <a:gd name="T7" fmla="*/ 2147483647 h 204"/>
                        <a:gd name="T8" fmla="*/ 1881257335 w 1153"/>
                        <a:gd name="T9" fmla="*/ 2147483647 h 204"/>
                        <a:gd name="T10" fmla="*/ 1881257335 w 1153"/>
                        <a:gd name="T11" fmla="*/ 2147483647 h 204"/>
                        <a:gd name="T12" fmla="*/ 1881257335 w 1153"/>
                        <a:gd name="T13" fmla="*/ 2147483647 h 204"/>
                        <a:gd name="T14" fmla="*/ 1879878948 w 1153"/>
                        <a:gd name="T15" fmla="*/ 2147483647 h 204"/>
                        <a:gd name="T16" fmla="*/ 1871532533 w 1153"/>
                        <a:gd name="T17" fmla="*/ 2147483647 h 204"/>
                        <a:gd name="T18" fmla="*/ 1870009567 w 1153"/>
                        <a:gd name="T19" fmla="*/ 2147483647 h 204"/>
                        <a:gd name="T20" fmla="*/ 1863810087 w 1153"/>
                        <a:gd name="T21" fmla="*/ 2147483647 h 204"/>
                        <a:gd name="T22" fmla="*/ 1846805272 w 1153"/>
                        <a:gd name="T23" fmla="*/ 2147483647 h 204"/>
                        <a:gd name="T24" fmla="*/ 1832340906 w 1153"/>
                        <a:gd name="T25" fmla="*/ 2147483647 h 204"/>
                        <a:gd name="T26" fmla="*/ 1814609937 w 1153"/>
                        <a:gd name="T27" fmla="*/ 2147483647 h 204"/>
                        <a:gd name="T28" fmla="*/ 1657953222 w 1153"/>
                        <a:gd name="T29" fmla="*/ 2147483647 h 204"/>
                        <a:gd name="T30" fmla="*/ 1519249235 w 1153"/>
                        <a:gd name="T31" fmla="*/ 2147483647 h 204"/>
                        <a:gd name="T32" fmla="*/ 1324916250 w 1153"/>
                        <a:gd name="T33" fmla="*/ 2147483647 h 204"/>
                        <a:gd name="T34" fmla="*/ 1005242184 w 1153"/>
                        <a:gd name="T35" fmla="*/ 2147483647 h 204"/>
                        <a:gd name="T36" fmla="*/ 292063525 w 1153"/>
                        <a:gd name="T37" fmla="*/ 2147483647 h 204"/>
                        <a:gd name="T38" fmla="*/ 216910526 w 1153"/>
                        <a:gd name="T39" fmla="*/ 2147483647 h 204"/>
                        <a:gd name="T40" fmla="*/ 24584814 w 1153"/>
                        <a:gd name="T41" fmla="*/ 2147483647 h 204"/>
                        <a:gd name="T42" fmla="*/ 12931171 w 1153"/>
                        <a:gd name="T43" fmla="*/ 2147483647 h 204"/>
                        <a:gd name="T44" fmla="*/ 6090539 w 1153"/>
                        <a:gd name="T45" fmla="*/ 2147483647 h 204"/>
                        <a:gd name="T46" fmla="*/ 0 w 1153"/>
                        <a:gd name="T47" fmla="*/ 2147483647 h 204"/>
                        <a:gd name="T48" fmla="*/ 23232975 w 1153"/>
                        <a:gd name="T49" fmla="*/ 654576777 h 204"/>
                        <a:gd name="T50" fmla="*/ 29306407 w 1153"/>
                        <a:gd name="T51" fmla="*/ 156118670 h 204"/>
                        <a:gd name="T52" fmla="*/ 125345394 w 1153"/>
                        <a:gd name="T53" fmla="*/ 156118670 h 204"/>
                        <a:gd name="T54" fmla="*/ 164369716 w 1153"/>
                        <a:gd name="T55" fmla="*/ 654576777 h 204"/>
                        <a:gd name="T56" fmla="*/ 202051830 w 1153"/>
                        <a:gd name="T57" fmla="*/ 1551018790 h 204"/>
                        <a:gd name="T58" fmla="*/ 354471405 w 1153"/>
                        <a:gd name="T59" fmla="*/ 2147483647 h 204"/>
                        <a:gd name="T60" fmla="*/ 379012779 w 1153"/>
                        <a:gd name="T61" fmla="*/ 2147483647 h 204"/>
                        <a:gd name="T62" fmla="*/ 418045152 w 1153"/>
                        <a:gd name="T63" fmla="*/ 2147483647 h 204"/>
                        <a:gd name="T64" fmla="*/ 1072309729 w 1153"/>
                        <a:gd name="T65" fmla="*/ 2147483647 h 204"/>
                        <a:gd name="T66" fmla="*/ 1112858545 w 1153"/>
                        <a:gd name="T67" fmla="*/ 2147483647 h 204"/>
                        <a:gd name="T68" fmla="*/ 1333578998 w 1153"/>
                        <a:gd name="T69" fmla="*/ 2147483647 h 204"/>
                        <a:gd name="T70" fmla="*/ 1380337621 w 1153"/>
                        <a:gd name="T71" fmla="*/ 2147483647 h 204"/>
                        <a:gd name="T72" fmla="*/ 1424800382 w 1153"/>
                        <a:gd name="T73" fmla="*/ 2147483647 h 204"/>
                        <a:gd name="T74" fmla="*/ 1461690712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9132" name="Freeform 1274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734308515 h 69"/>
                        <a:gd name="T2" fmla="*/ 41523869 w 247"/>
                        <a:gd name="T3" fmla="*/ 1914087360 h 69"/>
                        <a:gd name="T4" fmla="*/ 148313979 w 247"/>
                        <a:gd name="T5" fmla="*/ 2116629774 h 69"/>
                        <a:gd name="T6" fmla="*/ 406598106 w 247"/>
                        <a:gd name="T7" fmla="*/ 2147483647 h 69"/>
                        <a:gd name="T8" fmla="*/ 662292032 w 247"/>
                        <a:gd name="T9" fmla="*/ 2145698093 h 69"/>
                        <a:gd name="T10" fmla="*/ 678397610 w 247"/>
                        <a:gd name="T11" fmla="*/ 1229277403 h 69"/>
                        <a:gd name="T12" fmla="*/ 623161567 w 247"/>
                        <a:gd name="T13" fmla="*/ 965964820 h 69"/>
                        <a:gd name="T14" fmla="*/ 566577387 w 247"/>
                        <a:gd name="T15" fmla="*/ 690543004 h 69"/>
                        <a:gd name="T16" fmla="*/ 508988354 w 247"/>
                        <a:gd name="T17" fmla="*/ 458148727 h 69"/>
                        <a:gd name="T18" fmla="*/ 453427183 w 247"/>
                        <a:gd name="T19" fmla="*/ 231605678 h 69"/>
                        <a:gd name="T20" fmla="*/ 406598106 w 247"/>
                        <a:gd name="T21" fmla="*/ 80782781 h 69"/>
                        <a:gd name="T22" fmla="*/ 360063712 w 247"/>
                        <a:gd name="T23" fmla="*/ 0 h 69"/>
                        <a:gd name="T24" fmla="*/ 304595834 w 247"/>
                        <a:gd name="T25" fmla="*/ 80782781 h 69"/>
                        <a:gd name="T26" fmla="*/ 244034350 w 247"/>
                        <a:gd name="T27" fmla="*/ 202542333 h 69"/>
                        <a:gd name="T28" fmla="*/ 0 w 247"/>
                        <a:gd name="T29" fmla="*/ 73430851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9129" name="Freeform 1275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1293092080 h 33"/>
                      <a:gd name="T8" fmla="*/ 2147483647 w 293"/>
                      <a:gd name="T9" fmla="*/ 1293092080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1293092080 h 33"/>
                      <a:gd name="T16" fmla="*/ 2147483647 w 293"/>
                      <a:gd name="T17" fmla="*/ 1999509138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9130" name="Freeform 1276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3735 h 33"/>
                      <a:gd name="T2" fmla="*/ 0 w 293"/>
                      <a:gd name="T3" fmla="*/ 13361 h 33"/>
                      <a:gd name="T4" fmla="*/ 86 w 293"/>
                      <a:gd name="T5" fmla="*/ 3791 h 33"/>
                      <a:gd name="T6" fmla="*/ 103 w 293"/>
                      <a:gd name="T7" fmla="*/ 1869 h 33"/>
                      <a:gd name="T8" fmla="*/ 121 w 293"/>
                      <a:gd name="T9" fmla="*/ 1869 h 33"/>
                      <a:gd name="T10" fmla="*/ 141 w 293"/>
                      <a:gd name="T11" fmla="*/ 0 h 33"/>
                      <a:gd name="T12" fmla="*/ 153 w 293"/>
                      <a:gd name="T13" fmla="*/ 0 h 33"/>
                      <a:gd name="T14" fmla="*/ 169 w 293"/>
                      <a:gd name="T15" fmla="*/ 1869 h 33"/>
                      <a:gd name="T16" fmla="*/ 182 w 293"/>
                      <a:gd name="T17" fmla="*/ 2662 h 33"/>
                      <a:gd name="T18" fmla="*/ 199 w 293"/>
                      <a:gd name="T19" fmla="*/ 3791 h 33"/>
                      <a:gd name="T20" fmla="*/ 208 w 293"/>
                      <a:gd name="T21" fmla="*/ 5633 h 33"/>
                      <a:gd name="T22" fmla="*/ 216 w 293"/>
                      <a:gd name="T23" fmla="*/ 7689 h 33"/>
                      <a:gd name="T24" fmla="*/ 222 w 293"/>
                      <a:gd name="T25" fmla="*/ 9644 h 33"/>
                      <a:gd name="T26" fmla="*/ 225 w 293"/>
                      <a:gd name="T27" fmla="*/ 11427 h 33"/>
                      <a:gd name="T28" fmla="*/ 226 w 293"/>
                      <a:gd name="T29" fmla="*/ 13735 h 33"/>
                      <a:gd name="T30" fmla="*/ 225 w 293"/>
                      <a:gd name="T31" fmla="*/ 15597 h 33"/>
                      <a:gd name="T32" fmla="*/ 222 w 293"/>
                      <a:gd name="T33" fmla="*/ 18068 h 33"/>
                      <a:gd name="T34" fmla="*/ 216 w 293"/>
                      <a:gd name="T35" fmla="*/ 19562 h 33"/>
                      <a:gd name="T36" fmla="*/ 208 w 293"/>
                      <a:gd name="T37" fmla="*/ 22214 h 33"/>
                      <a:gd name="T38" fmla="*/ 199 w 293"/>
                      <a:gd name="T39" fmla="*/ 23652 h 33"/>
                      <a:gd name="T40" fmla="*/ 182 w 293"/>
                      <a:gd name="T41" fmla="*/ 25013 h 33"/>
                      <a:gd name="T42" fmla="*/ 169 w 293"/>
                      <a:gd name="T43" fmla="*/ 26952 h 33"/>
                      <a:gd name="T44" fmla="*/ 153 w 293"/>
                      <a:gd name="T45" fmla="*/ 27102 h 33"/>
                      <a:gd name="T46" fmla="*/ 142 w 293"/>
                      <a:gd name="T47" fmla="*/ 27102 h 33"/>
                      <a:gd name="T48" fmla="*/ 121 w 293"/>
                      <a:gd name="T49" fmla="*/ 27102 h 33"/>
                      <a:gd name="T50" fmla="*/ 103 w 293"/>
                      <a:gd name="T51" fmla="*/ 26952 h 33"/>
                      <a:gd name="T52" fmla="*/ 86 w 293"/>
                      <a:gd name="T53" fmla="*/ 23652 h 33"/>
                      <a:gd name="T54" fmla="*/ 0 w 293"/>
                      <a:gd name="T55" fmla="*/ 13735 h 33"/>
                      <a:gd name="T56" fmla="*/ 0 w 293"/>
                      <a:gd name="T57" fmla="*/ 1373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9127" name="Line 1277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9124" name="AutoShape 1278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spcBef>
                    <a:spcPct val="50000"/>
                  </a:spcBef>
                </a:pPr>
                <a:endParaRPr lang="en-AU" altLang="en-US" sz="1400" b="1"/>
              </a:p>
            </p:txBody>
          </p:sp>
          <p:sp>
            <p:nvSpPr>
              <p:cNvPr id="89125" name="Line 1279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89099" name="Text Box 145"/>
          <p:cNvSpPr txBox="1">
            <a:spLocks noChangeArrowheads="1"/>
          </p:cNvSpPr>
          <p:nvPr/>
        </p:nvSpPr>
        <p:spPr bwMode="auto">
          <a:xfrm>
            <a:off x="3417888" y="931853"/>
            <a:ext cx="21717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integrierte ½ Rolle  </a:t>
            </a:r>
          </a:p>
        </p:txBody>
      </p:sp>
      <p:sp>
        <p:nvSpPr>
          <p:cNvPr id="89100" name="Text Box 145"/>
          <p:cNvSpPr txBox="1">
            <a:spLocks noChangeArrowheads="1"/>
          </p:cNvSpPr>
          <p:nvPr/>
        </p:nvSpPr>
        <p:spPr bwMode="auto">
          <a:xfrm>
            <a:off x="6479226" y="3434187"/>
            <a:ext cx="1992312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integrierte ¼ Rolle</a:t>
            </a:r>
          </a:p>
        </p:txBody>
      </p:sp>
      <p:grpSp>
        <p:nvGrpSpPr>
          <p:cNvPr id="89101" name="Group 179"/>
          <p:cNvGrpSpPr>
            <a:grpSpLocks/>
          </p:cNvGrpSpPr>
          <p:nvPr/>
        </p:nvGrpSpPr>
        <p:grpSpPr bwMode="auto">
          <a:xfrm>
            <a:off x="5102225" y="2782888"/>
            <a:ext cx="768350" cy="698500"/>
            <a:chOff x="2005" y="1963"/>
            <a:chExt cx="484" cy="440"/>
          </a:xfrm>
        </p:grpSpPr>
        <p:grpSp>
          <p:nvGrpSpPr>
            <p:cNvPr id="89117" name="Group 177"/>
            <p:cNvGrpSpPr>
              <a:grpSpLocks/>
            </p:cNvGrpSpPr>
            <p:nvPr/>
          </p:nvGrpSpPr>
          <p:grpSpPr bwMode="auto">
            <a:xfrm>
              <a:off x="2005" y="1963"/>
              <a:ext cx="484" cy="440"/>
              <a:chOff x="2005" y="1963"/>
              <a:chExt cx="484" cy="440"/>
            </a:xfrm>
          </p:grpSpPr>
          <p:sp>
            <p:nvSpPr>
              <p:cNvPr id="89119" name="Line 175"/>
              <p:cNvSpPr>
                <a:spLocks noChangeShapeType="1"/>
              </p:cNvSpPr>
              <p:nvPr/>
            </p:nvSpPr>
            <p:spPr bwMode="auto">
              <a:xfrm>
                <a:off x="2005" y="2403"/>
                <a:ext cx="45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89120" name="Line 176"/>
              <p:cNvSpPr>
                <a:spLocks noChangeShapeType="1"/>
              </p:cNvSpPr>
              <p:nvPr/>
            </p:nvSpPr>
            <p:spPr bwMode="auto">
              <a:xfrm>
                <a:off x="2111" y="1963"/>
                <a:ext cx="378" cy="42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89118" name="Text Box 178"/>
            <p:cNvSpPr txBox="1">
              <a:spLocks noChangeArrowheads="1"/>
            </p:cNvSpPr>
            <p:nvPr/>
          </p:nvSpPr>
          <p:spPr bwMode="auto">
            <a:xfrm>
              <a:off x="2040" y="2200"/>
              <a:ext cx="2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de-DE" altLang="de-DE" sz="1200" b="1"/>
                <a:t>45°</a:t>
              </a:r>
            </a:p>
          </p:txBody>
        </p:sp>
      </p:grpSp>
      <p:sp>
        <p:nvSpPr>
          <p:cNvPr id="148" name="Text Box 151"/>
          <p:cNvSpPr txBox="1">
            <a:spLocks noChangeArrowheads="1"/>
          </p:cNvSpPr>
          <p:nvPr/>
        </p:nvSpPr>
        <p:spPr bwMode="auto">
          <a:xfrm>
            <a:off x="6419850" y="1296988"/>
            <a:ext cx="24288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Während des Messerfluges muss der Flügel senkrecht stehen.</a:t>
            </a:r>
          </a:p>
        </p:txBody>
      </p:sp>
      <p:sp>
        <p:nvSpPr>
          <p:cNvPr id="149" name="Text Box 153"/>
          <p:cNvSpPr txBox="1">
            <a:spLocks noChangeArrowheads="1"/>
          </p:cNvSpPr>
          <p:nvPr/>
        </p:nvSpPr>
        <p:spPr bwMode="auto">
          <a:xfrm>
            <a:off x="94227" y="1694406"/>
            <a:ext cx="34584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½ Rollen in der Mitte der Strecke.</a:t>
            </a:r>
          </a:p>
        </p:txBody>
      </p:sp>
      <p:sp>
        <p:nvSpPr>
          <p:cNvPr id="150" name="Text Box 152"/>
          <p:cNvSpPr txBox="1">
            <a:spLocks noChangeArrowheads="1"/>
          </p:cNvSpPr>
          <p:nvPr/>
        </p:nvSpPr>
        <p:spPr bwMode="auto">
          <a:xfrm>
            <a:off x="6465249" y="2590352"/>
            <a:ext cx="2578743" cy="338554"/>
          </a:xfrm>
          <a:prstGeom prst="rect">
            <a:avLst/>
          </a:prstGeom>
          <a:noFill/>
          <a:ln w="38100">
            <a:solidFill>
              <a:srgbClr val="F9FE24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Alle Radien sind gleich.</a:t>
            </a:r>
          </a:p>
        </p:txBody>
      </p:sp>
      <p:sp>
        <p:nvSpPr>
          <p:cNvPr id="151" name="Oval 193"/>
          <p:cNvSpPr>
            <a:spLocks noChangeArrowheads="1"/>
          </p:cNvSpPr>
          <p:nvPr/>
        </p:nvSpPr>
        <p:spPr bwMode="auto">
          <a:xfrm flipV="1">
            <a:off x="2862263" y="3432175"/>
            <a:ext cx="600075" cy="563563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de-DE" altLang="de-DE" sz="1400" b="1"/>
          </a:p>
        </p:txBody>
      </p:sp>
      <p:sp>
        <p:nvSpPr>
          <p:cNvPr id="152" name="Oval 193"/>
          <p:cNvSpPr>
            <a:spLocks noChangeArrowheads="1"/>
          </p:cNvSpPr>
          <p:nvPr/>
        </p:nvSpPr>
        <p:spPr bwMode="auto">
          <a:xfrm flipV="1">
            <a:off x="4232275" y="1812925"/>
            <a:ext cx="601663" cy="563563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de-DE" altLang="de-DE" sz="1400" b="1"/>
          </a:p>
        </p:txBody>
      </p:sp>
      <p:sp>
        <p:nvSpPr>
          <p:cNvPr id="153" name="Oval 193"/>
          <p:cNvSpPr>
            <a:spLocks noChangeArrowheads="1"/>
          </p:cNvSpPr>
          <p:nvPr/>
        </p:nvSpPr>
        <p:spPr bwMode="auto">
          <a:xfrm flipV="1">
            <a:off x="5668963" y="3514725"/>
            <a:ext cx="600075" cy="563563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endParaRPr lang="de-DE" altLang="de-DE" sz="1400" b="1"/>
          </a:p>
        </p:txBody>
      </p:sp>
      <p:sp>
        <p:nvSpPr>
          <p:cNvPr id="154" name="Text Box 117"/>
          <p:cNvSpPr txBox="1">
            <a:spLocks noChangeArrowheads="1"/>
          </p:cNvSpPr>
          <p:nvPr/>
        </p:nvSpPr>
        <p:spPr bwMode="auto">
          <a:xfrm>
            <a:off x="100008" y="2270912"/>
            <a:ext cx="33512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Die Teilrollen müssen in die kreisförmige Flugbahn der Teilloopings integriert werden.</a:t>
            </a:r>
          </a:p>
        </p:txBody>
      </p:sp>
      <p:sp>
        <p:nvSpPr>
          <p:cNvPr id="89109" name="Oval 106"/>
          <p:cNvSpPr>
            <a:spLocks noChangeArrowheads="1"/>
          </p:cNvSpPr>
          <p:nvPr/>
        </p:nvSpPr>
        <p:spPr bwMode="auto">
          <a:xfrm>
            <a:off x="5413375" y="264477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89110" name="Oval 106"/>
          <p:cNvSpPr>
            <a:spLocks noChangeArrowheads="1"/>
          </p:cNvSpPr>
          <p:nvPr/>
        </p:nvSpPr>
        <p:spPr bwMode="auto">
          <a:xfrm>
            <a:off x="4700588" y="183515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89111" name="Oval 106"/>
          <p:cNvSpPr>
            <a:spLocks noChangeArrowheads="1"/>
          </p:cNvSpPr>
          <p:nvPr/>
        </p:nvSpPr>
        <p:spPr bwMode="auto">
          <a:xfrm>
            <a:off x="4195763" y="180975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89112" name="Oval 106"/>
          <p:cNvSpPr>
            <a:spLocks noChangeArrowheads="1"/>
          </p:cNvSpPr>
          <p:nvPr/>
        </p:nvSpPr>
        <p:spPr bwMode="auto">
          <a:xfrm>
            <a:off x="3560763" y="256857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89113" name="Oval 106"/>
          <p:cNvSpPr>
            <a:spLocks noChangeArrowheads="1"/>
          </p:cNvSpPr>
          <p:nvPr/>
        </p:nvSpPr>
        <p:spPr bwMode="auto">
          <a:xfrm>
            <a:off x="2855913" y="334168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89114" name="Oval 106"/>
          <p:cNvSpPr>
            <a:spLocks noChangeArrowheads="1"/>
          </p:cNvSpPr>
          <p:nvPr/>
        </p:nvSpPr>
        <p:spPr bwMode="auto">
          <a:xfrm>
            <a:off x="2990850" y="390842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89115" name="Oval 106"/>
          <p:cNvSpPr>
            <a:spLocks noChangeArrowheads="1"/>
          </p:cNvSpPr>
          <p:nvPr/>
        </p:nvSpPr>
        <p:spPr bwMode="auto">
          <a:xfrm>
            <a:off x="6076950" y="345281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89116" name="Oval 106"/>
          <p:cNvSpPr>
            <a:spLocks noChangeArrowheads="1"/>
          </p:cNvSpPr>
          <p:nvPr/>
        </p:nvSpPr>
        <p:spPr bwMode="auto">
          <a:xfrm>
            <a:off x="5935663" y="405130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97" name="Text Box 114">
            <a:extLst>
              <a:ext uri="{FF2B5EF4-FFF2-40B4-BE49-F238E27FC236}">
                <a16:creationId xmlns:a16="http://schemas.microsoft.com/office/drawing/2014/main" id="{4AB0FF0C-BEF1-47FE-A767-D8E66490C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150" y="147638"/>
            <a:ext cx="7758113" cy="6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pPr defTabSz="793750" eaLnBrk="0" hangingPunct="0"/>
            <a:r>
              <a:rPr lang="en-US" altLang="de-DE" b="1" dirty="0"/>
              <a:t>F-25.11 </a:t>
            </a:r>
            <a:r>
              <a:rPr lang="en-US" b="1" dirty="0" err="1"/>
              <a:t>Messerflug-Dreieck</a:t>
            </a:r>
            <a:r>
              <a:rPr lang="en-US" b="1" dirty="0"/>
              <a:t> </a:t>
            </a:r>
            <a:r>
              <a:rPr lang="en-US" b="1" dirty="0" err="1"/>
              <a:t>mit</a:t>
            </a:r>
            <a:r>
              <a:rPr lang="en-US" b="1" dirty="0"/>
              <a:t> </a:t>
            </a:r>
            <a:r>
              <a:rPr lang="en-US" b="1" dirty="0" err="1"/>
              <a:t>integrierter</a:t>
            </a:r>
            <a:r>
              <a:rPr lang="en-US" b="1" dirty="0"/>
              <a:t> </a:t>
            </a:r>
            <a:r>
              <a:rPr lang="en-US" b="1" dirty="0" err="1"/>
              <a:t>Viertelrolle</a:t>
            </a:r>
            <a:r>
              <a:rPr lang="en-US" b="1" dirty="0"/>
              <a:t>, </a:t>
            </a:r>
            <a:r>
              <a:rPr lang="en-US" b="1" dirty="0" err="1"/>
              <a:t>halber</a:t>
            </a:r>
            <a:r>
              <a:rPr lang="en-US" b="1" dirty="0"/>
              <a:t> Rolle, 	 </a:t>
            </a:r>
            <a:r>
              <a:rPr lang="en-US" b="1" dirty="0" err="1"/>
              <a:t>halber</a:t>
            </a:r>
            <a:r>
              <a:rPr lang="en-US" b="1" dirty="0"/>
              <a:t> </a:t>
            </a:r>
            <a:r>
              <a:rPr lang="en-US" b="1" dirty="0" err="1"/>
              <a:t>integrierter</a:t>
            </a:r>
            <a:r>
              <a:rPr lang="en-US" b="1" dirty="0"/>
              <a:t> Rolle, </a:t>
            </a:r>
            <a:r>
              <a:rPr lang="en-US" b="1" dirty="0" err="1"/>
              <a:t>halber</a:t>
            </a:r>
            <a:r>
              <a:rPr lang="en-US" b="1" dirty="0"/>
              <a:t> Rolle, </a:t>
            </a:r>
            <a:r>
              <a:rPr lang="en-US" b="1" dirty="0" err="1"/>
              <a:t>integrierter</a:t>
            </a:r>
            <a:r>
              <a:rPr lang="en-US" b="1" dirty="0"/>
              <a:t> </a:t>
            </a:r>
            <a:r>
              <a:rPr lang="en-US" b="1" dirty="0" err="1"/>
              <a:t>Viertelrolle</a:t>
            </a:r>
            <a:endParaRPr lang="en-GB" altLang="de-DE" b="1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/>
      <p:bldP spid="149" grpId="0"/>
      <p:bldP spid="15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ext Box 3"/>
          <p:cNvSpPr txBox="1">
            <a:spLocks noChangeArrowheads="1"/>
          </p:cNvSpPr>
          <p:nvPr/>
        </p:nvSpPr>
        <p:spPr bwMode="auto">
          <a:xfrm>
            <a:off x="407988" y="6516688"/>
            <a:ext cx="9398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de-DE" altLang="de-DE" sz="1200" b="1"/>
              <a:t>F-25.12.01</a:t>
            </a:r>
            <a:endParaRPr lang="de-DE" altLang="de-DE"/>
          </a:p>
        </p:txBody>
      </p:sp>
      <p:sp>
        <p:nvSpPr>
          <p:cNvPr id="90114" name="Text Box 253"/>
          <p:cNvSpPr txBox="1">
            <a:spLocks noChangeArrowheads="1"/>
          </p:cNvSpPr>
          <p:nvPr/>
        </p:nvSpPr>
        <p:spPr bwMode="auto">
          <a:xfrm>
            <a:off x="1771003" y="4929840"/>
            <a:ext cx="5101745" cy="181588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 err="1"/>
              <a:t>Aus</a:t>
            </a:r>
            <a:r>
              <a:rPr lang="en-US" sz="1600" b="1" dirty="0"/>
              <a:t> dem </a:t>
            </a:r>
            <a:r>
              <a:rPr lang="en-US" sz="1600" b="1" dirty="0" err="1"/>
              <a:t>Normalflug</a:t>
            </a:r>
            <a:r>
              <a:rPr lang="en-US" sz="1600" b="1" dirty="0"/>
              <a:t>, </a:t>
            </a:r>
            <a:r>
              <a:rPr lang="en-US" sz="1600" b="1" dirty="0" err="1"/>
              <a:t>ziehe</a:t>
            </a:r>
            <a:r>
              <a:rPr lang="en-US" sz="1600" b="1" dirty="0"/>
              <a:t> </a:t>
            </a:r>
            <a:r>
              <a:rPr lang="en-US" sz="1600" b="1" dirty="0" err="1"/>
              <a:t>durch</a:t>
            </a:r>
            <a:r>
              <a:rPr lang="en-US" sz="1600" b="1" dirty="0"/>
              <a:t> </a:t>
            </a:r>
            <a:r>
              <a:rPr lang="en-US" sz="1600" b="1" dirty="0" err="1"/>
              <a:t>einen</a:t>
            </a:r>
            <a:r>
              <a:rPr lang="en-US" sz="1600" b="1" dirty="0"/>
              <a:t> ⅛ Looping in </a:t>
            </a:r>
            <a:r>
              <a:rPr lang="en-US" sz="1600" b="1" dirty="0" err="1"/>
              <a:t>einen</a:t>
            </a:r>
            <a:r>
              <a:rPr lang="en-US" sz="1600" b="1" dirty="0"/>
              <a:t> 45° </a:t>
            </a:r>
            <a:r>
              <a:rPr lang="en-US" sz="1600" b="1" dirty="0" err="1"/>
              <a:t>Steigflug</a:t>
            </a:r>
            <a:r>
              <a:rPr lang="en-US" sz="1600" b="1" dirty="0"/>
              <a:t>, </a:t>
            </a:r>
            <a:r>
              <a:rPr lang="en-US" sz="1600" b="1" dirty="0" err="1"/>
              <a:t>fliege</a:t>
            </a:r>
            <a:r>
              <a:rPr lang="en-US" sz="1600" b="1" dirty="0"/>
              <a:t> </a:t>
            </a:r>
            <a:r>
              <a:rPr lang="en-US" sz="1600" b="1" dirty="0" err="1"/>
              <a:t>einen</a:t>
            </a:r>
            <a:r>
              <a:rPr lang="en-US" sz="1600" b="1" dirty="0"/>
              <a:t> ¼ Rolle, </a:t>
            </a:r>
            <a:r>
              <a:rPr lang="en-US" sz="1600" b="1" dirty="0" err="1"/>
              <a:t>fliege</a:t>
            </a:r>
            <a:r>
              <a:rPr lang="en-US" sz="1600" b="1" dirty="0"/>
              <a:t> </a:t>
            </a:r>
            <a:r>
              <a:rPr lang="en-US" sz="1600" b="1" dirty="0" err="1"/>
              <a:t>einen</a:t>
            </a:r>
            <a:r>
              <a:rPr lang="en-US" sz="1600" b="1" dirty="0"/>
              <a:t> ⅛ </a:t>
            </a:r>
            <a:r>
              <a:rPr lang="en-US" sz="1600" b="1" dirty="0" err="1"/>
              <a:t>Messerfluglooping</a:t>
            </a:r>
            <a:r>
              <a:rPr lang="en-US" sz="1600" b="1" dirty="0"/>
              <a:t> in </a:t>
            </a:r>
            <a:r>
              <a:rPr lang="en-US" sz="1600" b="1" dirty="0" err="1"/>
              <a:t>einen</a:t>
            </a:r>
            <a:r>
              <a:rPr lang="en-US" sz="1600" b="1" dirty="0"/>
              <a:t> </a:t>
            </a:r>
            <a:r>
              <a:rPr lang="en-US" sz="1600" b="1" dirty="0" err="1"/>
              <a:t>senkrechten</a:t>
            </a:r>
            <a:r>
              <a:rPr lang="en-US" sz="1600" b="1" dirty="0"/>
              <a:t> </a:t>
            </a:r>
            <a:r>
              <a:rPr lang="en-US" sz="1600" b="1" dirty="0" err="1"/>
              <a:t>Steigflug</a:t>
            </a:r>
            <a:r>
              <a:rPr lang="en-US" sz="1600" b="1" dirty="0"/>
              <a:t>, </a:t>
            </a:r>
            <a:r>
              <a:rPr lang="en-US" sz="1600" b="1" dirty="0" err="1"/>
              <a:t>fliege</a:t>
            </a:r>
            <a:r>
              <a:rPr lang="en-US" sz="1600" b="1" dirty="0"/>
              <a:t> </a:t>
            </a:r>
            <a:r>
              <a:rPr lang="en-US" sz="1600" b="1" dirty="0" err="1"/>
              <a:t>einen</a:t>
            </a:r>
            <a:r>
              <a:rPr lang="en-US" sz="1600" b="1" dirty="0"/>
              <a:t> ⅛ </a:t>
            </a:r>
            <a:r>
              <a:rPr lang="en-US" sz="1600" b="1" dirty="0" err="1"/>
              <a:t>Messerfluglooping</a:t>
            </a:r>
            <a:r>
              <a:rPr lang="en-US" sz="1600" b="1" dirty="0"/>
              <a:t> in </a:t>
            </a:r>
            <a:r>
              <a:rPr lang="en-US" sz="1600" b="1" dirty="0" err="1"/>
              <a:t>einen</a:t>
            </a:r>
            <a:r>
              <a:rPr lang="en-US" sz="1600" b="1" dirty="0"/>
              <a:t> 45° </a:t>
            </a:r>
            <a:r>
              <a:rPr lang="en-US" sz="1600" b="1" dirty="0" err="1"/>
              <a:t>Messersteigflug</a:t>
            </a:r>
            <a:r>
              <a:rPr lang="en-US" sz="1600" b="1" dirty="0"/>
              <a:t>, </a:t>
            </a:r>
            <a:r>
              <a:rPr lang="en-US" sz="1600" b="1" dirty="0" err="1"/>
              <a:t>fliege</a:t>
            </a:r>
            <a:r>
              <a:rPr lang="en-US" sz="1600" b="1" dirty="0"/>
              <a:t> </a:t>
            </a:r>
            <a:r>
              <a:rPr lang="en-US" sz="1600" b="1" dirty="0" err="1"/>
              <a:t>eine</a:t>
            </a:r>
            <a:r>
              <a:rPr lang="en-US" sz="1600" b="1" dirty="0"/>
              <a:t> ¼ Rolle, </a:t>
            </a:r>
            <a:r>
              <a:rPr lang="en-US" sz="1600" b="1" dirty="0" err="1"/>
              <a:t>ziehe</a:t>
            </a:r>
            <a:r>
              <a:rPr lang="en-US" sz="1600" b="1" dirty="0"/>
              <a:t> </a:t>
            </a:r>
            <a:r>
              <a:rPr lang="en-US" sz="1600" b="1" dirty="0" err="1"/>
              <a:t>durch</a:t>
            </a:r>
            <a:r>
              <a:rPr lang="en-US" sz="1600" b="1" dirty="0"/>
              <a:t> </a:t>
            </a:r>
            <a:r>
              <a:rPr lang="en-US" sz="1600" b="1" dirty="0" err="1"/>
              <a:t>einen</a:t>
            </a:r>
            <a:r>
              <a:rPr lang="en-US" sz="1600" b="1" dirty="0"/>
              <a:t> ⅛ Looping, </a:t>
            </a:r>
            <a:r>
              <a:rPr lang="en-US" sz="1600" b="1" dirty="0" err="1"/>
              <a:t>Ausflug</a:t>
            </a:r>
            <a:r>
              <a:rPr lang="en-US" sz="1600" b="1" dirty="0"/>
              <a:t> </a:t>
            </a:r>
            <a:r>
              <a:rPr lang="en-US" sz="1600" b="1" dirty="0" err="1"/>
              <a:t>im</a:t>
            </a:r>
            <a:r>
              <a:rPr lang="en-US" sz="1600" b="1" dirty="0"/>
              <a:t> </a:t>
            </a:r>
            <a:r>
              <a:rPr lang="en-US" sz="1600" b="1" dirty="0" err="1"/>
              <a:t>Rückenflug</a:t>
            </a:r>
            <a:r>
              <a:rPr lang="en-US" sz="1600" b="1" dirty="0"/>
              <a:t>.</a:t>
            </a:r>
            <a:endParaRPr lang="de-DE" sz="1600" b="1" dirty="0"/>
          </a:p>
        </p:txBody>
      </p:sp>
      <p:sp>
        <p:nvSpPr>
          <p:cNvPr id="90115" name="Rectangle 116"/>
          <p:cNvSpPr>
            <a:spLocks noChangeArrowheads="1"/>
          </p:cNvSpPr>
          <p:nvPr/>
        </p:nvSpPr>
        <p:spPr bwMode="auto">
          <a:xfrm>
            <a:off x="1639887" y="118379"/>
            <a:ext cx="7223965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de-DE" sz="2000" b="1" dirty="0"/>
              <a:t>F-25.12 </a:t>
            </a:r>
            <a:r>
              <a:rPr lang="en-US" sz="2000" b="1" dirty="0" err="1"/>
              <a:t>Halber</a:t>
            </a:r>
            <a:r>
              <a:rPr lang="en-US" sz="2000" b="1" dirty="0"/>
              <a:t> </a:t>
            </a:r>
            <a:r>
              <a:rPr lang="en-US" sz="2000" b="1" dirty="0" err="1"/>
              <a:t>Achtecklooping</a:t>
            </a:r>
            <a:r>
              <a:rPr lang="en-US" sz="2000" b="1" dirty="0"/>
              <a:t> </a:t>
            </a:r>
            <a:r>
              <a:rPr lang="en-US" sz="2000" b="1" dirty="0" err="1"/>
              <a:t>mit</a:t>
            </a:r>
            <a:r>
              <a:rPr lang="en-US" sz="2000" b="1" dirty="0"/>
              <a:t> </a:t>
            </a:r>
            <a:r>
              <a:rPr lang="en-US" sz="2000" b="1" dirty="0" err="1"/>
              <a:t>Viertelrolle</a:t>
            </a:r>
            <a:r>
              <a:rPr lang="en-US" sz="2000" b="1" dirty="0"/>
              <a:t>, </a:t>
            </a:r>
            <a:r>
              <a:rPr lang="en-US" sz="2000" b="1" dirty="0" err="1"/>
              <a:t>Viertelrolle</a:t>
            </a:r>
            <a:endParaRPr lang="de-DE" altLang="de-DE" sz="2000" b="1" dirty="0"/>
          </a:p>
        </p:txBody>
      </p:sp>
      <p:pic>
        <p:nvPicPr>
          <p:cNvPr id="90116" name="Picture 1097" descr="messerflugfliege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458866">
            <a:off x="1236663" y="2868613"/>
            <a:ext cx="1203325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0117" name="Gruppieren 12"/>
          <p:cNvGrpSpPr>
            <a:grpSpLocks/>
          </p:cNvGrpSpPr>
          <p:nvPr/>
        </p:nvGrpSpPr>
        <p:grpSpPr bwMode="auto">
          <a:xfrm>
            <a:off x="1546225" y="925513"/>
            <a:ext cx="2717800" cy="3665537"/>
            <a:chOff x="1545731" y="924754"/>
            <a:chExt cx="2717744" cy="3666511"/>
          </a:xfrm>
        </p:grpSpPr>
        <p:sp>
          <p:nvSpPr>
            <p:cNvPr id="90136" name="Line 46"/>
            <p:cNvSpPr>
              <a:spLocks noChangeShapeType="1"/>
            </p:cNvSpPr>
            <p:nvPr/>
          </p:nvSpPr>
          <p:spPr bwMode="auto">
            <a:xfrm flipH="1">
              <a:off x="1614250" y="1199770"/>
              <a:ext cx="744195" cy="7825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0137" name="Line 47"/>
            <p:cNvSpPr>
              <a:spLocks noChangeShapeType="1"/>
            </p:cNvSpPr>
            <p:nvPr/>
          </p:nvSpPr>
          <p:spPr bwMode="auto">
            <a:xfrm rot="5400000" flipH="1">
              <a:off x="1528170" y="3525272"/>
              <a:ext cx="901129" cy="7594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0138" name="Line 50"/>
            <p:cNvSpPr>
              <a:spLocks noChangeShapeType="1"/>
            </p:cNvSpPr>
            <p:nvPr/>
          </p:nvSpPr>
          <p:spPr bwMode="auto">
            <a:xfrm>
              <a:off x="2760045" y="1061135"/>
              <a:ext cx="945946" cy="1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0139" name="Arc 51"/>
            <p:cNvSpPr>
              <a:spLocks/>
            </p:cNvSpPr>
            <p:nvPr/>
          </p:nvSpPr>
          <p:spPr bwMode="auto">
            <a:xfrm rot="5732302" flipH="1">
              <a:off x="2429450" y="990113"/>
              <a:ext cx="319225" cy="432052"/>
            </a:xfrm>
            <a:custGeom>
              <a:avLst/>
              <a:gdLst>
                <a:gd name="T0" fmla="*/ 2147483647 w 21499"/>
                <a:gd name="T1" fmla="*/ 2147483647 h 19263"/>
                <a:gd name="T2" fmla="*/ 2147483647 w 21499"/>
                <a:gd name="T3" fmla="*/ 2147483647 h 19263"/>
                <a:gd name="T4" fmla="*/ 0 w 21499"/>
                <a:gd name="T5" fmla="*/ 0 h 19263"/>
                <a:gd name="T6" fmla="*/ 0 60000 65536"/>
                <a:gd name="T7" fmla="*/ 0 60000 65536"/>
                <a:gd name="T8" fmla="*/ 0 60000 65536"/>
                <a:gd name="T9" fmla="*/ 0 w 21499"/>
                <a:gd name="T10" fmla="*/ 0 h 19263"/>
                <a:gd name="T11" fmla="*/ 21499 w 21499"/>
                <a:gd name="T12" fmla="*/ 19263 h 192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99" h="19263" fill="none" extrusionOk="0">
                  <a:moveTo>
                    <a:pt x="21498" y="2086"/>
                  </a:moveTo>
                  <a:cubicBezTo>
                    <a:pt x="20785" y="9440"/>
                    <a:pt x="16361" y="15919"/>
                    <a:pt x="9772" y="19262"/>
                  </a:cubicBezTo>
                </a:path>
                <a:path w="21499" h="19263" stroke="0" extrusionOk="0">
                  <a:moveTo>
                    <a:pt x="21498" y="2086"/>
                  </a:moveTo>
                  <a:cubicBezTo>
                    <a:pt x="20785" y="9440"/>
                    <a:pt x="16361" y="15919"/>
                    <a:pt x="9772" y="19262"/>
                  </a:cubicBezTo>
                  <a:lnTo>
                    <a:pt x="0" y="0"/>
                  </a:lnTo>
                  <a:lnTo>
                    <a:pt x="21498" y="2086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0140" name="Line 53"/>
            <p:cNvSpPr>
              <a:spLocks noChangeShapeType="1"/>
            </p:cNvSpPr>
            <p:nvPr/>
          </p:nvSpPr>
          <p:spPr bwMode="auto">
            <a:xfrm flipV="1">
              <a:off x="2741011" y="4486886"/>
              <a:ext cx="945946" cy="1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0141" name="Arc 54"/>
            <p:cNvSpPr>
              <a:spLocks/>
            </p:cNvSpPr>
            <p:nvPr/>
          </p:nvSpPr>
          <p:spPr bwMode="auto">
            <a:xfrm rot="-5732302" flipH="1" flipV="1">
              <a:off x="2410139" y="4130400"/>
              <a:ext cx="321050" cy="432053"/>
            </a:xfrm>
            <a:custGeom>
              <a:avLst/>
              <a:gdLst>
                <a:gd name="T0" fmla="*/ 2147483647 w 21499"/>
                <a:gd name="T1" fmla="*/ 2147483647 h 19263"/>
                <a:gd name="T2" fmla="*/ 2147483647 w 21499"/>
                <a:gd name="T3" fmla="*/ 2147483647 h 19263"/>
                <a:gd name="T4" fmla="*/ 0 w 21499"/>
                <a:gd name="T5" fmla="*/ 0 h 19263"/>
                <a:gd name="T6" fmla="*/ 0 60000 65536"/>
                <a:gd name="T7" fmla="*/ 0 60000 65536"/>
                <a:gd name="T8" fmla="*/ 0 60000 65536"/>
                <a:gd name="T9" fmla="*/ 0 w 21499"/>
                <a:gd name="T10" fmla="*/ 0 h 19263"/>
                <a:gd name="T11" fmla="*/ 21499 w 21499"/>
                <a:gd name="T12" fmla="*/ 19263 h 192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99" h="19263" fill="none" extrusionOk="0">
                  <a:moveTo>
                    <a:pt x="21498" y="2086"/>
                  </a:moveTo>
                  <a:cubicBezTo>
                    <a:pt x="20785" y="9440"/>
                    <a:pt x="16361" y="15919"/>
                    <a:pt x="9772" y="19262"/>
                  </a:cubicBezTo>
                </a:path>
                <a:path w="21499" h="19263" stroke="0" extrusionOk="0">
                  <a:moveTo>
                    <a:pt x="21498" y="2086"/>
                  </a:moveTo>
                  <a:cubicBezTo>
                    <a:pt x="20785" y="9440"/>
                    <a:pt x="16361" y="15919"/>
                    <a:pt x="9772" y="19262"/>
                  </a:cubicBezTo>
                  <a:lnTo>
                    <a:pt x="0" y="0"/>
                  </a:lnTo>
                  <a:lnTo>
                    <a:pt x="21498" y="2086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cxnSp>
          <p:nvCxnSpPr>
            <p:cNvPr id="90142" name="Gerader Verbinder 176"/>
            <p:cNvCxnSpPr>
              <a:cxnSpLocks/>
              <a:endCxn id="102" idx="2"/>
            </p:cNvCxnSpPr>
            <p:nvPr/>
          </p:nvCxnSpPr>
          <p:spPr bwMode="auto">
            <a:xfrm>
              <a:off x="1545731" y="2146504"/>
              <a:ext cx="5709" cy="115468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01" name="Bogen 100">
              <a:extLst/>
            </p:cNvPr>
            <p:cNvSpPr/>
            <p:nvPr/>
          </p:nvSpPr>
          <p:spPr bwMode="auto">
            <a:xfrm rot="21035508" flipH="1">
              <a:off x="1547319" y="1945787"/>
              <a:ext cx="354005" cy="551009"/>
            </a:xfrm>
            <a:prstGeom prst="arc">
              <a:avLst>
                <a:gd name="adj1" fmla="val 17054881"/>
                <a:gd name="adj2" fmla="val 19703871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algn="ctr" defTabSz="793750" eaLnBrk="0" hangingPunct="0">
                <a:lnSpc>
                  <a:spcPct val="80000"/>
                </a:lnSpc>
                <a:defRPr/>
              </a:pPr>
              <a:endParaRPr lang="de-DE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2" name="Bogen 101">
              <a:extLst/>
            </p:cNvPr>
            <p:cNvSpPr/>
            <p:nvPr/>
          </p:nvSpPr>
          <p:spPr bwMode="auto">
            <a:xfrm rot="564492" flipH="1" flipV="1">
              <a:off x="1555256" y="2954118"/>
              <a:ext cx="354006" cy="552597"/>
            </a:xfrm>
            <a:prstGeom prst="arc">
              <a:avLst>
                <a:gd name="adj1" fmla="val 17286607"/>
                <a:gd name="adj2" fmla="val 19703871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algn="ctr" defTabSz="793750" eaLnBrk="0" hangingPunct="0">
                <a:lnSpc>
                  <a:spcPct val="80000"/>
                </a:lnSpc>
                <a:defRPr/>
              </a:pPr>
              <a:endParaRPr lang="de-DE">
                <a:latin typeface="Arial" panose="020B0604020202020204" pitchFamily="34" charset="0"/>
                <a:cs typeface="+mn-cs"/>
              </a:endParaRPr>
            </a:p>
          </p:txBody>
        </p:sp>
        <p:grpSp>
          <p:nvGrpSpPr>
            <p:cNvPr id="90145" name="Group 57"/>
            <p:cNvGrpSpPr>
              <a:grpSpLocks/>
            </p:cNvGrpSpPr>
            <p:nvPr/>
          </p:nvGrpSpPr>
          <p:grpSpPr bwMode="auto">
            <a:xfrm rot="16371542" flipH="1">
              <a:off x="3085527" y="778049"/>
              <a:ext cx="277271" cy="633803"/>
              <a:chOff x="2940" y="264"/>
              <a:chExt cx="300" cy="1452"/>
            </a:xfrm>
          </p:grpSpPr>
          <p:grpSp>
            <p:nvGrpSpPr>
              <p:cNvPr id="90185" name="Group 58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0188" name="Group 59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0190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0193" name="Freeform 61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1184487105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0194" name="Freeform 62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0191" name="Freeform 63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0192" name="Freeform 64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0189" name="Line 65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0186" name="AutoShape 66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 altLang="de-DE"/>
              </a:p>
            </p:txBody>
          </p:sp>
          <p:sp>
            <p:nvSpPr>
              <p:cNvPr id="90187" name="Line 67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0146" name="AutoShape 82"/>
            <p:cNvSpPr>
              <a:spLocks noChangeArrowheads="1"/>
            </p:cNvSpPr>
            <p:nvPr/>
          </p:nvSpPr>
          <p:spPr bwMode="auto">
            <a:xfrm flipH="1">
              <a:off x="2806797" y="4365071"/>
              <a:ext cx="601447" cy="226194"/>
            </a:xfrm>
            <a:prstGeom prst="rightArrow">
              <a:avLst>
                <a:gd name="adj1" fmla="val 50000"/>
                <a:gd name="adj2" fmla="val 64296"/>
              </a:avLst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altLang="de-DE"/>
            </a:p>
          </p:txBody>
        </p:sp>
        <p:grpSp>
          <p:nvGrpSpPr>
            <p:cNvPr id="90147" name="Group 70"/>
            <p:cNvGrpSpPr>
              <a:grpSpLocks/>
            </p:cNvGrpSpPr>
            <p:nvPr/>
          </p:nvGrpSpPr>
          <p:grpSpPr bwMode="auto">
            <a:xfrm rot="5422057" flipH="1">
              <a:off x="3718978" y="4112475"/>
              <a:ext cx="277271" cy="631900"/>
              <a:chOff x="2940" y="264"/>
              <a:chExt cx="300" cy="1452"/>
            </a:xfrm>
          </p:grpSpPr>
          <p:grpSp>
            <p:nvGrpSpPr>
              <p:cNvPr id="90175" name="Group 71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0178" name="Group 72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0180" name="Group 73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0183" name="Freeform 74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1184487105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0184" name="Freeform 75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0181" name="Freeform 76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0182" name="Freeform 77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0179" name="Line 78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0176" name="AutoShape 79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 altLang="de-DE"/>
              </a:p>
            </p:txBody>
          </p:sp>
          <p:sp>
            <p:nvSpPr>
              <p:cNvPr id="90177" name="Line 80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0148" name="AutoShape 81"/>
            <p:cNvSpPr>
              <a:spLocks noChangeArrowheads="1"/>
            </p:cNvSpPr>
            <p:nvPr/>
          </p:nvSpPr>
          <p:spPr bwMode="auto">
            <a:xfrm rot="10800000" flipH="1">
              <a:off x="3662028" y="924754"/>
              <a:ext cx="601447" cy="226194"/>
            </a:xfrm>
            <a:prstGeom prst="rightArrow">
              <a:avLst>
                <a:gd name="adj1" fmla="val 50000"/>
                <a:gd name="adj2" fmla="val 64296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altLang="de-DE"/>
            </a:p>
          </p:txBody>
        </p:sp>
        <p:grpSp>
          <p:nvGrpSpPr>
            <p:cNvPr id="90149" name="Group 18"/>
            <p:cNvGrpSpPr>
              <a:grpSpLocks/>
            </p:cNvGrpSpPr>
            <p:nvPr/>
          </p:nvGrpSpPr>
          <p:grpSpPr bwMode="auto">
            <a:xfrm rot="13913673" flipH="1">
              <a:off x="2155347" y="1045150"/>
              <a:ext cx="255834" cy="391538"/>
              <a:chOff x="2820" y="264"/>
              <a:chExt cx="420" cy="1452"/>
            </a:xfrm>
          </p:grpSpPr>
          <p:sp>
            <p:nvSpPr>
              <p:cNvPr id="90163" name="Line 19"/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90164" name="Group 20"/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90165" name="Group 21"/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90168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90170" name="Group 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90173" name="Freeform 24"/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2147483647 w 1153"/>
                          <a:gd name="T1" fmla="*/ 2147483647 h 204"/>
                          <a:gd name="T2" fmla="*/ 2147483647 w 1153"/>
                          <a:gd name="T3" fmla="*/ 2147483647 h 204"/>
                          <a:gd name="T4" fmla="*/ 2147483647 w 1153"/>
                          <a:gd name="T5" fmla="*/ 2147483647 h 204"/>
                          <a:gd name="T6" fmla="*/ 2147483647 w 1153"/>
                          <a:gd name="T7" fmla="*/ 2147483647 h 204"/>
                          <a:gd name="T8" fmla="*/ 2147483647 w 1153"/>
                          <a:gd name="T9" fmla="*/ 2147483647 h 204"/>
                          <a:gd name="T10" fmla="*/ 2147483647 w 1153"/>
                          <a:gd name="T11" fmla="*/ 2147483647 h 204"/>
                          <a:gd name="T12" fmla="*/ 2147483647 w 1153"/>
                          <a:gd name="T13" fmla="*/ 2147483647 h 204"/>
                          <a:gd name="T14" fmla="*/ 2147483647 w 1153"/>
                          <a:gd name="T15" fmla="*/ 2147483647 h 204"/>
                          <a:gd name="T16" fmla="*/ 2147483647 w 1153"/>
                          <a:gd name="T17" fmla="*/ 2147483647 h 204"/>
                          <a:gd name="T18" fmla="*/ 2147483647 w 1153"/>
                          <a:gd name="T19" fmla="*/ 2147483647 h 204"/>
                          <a:gd name="T20" fmla="*/ 2147483647 w 1153"/>
                          <a:gd name="T21" fmla="*/ 2147483647 h 204"/>
                          <a:gd name="T22" fmla="*/ 2147483647 w 1153"/>
                          <a:gd name="T23" fmla="*/ 2147483647 h 204"/>
                          <a:gd name="T24" fmla="*/ 2147483647 w 1153"/>
                          <a:gd name="T25" fmla="*/ 2147483647 h 204"/>
                          <a:gd name="T26" fmla="*/ 2147483647 w 1153"/>
                          <a:gd name="T27" fmla="*/ 2147483647 h 204"/>
                          <a:gd name="T28" fmla="*/ 2147483647 w 1153"/>
                          <a:gd name="T29" fmla="*/ 2147483647 h 204"/>
                          <a:gd name="T30" fmla="*/ 2147483647 w 1153"/>
                          <a:gd name="T31" fmla="*/ 2147483647 h 204"/>
                          <a:gd name="T32" fmla="*/ 2147483647 w 1153"/>
                          <a:gd name="T33" fmla="*/ 2147483647 h 204"/>
                          <a:gd name="T34" fmla="*/ 2147483647 w 1153"/>
                          <a:gd name="T35" fmla="*/ 2147483647 h 204"/>
                          <a:gd name="T36" fmla="*/ 2147483647 w 1153"/>
                          <a:gd name="T37" fmla="*/ 2147483647 h 204"/>
                          <a:gd name="T38" fmla="*/ 2147483647 w 1153"/>
                          <a:gd name="T39" fmla="*/ 2147483647 h 204"/>
                          <a:gd name="T40" fmla="*/ 2147483647 w 1153"/>
                          <a:gd name="T41" fmla="*/ 2147483647 h 204"/>
                          <a:gd name="T42" fmla="*/ 2147483647 w 1153"/>
                          <a:gd name="T43" fmla="*/ 2147483647 h 204"/>
                          <a:gd name="T44" fmla="*/ 1184487105 w 1153"/>
                          <a:gd name="T45" fmla="*/ 2147483647 h 204"/>
                          <a:gd name="T46" fmla="*/ 0 w 1153"/>
                          <a:gd name="T47" fmla="*/ 2147483647 h 204"/>
                          <a:gd name="T48" fmla="*/ 2147483647 w 1153"/>
                          <a:gd name="T49" fmla="*/ 2147483647 h 204"/>
                          <a:gd name="T50" fmla="*/ 2147483647 w 1153"/>
                          <a:gd name="T51" fmla="*/ 2147483647 h 204"/>
                          <a:gd name="T52" fmla="*/ 2147483647 w 1153"/>
                          <a:gd name="T53" fmla="*/ 2147483647 h 204"/>
                          <a:gd name="T54" fmla="*/ 2147483647 w 1153"/>
                          <a:gd name="T55" fmla="*/ 2147483647 h 204"/>
                          <a:gd name="T56" fmla="*/ 2147483647 w 1153"/>
                          <a:gd name="T57" fmla="*/ 2147483647 h 204"/>
                          <a:gd name="T58" fmla="*/ 2147483647 w 1153"/>
                          <a:gd name="T59" fmla="*/ 2147483647 h 204"/>
                          <a:gd name="T60" fmla="*/ 2147483647 w 1153"/>
                          <a:gd name="T61" fmla="*/ 2147483647 h 204"/>
                          <a:gd name="T62" fmla="*/ 2147483647 w 1153"/>
                          <a:gd name="T63" fmla="*/ 2147483647 h 204"/>
                          <a:gd name="T64" fmla="*/ 2147483647 w 1153"/>
                          <a:gd name="T65" fmla="*/ 2147483647 h 204"/>
                          <a:gd name="T66" fmla="*/ 2147483647 w 1153"/>
                          <a:gd name="T67" fmla="*/ 2147483647 h 204"/>
                          <a:gd name="T68" fmla="*/ 2147483647 w 1153"/>
                          <a:gd name="T69" fmla="*/ 2147483647 h 204"/>
                          <a:gd name="T70" fmla="*/ 2147483647 w 1153"/>
                          <a:gd name="T71" fmla="*/ 2147483647 h 204"/>
                          <a:gd name="T72" fmla="*/ 2147483647 w 1153"/>
                          <a:gd name="T73" fmla="*/ 2147483647 h 204"/>
                          <a:gd name="T74" fmla="*/ 2147483647 w 1153"/>
                          <a:gd name="T75" fmla="*/ 2147483647 h 204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w 1153"/>
                          <a:gd name="T115" fmla="*/ 0 h 204"/>
                          <a:gd name="T116" fmla="*/ 1153 w 1153"/>
                          <a:gd name="T117" fmla="*/ 204 h 204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T114" t="T115" r="T116" b="T117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0174" name="Freeform 25"/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2147483647 h 69"/>
                          <a:gd name="T2" fmla="*/ 2147483647 w 247"/>
                          <a:gd name="T3" fmla="*/ 2147483647 h 69"/>
                          <a:gd name="T4" fmla="*/ 2147483647 w 247"/>
                          <a:gd name="T5" fmla="*/ 2147483647 h 69"/>
                          <a:gd name="T6" fmla="*/ 2147483647 w 247"/>
                          <a:gd name="T7" fmla="*/ 2147483647 h 69"/>
                          <a:gd name="T8" fmla="*/ 2147483647 w 247"/>
                          <a:gd name="T9" fmla="*/ 2147483647 h 69"/>
                          <a:gd name="T10" fmla="*/ 2147483647 w 247"/>
                          <a:gd name="T11" fmla="*/ 2147483647 h 69"/>
                          <a:gd name="T12" fmla="*/ 2147483647 w 247"/>
                          <a:gd name="T13" fmla="*/ 2147483647 h 69"/>
                          <a:gd name="T14" fmla="*/ 2147483647 w 247"/>
                          <a:gd name="T15" fmla="*/ 2147483647 h 69"/>
                          <a:gd name="T16" fmla="*/ 2147483647 w 247"/>
                          <a:gd name="T17" fmla="*/ 2147483647 h 69"/>
                          <a:gd name="T18" fmla="*/ 2147483647 w 247"/>
                          <a:gd name="T19" fmla="*/ 2147483647 h 69"/>
                          <a:gd name="T20" fmla="*/ 2147483647 w 247"/>
                          <a:gd name="T21" fmla="*/ 2147483647 h 69"/>
                          <a:gd name="T22" fmla="*/ 2147483647 w 247"/>
                          <a:gd name="T23" fmla="*/ 0 h 69"/>
                          <a:gd name="T24" fmla="*/ 2147483647 w 247"/>
                          <a:gd name="T25" fmla="*/ 2147483647 h 69"/>
                          <a:gd name="T26" fmla="*/ 2147483647 w 247"/>
                          <a:gd name="T27" fmla="*/ 2147483647 h 69"/>
                          <a:gd name="T28" fmla="*/ 0 w 247"/>
                          <a:gd name="T29" fmla="*/ 2147483647 h 69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w 247"/>
                          <a:gd name="T46" fmla="*/ 0 h 69"/>
                          <a:gd name="T47" fmla="*/ 247 w 247"/>
                          <a:gd name="T48" fmla="*/ 69 h 69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T45" t="T46" r="T47" b="T48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90171" name="Freeform 26"/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2147483647 h 33"/>
                        <a:gd name="T2" fmla="*/ 0 w 293"/>
                        <a:gd name="T3" fmla="*/ 2147483647 h 33"/>
                        <a:gd name="T4" fmla="*/ 2147483647 w 293"/>
                        <a:gd name="T5" fmla="*/ 2147483647 h 33"/>
                        <a:gd name="T6" fmla="*/ 2147483647 w 293"/>
                        <a:gd name="T7" fmla="*/ 2147483647 h 33"/>
                        <a:gd name="T8" fmla="*/ 2147483647 w 293"/>
                        <a:gd name="T9" fmla="*/ 2147483647 h 33"/>
                        <a:gd name="T10" fmla="*/ 2147483647 w 293"/>
                        <a:gd name="T11" fmla="*/ 0 h 33"/>
                        <a:gd name="T12" fmla="*/ 2147483647 w 293"/>
                        <a:gd name="T13" fmla="*/ 0 h 33"/>
                        <a:gd name="T14" fmla="*/ 2147483647 w 293"/>
                        <a:gd name="T15" fmla="*/ 2147483647 h 33"/>
                        <a:gd name="T16" fmla="*/ 2147483647 w 293"/>
                        <a:gd name="T17" fmla="*/ 2147483647 h 33"/>
                        <a:gd name="T18" fmla="*/ 2147483647 w 293"/>
                        <a:gd name="T19" fmla="*/ 2147483647 h 33"/>
                        <a:gd name="T20" fmla="*/ 2147483647 w 293"/>
                        <a:gd name="T21" fmla="*/ 2147483647 h 33"/>
                        <a:gd name="T22" fmla="*/ 2147483647 w 293"/>
                        <a:gd name="T23" fmla="*/ 2147483647 h 33"/>
                        <a:gd name="T24" fmla="*/ 2147483647 w 293"/>
                        <a:gd name="T25" fmla="*/ 2147483647 h 33"/>
                        <a:gd name="T26" fmla="*/ 2147483647 w 293"/>
                        <a:gd name="T27" fmla="*/ 2147483647 h 33"/>
                        <a:gd name="T28" fmla="*/ 2147483647 w 293"/>
                        <a:gd name="T29" fmla="*/ 2147483647 h 33"/>
                        <a:gd name="T30" fmla="*/ 2147483647 w 293"/>
                        <a:gd name="T31" fmla="*/ 2147483647 h 33"/>
                        <a:gd name="T32" fmla="*/ 2147483647 w 293"/>
                        <a:gd name="T33" fmla="*/ 2147483647 h 33"/>
                        <a:gd name="T34" fmla="*/ 2147483647 w 293"/>
                        <a:gd name="T35" fmla="*/ 2147483647 h 33"/>
                        <a:gd name="T36" fmla="*/ 2147483647 w 293"/>
                        <a:gd name="T37" fmla="*/ 2147483647 h 33"/>
                        <a:gd name="T38" fmla="*/ 2147483647 w 293"/>
                        <a:gd name="T39" fmla="*/ 2147483647 h 33"/>
                        <a:gd name="T40" fmla="*/ 2147483647 w 293"/>
                        <a:gd name="T41" fmla="*/ 2147483647 h 33"/>
                        <a:gd name="T42" fmla="*/ 2147483647 w 293"/>
                        <a:gd name="T43" fmla="*/ 2147483647 h 33"/>
                        <a:gd name="T44" fmla="*/ 2147483647 w 293"/>
                        <a:gd name="T45" fmla="*/ 2147483647 h 33"/>
                        <a:gd name="T46" fmla="*/ 2147483647 w 293"/>
                        <a:gd name="T47" fmla="*/ 2147483647 h 33"/>
                        <a:gd name="T48" fmla="*/ 2147483647 w 293"/>
                        <a:gd name="T49" fmla="*/ 2147483647 h 33"/>
                        <a:gd name="T50" fmla="*/ 2147483647 w 293"/>
                        <a:gd name="T51" fmla="*/ 2147483647 h 33"/>
                        <a:gd name="T52" fmla="*/ 2147483647 w 293"/>
                        <a:gd name="T53" fmla="*/ 2147483647 h 33"/>
                        <a:gd name="T54" fmla="*/ 0 w 293"/>
                        <a:gd name="T55" fmla="*/ 2147483647 h 33"/>
                        <a:gd name="T56" fmla="*/ 0 w 293"/>
                        <a:gd name="T57" fmla="*/ 2147483647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293"/>
                        <a:gd name="T88" fmla="*/ 0 h 33"/>
                        <a:gd name="T89" fmla="*/ 293 w 293"/>
                        <a:gd name="T90" fmla="*/ 33 h 33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0172" name="Freeform 27"/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163274 h 33"/>
                        <a:gd name="T2" fmla="*/ 0 w 293"/>
                        <a:gd name="T3" fmla="*/ 158827 h 33"/>
                        <a:gd name="T4" fmla="*/ 79 w 293"/>
                        <a:gd name="T5" fmla="*/ 45060 h 33"/>
                        <a:gd name="T6" fmla="*/ 96 w 293"/>
                        <a:gd name="T7" fmla="*/ 22214 h 33"/>
                        <a:gd name="T8" fmla="*/ 108 w 293"/>
                        <a:gd name="T9" fmla="*/ 22214 h 33"/>
                        <a:gd name="T10" fmla="*/ 127 w 293"/>
                        <a:gd name="T11" fmla="*/ 0 h 33"/>
                        <a:gd name="T12" fmla="*/ 139 w 293"/>
                        <a:gd name="T13" fmla="*/ 0 h 33"/>
                        <a:gd name="T14" fmla="*/ 155 w 293"/>
                        <a:gd name="T15" fmla="*/ 22214 h 33"/>
                        <a:gd name="T16" fmla="*/ 168 w 293"/>
                        <a:gd name="T17" fmla="*/ 31638 h 33"/>
                        <a:gd name="T18" fmla="*/ 179 w 293"/>
                        <a:gd name="T19" fmla="*/ 45060 h 33"/>
                        <a:gd name="T20" fmla="*/ 187 w 293"/>
                        <a:gd name="T21" fmla="*/ 66968 h 33"/>
                        <a:gd name="T22" fmla="*/ 195 w 293"/>
                        <a:gd name="T23" fmla="*/ 91402 h 33"/>
                        <a:gd name="T24" fmla="*/ 201 w 293"/>
                        <a:gd name="T25" fmla="*/ 114639 h 33"/>
                        <a:gd name="T26" fmla="*/ 204 w 293"/>
                        <a:gd name="T27" fmla="*/ 135843 h 33"/>
                        <a:gd name="T28" fmla="*/ 205 w 293"/>
                        <a:gd name="T29" fmla="*/ 163274 h 33"/>
                        <a:gd name="T30" fmla="*/ 204 w 293"/>
                        <a:gd name="T31" fmla="*/ 185406 h 33"/>
                        <a:gd name="T32" fmla="*/ 201 w 293"/>
                        <a:gd name="T33" fmla="*/ 214779 h 33"/>
                        <a:gd name="T34" fmla="*/ 195 w 293"/>
                        <a:gd name="T35" fmla="*/ 232542 h 33"/>
                        <a:gd name="T36" fmla="*/ 187 w 293"/>
                        <a:gd name="T37" fmla="*/ 264063 h 33"/>
                        <a:gd name="T38" fmla="*/ 179 w 293"/>
                        <a:gd name="T39" fmla="*/ 281160 h 33"/>
                        <a:gd name="T40" fmla="*/ 168 w 293"/>
                        <a:gd name="T41" fmla="*/ 297346 h 33"/>
                        <a:gd name="T42" fmla="*/ 155 w 293"/>
                        <a:gd name="T43" fmla="*/ 320390 h 33"/>
                        <a:gd name="T44" fmla="*/ 139 w 293"/>
                        <a:gd name="T45" fmla="*/ 322175 h 33"/>
                        <a:gd name="T46" fmla="*/ 128 w 293"/>
                        <a:gd name="T47" fmla="*/ 322175 h 33"/>
                        <a:gd name="T48" fmla="*/ 108 w 293"/>
                        <a:gd name="T49" fmla="*/ 322175 h 33"/>
                        <a:gd name="T50" fmla="*/ 96 w 293"/>
                        <a:gd name="T51" fmla="*/ 320390 h 33"/>
                        <a:gd name="T52" fmla="*/ 79 w 293"/>
                        <a:gd name="T53" fmla="*/ 281160 h 33"/>
                        <a:gd name="T54" fmla="*/ 0 w 293"/>
                        <a:gd name="T55" fmla="*/ 163274 h 33"/>
                        <a:gd name="T56" fmla="*/ 0 w 293"/>
                        <a:gd name="T57" fmla="*/ 163274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293"/>
                        <a:gd name="T88" fmla="*/ 0 h 33"/>
                        <a:gd name="T89" fmla="*/ 293 w 293"/>
                        <a:gd name="T90" fmla="*/ 33 h 33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0169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0166" name="AutoShape 29"/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de-DE" altLang="de-DE"/>
                </a:p>
              </p:txBody>
            </p:sp>
            <p:sp>
              <p:nvSpPr>
                <p:cNvPr id="90167" name="Line 30"/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grpSp>
          <p:nvGrpSpPr>
            <p:cNvPr id="90150" name="Group 18"/>
            <p:cNvGrpSpPr>
              <a:grpSpLocks/>
            </p:cNvGrpSpPr>
            <p:nvPr/>
          </p:nvGrpSpPr>
          <p:grpSpPr bwMode="auto">
            <a:xfrm rot="8402277" flipH="1">
              <a:off x="2057397" y="3987294"/>
              <a:ext cx="309491" cy="466494"/>
              <a:chOff x="2820" y="264"/>
              <a:chExt cx="420" cy="1452"/>
            </a:xfrm>
          </p:grpSpPr>
          <p:sp>
            <p:nvSpPr>
              <p:cNvPr id="90151" name="Line 19"/>
              <p:cNvSpPr>
                <a:spLocks noChangeShapeType="1"/>
              </p:cNvSpPr>
              <p:nvPr/>
            </p:nvSpPr>
            <p:spPr bwMode="auto">
              <a:xfrm>
                <a:off x="2820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90152" name="Group 20"/>
              <p:cNvGrpSpPr>
                <a:grpSpLocks/>
              </p:cNvGrpSpPr>
              <p:nvPr/>
            </p:nvGrpSpPr>
            <p:grpSpPr bwMode="auto">
              <a:xfrm>
                <a:off x="2940" y="264"/>
                <a:ext cx="300" cy="1452"/>
                <a:chOff x="2940" y="264"/>
                <a:chExt cx="300" cy="1452"/>
              </a:xfrm>
            </p:grpSpPr>
            <p:grpSp>
              <p:nvGrpSpPr>
                <p:cNvPr id="90153" name="Group 21"/>
                <p:cNvGrpSpPr>
                  <a:grpSpLocks/>
                </p:cNvGrpSpPr>
                <p:nvPr/>
              </p:nvGrpSpPr>
              <p:grpSpPr bwMode="auto">
                <a:xfrm>
                  <a:off x="2940" y="264"/>
                  <a:ext cx="252" cy="1368"/>
                  <a:chOff x="3024" y="732"/>
                  <a:chExt cx="252" cy="1368"/>
                </a:xfrm>
              </p:grpSpPr>
              <p:grpSp>
                <p:nvGrpSpPr>
                  <p:cNvPr id="90156" name="Group 22"/>
                  <p:cNvGrpSpPr>
                    <a:grpSpLocks/>
                  </p:cNvGrpSpPr>
                  <p:nvPr/>
                </p:nvGrpSpPr>
                <p:grpSpPr bwMode="auto">
                  <a:xfrm>
                    <a:off x="3024" y="732"/>
                    <a:ext cx="252" cy="1368"/>
                    <a:chOff x="3168" y="1008"/>
                    <a:chExt cx="484" cy="2448"/>
                  </a:xfrm>
                </p:grpSpPr>
                <p:grpSp>
                  <p:nvGrpSpPr>
                    <p:cNvPr id="90158" name="Group 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168" y="1008"/>
                      <a:ext cx="484" cy="2448"/>
                      <a:chOff x="2256" y="864"/>
                      <a:chExt cx="532" cy="2448"/>
                    </a:xfrm>
                  </p:grpSpPr>
                  <p:sp>
                    <p:nvSpPr>
                      <p:cNvPr id="90161" name="Freeform 24"/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1298" y="1822"/>
                        <a:ext cx="2448" cy="532"/>
                      </a:xfrm>
                      <a:custGeom>
                        <a:avLst/>
                        <a:gdLst>
                          <a:gd name="T0" fmla="*/ 2147483647 w 1153"/>
                          <a:gd name="T1" fmla="*/ 2147483647 h 204"/>
                          <a:gd name="T2" fmla="*/ 2147483647 w 1153"/>
                          <a:gd name="T3" fmla="*/ 2147483647 h 204"/>
                          <a:gd name="T4" fmla="*/ 2147483647 w 1153"/>
                          <a:gd name="T5" fmla="*/ 2147483647 h 204"/>
                          <a:gd name="T6" fmla="*/ 2147483647 w 1153"/>
                          <a:gd name="T7" fmla="*/ 2147483647 h 204"/>
                          <a:gd name="T8" fmla="*/ 2147483647 w 1153"/>
                          <a:gd name="T9" fmla="*/ 2147483647 h 204"/>
                          <a:gd name="T10" fmla="*/ 2147483647 w 1153"/>
                          <a:gd name="T11" fmla="*/ 2147483647 h 204"/>
                          <a:gd name="T12" fmla="*/ 2147483647 w 1153"/>
                          <a:gd name="T13" fmla="*/ 2147483647 h 204"/>
                          <a:gd name="T14" fmla="*/ 2147483647 w 1153"/>
                          <a:gd name="T15" fmla="*/ 2147483647 h 204"/>
                          <a:gd name="T16" fmla="*/ 2147483647 w 1153"/>
                          <a:gd name="T17" fmla="*/ 2147483647 h 204"/>
                          <a:gd name="T18" fmla="*/ 2147483647 w 1153"/>
                          <a:gd name="T19" fmla="*/ 2147483647 h 204"/>
                          <a:gd name="T20" fmla="*/ 2147483647 w 1153"/>
                          <a:gd name="T21" fmla="*/ 2147483647 h 204"/>
                          <a:gd name="T22" fmla="*/ 2147483647 w 1153"/>
                          <a:gd name="T23" fmla="*/ 2147483647 h 204"/>
                          <a:gd name="T24" fmla="*/ 2147483647 w 1153"/>
                          <a:gd name="T25" fmla="*/ 2147483647 h 204"/>
                          <a:gd name="T26" fmla="*/ 2147483647 w 1153"/>
                          <a:gd name="T27" fmla="*/ 2147483647 h 204"/>
                          <a:gd name="T28" fmla="*/ 2147483647 w 1153"/>
                          <a:gd name="T29" fmla="*/ 2147483647 h 204"/>
                          <a:gd name="T30" fmla="*/ 2147483647 w 1153"/>
                          <a:gd name="T31" fmla="*/ 2147483647 h 204"/>
                          <a:gd name="T32" fmla="*/ 2147483647 w 1153"/>
                          <a:gd name="T33" fmla="*/ 2147483647 h 204"/>
                          <a:gd name="T34" fmla="*/ 2147483647 w 1153"/>
                          <a:gd name="T35" fmla="*/ 2147483647 h 204"/>
                          <a:gd name="T36" fmla="*/ 2147483647 w 1153"/>
                          <a:gd name="T37" fmla="*/ 2147483647 h 204"/>
                          <a:gd name="T38" fmla="*/ 2147483647 w 1153"/>
                          <a:gd name="T39" fmla="*/ 2147483647 h 204"/>
                          <a:gd name="T40" fmla="*/ 2147483647 w 1153"/>
                          <a:gd name="T41" fmla="*/ 2147483647 h 204"/>
                          <a:gd name="T42" fmla="*/ 2147483647 w 1153"/>
                          <a:gd name="T43" fmla="*/ 2147483647 h 204"/>
                          <a:gd name="T44" fmla="*/ 1184487105 w 1153"/>
                          <a:gd name="T45" fmla="*/ 2147483647 h 204"/>
                          <a:gd name="T46" fmla="*/ 0 w 1153"/>
                          <a:gd name="T47" fmla="*/ 2147483647 h 204"/>
                          <a:gd name="T48" fmla="*/ 2147483647 w 1153"/>
                          <a:gd name="T49" fmla="*/ 2147483647 h 204"/>
                          <a:gd name="T50" fmla="*/ 2147483647 w 1153"/>
                          <a:gd name="T51" fmla="*/ 2147483647 h 204"/>
                          <a:gd name="T52" fmla="*/ 2147483647 w 1153"/>
                          <a:gd name="T53" fmla="*/ 2147483647 h 204"/>
                          <a:gd name="T54" fmla="*/ 2147483647 w 1153"/>
                          <a:gd name="T55" fmla="*/ 2147483647 h 204"/>
                          <a:gd name="T56" fmla="*/ 2147483647 w 1153"/>
                          <a:gd name="T57" fmla="*/ 2147483647 h 204"/>
                          <a:gd name="T58" fmla="*/ 2147483647 w 1153"/>
                          <a:gd name="T59" fmla="*/ 2147483647 h 204"/>
                          <a:gd name="T60" fmla="*/ 2147483647 w 1153"/>
                          <a:gd name="T61" fmla="*/ 2147483647 h 204"/>
                          <a:gd name="T62" fmla="*/ 2147483647 w 1153"/>
                          <a:gd name="T63" fmla="*/ 2147483647 h 204"/>
                          <a:gd name="T64" fmla="*/ 2147483647 w 1153"/>
                          <a:gd name="T65" fmla="*/ 2147483647 h 204"/>
                          <a:gd name="T66" fmla="*/ 2147483647 w 1153"/>
                          <a:gd name="T67" fmla="*/ 2147483647 h 204"/>
                          <a:gd name="T68" fmla="*/ 2147483647 w 1153"/>
                          <a:gd name="T69" fmla="*/ 2147483647 h 204"/>
                          <a:gd name="T70" fmla="*/ 2147483647 w 1153"/>
                          <a:gd name="T71" fmla="*/ 2147483647 h 204"/>
                          <a:gd name="T72" fmla="*/ 2147483647 w 1153"/>
                          <a:gd name="T73" fmla="*/ 2147483647 h 204"/>
                          <a:gd name="T74" fmla="*/ 2147483647 w 1153"/>
                          <a:gd name="T75" fmla="*/ 2147483647 h 204"/>
                          <a:gd name="T76" fmla="*/ 0 60000 65536"/>
                          <a:gd name="T77" fmla="*/ 0 60000 65536"/>
                          <a:gd name="T78" fmla="*/ 0 60000 65536"/>
                          <a:gd name="T79" fmla="*/ 0 60000 65536"/>
                          <a:gd name="T80" fmla="*/ 0 60000 65536"/>
                          <a:gd name="T81" fmla="*/ 0 60000 65536"/>
                          <a:gd name="T82" fmla="*/ 0 60000 65536"/>
                          <a:gd name="T83" fmla="*/ 0 60000 65536"/>
                          <a:gd name="T84" fmla="*/ 0 60000 65536"/>
                          <a:gd name="T85" fmla="*/ 0 60000 65536"/>
                          <a:gd name="T86" fmla="*/ 0 60000 65536"/>
                          <a:gd name="T87" fmla="*/ 0 60000 65536"/>
                          <a:gd name="T88" fmla="*/ 0 60000 65536"/>
                          <a:gd name="T89" fmla="*/ 0 60000 65536"/>
                          <a:gd name="T90" fmla="*/ 0 60000 65536"/>
                          <a:gd name="T91" fmla="*/ 0 60000 65536"/>
                          <a:gd name="T92" fmla="*/ 0 60000 65536"/>
                          <a:gd name="T93" fmla="*/ 0 60000 65536"/>
                          <a:gd name="T94" fmla="*/ 0 60000 65536"/>
                          <a:gd name="T95" fmla="*/ 0 60000 65536"/>
                          <a:gd name="T96" fmla="*/ 0 60000 65536"/>
                          <a:gd name="T97" fmla="*/ 0 60000 65536"/>
                          <a:gd name="T98" fmla="*/ 0 60000 65536"/>
                          <a:gd name="T99" fmla="*/ 0 60000 65536"/>
                          <a:gd name="T100" fmla="*/ 0 60000 65536"/>
                          <a:gd name="T101" fmla="*/ 0 60000 65536"/>
                          <a:gd name="T102" fmla="*/ 0 60000 65536"/>
                          <a:gd name="T103" fmla="*/ 0 60000 65536"/>
                          <a:gd name="T104" fmla="*/ 0 60000 65536"/>
                          <a:gd name="T105" fmla="*/ 0 60000 65536"/>
                          <a:gd name="T106" fmla="*/ 0 60000 65536"/>
                          <a:gd name="T107" fmla="*/ 0 60000 65536"/>
                          <a:gd name="T108" fmla="*/ 0 60000 65536"/>
                          <a:gd name="T109" fmla="*/ 0 60000 65536"/>
                          <a:gd name="T110" fmla="*/ 0 60000 65536"/>
                          <a:gd name="T111" fmla="*/ 0 60000 65536"/>
                          <a:gd name="T112" fmla="*/ 0 60000 65536"/>
                          <a:gd name="T113" fmla="*/ 0 60000 65536"/>
                          <a:gd name="T114" fmla="*/ 0 w 1153"/>
                          <a:gd name="T115" fmla="*/ 0 h 204"/>
                          <a:gd name="T116" fmla="*/ 1153 w 1153"/>
                          <a:gd name="T117" fmla="*/ 204 h 204"/>
                        </a:gdLst>
                        <a:ahLst/>
                        <a:cxnLst>
                          <a:cxn ang="T76">
                            <a:pos x="T0" y="T1"/>
                          </a:cxn>
                          <a:cxn ang="T77">
                            <a:pos x="T2" y="T3"/>
                          </a:cxn>
                          <a:cxn ang="T78">
                            <a:pos x="T4" y="T5"/>
                          </a:cxn>
                          <a:cxn ang="T79">
                            <a:pos x="T6" y="T7"/>
                          </a:cxn>
                          <a:cxn ang="T80">
                            <a:pos x="T8" y="T9"/>
                          </a:cxn>
                          <a:cxn ang="T81">
                            <a:pos x="T10" y="T11"/>
                          </a:cxn>
                          <a:cxn ang="T82">
                            <a:pos x="T12" y="T13"/>
                          </a:cxn>
                          <a:cxn ang="T83">
                            <a:pos x="T14" y="T15"/>
                          </a:cxn>
                          <a:cxn ang="T84">
                            <a:pos x="T16" y="T17"/>
                          </a:cxn>
                          <a:cxn ang="T85">
                            <a:pos x="T18" y="T19"/>
                          </a:cxn>
                          <a:cxn ang="T86">
                            <a:pos x="T20" y="T21"/>
                          </a:cxn>
                          <a:cxn ang="T87">
                            <a:pos x="T22" y="T23"/>
                          </a:cxn>
                          <a:cxn ang="T88">
                            <a:pos x="T24" y="T25"/>
                          </a:cxn>
                          <a:cxn ang="T89">
                            <a:pos x="T26" y="T27"/>
                          </a:cxn>
                          <a:cxn ang="T90">
                            <a:pos x="T28" y="T29"/>
                          </a:cxn>
                          <a:cxn ang="T91">
                            <a:pos x="T30" y="T31"/>
                          </a:cxn>
                          <a:cxn ang="T92">
                            <a:pos x="T32" y="T33"/>
                          </a:cxn>
                          <a:cxn ang="T93">
                            <a:pos x="T34" y="T35"/>
                          </a:cxn>
                          <a:cxn ang="T94">
                            <a:pos x="T36" y="T37"/>
                          </a:cxn>
                          <a:cxn ang="T95">
                            <a:pos x="T38" y="T39"/>
                          </a:cxn>
                          <a:cxn ang="T96">
                            <a:pos x="T40" y="T41"/>
                          </a:cxn>
                          <a:cxn ang="T97">
                            <a:pos x="T42" y="T43"/>
                          </a:cxn>
                          <a:cxn ang="T98">
                            <a:pos x="T44" y="T45"/>
                          </a:cxn>
                          <a:cxn ang="T99">
                            <a:pos x="T46" y="T47"/>
                          </a:cxn>
                          <a:cxn ang="T100">
                            <a:pos x="T48" y="T49"/>
                          </a:cxn>
                          <a:cxn ang="T101">
                            <a:pos x="T50" y="T51"/>
                          </a:cxn>
                          <a:cxn ang="T102">
                            <a:pos x="T52" y="T53"/>
                          </a:cxn>
                          <a:cxn ang="T103">
                            <a:pos x="T54" y="T55"/>
                          </a:cxn>
                          <a:cxn ang="T104">
                            <a:pos x="T56" y="T57"/>
                          </a:cxn>
                          <a:cxn ang="T105">
                            <a:pos x="T58" y="T59"/>
                          </a:cxn>
                          <a:cxn ang="T106">
                            <a:pos x="T60" y="T61"/>
                          </a:cxn>
                          <a:cxn ang="T107">
                            <a:pos x="T62" y="T63"/>
                          </a:cxn>
                          <a:cxn ang="T108">
                            <a:pos x="T64" y="T65"/>
                          </a:cxn>
                          <a:cxn ang="T109">
                            <a:pos x="T66" y="T67"/>
                          </a:cxn>
                          <a:cxn ang="T110">
                            <a:pos x="T68" y="T69"/>
                          </a:cxn>
                          <a:cxn ang="T111">
                            <a:pos x="T70" y="T71"/>
                          </a:cxn>
                          <a:cxn ang="T112">
                            <a:pos x="T72" y="T73"/>
                          </a:cxn>
                          <a:cxn ang="T113">
                            <a:pos x="T74" y="T75"/>
                          </a:cxn>
                        </a:cxnLst>
                        <a:rect l="T114" t="T115" r="T116" b="T117"/>
                        <a:pathLst>
                          <a:path w="1153" h="204">
                            <a:moveTo>
                              <a:pt x="904" y="69"/>
                            </a:moveTo>
                            <a:lnTo>
                              <a:pt x="944" y="72"/>
                            </a:lnTo>
                            <a:lnTo>
                              <a:pt x="985" y="74"/>
                            </a:lnTo>
                            <a:lnTo>
                              <a:pt x="1025" y="79"/>
                            </a:lnTo>
                            <a:lnTo>
                              <a:pt x="1061" y="83"/>
                            </a:lnTo>
                            <a:lnTo>
                              <a:pt x="1093" y="86"/>
                            </a:lnTo>
                            <a:lnTo>
                              <a:pt x="1122" y="90"/>
                            </a:lnTo>
                            <a:lnTo>
                              <a:pt x="1140" y="94"/>
                            </a:lnTo>
                            <a:lnTo>
                              <a:pt x="1152" y="97"/>
                            </a:lnTo>
                            <a:lnTo>
                              <a:pt x="1153" y="97"/>
                            </a:lnTo>
                            <a:lnTo>
                              <a:pt x="1153" y="99"/>
                            </a:lnTo>
                            <a:lnTo>
                              <a:pt x="1153" y="100"/>
                            </a:lnTo>
                            <a:lnTo>
                              <a:pt x="1153" y="134"/>
                            </a:lnTo>
                            <a:lnTo>
                              <a:pt x="1152" y="136"/>
                            </a:lnTo>
                            <a:lnTo>
                              <a:pt x="1152" y="138"/>
                            </a:lnTo>
                            <a:lnTo>
                              <a:pt x="1149" y="140"/>
                            </a:lnTo>
                            <a:lnTo>
                              <a:pt x="1147" y="140"/>
                            </a:lnTo>
                            <a:lnTo>
                              <a:pt x="1146" y="141"/>
                            </a:lnTo>
                            <a:lnTo>
                              <a:pt x="1146" y="143"/>
                            </a:lnTo>
                            <a:lnTo>
                              <a:pt x="1146" y="151"/>
                            </a:lnTo>
                            <a:lnTo>
                              <a:pt x="1142" y="163"/>
                            </a:lnTo>
                            <a:lnTo>
                              <a:pt x="1137" y="175"/>
                            </a:lnTo>
                            <a:lnTo>
                              <a:pt x="1132" y="185"/>
                            </a:lnTo>
                            <a:lnTo>
                              <a:pt x="1127" y="191"/>
                            </a:lnTo>
                            <a:lnTo>
                              <a:pt x="1123" y="195"/>
                            </a:lnTo>
                            <a:lnTo>
                              <a:pt x="1117" y="198"/>
                            </a:lnTo>
                            <a:lnTo>
                              <a:pt x="1112" y="198"/>
                            </a:lnTo>
                            <a:lnTo>
                              <a:pt x="1061" y="201"/>
                            </a:lnTo>
                            <a:lnTo>
                              <a:pt x="1016" y="203"/>
                            </a:lnTo>
                            <a:lnTo>
                              <a:pt x="975" y="204"/>
                            </a:lnTo>
                            <a:lnTo>
                              <a:pt x="931" y="204"/>
                            </a:lnTo>
                            <a:lnTo>
                              <a:pt x="879" y="203"/>
                            </a:lnTo>
                            <a:lnTo>
                              <a:pt x="812" y="200"/>
                            </a:lnTo>
                            <a:lnTo>
                              <a:pt x="726" y="194"/>
                            </a:lnTo>
                            <a:lnTo>
                              <a:pt x="616" y="188"/>
                            </a:lnTo>
                            <a:lnTo>
                              <a:pt x="205" y="173"/>
                            </a:lnTo>
                            <a:lnTo>
                              <a:pt x="179" y="174"/>
                            </a:lnTo>
                            <a:lnTo>
                              <a:pt x="156" y="177"/>
                            </a:lnTo>
                            <a:lnTo>
                              <a:pt x="133" y="180"/>
                            </a:lnTo>
                            <a:lnTo>
                              <a:pt x="115" y="181"/>
                            </a:lnTo>
                            <a:lnTo>
                              <a:pt x="15" y="181"/>
                            </a:lnTo>
                            <a:lnTo>
                              <a:pt x="13" y="180"/>
                            </a:lnTo>
                            <a:lnTo>
                              <a:pt x="8" y="180"/>
                            </a:lnTo>
                            <a:lnTo>
                              <a:pt x="6" y="178"/>
                            </a:lnTo>
                            <a:lnTo>
                              <a:pt x="4" y="175"/>
                            </a:lnTo>
                            <a:lnTo>
                              <a:pt x="1" y="170"/>
                            </a:lnTo>
                            <a:lnTo>
                              <a:pt x="0" y="163"/>
                            </a:lnTo>
                            <a:lnTo>
                              <a:pt x="13" y="12"/>
                            </a:lnTo>
                            <a:lnTo>
                              <a:pt x="14" y="8"/>
                            </a:lnTo>
                            <a:lnTo>
                              <a:pt x="15" y="3"/>
                            </a:lnTo>
                            <a:lnTo>
                              <a:pt x="18" y="2"/>
                            </a:lnTo>
                            <a:lnTo>
                              <a:pt x="23" y="0"/>
                            </a:lnTo>
                            <a:lnTo>
                              <a:pt x="77" y="2"/>
                            </a:lnTo>
                            <a:lnTo>
                              <a:pt x="89" y="3"/>
                            </a:lnTo>
                            <a:lnTo>
                              <a:pt x="101" y="8"/>
                            </a:lnTo>
                            <a:lnTo>
                              <a:pt x="112" y="12"/>
                            </a:lnTo>
                            <a:lnTo>
                              <a:pt x="124" y="19"/>
                            </a:lnTo>
                            <a:lnTo>
                              <a:pt x="210" y="72"/>
                            </a:lnTo>
                            <a:lnTo>
                              <a:pt x="217" y="76"/>
                            </a:lnTo>
                            <a:lnTo>
                              <a:pt x="224" y="79"/>
                            </a:lnTo>
                            <a:lnTo>
                              <a:pt x="232" y="80"/>
                            </a:lnTo>
                            <a:lnTo>
                              <a:pt x="239" y="83"/>
                            </a:lnTo>
                            <a:lnTo>
                              <a:pt x="256" y="84"/>
                            </a:lnTo>
                            <a:lnTo>
                              <a:pt x="273" y="83"/>
                            </a:lnTo>
                            <a:lnTo>
                              <a:pt x="657" y="56"/>
                            </a:lnTo>
                            <a:lnTo>
                              <a:pt x="660" y="62"/>
                            </a:lnTo>
                            <a:lnTo>
                              <a:pt x="682" y="83"/>
                            </a:lnTo>
                            <a:lnTo>
                              <a:pt x="803" y="97"/>
                            </a:lnTo>
                            <a:lnTo>
                              <a:pt x="817" y="97"/>
                            </a:lnTo>
                            <a:lnTo>
                              <a:pt x="832" y="97"/>
                            </a:lnTo>
                            <a:lnTo>
                              <a:pt x="846" y="96"/>
                            </a:lnTo>
                            <a:lnTo>
                              <a:pt x="860" y="93"/>
                            </a:lnTo>
                            <a:lnTo>
                              <a:pt x="873" y="89"/>
                            </a:lnTo>
                            <a:lnTo>
                              <a:pt x="884" y="83"/>
                            </a:lnTo>
                            <a:lnTo>
                              <a:pt x="896" y="77"/>
                            </a:lnTo>
                            <a:lnTo>
                              <a:pt x="904" y="69"/>
                            </a:lnTo>
                            <a:close/>
                          </a:path>
                        </a:pathLst>
                      </a:custGeom>
                      <a:solidFill>
                        <a:srgbClr val="FFFF66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90162" name="Freeform 25"/>
                      <p:cNvSpPr>
                        <a:spLocks/>
                      </p:cNvSpPr>
                      <p:nvPr/>
                    </p:nvSpPr>
                    <p:spPr bwMode="auto">
                      <a:xfrm rot="5389413">
                        <a:off x="2332" y="2426"/>
                        <a:ext cx="539" cy="173"/>
                      </a:xfrm>
                      <a:custGeom>
                        <a:avLst/>
                        <a:gdLst>
                          <a:gd name="T0" fmla="*/ 0 w 247"/>
                          <a:gd name="T1" fmla="*/ 2147483647 h 69"/>
                          <a:gd name="T2" fmla="*/ 2147483647 w 247"/>
                          <a:gd name="T3" fmla="*/ 2147483647 h 69"/>
                          <a:gd name="T4" fmla="*/ 2147483647 w 247"/>
                          <a:gd name="T5" fmla="*/ 2147483647 h 69"/>
                          <a:gd name="T6" fmla="*/ 2147483647 w 247"/>
                          <a:gd name="T7" fmla="*/ 2147483647 h 69"/>
                          <a:gd name="T8" fmla="*/ 2147483647 w 247"/>
                          <a:gd name="T9" fmla="*/ 2147483647 h 69"/>
                          <a:gd name="T10" fmla="*/ 2147483647 w 247"/>
                          <a:gd name="T11" fmla="*/ 2147483647 h 69"/>
                          <a:gd name="T12" fmla="*/ 2147483647 w 247"/>
                          <a:gd name="T13" fmla="*/ 2147483647 h 69"/>
                          <a:gd name="T14" fmla="*/ 2147483647 w 247"/>
                          <a:gd name="T15" fmla="*/ 2147483647 h 69"/>
                          <a:gd name="T16" fmla="*/ 2147483647 w 247"/>
                          <a:gd name="T17" fmla="*/ 2147483647 h 69"/>
                          <a:gd name="T18" fmla="*/ 2147483647 w 247"/>
                          <a:gd name="T19" fmla="*/ 2147483647 h 69"/>
                          <a:gd name="T20" fmla="*/ 2147483647 w 247"/>
                          <a:gd name="T21" fmla="*/ 2147483647 h 69"/>
                          <a:gd name="T22" fmla="*/ 2147483647 w 247"/>
                          <a:gd name="T23" fmla="*/ 0 h 69"/>
                          <a:gd name="T24" fmla="*/ 2147483647 w 247"/>
                          <a:gd name="T25" fmla="*/ 2147483647 h 69"/>
                          <a:gd name="T26" fmla="*/ 2147483647 w 247"/>
                          <a:gd name="T27" fmla="*/ 2147483647 h 69"/>
                          <a:gd name="T28" fmla="*/ 0 w 247"/>
                          <a:gd name="T29" fmla="*/ 2147483647 h 69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w 247"/>
                          <a:gd name="T46" fmla="*/ 0 h 69"/>
                          <a:gd name="T47" fmla="*/ 247 w 247"/>
                          <a:gd name="T48" fmla="*/ 69 h 69"/>
                        </a:gdLst>
                        <a:ahLst/>
                        <a:cxnLst>
                          <a:cxn ang="T30">
                            <a:pos x="T0" y="T1"/>
                          </a:cxn>
                          <a:cxn ang="T31">
                            <a:pos x="T2" y="T3"/>
                          </a:cxn>
                          <a:cxn ang="T32">
                            <a:pos x="T4" y="T5"/>
                          </a:cxn>
                          <a:cxn ang="T33">
                            <a:pos x="T6" y="T7"/>
                          </a:cxn>
                          <a:cxn ang="T34">
                            <a:pos x="T8" y="T9"/>
                          </a:cxn>
                          <a:cxn ang="T35">
                            <a:pos x="T10" y="T11"/>
                          </a:cxn>
                          <a:cxn ang="T36">
                            <a:pos x="T12" y="T13"/>
                          </a:cxn>
                          <a:cxn ang="T37">
                            <a:pos x="T14" y="T15"/>
                          </a:cxn>
                          <a:cxn ang="T38">
                            <a:pos x="T16" y="T17"/>
                          </a:cxn>
                          <a:cxn ang="T39">
                            <a:pos x="T18" y="T19"/>
                          </a:cxn>
                          <a:cxn ang="T40">
                            <a:pos x="T20" y="T21"/>
                          </a:cxn>
                          <a:cxn ang="T41">
                            <a:pos x="T22" y="T23"/>
                          </a:cxn>
                          <a:cxn ang="T42">
                            <a:pos x="T24" y="T25"/>
                          </a:cxn>
                          <a:cxn ang="T43">
                            <a:pos x="T26" y="T27"/>
                          </a:cxn>
                          <a:cxn ang="T44">
                            <a:pos x="T28" y="T29"/>
                          </a:cxn>
                        </a:cxnLst>
                        <a:rect l="T45" t="T46" r="T47" b="T48"/>
                        <a:pathLst>
                          <a:path w="247" h="69">
                            <a:moveTo>
                              <a:pt x="0" y="19"/>
                            </a:moveTo>
                            <a:lnTo>
                              <a:pt x="15" y="50"/>
                            </a:lnTo>
                            <a:lnTo>
                              <a:pt x="54" y="55"/>
                            </a:lnTo>
                            <a:lnTo>
                              <a:pt x="148" y="69"/>
                            </a:lnTo>
                            <a:lnTo>
                              <a:pt x="241" y="56"/>
                            </a:lnTo>
                            <a:lnTo>
                              <a:pt x="247" y="32"/>
                            </a:lnTo>
                            <a:lnTo>
                              <a:pt x="227" y="25"/>
                            </a:lnTo>
                            <a:lnTo>
                              <a:pt x="206" y="18"/>
                            </a:lnTo>
                            <a:lnTo>
                              <a:pt x="185" y="12"/>
                            </a:lnTo>
                            <a:lnTo>
                              <a:pt x="165" y="6"/>
                            </a:lnTo>
                            <a:lnTo>
                              <a:pt x="148" y="2"/>
                            </a:lnTo>
                            <a:lnTo>
                              <a:pt x="131" y="0"/>
                            </a:lnTo>
                            <a:lnTo>
                              <a:pt x="111" y="2"/>
                            </a:lnTo>
                            <a:lnTo>
                              <a:pt x="89" y="5"/>
                            </a:lnTo>
                            <a:lnTo>
                              <a:pt x="0" y="19"/>
                            </a:lnTo>
                            <a:close/>
                          </a:path>
                        </a:pathLst>
                      </a:custGeom>
                      <a:solidFill>
                        <a:schemeClr val="hlink"/>
                      </a:solidFill>
                      <a:ln w="9525">
                        <a:solidFill>
                          <a:schemeClr val="tx1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90159" name="Freeform 26"/>
                    <p:cNvSpPr>
                      <a:spLocks/>
                    </p:cNvSpPr>
                    <p:nvPr/>
                  </p:nvSpPr>
                  <p:spPr bwMode="auto">
                    <a:xfrm rot="5353401">
                      <a:off x="2952" y="2567"/>
                      <a:ext cx="720" cy="96"/>
                    </a:xfrm>
                    <a:custGeom>
                      <a:avLst/>
                      <a:gdLst>
                        <a:gd name="T0" fmla="*/ 0 w 293"/>
                        <a:gd name="T1" fmla="*/ 2147483647 h 33"/>
                        <a:gd name="T2" fmla="*/ 0 w 293"/>
                        <a:gd name="T3" fmla="*/ 2147483647 h 33"/>
                        <a:gd name="T4" fmla="*/ 2147483647 w 293"/>
                        <a:gd name="T5" fmla="*/ 2147483647 h 33"/>
                        <a:gd name="T6" fmla="*/ 2147483647 w 293"/>
                        <a:gd name="T7" fmla="*/ 2147483647 h 33"/>
                        <a:gd name="T8" fmla="*/ 2147483647 w 293"/>
                        <a:gd name="T9" fmla="*/ 2147483647 h 33"/>
                        <a:gd name="T10" fmla="*/ 2147483647 w 293"/>
                        <a:gd name="T11" fmla="*/ 0 h 33"/>
                        <a:gd name="T12" fmla="*/ 2147483647 w 293"/>
                        <a:gd name="T13" fmla="*/ 0 h 33"/>
                        <a:gd name="T14" fmla="*/ 2147483647 w 293"/>
                        <a:gd name="T15" fmla="*/ 2147483647 h 33"/>
                        <a:gd name="T16" fmla="*/ 2147483647 w 293"/>
                        <a:gd name="T17" fmla="*/ 2147483647 h 33"/>
                        <a:gd name="T18" fmla="*/ 2147483647 w 293"/>
                        <a:gd name="T19" fmla="*/ 2147483647 h 33"/>
                        <a:gd name="T20" fmla="*/ 2147483647 w 293"/>
                        <a:gd name="T21" fmla="*/ 2147483647 h 33"/>
                        <a:gd name="T22" fmla="*/ 2147483647 w 293"/>
                        <a:gd name="T23" fmla="*/ 2147483647 h 33"/>
                        <a:gd name="T24" fmla="*/ 2147483647 w 293"/>
                        <a:gd name="T25" fmla="*/ 2147483647 h 33"/>
                        <a:gd name="T26" fmla="*/ 2147483647 w 293"/>
                        <a:gd name="T27" fmla="*/ 2147483647 h 33"/>
                        <a:gd name="T28" fmla="*/ 2147483647 w 293"/>
                        <a:gd name="T29" fmla="*/ 2147483647 h 33"/>
                        <a:gd name="T30" fmla="*/ 2147483647 w 293"/>
                        <a:gd name="T31" fmla="*/ 2147483647 h 33"/>
                        <a:gd name="T32" fmla="*/ 2147483647 w 293"/>
                        <a:gd name="T33" fmla="*/ 2147483647 h 33"/>
                        <a:gd name="T34" fmla="*/ 2147483647 w 293"/>
                        <a:gd name="T35" fmla="*/ 2147483647 h 33"/>
                        <a:gd name="T36" fmla="*/ 2147483647 w 293"/>
                        <a:gd name="T37" fmla="*/ 2147483647 h 33"/>
                        <a:gd name="T38" fmla="*/ 2147483647 w 293"/>
                        <a:gd name="T39" fmla="*/ 2147483647 h 33"/>
                        <a:gd name="T40" fmla="*/ 2147483647 w 293"/>
                        <a:gd name="T41" fmla="*/ 2147483647 h 33"/>
                        <a:gd name="T42" fmla="*/ 2147483647 w 293"/>
                        <a:gd name="T43" fmla="*/ 2147483647 h 33"/>
                        <a:gd name="T44" fmla="*/ 2147483647 w 293"/>
                        <a:gd name="T45" fmla="*/ 2147483647 h 33"/>
                        <a:gd name="T46" fmla="*/ 2147483647 w 293"/>
                        <a:gd name="T47" fmla="*/ 2147483647 h 33"/>
                        <a:gd name="T48" fmla="*/ 2147483647 w 293"/>
                        <a:gd name="T49" fmla="*/ 2147483647 h 33"/>
                        <a:gd name="T50" fmla="*/ 2147483647 w 293"/>
                        <a:gd name="T51" fmla="*/ 2147483647 h 33"/>
                        <a:gd name="T52" fmla="*/ 2147483647 w 293"/>
                        <a:gd name="T53" fmla="*/ 2147483647 h 33"/>
                        <a:gd name="T54" fmla="*/ 0 w 293"/>
                        <a:gd name="T55" fmla="*/ 2147483647 h 33"/>
                        <a:gd name="T56" fmla="*/ 0 w 293"/>
                        <a:gd name="T57" fmla="*/ 2147483647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293"/>
                        <a:gd name="T88" fmla="*/ 0 h 33"/>
                        <a:gd name="T89" fmla="*/ 293 w 293"/>
                        <a:gd name="T90" fmla="*/ 33 h 33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0160" name="Freeform 27"/>
                    <p:cNvSpPr>
                      <a:spLocks/>
                    </p:cNvSpPr>
                    <p:nvPr/>
                  </p:nvSpPr>
                  <p:spPr bwMode="auto">
                    <a:xfrm rot="16173530" flipH="1">
                      <a:off x="3167" y="1271"/>
                      <a:ext cx="289" cy="47"/>
                    </a:xfrm>
                    <a:custGeom>
                      <a:avLst/>
                      <a:gdLst>
                        <a:gd name="T0" fmla="*/ 0 w 293"/>
                        <a:gd name="T1" fmla="*/ 163274 h 33"/>
                        <a:gd name="T2" fmla="*/ 0 w 293"/>
                        <a:gd name="T3" fmla="*/ 158827 h 33"/>
                        <a:gd name="T4" fmla="*/ 79 w 293"/>
                        <a:gd name="T5" fmla="*/ 45060 h 33"/>
                        <a:gd name="T6" fmla="*/ 96 w 293"/>
                        <a:gd name="T7" fmla="*/ 22214 h 33"/>
                        <a:gd name="T8" fmla="*/ 108 w 293"/>
                        <a:gd name="T9" fmla="*/ 22214 h 33"/>
                        <a:gd name="T10" fmla="*/ 127 w 293"/>
                        <a:gd name="T11" fmla="*/ 0 h 33"/>
                        <a:gd name="T12" fmla="*/ 139 w 293"/>
                        <a:gd name="T13" fmla="*/ 0 h 33"/>
                        <a:gd name="T14" fmla="*/ 155 w 293"/>
                        <a:gd name="T15" fmla="*/ 22214 h 33"/>
                        <a:gd name="T16" fmla="*/ 168 w 293"/>
                        <a:gd name="T17" fmla="*/ 31638 h 33"/>
                        <a:gd name="T18" fmla="*/ 179 w 293"/>
                        <a:gd name="T19" fmla="*/ 45060 h 33"/>
                        <a:gd name="T20" fmla="*/ 187 w 293"/>
                        <a:gd name="T21" fmla="*/ 66968 h 33"/>
                        <a:gd name="T22" fmla="*/ 195 w 293"/>
                        <a:gd name="T23" fmla="*/ 91402 h 33"/>
                        <a:gd name="T24" fmla="*/ 201 w 293"/>
                        <a:gd name="T25" fmla="*/ 114639 h 33"/>
                        <a:gd name="T26" fmla="*/ 204 w 293"/>
                        <a:gd name="T27" fmla="*/ 135843 h 33"/>
                        <a:gd name="T28" fmla="*/ 205 w 293"/>
                        <a:gd name="T29" fmla="*/ 163274 h 33"/>
                        <a:gd name="T30" fmla="*/ 204 w 293"/>
                        <a:gd name="T31" fmla="*/ 185406 h 33"/>
                        <a:gd name="T32" fmla="*/ 201 w 293"/>
                        <a:gd name="T33" fmla="*/ 214779 h 33"/>
                        <a:gd name="T34" fmla="*/ 195 w 293"/>
                        <a:gd name="T35" fmla="*/ 232542 h 33"/>
                        <a:gd name="T36" fmla="*/ 187 w 293"/>
                        <a:gd name="T37" fmla="*/ 264063 h 33"/>
                        <a:gd name="T38" fmla="*/ 179 w 293"/>
                        <a:gd name="T39" fmla="*/ 281160 h 33"/>
                        <a:gd name="T40" fmla="*/ 168 w 293"/>
                        <a:gd name="T41" fmla="*/ 297346 h 33"/>
                        <a:gd name="T42" fmla="*/ 155 w 293"/>
                        <a:gd name="T43" fmla="*/ 320390 h 33"/>
                        <a:gd name="T44" fmla="*/ 139 w 293"/>
                        <a:gd name="T45" fmla="*/ 322175 h 33"/>
                        <a:gd name="T46" fmla="*/ 128 w 293"/>
                        <a:gd name="T47" fmla="*/ 322175 h 33"/>
                        <a:gd name="T48" fmla="*/ 108 w 293"/>
                        <a:gd name="T49" fmla="*/ 322175 h 33"/>
                        <a:gd name="T50" fmla="*/ 96 w 293"/>
                        <a:gd name="T51" fmla="*/ 320390 h 33"/>
                        <a:gd name="T52" fmla="*/ 79 w 293"/>
                        <a:gd name="T53" fmla="*/ 281160 h 33"/>
                        <a:gd name="T54" fmla="*/ 0 w 293"/>
                        <a:gd name="T55" fmla="*/ 163274 h 33"/>
                        <a:gd name="T56" fmla="*/ 0 w 293"/>
                        <a:gd name="T57" fmla="*/ 163274 h 33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60000 65536"/>
                        <a:gd name="T67" fmla="*/ 0 60000 65536"/>
                        <a:gd name="T68" fmla="*/ 0 60000 65536"/>
                        <a:gd name="T69" fmla="*/ 0 60000 65536"/>
                        <a:gd name="T70" fmla="*/ 0 60000 65536"/>
                        <a:gd name="T71" fmla="*/ 0 60000 65536"/>
                        <a:gd name="T72" fmla="*/ 0 60000 65536"/>
                        <a:gd name="T73" fmla="*/ 0 60000 65536"/>
                        <a:gd name="T74" fmla="*/ 0 60000 65536"/>
                        <a:gd name="T75" fmla="*/ 0 60000 65536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w 293"/>
                        <a:gd name="T88" fmla="*/ 0 h 33"/>
                        <a:gd name="T89" fmla="*/ 293 w 293"/>
                        <a:gd name="T90" fmla="*/ 33 h 33"/>
                      </a:gdLst>
                      <a:ahLst/>
                      <a:cxnLst>
                        <a:cxn ang="T58">
                          <a:pos x="T0" y="T1"/>
                        </a:cxn>
                        <a:cxn ang="T59">
                          <a:pos x="T2" y="T3"/>
                        </a:cxn>
                        <a:cxn ang="T60">
                          <a:pos x="T4" y="T5"/>
                        </a:cxn>
                        <a:cxn ang="T61">
                          <a:pos x="T6" y="T7"/>
                        </a:cxn>
                        <a:cxn ang="T62">
                          <a:pos x="T8" y="T9"/>
                        </a:cxn>
                        <a:cxn ang="T63">
                          <a:pos x="T10" y="T11"/>
                        </a:cxn>
                        <a:cxn ang="T64">
                          <a:pos x="T12" y="T13"/>
                        </a:cxn>
                        <a:cxn ang="T65">
                          <a:pos x="T14" y="T15"/>
                        </a:cxn>
                        <a:cxn ang="T66">
                          <a:pos x="T16" y="T17"/>
                        </a:cxn>
                        <a:cxn ang="T67">
                          <a:pos x="T18" y="T19"/>
                        </a:cxn>
                        <a:cxn ang="T68">
                          <a:pos x="T20" y="T21"/>
                        </a:cxn>
                        <a:cxn ang="T69">
                          <a:pos x="T22" y="T23"/>
                        </a:cxn>
                        <a:cxn ang="T70">
                          <a:pos x="T24" y="T25"/>
                        </a:cxn>
                        <a:cxn ang="T71">
                          <a:pos x="T26" y="T27"/>
                        </a:cxn>
                        <a:cxn ang="T72">
                          <a:pos x="T28" y="T29"/>
                        </a:cxn>
                        <a:cxn ang="T73">
                          <a:pos x="T30" y="T31"/>
                        </a:cxn>
                        <a:cxn ang="T74">
                          <a:pos x="T32" y="T33"/>
                        </a:cxn>
                        <a:cxn ang="T75">
                          <a:pos x="T34" y="T35"/>
                        </a:cxn>
                        <a:cxn ang="T76">
                          <a:pos x="T36" y="T37"/>
                        </a:cxn>
                        <a:cxn ang="T77">
                          <a:pos x="T38" y="T39"/>
                        </a:cxn>
                        <a:cxn ang="T78">
                          <a:pos x="T40" y="T41"/>
                        </a:cxn>
                        <a:cxn ang="T79">
                          <a:pos x="T42" y="T43"/>
                        </a:cxn>
                        <a:cxn ang="T80">
                          <a:pos x="T44" y="T45"/>
                        </a:cxn>
                        <a:cxn ang="T81">
                          <a:pos x="T46" y="T47"/>
                        </a:cxn>
                        <a:cxn ang="T82">
                          <a:pos x="T48" y="T49"/>
                        </a:cxn>
                        <a:cxn ang="T83">
                          <a:pos x="T50" y="T51"/>
                        </a:cxn>
                        <a:cxn ang="T84">
                          <a:pos x="T52" y="T53"/>
                        </a:cxn>
                        <a:cxn ang="T85">
                          <a:pos x="T54" y="T55"/>
                        </a:cxn>
                        <a:cxn ang="T86">
                          <a:pos x="T56" y="T57"/>
                        </a:cxn>
                      </a:cxnLst>
                      <a:rect l="T87" t="T88" r="T89" b="T90"/>
                      <a:pathLst>
                        <a:path w="293" h="33">
                          <a:moveTo>
                            <a:pt x="0" y="17"/>
                          </a:moveTo>
                          <a:lnTo>
                            <a:pt x="0" y="16"/>
                          </a:lnTo>
                          <a:lnTo>
                            <a:pt x="105" y="4"/>
                          </a:lnTo>
                          <a:lnTo>
                            <a:pt x="135" y="2"/>
                          </a:lnTo>
                          <a:lnTo>
                            <a:pt x="159" y="2"/>
                          </a:lnTo>
                          <a:lnTo>
                            <a:pt x="179" y="0"/>
                          </a:lnTo>
                          <a:lnTo>
                            <a:pt x="195" y="0"/>
                          </a:lnTo>
                          <a:lnTo>
                            <a:pt x="219" y="2"/>
                          </a:lnTo>
                          <a:lnTo>
                            <a:pt x="239" y="3"/>
                          </a:lnTo>
                          <a:lnTo>
                            <a:pt x="256" y="4"/>
                          </a:lnTo>
                          <a:lnTo>
                            <a:pt x="269" y="7"/>
                          </a:lnTo>
                          <a:lnTo>
                            <a:pt x="279" y="9"/>
                          </a:lnTo>
                          <a:lnTo>
                            <a:pt x="287" y="12"/>
                          </a:lnTo>
                          <a:lnTo>
                            <a:pt x="291" y="14"/>
                          </a:lnTo>
                          <a:lnTo>
                            <a:pt x="293" y="17"/>
                          </a:lnTo>
                          <a:lnTo>
                            <a:pt x="291" y="19"/>
                          </a:lnTo>
                          <a:lnTo>
                            <a:pt x="287" y="22"/>
                          </a:lnTo>
                          <a:lnTo>
                            <a:pt x="279" y="24"/>
                          </a:lnTo>
                          <a:lnTo>
                            <a:pt x="269" y="27"/>
                          </a:lnTo>
                          <a:lnTo>
                            <a:pt x="256" y="29"/>
                          </a:lnTo>
                          <a:lnTo>
                            <a:pt x="239" y="30"/>
                          </a:lnTo>
                          <a:lnTo>
                            <a:pt x="219" y="32"/>
                          </a:lnTo>
                          <a:lnTo>
                            <a:pt x="195" y="33"/>
                          </a:lnTo>
                          <a:lnTo>
                            <a:pt x="180" y="33"/>
                          </a:lnTo>
                          <a:lnTo>
                            <a:pt x="159" y="33"/>
                          </a:lnTo>
                          <a:lnTo>
                            <a:pt x="135" y="32"/>
                          </a:lnTo>
                          <a:lnTo>
                            <a:pt x="105" y="29"/>
                          </a:lnTo>
                          <a:lnTo>
                            <a:pt x="0" y="17"/>
                          </a:lnTo>
                          <a:close/>
                        </a:path>
                      </a:pathLst>
                    </a:custGeom>
                    <a:solidFill>
                      <a:srgbClr val="FFCC00"/>
                    </a:solidFill>
                    <a:ln w="1588">
                      <a:solidFill>
                        <a:schemeClr val="tx1"/>
                      </a:solidFill>
                      <a:prstDash val="solid"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0157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066" y="822"/>
                    <a:ext cx="21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0154" name="AutoShape 29"/>
                <p:cNvSpPr>
                  <a:spLocks noChangeArrowheads="1"/>
                </p:cNvSpPr>
                <p:nvPr/>
              </p:nvSpPr>
              <p:spPr bwMode="auto">
                <a:xfrm flipV="1">
                  <a:off x="2988" y="1620"/>
                  <a:ext cx="72" cy="96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bg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de-DE" altLang="de-DE"/>
                </a:p>
              </p:txBody>
            </p:sp>
            <p:sp>
              <p:nvSpPr>
                <p:cNvPr id="90155" name="Line 30"/>
                <p:cNvSpPr>
                  <a:spLocks noChangeShapeType="1"/>
                </p:cNvSpPr>
                <p:nvPr/>
              </p:nvSpPr>
              <p:spPr bwMode="auto">
                <a:xfrm>
                  <a:off x="3036" y="1620"/>
                  <a:ext cx="2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</p:grpSp>
      <p:grpSp>
        <p:nvGrpSpPr>
          <p:cNvPr id="90118" name="Group 254"/>
          <p:cNvGrpSpPr>
            <a:grpSpLocks/>
          </p:cNvGrpSpPr>
          <p:nvPr/>
        </p:nvGrpSpPr>
        <p:grpSpPr bwMode="auto">
          <a:xfrm rot="10986561" flipV="1">
            <a:off x="1785938" y="3952875"/>
            <a:ext cx="769937" cy="292100"/>
            <a:chOff x="4875" y="7237"/>
            <a:chExt cx="4230" cy="1883"/>
          </a:xfrm>
        </p:grpSpPr>
        <p:sp>
          <p:nvSpPr>
            <p:cNvPr id="90134" name="Arc 255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0135" name="AutoShape 256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pic>
        <p:nvPicPr>
          <p:cNvPr id="90119" name="Picture 1097" descr="messerflugfliege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440727">
            <a:off x="1233488" y="1152525"/>
            <a:ext cx="1203325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0120" name="Group 254"/>
          <p:cNvGrpSpPr>
            <a:grpSpLocks/>
          </p:cNvGrpSpPr>
          <p:nvPr/>
        </p:nvGrpSpPr>
        <p:grpSpPr bwMode="auto">
          <a:xfrm rot="10089111" flipH="1" flipV="1">
            <a:off x="1514475" y="1562100"/>
            <a:ext cx="769938" cy="292100"/>
            <a:chOff x="4875" y="7237"/>
            <a:chExt cx="4230" cy="1883"/>
          </a:xfrm>
        </p:grpSpPr>
        <p:sp>
          <p:nvSpPr>
            <p:cNvPr id="90132" name="Arc 255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0133" name="AutoShape 256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90121" name="Group 4"/>
          <p:cNvGrpSpPr>
            <a:grpSpLocks noChangeAspect="1"/>
          </p:cNvGrpSpPr>
          <p:nvPr/>
        </p:nvGrpSpPr>
        <p:grpSpPr bwMode="auto">
          <a:xfrm>
            <a:off x="1038225" y="1981200"/>
            <a:ext cx="1203325" cy="1423988"/>
            <a:chOff x="654" y="1248"/>
            <a:chExt cx="758" cy="897"/>
          </a:xfrm>
        </p:grpSpPr>
        <p:sp>
          <p:nvSpPr>
            <p:cNvPr id="90124" name="AutoShape 3"/>
            <p:cNvSpPr>
              <a:spLocks noChangeAspect="1" noChangeArrowheads="1" noTextEdit="1"/>
            </p:cNvSpPr>
            <p:nvPr/>
          </p:nvSpPr>
          <p:spPr bwMode="auto">
            <a:xfrm>
              <a:off x="654" y="1248"/>
              <a:ext cx="758" cy="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0125" name="Freeform 5"/>
            <p:cNvSpPr>
              <a:spLocks/>
            </p:cNvSpPr>
            <p:nvPr/>
          </p:nvSpPr>
          <p:spPr bwMode="auto">
            <a:xfrm>
              <a:off x="968" y="1547"/>
              <a:ext cx="27" cy="284"/>
            </a:xfrm>
            <a:custGeom>
              <a:avLst/>
              <a:gdLst>
                <a:gd name="T0" fmla="*/ 27 w 27"/>
                <a:gd name="T1" fmla="*/ 117 h 284"/>
                <a:gd name="T2" fmla="*/ 27 w 27"/>
                <a:gd name="T3" fmla="*/ 130 h 284"/>
                <a:gd name="T4" fmla="*/ 27 w 27"/>
                <a:gd name="T5" fmla="*/ 150 h 284"/>
                <a:gd name="T6" fmla="*/ 23 w 27"/>
                <a:gd name="T7" fmla="*/ 194 h 284"/>
                <a:gd name="T8" fmla="*/ 21 w 27"/>
                <a:gd name="T9" fmla="*/ 220 h 284"/>
                <a:gd name="T10" fmla="*/ 19 w 27"/>
                <a:gd name="T11" fmla="*/ 234 h 284"/>
                <a:gd name="T12" fmla="*/ 19 w 27"/>
                <a:gd name="T13" fmla="*/ 245 h 284"/>
                <a:gd name="T14" fmla="*/ 17 w 27"/>
                <a:gd name="T15" fmla="*/ 257 h 284"/>
                <a:gd name="T16" fmla="*/ 15 w 27"/>
                <a:gd name="T17" fmla="*/ 265 h 284"/>
                <a:gd name="T18" fmla="*/ 15 w 27"/>
                <a:gd name="T19" fmla="*/ 272 h 284"/>
                <a:gd name="T20" fmla="*/ 13 w 27"/>
                <a:gd name="T21" fmla="*/ 278 h 284"/>
                <a:gd name="T22" fmla="*/ 11 w 27"/>
                <a:gd name="T23" fmla="*/ 282 h 284"/>
                <a:gd name="T24" fmla="*/ 9 w 27"/>
                <a:gd name="T25" fmla="*/ 284 h 284"/>
                <a:gd name="T26" fmla="*/ 9 w 27"/>
                <a:gd name="T27" fmla="*/ 282 h 284"/>
                <a:gd name="T28" fmla="*/ 8 w 27"/>
                <a:gd name="T29" fmla="*/ 278 h 284"/>
                <a:gd name="T30" fmla="*/ 8 w 27"/>
                <a:gd name="T31" fmla="*/ 272 h 284"/>
                <a:gd name="T32" fmla="*/ 6 w 27"/>
                <a:gd name="T33" fmla="*/ 265 h 284"/>
                <a:gd name="T34" fmla="*/ 6 w 27"/>
                <a:gd name="T35" fmla="*/ 255 h 284"/>
                <a:gd name="T36" fmla="*/ 4 w 27"/>
                <a:gd name="T37" fmla="*/ 245 h 284"/>
                <a:gd name="T38" fmla="*/ 4 w 27"/>
                <a:gd name="T39" fmla="*/ 232 h 284"/>
                <a:gd name="T40" fmla="*/ 2 w 27"/>
                <a:gd name="T41" fmla="*/ 220 h 284"/>
                <a:gd name="T42" fmla="*/ 2 w 27"/>
                <a:gd name="T43" fmla="*/ 192 h 284"/>
                <a:gd name="T44" fmla="*/ 0 w 27"/>
                <a:gd name="T45" fmla="*/ 150 h 284"/>
                <a:gd name="T46" fmla="*/ 0 w 27"/>
                <a:gd name="T47" fmla="*/ 109 h 284"/>
                <a:gd name="T48" fmla="*/ 0 w 27"/>
                <a:gd name="T49" fmla="*/ 88 h 284"/>
                <a:gd name="T50" fmla="*/ 2 w 27"/>
                <a:gd name="T51" fmla="*/ 67 h 284"/>
                <a:gd name="T52" fmla="*/ 2 w 27"/>
                <a:gd name="T53" fmla="*/ 48 h 284"/>
                <a:gd name="T54" fmla="*/ 4 w 27"/>
                <a:gd name="T55" fmla="*/ 33 h 284"/>
                <a:gd name="T56" fmla="*/ 6 w 27"/>
                <a:gd name="T57" fmla="*/ 21 h 284"/>
                <a:gd name="T58" fmla="*/ 8 w 27"/>
                <a:gd name="T59" fmla="*/ 15 h 284"/>
                <a:gd name="T60" fmla="*/ 8 w 27"/>
                <a:gd name="T61" fmla="*/ 10 h 284"/>
                <a:gd name="T62" fmla="*/ 9 w 27"/>
                <a:gd name="T63" fmla="*/ 6 h 284"/>
                <a:gd name="T64" fmla="*/ 11 w 27"/>
                <a:gd name="T65" fmla="*/ 4 h 284"/>
                <a:gd name="T66" fmla="*/ 11 w 27"/>
                <a:gd name="T67" fmla="*/ 2 h 284"/>
                <a:gd name="T68" fmla="*/ 13 w 27"/>
                <a:gd name="T69" fmla="*/ 0 h 284"/>
                <a:gd name="T70" fmla="*/ 13 w 27"/>
                <a:gd name="T71" fmla="*/ 0 h 284"/>
                <a:gd name="T72" fmla="*/ 15 w 27"/>
                <a:gd name="T73" fmla="*/ 2 h 284"/>
                <a:gd name="T74" fmla="*/ 17 w 27"/>
                <a:gd name="T75" fmla="*/ 4 h 284"/>
                <a:gd name="T76" fmla="*/ 17 w 27"/>
                <a:gd name="T77" fmla="*/ 6 h 284"/>
                <a:gd name="T78" fmla="*/ 19 w 27"/>
                <a:gd name="T79" fmla="*/ 12 h 284"/>
                <a:gd name="T80" fmla="*/ 21 w 27"/>
                <a:gd name="T81" fmla="*/ 15 h 284"/>
                <a:gd name="T82" fmla="*/ 21 w 27"/>
                <a:gd name="T83" fmla="*/ 21 h 284"/>
                <a:gd name="T84" fmla="*/ 23 w 27"/>
                <a:gd name="T85" fmla="*/ 33 h 284"/>
                <a:gd name="T86" fmla="*/ 25 w 27"/>
                <a:gd name="T87" fmla="*/ 50 h 284"/>
                <a:gd name="T88" fmla="*/ 27 w 27"/>
                <a:gd name="T89" fmla="*/ 69 h 284"/>
                <a:gd name="T90" fmla="*/ 27 w 27"/>
                <a:gd name="T91" fmla="*/ 88 h 284"/>
                <a:gd name="T92" fmla="*/ 27 w 27"/>
                <a:gd name="T93" fmla="*/ 111 h 2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7"/>
                <a:gd name="T142" fmla="*/ 0 h 284"/>
                <a:gd name="T143" fmla="*/ 27 w 27"/>
                <a:gd name="T144" fmla="*/ 284 h 28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7" h="284">
                  <a:moveTo>
                    <a:pt x="27" y="111"/>
                  </a:moveTo>
                  <a:lnTo>
                    <a:pt x="27" y="117"/>
                  </a:lnTo>
                  <a:lnTo>
                    <a:pt x="27" y="125"/>
                  </a:lnTo>
                  <a:lnTo>
                    <a:pt x="27" y="130"/>
                  </a:lnTo>
                  <a:lnTo>
                    <a:pt x="27" y="136"/>
                  </a:lnTo>
                  <a:lnTo>
                    <a:pt x="27" y="150"/>
                  </a:lnTo>
                  <a:lnTo>
                    <a:pt x="25" y="165"/>
                  </a:lnTo>
                  <a:lnTo>
                    <a:pt x="23" y="194"/>
                  </a:lnTo>
                  <a:lnTo>
                    <a:pt x="23" y="207"/>
                  </a:lnTo>
                  <a:lnTo>
                    <a:pt x="21" y="220"/>
                  </a:lnTo>
                  <a:lnTo>
                    <a:pt x="21" y="228"/>
                  </a:lnTo>
                  <a:lnTo>
                    <a:pt x="19" y="234"/>
                  </a:lnTo>
                  <a:lnTo>
                    <a:pt x="19" y="240"/>
                  </a:lnTo>
                  <a:lnTo>
                    <a:pt x="19" y="245"/>
                  </a:lnTo>
                  <a:lnTo>
                    <a:pt x="17" y="251"/>
                  </a:lnTo>
                  <a:lnTo>
                    <a:pt x="17" y="257"/>
                  </a:lnTo>
                  <a:lnTo>
                    <a:pt x="17" y="261"/>
                  </a:lnTo>
                  <a:lnTo>
                    <a:pt x="15" y="265"/>
                  </a:lnTo>
                  <a:lnTo>
                    <a:pt x="15" y="270"/>
                  </a:lnTo>
                  <a:lnTo>
                    <a:pt x="15" y="272"/>
                  </a:lnTo>
                  <a:lnTo>
                    <a:pt x="13" y="276"/>
                  </a:lnTo>
                  <a:lnTo>
                    <a:pt x="13" y="278"/>
                  </a:lnTo>
                  <a:lnTo>
                    <a:pt x="11" y="280"/>
                  </a:lnTo>
                  <a:lnTo>
                    <a:pt x="11" y="282"/>
                  </a:lnTo>
                  <a:lnTo>
                    <a:pt x="11" y="284"/>
                  </a:lnTo>
                  <a:lnTo>
                    <a:pt x="9" y="284"/>
                  </a:lnTo>
                  <a:lnTo>
                    <a:pt x="9" y="282"/>
                  </a:lnTo>
                  <a:lnTo>
                    <a:pt x="9" y="280"/>
                  </a:lnTo>
                  <a:lnTo>
                    <a:pt x="8" y="278"/>
                  </a:lnTo>
                  <a:lnTo>
                    <a:pt x="8" y="276"/>
                  </a:lnTo>
                  <a:lnTo>
                    <a:pt x="8" y="272"/>
                  </a:lnTo>
                  <a:lnTo>
                    <a:pt x="6" y="268"/>
                  </a:lnTo>
                  <a:lnTo>
                    <a:pt x="6" y="265"/>
                  </a:lnTo>
                  <a:lnTo>
                    <a:pt x="6" y="261"/>
                  </a:lnTo>
                  <a:lnTo>
                    <a:pt x="6" y="255"/>
                  </a:lnTo>
                  <a:lnTo>
                    <a:pt x="4" y="251"/>
                  </a:lnTo>
                  <a:lnTo>
                    <a:pt x="4" y="245"/>
                  </a:lnTo>
                  <a:lnTo>
                    <a:pt x="4" y="240"/>
                  </a:lnTo>
                  <a:lnTo>
                    <a:pt x="4" y="232"/>
                  </a:lnTo>
                  <a:lnTo>
                    <a:pt x="2" y="226"/>
                  </a:lnTo>
                  <a:lnTo>
                    <a:pt x="2" y="220"/>
                  </a:lnTo>
                  <a:lnTo>
                    <a:pt x="2" y="205"/>
                  </a:lnTo>
                  <a:lnTo>
                    <a:pt x="2" y="192"/>
                  </a:lnTo>
                  <a:lnTo>
                    <a:pt x="0" y="163"/>
                  </a:lnTo>
                  <a:lnTo>
                    <a:pt x="0" y="150"/>
                  </a:lnTo>
                  <a:lnTo>
                    <a:pt x="0" y="134"/>
                  </a:lnTo>
                  <a:lnTo>
                    <a:pt x="0" y="109"/>
                  </a:lnTo>
                  <a:lnTo>
                    <a:pt x="0" y="98"/>
                  </a:lnTo>
                  <a:lnTo>
                    <a:pt x="0" y="88"/>
                  </a:lnTo>
                  <a:lnTo>
                    <a:pt x="0" y="77"/>
                  </a:lnTo>
                  <a:lnTo>
                    <a:pt x="2" y="67"/>
                  </a:lnTo>
                  <a:lnTo>
                    <a:pt x="2" y="58"/>
                  </a:lnTo>
                  <a:lnTo>
                    <a:pt x="2" y="48"/>
                  </a:lnTo>
                  <a:lnTo>
                    <a:pt x="4" y="40"/>
                  </a:lnTo>
                  <a:lnTo>
                    <a:pt x="4" y="33"/>
                  </a:lnTo>
                  <a:lnTo>
                    <a:pt x="6" y="25"/>
                  </a:lnTo>
                  <a:lnTo>
                    <a:pt x="6" y="21"/>
                  </a:lnTo>
                  <a:lnTo>
                    <a:pt x="6" y="19"/>
                  </a:lnTo>
                  <a:lnTo>
                    <a:pt x="8" y="15"/>
                  </a:lnTo>
                  <a:lnTo>
                    <a:pt x="8" y="13"/>
                  </a:lnTo>
                  <a:lnTo>
                    <a:pt x="8" y="10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2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3"/>
                  </a:lnTo>
                  <a:lnTo>
                    <a:pt x="21" y="15"/>
                  </a:lnTo>
                  <a:lnTo>
                    <a:pt x="21" y="19"/>
                  </a:lnTo>
                  <a:lnTo>
                    <a:pt x="21" y="21"/>
                  </a:lnTo>
                  <a:lnTo>
                    <a:pt x="23" y="25"/>
                  </a:lnTo>
                  <a:lnTo>
                    <a:pt x="23" y="33"/>
                  </a:lnTo>
                  <a:lnTo>
                    <a:pt x="25" y="40"/>
                  </a:lnTo>
                  <a:lnTo>
                    <a:pt x="25" y="50"/>
                  </a:lnTo>
                  <a:lnTo>
                    <a:pt x="25" y="58"/>
                  </a:lnTo>
                  <a:lnTo>
                    <a:pt x="27" y="69"/>
                  </a:lnTo>
                  <a:lnTo>
                    <a:pt x="27" y="79"/>
                  </a:lnTo>
                  <a:lnTo>
                    <a:pt x="27" y="88"/>
                  </a:lnTo>
                  <a:lnTo>
                    <a:pt x="27" y="100"/>
                  </a:lnTo>
                  <a:lnTo>
                    <a:pt x="27" y="11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0126" name="Freeform 6"/>
            <p:cNvSpPr>
              <a:spLocks/>
            </p:cNvSpPr>
            <p:nvPr/>
          </p:nvSpPr>
          <p:spPr bwMode="auto">
            <a:xfrm>
              <a:off x="828" y="1601"/>
              <a:ext cx="144" cy="67"/>
            </a:xfrm>
            <a:custGeom>
              <a:avLst/>
              <a:gdLst>
                <a:gd name="T0" fmla="*/ 144 w 144"/>
                <a:gd name="T1" fmla="*/ 0 h 67"/>
                <a:gd name="T2" fmla="*/ 144 w 144"/>
                <a:gd name="T3" fmla="*/ 2 h 67"/>
                <a:gd name="T4" fmla="*/ 144 w 144"/>
                <a:gd name="T5" fmla="*/ 2 h 67"/>
                <a:gd name="T6" fmla="*/ 142 w 144"/>
                <a:gd name="T7" fmla="*/ 4 h 67"/>
                <a:gd name="T8" fmla="*/ 142 w 144"/>
                <a:gd name="T9" fmla="*/ 5 h 67"/>
                <a:gd name="T10" fmla="*/ 142 w 144"/>
                <a:gd name="T11" fmla="*/ 7 h 67"/>
                <a:gd name="T12" fmla="*/ 142 w 144"/>
                <a:gd name="T13" fmla="*/ 11 h 67"/>
                <a:gd name="T14" fmla="*/ 142 w 144"/>
                <a:gd name="T15" fmla="*/ 15 h 67"/>
                <a:gd name="T16" fmla="*/ 142 w 144"/>
                <a:gd name="T17" fmla="*/ 21 h 67"/>
                <a:gd name="T18" fmla="*/ 140 w 144"/>
                <a:gd name="T19" fmla="*/ 27 h 67"/>
                <a:gd name="T20" fmla="*/ 140 w 144"/>
                <a:gd name="T21" fmla="*/ 32 h 67"/>
                <a:gd name="T22" fmla="*/ 140 w 144"/>
                <a:gd name="T23" fmla="*/ 40 h 67"/>
                <a:gd name="T24" fmla="*/ 140 w 144"/>
                <a:gd name="T25" fmla="*/ 46 h 67"/>
                <a:gd name="T26" fmla="*/ 140 w 144"/>
                <a:gd name="T27" fmla="*/ 51 h 67"/>
                <a:gd name="T28" fmla="*/ 140 w 144"/>
                <a:gd name="T29" fmla="*/ 57 h 67"/>
                <a:gd name="T30" fmla="*/ 140 w 144"/>
                <a:gd name="T31" fmla="*/ 59 h 67"/>
                <a:gd name="T32" fmla="*/ 140 w 144"/>
                <a:gd name="T33" fmla="*/ 61 h 67"/>
                <a:gd name="T34" fmla="*/ 140 w 144"/>
                <a:gd name="T35" fmla="*/ 63 h 67"/>
                <a:gd name="T36" fmla="*/ 140 w 144"/>
                <a:gd name="T37" fmla="*/ 65 h 67"/>
                <a:gd name="T38" fmla="*/ 140 w 144"/>
                <a:gd name="T39" fmla="*/ 65 h 67"/>
                <a:gd name="T40" fmla="*/ 140 w 144"/>
                <a:gd name="T41" fmla="*/ 67 h 67"/>
                <a:gd name="T42" fmla="*/ 138 w 144"/>
                <a:gd name="T43" fmla="*/ 67 h 67"/>
                <a:gd name="T44" fmla="*/ 138 w 144"/>
                <a:gd name="T45" fmla="*/ 67 h 67"/>
                <a:gd name="T46" fmla="*/ 0 w 144"/>
                <a:gd name="T47" fmla="*/ 67 h 67"/>
                <a:gd name="T48" fmla="*/ 2 w 144"/>
                <a:gd name="T49" fmla="*/ 36 h 67"/>
                <a:gd name="T50" fmla="*/ 144 w 144"/>
                <a:gd name="T51" fmla="*/ 0 h 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4"/>
                <a:gd name="T79" fmla="*/ 0 h 67"/>
                <a:gd name="T80" fmla="*/ 144 w 144"/>
                <a:gd name="T81" fmla="*/ 67 h 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4" h="67">
                  <a:moveTo>
                    <a:pt x="144" y="0"/>
                  </a:moveTo>
                  <a:lnTo>
                    <a:pt x="144" y="2"/>
                  </a:lnTo>
                  <a:lnTo>
                    <a:pt x="142" y="4"/>
                  </a:lnTo>
                  <a:lnTo>
                    <a:pt x="142" y="5"/>
                  </a:lnTo>
                  <a:lnTo>
                    <a:pt x="142" y="7"/>
                  </a:lnTo>
                  <a:lnTo>
                    <a:pt x="142" y="11"/>
                  </a:lnTo>
                  <a:lnTo>
                    <a:pt x="142" y="15"/>
                  </a:lnTo>
                  <a:lnTo>
                    <a:pt x="142" y="21"/>
                  </a:lnTo>
                  <a:lnTo>
                    <a:pt x="140" y="27"/>
                  </a:lnTo>
                  <a:lnTo>
                    <a:pt x="140" y="32"/>
                  </a:lnTo>
                  <a:lnTo>
                    <a:pt x="140" y="40"/>
                  </a:lnTo>
                  <a:lnTo>
                    <a:pt x="140" y="46"/>
                  </a:lnTo>
                  <a:lnTo>
                    <a:pt x="140" y="51"/>
                  </a:lnTo>
                  <a:lnTo>
                    <a:pt x="140" y="57"/>
                  </a:lnTo>
                  <a:lnTo>
                    <a:pt x="140" y="59"/>
                  </a:lnTo>
                  <a:lnTo>
                    <a:pt x="140" y="61"/>
                  </a:lnTo>
                  <a:lnTo>
                    <a:pt x="140" y="63"/>
                  </a:lnTo>
                  <a:lnTo>
                    <a:pt x="140" y="65"/>
                  </a:lnTo>
                  <a:lnTo>
                    <a:pt x="140" y="67"/>
                  </a:lnTo>
                  <a:lnTo>
                    <a:pt x="138" y="67"/>
                  </a:lnTo>
                  <a:lnTo>
                    <a:pt x="0" y="67"/>
                  </a:lnTo>
                  <a:lnTo>
                    <a:pt x="2" y="3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0127" name="Freeform 7"/>
            <p:cNvSpPr>
              <a:spLocks/>
            </p:cNvSpPr>
            <p:nvPr/>
          </p:nvSpPr>
          <p:spPr bwMode="auto">
            <a:xfrm>
              <a:off x="993" y="1601"/>
              <a:ext cx="141" cy="67"/>
            </a:xfrm>
            <a:custGeom>
              <a:avLst/>
              <a:gdLst>
                <a:gd name="T0" fmla="*/ 0 w 141"/>
                <a:gd name="T1" fmla="*/ 0 h 67"/>
                <a:gd name="T2" fmla="*/ 0 w 141"/>
                <a:gd name="T3" fmla="*/ 0 h 67"/>
                <a:gd name="T4" fmla="*/ 0 w 141"/>
                <a:gd name="T5" fmla="*/ 0 h 67"/>
                <a:gd name="T6" fmla="*/ 0 w 141"/>
                <a:gd name="T7" fmla="*/ 2 h 67"/>
                <a:gd name="T8" fmla="*/ 0 w 141"/>
                <a:gd name="T9" fmla="*/ 4 h 67"/>
                <a:gd name="T10" fmla="*/ 0 w 141"/>
                <a:gd name="T11" fmla="*/ 5 h 67"/>
                <a:gd name="T12" fmla="*/ 0 w 141"/>
                <a:gd name="T13" fmla="*/ 7 h 67"/>
                <a:gd name="T14" fmla="*/ 0 w 141"/>
                <a:gd name="T15" fmla="*/ 9 h 67"/>
                <a:gd name="T16" fmla="*/ 2 w 141"/>
                <a:gd name="T17" fmla="*/ 15 h 67"/>
                <a:gd name="T18" fmla="*/ 2 w 141"/>
                <a:gd name="T19" fmla="*/ 19 h 67"/>
                <a:gd name="T20" fmla="*/ 2 w 141"/>
                <a:gd name="T21" fmla="*/ 27 h 67"/>
                <a:gd name="T22" fmla="*/ 2 w 141"/>
                <a:gd name="T23" fmla="*/ 32 h 67"/>
                <a:gd name="T24" fmla="*/ 4 w 141"/>
                <a:gd name="T25" fmla="*/ 38 h 67"/>
                <a:gd name="T26" fmla="*/ 4 w 141"/>
                <a:gd name="T27" fmla="*/ 44 h 67"/>
                <a:gd name="T28" fmla="*/ 2 w 141"/>
                <a:gd name="T29" fmla="*/ 50 h 67"/>
                <a:gd name="T30" fmla="*/ 2 w 141"/>
                <a:gd name="T31" fmla="*/ 53 h 67"/>
                <a:gd name="T32" fmla="*/ 2 w 141"/>
                <a:gd name="T33" fmla="*/ 55 h 67"/>
                <a:gd name="T34" fmla="*/ 2 w 141"/>
                <a:gd name="T35" fmla="*/ 57 h 67"/>
                <a:gd name="T36" fmla="*/ 2 w 141"/>
                <a:gd name="T37" fmla="*/ 59 h 67"/>
                <a:gd name="T38" fmla="*/ 2 w 141"/>
                <a:gd name="T39" fmla="*/ 61 h 67"/>
                <a:gd name="T40" fmla="*/ 2 w 141"/>
                <a:gd name="T41" fmla="*/ 63 h 67"/>
                <a:gd name="T42" fmla="*/ 2 w 141"/>
                <a:gd name="T43" fmla="*/ 65 h 67"/>
                <a:gd name="T44" fmla="*/ 2 w 141"/>
                <a:gd name="T45" fmla="*/ 65 h 67"/>
                <a:gd name="T46" fmla="*/ 4 w 141"/>
                <a:gd name="T47" fmla="*/ 67 h 67"/>
                <a:gd name="T48" fmla="*/ 4 w 141"/>
                <a:gd name="T49" fmla="*/ 67 h 67"/>
                <a:gd name="T50" fmla="*/ 141 w 141"/>
                <a:gd name="T51" fmla="*/ 67 h 67"/>
                <a:gd name="T52" fmla="*/ 140 w 141"/>
                <a:gd name="T53" fmla="*/ 38 h 67"/>
                <a:gd name="T54" fmla="*/ 0 w 141"/>
                <a:gd name="T55" fmla="*/ 0 h 6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1"/>
                <a:gd name="T85" fmla="*/ 0 h 67"/>
                <a:gd name="T86" fmla="*/ 141 w 141"/>
                <a:gd name="T87" fmla="*/ 67 h 6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1" h="67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5"/>
                  </a:lnTo>
                  <a:lnTo>
                    <a:pt x="2" y="19"/>
                  </a:lnTo>
                  <a:lnTo>
                    <a:pt x="2" y="27"/>
                  </a:lnTo>
                  <a:lnTo>
                    <a:pt x="2" y="32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2" y="50"/>
                  </a:lnTo>
                  <a:lnTo>
                    <a:pt x="2" y="53"/>
                  </a:lnTo>
                  <a:lnTo>
                    <a:pt x="2" y="55"/>
                  </a:lnTo>
                  <a:lnTo>
                    <a:pt x="2" y="57"/>
                  </a:lnTo>
                  <a:lnTo>
                    <a:pt x="2" y="59"/>
                  </a:lnTo>
                  <a:lnTo>
                    <a:pt x="2" y="61"/>
                  </a:lnTo>
                  <a:lnTo>
                    <a:pt x="2" y="63"/>
                  </a:lnTo>
                  <a:lnTo>
                    <a:pt x="2" y="65"/>
                  </a:lnTo>
                  <a:lnTo>
                    <a:pt x="4" y="67"/>
                  </a:lnTo>
                  <a:lnTo>
                    <a:pt x="141" y="67"/>
                  </a:lnTo>
                  <a:lnTo>
                    <a:pt x="14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0128" name="Freeform 8"/>
            <p:cNvSpPr>
              <a:spLocks/>
            </p:cNvSpPr>
            <p:nvPr/>
          </p:nvSpPr>
          <p:spPr bwMode="auto">
            <a:xfrm>
              <a:off x="905" y="1783"/>
              <a:ext cx="71" cy="42"/>
            </a:xfrm>
            <a:custGeom>
              <a:avLst/>
              <a:gdLst>
                <a:gd name="T0" fmla="*/ 67 w 71"/>
                <a:gd name="T1" fmla="*/ 0 h 42"/>
                <a:gd name="T2" fmla="*/ 67 w 71"/>
                <a:gd name="T3" fmla="*/ 0 h 42"/>
                <a:gd name="T4" fmla="*/ 67 w 71"/>
                <a:gd name="T5" fmla="*/ 0 h 42"/>
                <a:gd name="T6" fmla="*/ 67 w 71"/>
                <a:gd name="T7" fmla="*/ 2 h 42"/>
                <a:gd name="T8" fmla="*/ 67 w 71"/>
                <a:gd name="T9" fmla="*/ 4 h 42"/>
                <a:gd name="T10" fmla="*/ 67 w 71"/>
                <a:gd name="T11" fmla="*/ 6 h 42"/>
                <a:gd name="T12" fmla="*/ 67 w 71"/>
                <a:gd name="T13" fmla="*/ 9 h 42"/>
                <a:gd name="T14" fmla="*/ 67 w 71"/>
                <a:gd name="T15" fmla="*/ 11 h 42"/>
                <a:gd name="T16" fmla="*/ 67 w 71"/>
                <a:gd name="T17" fmla="*/ 15 h 42"/>
                <a:gd name="T18" fmla="*/ 67 w 71"/>
                <a:gd name="T19" fmla="*/ 19 h 42"/>
                <a:gd name="T20" fmla="*/ 67 w 71"/>
                <a:gd name="T21" fmla="*/ 21 h 42"/>
                <a:gd name="T22" fmla="*/ 69 w 71"/>
                <a:gd name="T23" fmla="*/ 21 h 42"/>
                <a:gd name="T24" fmla="*/ 69 w 71"/>
                <a:gd name="T25" fmla="*/ 25 h 42"/>
                <a:gd name="T26" fmla="*/ 69 w 71"/>
                <a:gd name="T27" fmla="*/ 25 h 42"/>
                <a:gd name="T28" fmla="*/ 71 w 71"/>
                <a:gd name="T29" fmla="*/ 27 h 42"/>
                <a:gd name="T30" fmla="*/ 69 w 71"/>
                <a:gd name="T31" fmla="*/ 29 h 42"/>
                <a:gd name="T32" fmla="*/ 69 w 71"/>
                <a:gd name="T33" fmla="*/ 29 h 42"/>
                <a:gd name="T34" fmla="*/ 69 w 71"/>
                <a:gd name="T35" fmla="*/ 30 h 42"/>
                <a:gd name="T36" fmla="*/ 67 w 71"/>
                <a:gd name="T37" fmla="*/ 32 h 42"/>
                <a:gd name="T38" fmla="*/ 67 w 71"/>
                <a:gd name="T39" fmla="*/ 34 h 42"/>
                <a:gd name="T40" fmla="*/ 65 w 71"/>
                <a:gd name="T41" fmla="*/ 36 h 42"/>
                <a:gd name="T42" fmla="*/ 65 w 71"/>
                <a:gd name="T43" fmla="*/ 36 h 42"/>
                <a:gd name="T44" fmla="*/ 65 w 71"/>
                <a:gd name="T45" fmla="*/ 38 h 42"/>
                <a:gd name="T46" fmla="*/ 63 w 71"/>
                <a:gd name="T47" fmla="*/ 38 h 42"/>
                <a:gd name="T48" fmla="*/ 63 w 71"/>
                <a:gd name="T49" fmla="*/ 40 h 42"/>
                <a:gd name="T50" fmla="*/ 63 w 71"/>
                <a:gd name="T51" fmla="*/ 40 h 42"/>
                <a:gd name="T52" fmla="*/ 63 w 71"/>
                <a:gd name="T53" fmla="*/ 42 h 42"/>
                <a:gd name="T54" fmla="*/ 63 w 71"/>
                <a:gd name="T55" fmla="*/ 42 h 42"/>
                <a:gd name="T56" fmla="*/ 63 w 71"/>
                <a:gd name="T57" fmla="*/ 42 h 42"/>
                <a:gd name="T58" fmla="*/ 0 w 71"/>
                <a:gd name="T59" fmla="*/ 40 h 42"/>
                <a:gd name="T60" fmla="*/ 2 w 71"/>
                <a:gd name="T61" fmla="*/ 21 h 42"/>
                <a:gd name="T62" fmla="*/ 67 w 71"/>
                <a:gd name="T63" fmla="*/ 0 h 4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1"/>
                <a:gd name="T97" fmla="*/ 0 h 42"/>
                <a:gd name="T98" fmla="*/ 71 w 71"/>
                <a:gd name="T99" fmla="*/ 42 h 4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1" h="42">
                  <a:moveTo>
                    <a:pt x="67" y="0"/>
                  </a:moveTo>
                  <a:lnTo>
                    <a:pt x="67" y="0"/>
                  </a:lnTo>
                  <a:lnTo>
                    <a:pt x="67" y="2"/>
                  </a:lnTo>
                  <a:lnTo>
                    <a:pt x="67" y="4"/>
                  </a:lnTo>
                  <a:lnTo>
                    <a:pt x="67" y="6"/>
                  </a:lnTo>
                  <a:lnTo>
                    <a:pt x="67" y="9"/>
                  </a:lnTo>
                  <a:lnTo>
                    <a:pt x="67" y="11"/>
                  </a:lnTo>
                  <a:lnTo>
                    <a:pt x="67" y="15"/>
                  </a:lnTo>
                  <a:lnTo>
                    <a:pt x="67" y="19"/>
                  </a:lnTo>
                  <a:lnTo>
                    <a:pt x="67" y="21"/>
                  </a:lnTo>
                  <a:lnTo>
                    <a:pt x="69" y="21"/>
                  </a:lnTo>
                  <a:lnTo>
                    <a:pt x="69" y="25"/>
                  </a:lnTo>
                  <a:lnTo>
                    <a:pt x="71" y="27"/>
                  </a:lnTo>
                  <a:lnTo>
                    <a:pt x="69" y="29"/>
                  </a:lnTo>
                  <a:lnTo>
                    <a:pt x="69" y="30"/>
                  </a:lnTo>
                  <a:lnTo>
                    <a:pt x="67" y="32"/>
                  </a:lnTo>
                  <a:lnTo>
                    <a:pt x="67" y="34"/>
                  </a:lnTo>
                  <a:lnTo>
                    <a:pt x="65" y="36"/>
                  </a:lnTo>
                  <a:lnTo>
                    <a:pt x="65" y="38"/>
                  </a:lnTo>
                  <a:lnTo>
                    <a:pt x="63" y="38"/>
                  </a:lnTo>
                  <a:lnTo>
                    <a:pt x="63" y="40"/>
                  </a:lnTo>
                  <a:lnTo>
                    <a:pt x="63" y="42"/>
                  </a:lnTo>
                  <a:lnTo>
                    <a:pt x="0" y="40"/>
                  </a:lnTo>
                  <a:lnTo>
                    <a:pt x="2" y="21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0129" name="Freeform 9"/>
            <p:cNvSpPr>
              <a:spLocks/>
            </p:cNvSpPr>
            <p:nvPr/>
          </p:nvSpPr>
          <p:spPr bwMode="auto">
            <a:xfrm>
              <a:off x="983" y="1781"/>
              <a:ext cx="71" cy="42"/>
            </a:xfrm>
            <a:custGeom>
              <a:avLst/>
              <a:gdLst>
                <a:gd name="T0" fmla="*/ 4 w 71"/>
                <a:gd name="T1" fmla="*/ 0 h 42"/>
                <a:gd name="T2" fmla="*/ 4 w 71"/>
                <a:gd name="T3" fmla="*/ 0 h 42"/>
                <a:gd name="T4" fmla="*/ 4 w 71"/>
                <a:gd name="T5" fmla="*/ 0 h 42"/>
                <a:gd name="T6" fmla="*/ 4 w 71"/>
                <a:gd name="T7" fmla="*/ 2 h 42"/>
                <a:gd name="T8" fmla="*/ 4 w 71"/>
                <a:gd name="T9" fmla="*/ 4 h 42"/>
                <a:gd name="T10" fmla="*/ 4 w 71"/>
                <a:gd name="T11" fmla="*/ 6 h 42"/>
                <a:gd name="T12" fmla="*/ 4 w 71"/>
                <a:gd name="T13" fmla="*/ 9 h 42"/>
                <a:gd name="T14" fmla="*/ 4 w 71"/>
                <a:gd name="T15" fmla="*/ 13 h 42"/>
                <a:gd name="T16" fmla="*/ 4 w 71"/>
                <a:gd name="T17" fmla="*/ 17 h 42"/>
                <a:gd name="T18" fmla="*/ 4 w 71"/>
                <a:gd name="T19" fmla="*/ 21 h 42"/>
                <a:gd name="T20" fmla="*/ 4 w 71"/>
                <a:gd name="T21" fmla="*/ 21 h 42"/>
                <a:gd name="T22" fmla="*/ 2 w 71"/>
                <a:gd name="T23" fmla="*/ 23 h 42"/>
                <a:gd name="T24" fmla="*/ 2 w 71"/>
                <a:gd name="T25" fmla="*/ 23 h 42"/>
                <a:gd name="T26" fmla="*/ 2 w 71"/>
                <a:gd name="T27" fmla="*/ 25 h 42"/>
                <a:gd name="T28" fmla="*/ 0 w 71"/>
                <a:gd name="T29" fmla="*/ 25 h 42"/>
                <a:gd name="T30" fmla="*/ 0 w 71"/>
                <a:gd name="T31" fmla="*/ 27 h 42"/>
                <a:gd name="T32" fmla="*/ 2 w 71"/>
                <a:gd name="T33" fmla="*/ 29 h 42"/>
                <a:gd name="T34" fmla="*/ 2 w 71"/>
                <a:gd name="T35" fmla="*/ 31 h 42"/>
                <a:gd name="T36" fmla="*/ 2 w 71"/>
                <a:gd name="T37" fmla="*/ 31 h 42"/>
                <a:gd name="T38" fmla="*/ 4 w 71"/>
                <a:gd name="T39" fmla="*/ 32 h 42"/>
                <a:gd name="T40" fmla="*/ 4 w 71"/>
                <a:gd name="T41" fmla="*/ 34 h 42"/>
                <a:gd name="T42" fmla="*/ 6 w 71"/>
                <a:gd name="T43" fmla="*/ 36 h 42"/>
                <a:gd name="T44" fmla="*/ 6 w 71"/>
                <a:gd name="T45" fmla="*/ 38 h 42"/>
                <a:gd name="T46" fmla="*/ 6 w 71"/>
                <a:gd name="T47" fmla="*/ 38 h 42"/>
                <a:gd name="T48" fmla="*/ 6 w 71"/>
                <a:gd name="T49" fmla="*/ 38 h 42"/>
                <a:gd name="T50" fmla="*/ 8 w 71"/>
                <a:gd name="T51" fmla="*/ 40 h 42"/>
                <a:gd name="T52" fmla="*/ 8 w 71"/>
                <a:gd name="T53" fmla="*/ 42 h 42"/>
                <a:gd name="T54" fmla="*/ 8 w 71"/>
                <a:gd name="T55" fmla="*/ 42 h 42"/>
                <a:gd name="T56" fmla="*/ 8 w 71"/>
                <a:gd name="T57" fmla="*/ 42 h 42"/>
                <a:gd name="T58" fmla="*/ 8 w 71"/>
                <a:gd name="T59" fmla="*/ 42 h 42"/>
                <a:gd name="T60" fmla="*/ 71 w 71"/>
                <a:gd name="T61" fmla="*/ 42 h 42"/>
                <a:gd name="T62" fmla="*/ 69 w 71"/>
                <a:gd name="T63" fmla="*/ 23 h 42"/>
                <a:gd name="T64" fmla="*/ 4 w 71"/>
                <a:gd name="T65" fmla="*/ 0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1"/>
                <a:gd name="T100" fmla="*/ 0 h 42"/>
                <a:gd name="T101" fmla="*/ 71 w 71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1" h="42">
                  <a:moveTo>
                    <a:pt x="4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9"/>
                  </a:lnTo>
                  <a:lnTo>
                    <a:pt x="4" y="13"/>
                  </a:lnTo>
                  <a:lnTo>
                    <a:pt x="4" y="17"/>
                  </a:lnTo>
                  <a:lnTo>
                    <a:pt x="4" y="21"/>
                  </a:lnTo>
                  <a:lnTo>
                    <a:pt x="2" y="23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6" y="36"/>
                  </a:lnTo>
                  <a:lnTo>
                    <a:pt x="6" y="38"/>
                  </a:lnTo>
                  <a:lnTo>
                    <a:pt x="8" y="40"/>
                  </a:lnTo>
                  <a:lnTo>
                    <a:pt x="8" y="42"/>
                  </a:lnTo>
                  <a:lnTo>
                    <a:pt x="71" y="42"/>
                  </a:lnTo>
                  <a:lnTo>
                    <a:pt x="69" y="2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0130" name="Line 10"/>
            <p:cNvSpPr>
              <a:spLocks noChangeShapeType="1"/>
            </p:cNvSpPr>
            <p:nvPr/>
          </p:nvSpPr>
          <p:spPr bwMode="auto">
            <a:xfrm flipH="1">
              <a:off x="947" y="1557"/>
              <a:ext cx="7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0131" name="Freeform 11"/>
            <p:cNvSpPr>
              <a:spLocks/>
            </p:cNvSpPr>
            <p:nvPr/>
          </p:nvSpPr>
          <p:spPr bwMode="auto">
            <a:xfrm>
              <a:off x="970" y="1610"/>
              <a:ext cx="25" cy="64"/>
            </a:xfrm>
            <a:custGeom>
              <a:avLst/>
              <a:gdLst>
                <a:gd name="T0" fmla="*/ 25 w 25"/>
                <a:gd name="T1" fmla="*/ 33 h 64"/>
                <a:gd name="T2" fmla="*/ 25 w 25"/>
                <a:gd name="T3" fmla="*/ 39 h 64"/>
                <a:gd name="T4" fmla="*/ 23 w 25"/>
                <a:gd name="T5" fmla="*/ 44 h 64"/>
                <a:gd name="T6" fmla="*/ 21 w 25"/>
                <a:gd name="T7" fmla="*/ 50 h 64"/>
                <a:gd name="T8" fmla="*/ 21 w 25"/>
                <a:gd name="T9" fmla="*/ 52 h 64"/>
                <a:gd name="T10" fmla="*/ 21 w 25"/>
                <a:gd name="T11" fmla="*/ 54 h 64"/>
                <a:gd name="T12" fmla="*/ 19 w 25"/>
                <a:gd name="T13" fmla="*/ 56 h 64"/>
                <a:gd name="T14" fmla="*/ 19 w 25"/>
                <a:gd name="T15" fmla="*/ 58 h 64"/>
                <a:gd name="T16" fmla="*/ 17 w 25"/>
                <a:gd name="T17" fmla="*/ 60 h 64"/>
                <a:gd name="T18" fmla="*/ 17 w 25"/>
                <a:gd name="T19" fmla="*/ 62 h 64"/>
                <a:gd name="T20" fmla="*/ 15 w 25"/>
                <a:gd name="T21" fmla="*/ 62 h 64"/>
                <a:gd name="T22" fmla="*/ 15 w 25"/>
                <a:gd name="T23" fmla="*/ 62 h 64"/>
                <a:gd name="T24" fmla="*/ 13 w 25"/>
                <a:gd name="T25" fmla="*/ 64 h 64"/>
                <a:gd name="T26" fmla="*/ 11 w 25"/>
                <a:gd name="T27" fmla="*/ 64 h 64"/>
                <a:gd name="T28" fmla="*/ 11 w 25"/>
                <a:gd name="T29" fmla="*/ 64 h 64"/>
                <a:gd name="T30" fmla="*/ 9 w 25"/>
                <a:gd name="T31" fmla="*/ 62 h 64"/>
                <a:gd name="T32" fmla="*/ 9 w 25"/>
                <a:gd name="T33" fmla="*/ 62 h 64"/>
                <a:gd name="T34" fmla="*/ 7 w 25"/>
                <a:gd name="T35" fmla="*/ 62 h 64"/>
                <a:gd name="T36" fmla="*/ 6 w 25"/>
                <a:gd name="T37" fmla="*/ 60 h 64"/>
                <a:gd name="T38" fmla="*/ 6 w 25"/>
                <a:gd name="T39" fmla="*/ 58 h 64"/>
                <a:gd name="T40" fmla="*/ 6 w 25"/>
                <a:gd name="T41" fmla="*/ 56 h 64"/>
                <a:gd name="T42" fmla="*/ 4 w 25"/>
                <a:gd name="T43" fmla="*/ 54 h 64"/>
                <a:gd name="T44" fmla="*/ 4 w 25"/>
                <a:gd name="T45" fmla="*/ 52 h 64"/>
                <a:gd name="T46" fmla="*/ 2 w 25"/>
                <a:gd name="T47" fmla="*/ 50 h 64"/>
                <a:gd name="T48" fmla="*/ 2 w 25"/>
                <a:gd name="T49" fmla="*/ 44 h 64"/>
                <a:gd name="T50" fmla="*/ 0 w 25"/>
                <a:gd name="T51" fmla="*/ 39 h 64"/>
                <a:gd name="T52" fmla="*/ 0 w 25"/>
                <a:gd name="T53" fmla="*/ 33 h 64"/>
                <a:gd name="T54" fmla="*/ 2 w 25"/>
                <a:gd name="T55" fmla="*/ 25 h 64"/>
                <a:gd name="T56" fmla="*/ 2 w 25"/>
                <a:gd name="T57" fmla="*/ 19 h 64"/>
                <a:gd name="T58" fmla="*/ 4 w 25"/>
                <a:gd name="T59" fmla="*/ 14 h 64"/>
                <a:gd name="T60" fmla="*/ 4 w 25"/>
                <a:gd name="T61" fmla="*/ 12 h 64"/>
                <a:gd name="T62" fmla="*/ 4 w 25"/>
                <a:gd name="T63" fmla="*/ 10 h 64"/>
                <a:gd name="T64" fmla="*/ 6 w 25"/>
                <a:gd name="T65" fmla="*/ 8 h 64"/>
                <a:gd name="T66" fmla="*/ 6 w 25"/>
                <a:gd name="T67" fmla="*/ 6 h 64"/>
                <a:gd name="T68" fmla="*/ 7 w 25"/>
                <a:gd name="T69" fmla="*/ 4 h 64"/>
                <a:gd name="T70" fmla="*/ 7 w 25"/>
                <a:gd name="T71" fmla="*/ 2 h 64"/>
                <a:gd name="T72" fmla="*/ 9 w 25"/>
                <a:gd name="T73" fmla="*/ 2 h 64"/>
                <a:gd name="T74" fmla="*/ 9 w 25"/>
                <a:gd name="T75" fmla="*/ 2 h 64"/>
                <a:gd name="T76" fmla="*/ 11 w 25"/>
                <a:gd name="T77" fmla="*/ 0 h 64"/>
                <a:gd name="T78" fmla="*/ 13 w 25"/>
                <a:gd name="T79" fmla="*/ 0 h 64"/>
                <a:gd name="T80" fmla="*/ 13 w 25"/>
                <a:gd name="T81" fmla="*/ 0 h 64"/>
                <a:gd name="T82" fmla="*/ 15 w 25"/>
                <a:gd name="T83" fmla="*/ 2 h 64"/>
                <a:gd name="T84" fmla="*/ 15 w 25"/>
                <a:gd name="T85" fmla="*/ 2 h 64"/>
                <a:gd name="T86" fmla="*/ 17 w 25"/>
                <a:gd name="T87" fmla="*/ 4 h 64"/>
                <a:gd name="T88" fmla="*/ 19 w 25"/>
                <a:gd name="T89" fmla="*/ 4 h 64"/>
                <a:gd name="T90" fmla="*/ 19 w 25"/>
                <a:gd name="T91" fmla="*/ 6 h 64"/>
                <a:gd name="T92" fmla="*/ 21 w 25"/>
                <a:gd name="T93" fmla="*/ 8 h 64"/>
                <a:gd name="T94" fmla="*/ 21 w 25"/>
                <a:gd name="T95" fmla="*/ 10 h 64"/>
                <a:gd name="T96" fmla="*/ 21 w 25"/>
                <a:gd name="T97" fmla="*/ 12 h 64"/>
                <a:gd name="T98" fmla="*/ 23 w 25"/>
                <a:gd name="T99" fmla="*/ 14 h 64"/>
                <a:gd name="T100" fmla="*/ 23 w 25"/>
                <a:gd name="T101" fmla="*/ 19 h 64"/>
                <a:gd name="T102" fmla="*/ 25 w 25"/>
                <a:gd name="T103" fmla="*/ 25 h 64"/>
                <a:gd name="T104" fmla="*/ 25 w 25"/>
                <a:gd name="T105" fmla="*/ 33 h 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5"/>
                <a:gd name="T160" fmla="*/ 0 h 64"/>
                <a:gd name="T161" fmla="*/ 25 w 25"/>
                <a:gd name="T162" fmla="*/ 64 h 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5" h="64">
                  <a:moveTo>
                    <a:pt x="25" y="33"/>
                  </a:moveTo>
                  <a:lnTo>
                    <a:pt x="25" y="39"/>
                  </a:lnTo>
                  <a:lnTo>
                    <a:pt x="23" y="44"/>
                  </a:lnTo>
                  <a:lnTo>
                    <a:pt x="21" y="50"/>
                  </a:lnTo>
                  <a:lnTo>
                    <a:pt x="21" y="52"/>
                  </a:lnTo>
                  <a:lnTo>
                    <a:pt x="21" y="54"/>
                  </a:lnTo>
                  <a:lnTo>
                    <a:pt x="19" y="56"/>
                  </a:lnTo>
                  <a:lnTo>
                    <a:pt x="19" y="58"/>
                  </a:lnTo>
                  <a:lnTo>
                    <a:pt x="17" y="60"/>
                  </a:lnTo>
                  <a:lnTo>
                    <a:pt x="17" y="62"/>
                  </a:lnTo>
                  <a:lnTo>
                    <a:pt x="15" y="62"/>
                  </a:lnTo>
                  <a:lnTo>
                    <a:pt x="13" y="64"/>
                  </a:lnTo>
                  <a:lnTo>
                    <a:pt x="11" y="64"/>
                  </a:lnTo>
                  <a:lnTo>
                    <a:pt x="9" y="62"/>
                  </a:lnTo>
                  <a:lnTo>
                    <a:pt x="7" y="62"/>
                  </a:lnTo>
                  <a:lnTo>
                    <a:pt x="6" y="60"/>
                  </a:lnTo>
                  <a:lnTo>
                    <a:pt x="6" y="58"/>
                  </a:lnTo>
                  <a:lnTo>
                    <a:pt x="6" y="56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2" y="50"/>
                  </a:lnTo>
                  <a:lnTo>
                    <a:pt x="2" y="44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2" y="25"/>
                  </a:lnTo>
                  <a:lnTo>
                    <a:pt x="2" y="19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6" y="8"/>
                  </a:lnTo>
                  <a:lnTo>
                    <a:pt x="6" y="6"/>
                  </a:lnTo>
                  <a:lnTo>
                    <a:pt x="7" y="4"/>
                  </a:lnTo>
                  <a:lnTo>
                    <a:pt x="7" y="2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1" y="12"/>
                  </a:lnTo>
                  <a:lnTo>
                    <a:pt x="23" y="14"/>
                  </a:lnTo>
                  <a:lnTo>
                    <a:pt x="23" y="19"/>
                  </a:lnTo>
                  <a:lnTo>
                    <a:pt x="25" y="25"/>
                  </a:lnTo>
                  <a:lnTo>
                    <a:pt x="25" y="33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85" name="Text Box 145"/>
          <p:cNvSpPr txBox="1">
            <a:spLocks noChangeArrowheads="1"/>
          </p:cNvSpPr>
          <p:nvPr/>
        </p:nvSpPr>
        <p:spPr bwMode="auto">
          <a:xfrm>
            <a:off x="1314450" y="4371096"/>
            <a:ext cx="1203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¼ Rolle</a:t>
            </a:r>
          </a:p>
        </p:txBody>
      </p:sp>
      <p:sp>
        <p:nvSpPr>
          <p:cNvPr id="186" name="Text Box 145"/>
          <p:cNvSpPr txBox="1">
            <a:spLocks noChangeArrowheads="1"/>
          </p:cNvSpPr>
          <p:nvPr/>
        </p:nvSpPr>
        <p:spPr bwMode="auto">
          <a:xfrm>
            <a:off x="1998663" y="1830388"/>
            <a:ext cx="10602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¼ Rolle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ext Box 3"/>
          <p:cNvSpPr txBox="1">
            <a:spLocks noChangeArrowheads="1"/>
          </p:cNvSpPr>
          <p:nvPr/>
        </p:nvSpPr>
        <p:spPr bwMode="auto">
          <a:xfrm>
            <a:off x="407988" y="6516688"/>
            <a:ext cx="939800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de-DE" altLang="de-DE" sz="1200" b="1"/>
              <a:t>F-25.12.02</a:t>
            </a:r>
            <a:endParaRPr lang="de-DE" altLang="de-DE"/>
          </a:p>
        </p:txBody>
      </p:sp>
      <p:pic>
        <p:nvPicPr>
          <p:cNvPr id="91139" name="Picture 1097" descr="messerflugfliege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2458866">
            <a:off x="1236663" y="2868613"/>
            <a:ext cx="1203325" cy="14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1140" name="Gruppieren 13"/>
          <p:cNvGrpSpPr>
            <a:grpSpLocks/>
          </p:cNvGrpSpPr>
          <p:nvPr/>
        </p:nvGrpSpPr>
        <p:grpSpPr bwMode="auto">
          <a:xfrm>
            <a:off x="1546225" y="925513"/>
            <a:ext cx="2717800" cy="3665537"/>
            <a:chOff x="1545731" y="924754"/>
            <a:chExt cx="2717744" cy="3666511"/>
          </a:xfrm>
        </p:grpSpPr>
        <p:sp>
          <p:nvSpPr>
            <p:cNvPr id="91177" name="Line 46"/>
            <p:cNvSpPr>
              <a:spLocks noChangeShapeType="1"/>
            </p:cNvSpPr>
            <p:nvPr/>
          </p:nvSpPr>
          <p:spPr bwMode="auto">
            <a:xfrm flipH="1">
              <a:off x="1614250" y="1199770"/>
              <a:ext cx="744195" cy="78256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1178" name="Line 47"/>
            <p:cNvSpPr>
              <a:spLocks noChangeShapeType="1"/>
            </p:cNvSpPr>
            <p:nvPr/>
          </p:nvSpPr>
          <p:spPr bwMode="auto">
            <a:xfrm rot="5400000" flipH="1">
              <a:off x="1528170" y="3525272"/>
              <a:ext cx="901129" cy="75942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1179" name="Line 50"/>
            <p:cNvSpPr>
              <a:spLocks noChangeShapeType="1"/>
            </p:cNvSpPr>
            <p:nvPr/>
          </p:nvSpPr>
          <p:spPr bwMode="auto">
            <a:xfrm>
              <a:off x="2760045" y="1061135"/>
              <a:ext cx="945946" cy="1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1180" name="Arc 51"/>
            <p:cNvSpPr>
              <a:spLocks/>
            </p:cNvSpPr>
            <p:nvPr/>
          </p:nvSpPr>
          <p:spPr bwMode="auto">
            <a:xfrm rot="5732302" flipH="1">
              <a:off x="2429450" y="990113"/>
              <a:ext cx="319225" cy="432052"/>
            </a:xfrm>
            <a:custGeom>
              <a:avLst/>
              <a:gdLst>
                <a:gd name="T0" fmla="*/ 2147483647 w 21499"/>
                <a:gd name="T1" fmla="*/ 2147483647 h 19263"/>
                <a:gd name="T2" fmla="*/ 2147483647 w 21499"/>
                <a:gd name="T3" fmla="*/ 2147483647 h 19263"/>
                <a:gd name="T4" fmla="*/ 0 w 21499"/>
                <a:gd name="T5" fmla="*/ 0 h 19263"/>
                <a:gd name="T6" fmla="*/ 0 60000 65536"/>
                <a:gd name="T7" fmla="*/ 0 60000 65536"/>
                <a:gd name="T8" fmla="*/ 0 60000 65536"/>
                <a:gd name="T9" fmla="*/ 0 w 21499"/>
                <a:gd name="T10" fmla="*/ 0 h 19263"/>
                <a:gd name="T11" fmla="*/ 21499 w 21499"/>
                <a:gd name="T12" fmla="*/ 19263 h 192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99" h="19263" fill="none" extrusionOk="0">
                  <a:moveTo>
                    <a:pt x="21498" y="2086"/>
                  </a:moveTo>
                  <a:cubicBezTo>
                    <a:pt x="20785" y="9440"/>
                    <a:pt x="16361" y="15919"/>
                    <a:pt x="9772" y="19262"/>
                  </a:cubicBezTo>
                </a:path>
                <a:path w="21499" h="19263" stroke="0" extrusionOk="0">
                  <a:moveTo>
                    <a:pt x="21498" y="2086"/>
                  </a:moveTo>
                  <a:cubicBezTo>
                    <a:pt x="20785" y="9440"/>
                    <a:pt x="16361" y="15919"/>
                    <a:pt x="9772" y="19262"/>
                  </a:cubicBezTo>
                  <a:lnTo>
                    <a:pt x="0" y="0"/>
                  </a:lnTo>
                  <a:lnTo>
                    <a:pt x="21498" y="2086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1181" name="Line 53"/>
            <p:cNvSpPr>
              <a:spLocks noChangeShapeType="1"/>
            </p:cNvSpPr>
            <p:nvPr/>
          </p:nvSpPr>
          <p:spPr bwMode="auto">
            <a:xfrm flipV="1">
              <a:off x="2741011" y="4486886"/>
              <a:ext cx="945946" cy="182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1182" name="Arc 54"/>
            <p:cNvSpPr>
              <a:spLocks/>
            </p:cNvSpPr>
            <p:nvPr/>
          </p:nvSpPr>
          <p:spPr bwMode="auto">
            <a:xfrm rot="-5732302" flipH="1" flipV="1">
              <a:off x="2410139" y="4130400"/>
              <a:ext cx="321050" cy="432053"/>
            </a:xfrm>
            <a:custGeom>
              <a:avLst/>
              <a:gdLst>
                <a:gd name="T0" fmla="*/ 2147483647 w 21499"/>
                <a:gd name="T1" fmla="*/ 2147483647 h 19263"/>
                <a:gd name="T2" fmla="*/ 2147483647 w 21499"/>
                <a:gd name="T3" fmla="*/ 2147483647 h 19263"/>
                <a:gd name="T4" fmla="*/ 0 w 21499"/>
                <a:gd name="T5" fmla="*/ 0 h 19263"/>
                <a:gd name="T6" fmla="*/ 0 60000 65536"/>
                <a:gd name="T7" fmla="*/ 0 60000 65536"/>
                <a:gd name="T8" fmla="*/ 0 60000 65536"/>
                <a:gd name="T9" fmla="*/ 0 w 21499"/>
                <a:gd name="T10" fmla="*/ 0 h 19263"/>
                <a:gd name="T11" fmla="*/ 21499 w 21499"/>
                <a:gd name="T12" fmla="*/ 19263 h 192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99" h="19263" fill="none" extrusionOk="0">
                  <a:moveTo>
                    <a:pt x="21498" y="2086"/>
                  </a:moveTo>
                  <a:cubicBezTo>
                    <a:pt x="20785" y="9440"/>
                    <a:pt x="16361" y="15919"/>
                    <a:pt x="9772" y="19262"/>
                  </a:cubicBezTo>
                </a:path>
                <a:path w="21499" h="19263" stroke="0" extrusionOk="0">
                  <a:moveTo>
                    <a:pt x="21498" y="2086"/>
                  </a:moveTo>
                  <a:cubicBezTo>
                    <a:pt x="20785" y="9440"/>
                    <a:pt x="16361" y="15919"/>
                    <a:pt x="9772" y="19262"/>
                  </a:cubicBezTo>
                  <a:lnTo>
                    <a:pt x="0" y="0"/>
                  </a:lnTo>
                  <a:lnTo>
                    <a:pt x="21498" y="2086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cxnSp>
          <p:nvCxnSpPr>
            <p:cNvPr id="91183" name="Gerader Verbinder 176"/>
            <p:cNvCxnSpPr>
              <a:cxnSpLocks/>
              <a:endCxn id="102" idx="2"/>
            </p:cNvCxnSpPr>
            <p:nvPr/>
          </p:nvCxnSpPr>
          <p:spPr bwMode="auto">
            <a:xfrm>
              <a:off x="1545731" y="2146504"/>
              <a:ext cx="5709" cy="1154685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101" name="Bogen 100">
              <a:extLst/>
            </p:cNvPr>
            <p:cNvSpPr/>
            <p:nvPr/>
          </p:nvSpPr>
          <p:spPr bwMode="auto">
            <a:xfrm rot="21035508" flipH="1">
              <a:off x="1547319" y="1945787"/>
              <a:ext cx="354005" cy="551009"/>
            </a:xfrm>
            <a:prstGeom prst="arc">
              <a:avLst>
                <a:gd name="adj1" fmla="val 17054881"/>
                <a:gd name="adj2" fmla="val 19703871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algn="ctr" defTabSz="793750" eaLnBrk="0" hangingPunct="0">
                <a:lnSpc>
                  <a:spcPct val="80000"/>
                </a:lnSpc>
                <a:defRPr/>
              </a:pPr>
              <a:endParaRPr lang="de-DE">
                <a:latin typeface="Arial" panose="020B0604020202020204" pitchFamily="34" charset="0"/>
                <a:cs typeface="+mn-cs"/>
              </a:endParaRPr>
            </a:p>
          </p:txBody>
        </p:sp>
        <p:sp>
          <p:nvSpPr>
            <p:cNvPr id="102" name="Bogen 101">
              <a:extLst/>
            </p:cNvPr>
            <p:cNvSpPr/>
            <p:nvPr/>
          </p:nvSpPr>
          <p:spPr bwMode="auto">
            <a:xfrm rot="564492" flipH="1" flipV="1">
              <a:off x="1555256" y="2954118"/>
              <a:ext cx="354006" cy="552597"/>
            </a:xfrm>
            <a:prstGeom prst="arc">
              <a:avLst>
                <a:gd name="adj1" fmla="val 17286607"/>
                <a:gd name="adj2" fmla="val 19703871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/>
            <a:lstStyle/>
            <a:p>
              <a:pPr algn="ctr" defTabSz="793750" eaLnBrk="0" hangingPunct="0">
                <a:lnSpc>
                  <a:spcPct val="80000"/>
                </a:lnSpc>
                <a:defRPr/>
              </a:pPr>
              <a:endParaRPr lang="de-DE">
                <a:latin typeface="Arial" panose="020B0604020202020204" pitchFamily="34" charset="0"/>
                <a:cs typeface="+mn-cs"/>
              </a:endParaRPr>
            </a:p>
          </p:txBody>
        </p:sp>
        <p:grpSp>
          <p:nvGrpSpPr>
            <p:cNvPr id="91186" name="Group 57"/>
            <p:cNvGrpSpPr>
              <a:grpSpLocks/>
            </p:cNvGrpSpPr>
            <p:nvPr/>
          </p:nvGrpSpPr>
          <p:grpSpPr bwMode="auto">
            <a:xfrm rot="16371542" flipH="1">
              <a:off x="3085527" y="778049"/>
              <a:ext cx="277271" cy="633803"/>
              <a:chOff x="2940" y="264"/>
              <a:chExt cx="300" cy="1452"/>
            </a:xfrm>
          </p:grpSpPr>
          <p:grpSp>
            <p:nvGrpSpPr>
              <p:cNvPr id="91200" name="Group 58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1203" name="Group 59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1205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1208" name="Freeform 61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1184487105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1209" name="Freeform 62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1206" name="Freeform 63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1207" name="Freeform 64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1204" name="Line 65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1201" name="AutoShape 66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 altLang="de-DE"/>
              </a:p>
            </p:txBody>
          </p:sp>
          <p:sp>
            <p:nvSpPr>
              <p:cNvPr id="91202" name="Line 67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1187" name="AutoShape 82"/>
            <p:cNvSpPr>
              <a:spLocks noChangeArrowheads="1"/>
            </p:cNvSpPr>
            <p:nvPr/>
          </p:nvSpPr>
          <p:spPr bwMode="auto">
            <a:xfrm flipH="1">
              <a:off x="2806797" y="4365071"/>
              <a:ext cx="601447" cy="226194"/>
            </a:xfrm>
            <a:prstGeom prst="rightArrow">
              <a:avLst>
                <a:gd name="adj1" fmla="val 50000"/>
                <a:gd name="adj2" fmla="val 64296"/>
              </a:avLst>
            </a:prstGeom>
            <a:solidFill>
              <a:srgbClr val="FF33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altLang="de-DE"/>
            </a:p>
          </p:txBody>
        </p:sp>
        <p:grpSp>
          <p:nvGrpSpPr>
            <p:cNvPr id="91188" name="Group 70"/>
            <p:cNvGrpSpPr>
              <a:grpSpLocks/>
            </p:cNvGrpSpPr>
            <p:nvPr/>
          </p:nvGrpSpPr>
          <p:grpSpPr bwMode="auto">
            <a:xfrm rot="5422057" flipH="1">
              <a:off x="3718978" y="4112475"/>
              <a:ext cx="277271" cy="631900"/>
              <a:chOff x="2940" y="264"/>
              <a:chExt cx="300" cy="1452"/>
            </a:xfrm>
          </p:grpSpPr>
          <p:grpSp>
            <p:nvGrpSpPr>
              <p:cNvPr id="91190" name="Group 71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1193" name="Group 72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1195" name="Group 73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1198" name="Freeform 74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1184487105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1199" name="Freeform 75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1196" name="Freeform 76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1197" name="Freeform 77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63274 h 33"/>
                      <a:gd name="T2" fmla="*/ 0 w 293"/>
                      <a:gd name="T3" fmla="*/ 158827 h 33"/>
                      <a:gd name="T4" fmla="*/ 79 w 293"/>
                      <a:gd name="T5" fmla="*/ 45060 h 33"/>
                      <a:gd name="T6" fmla="*/ 96 w 293"/>
                      <a:gd name="T7" fmla="*/ 22214 h 33"/>
                      <a:gd name="T8" fmla="*/ 108 w 293"/>
                      <a:gd name="T9" fmla="*/ 22214 h 33"/>
                      <a:gd name="T10" fmla="*/ 127 w 293"/>
                      <a:gd name="T11" fmla="*/ 0 h 33"/>
                      <a:gd name="T12" fmla="*/ 139 w 293"/>
                      <a:gd name="T13" fmla="*/ 0 h 33"/>
                      <a:gd name="T14" fmla="*/ 155 w 293"/>
                      <a:gd name="T15" fmla="*/ 22214 h 33"/>
                      <a:gd name="T16" fmla="*/ 168 w 293"/>
                      <a:gd name="T17" fmla="*/ 31638 h 33"/>
                      <a:gd name="T18" fmla="*/ 179 w 293"/>
                      <a:gd name="T19" fmla="*/ 45060 h 33"/>
                      <a:gd name="T20" fmla="*/ 187 w 293"/>
                      <a:gd name="T21" fmla="*/ 66968 h 33"/>
                      <a:gd name="T22" fmla="*/ 195 w 293"/>
                      <a:gd name="T23" fmla="*/ 91402 h 33"/>
                      <a:gd name="T24" fmla="*/ 201 w 293"/>
                      <a:gd name="T25" fmla="*/ 114639 h 33"/>
                      <a:gd name="T26" fmla="*/ 204 w 293"/>
                      <a:gd name="T27" fmla="*/ 135843 h 33"/>
                      <a:gd name="T28" fmla="*/ 205 w 293"/>
                      <a:gd name="T29" fmla="*/ 163274 h 33"/>
                      <a:gd name="T30" fmla="*/ 204 w 293"/>
                      <a:gd name="T31" fmla="*/ 185406 h 33"/>
                      <a:gd name="T32" fmla="*/ 201 w 293"/>
                      <a:gd name="T33" fmla="*/ 214779 h 33"/>
                      <a:gd name="T34" fmla="*/ 195 w 293"/>
                      <a:gd name="T35" fmla="*/ 232542 h 33"/>
                      <a:gd name="T36" fmla="*/ 187 w 293"/>
                      <a:gd name="T37" fmla="*/ 264063 h 33"/>
                      <a:gd name="T38" fmla="*/ 179 w 293"/>
                      <a:gd name="T39" fmla="*/ 281160 h 33"/>
                      <a:gd name="T40" fmla="*/ 168 w 293"/>
                      <a:gd name="T41" fmla="*/ 297346 h 33"/>
                      <a:gd name="T42" fmla="*/ 155 w 293"/>
                      <a:gd name="T43" fmla="*/ 320390 h 33"/>
                      <a:gd name="T44" fmla="*/ 139 w 293"/>
                      <a:gd name="T45" fmla="*/ 322175 h 33"/>
                      <a:gd name="T46" fmla="*/ 128 w 293"/>
                      <a:gd name="T47" fmla="*/ 322175 h 33"/>
                      <a:gd name="T48" fmla="*/ 108 w 293"/>
                      <a:gd name="T49" fmla="*/ 322175 h 33"/>
                      <a:gd name="T50" fmla="*/ 96 w 293"/>
                      <a:gd name="T51" fmla="*/ 320390 h 33"/>
                      <a:gd name="T52" fmla="*/ 79 w 293"/>
                      <a:gd name="T53" fmla="*/ 281160 h 33"/>
                      <a:gd name="T54" fmla="*/ 0 w 293"/>
                      <a:gd name="T55" fmla="*/ 163274 h 33"/>
                      <a:gd name="T56" fmla="*/ 0 w 293"/>
                      <a:gd name="T57" fmla="*/ 16327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1194" name="Line 78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1191" name="AutoShape 79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 altLang="de-DE"/>
              </a:p>
            </p:txBody>
          </p:sp>
          <p:sp>
            <p:nvSpPr>
              <p:cNvPr id="91192" name="Line 80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1189" name="AutoShape 81"/>
            <p:cNvSpPr>
              <a:spLocks noChangeArrowheads="1"/>
            </p:cNvSpPr>
            <p:nvPr/>
          </p:nvSpPr>
          <p:spPr bwMode="auto">
            <a:xfrm rot="10800000" flipH="1">
              <a:off x="3662028" y="924754"/>
              <a:ext cx="601447" cy="226194"/>
            </a:xfrm>
            <a:prstGeom prst="rightArrow">
              <a:avLst>
                <a:gd name="adj1" fmla="val 50000"/>
                <a:gd name="adj2" fmla="val 64296"/>
              </a:avLst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de-DE" altLang="de-DE"/>
            </a:p>
          </p:txBody>
        </p:sp>
      </p:grpSp>
      <p:grpSp>
        <p:nvGrpSpPr>
          <p:cNvPr id="91141" name="Group 254"/>
          <p:cNvGrpSpPr>
            <a:grpSpLocks/>
          </p:cNvGrpSpPr>
          <p:nvPr/>
        </p:nvGrpSpPr>
        <p:grpSpPr bwMode="auto">
          <a:xfrm rot="10986561" flipV="1">
            <a:off x="1785938" y="3952875"/>
            <a:ext cx="769937" cy="292100"/>
            <a:chOff x="4875" y="7237"/>
            <a:chExt cx="4230" cy="1883"/>
          </a:xfrm>
        </p:grpSpPr>
        <p:sp>
          <p:nvSpPr>
            <p:cNvPr id="91175" name="Arc 255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1176" name="AutoShape 256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pic>
        <p:nvPicPr>
          <p:cNvPr id="91142" name="Picture 1097" descr="messerflugfliege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440727">
            <a:off x="1233488" y="1152525"/>
            <a:ext cx="1203325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1143" name="Group 254"/>
          <p:cNvGrpSpPr>
            <a:grpSpLocks/>
          </p:cNvGrpSpPr>
          <p:nvPr/>
        </p:nvGrpSpPr>
        <p:grpSpPr bwMode="auto">
          <a:xfrm rot="10089111" flipH="1" flipV="1">
            <a:off x="1514475" y="1562100"/>
            <a:ext cx="769938" cy="292100"/>
            <a:chOff x="4875" y="7237"/>
            <a:chExt cx="4230" cy="1883"/>
          </a:xfrm>
        </p:grpSpPr>
        <p:sp>
          <p:nvSpPr>
            <p:cNvPr id="91173" name="Arc 255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1174" name="AutoShape 256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91144" name="Group 4"/>
          <p:cNvGrpSpPr>
            <a:grpSpLocks noChangeAspect="1"/>
          </p:cNvGrpSpPr>
          <p:nvPr/>
        </p:nvGrpSpPr>
        <p:grpSpPr bwMode="auto">
          <a:xfrm>
            <a:off x="1038225" y="1981200"/>
            <a:ext cx="1203325" cy="1423988"/>
            <a:chOff x="654" y="1248"/>
            <a:chExt cx="758" cy="897"/>
          </a:xfrm>
        </p:grpSpPr>
        <p:sp>
          <p:nvSpPr>
            <p:cNvPr id="91165" name="AutoShape 3"/>
            <p:cNvSpPr>
              <a:spLocks noChangeAspect="1" noChangeArrowheads="1" noTextEdit="1"/>
            </p:cNvSpPr>
            <p:nvPr/>
          </p:nvSpPr>
          <p:spPr bwMode="auto">
            <a:xfrm>
              <a:off x="654" y="1248"/>
              <a:ext cx="758" cy="8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1166" name="Freeform 5"/>
            <p:cNvSpPr>
              <a:spLocks/>
            </p:cNvSpPr>
            <p:nvPr/>
          </p:nvSpPr>
          <p:spPr bwMode="auto">
            <a:xfrm>
              <a:off x="968" y="1547"/>
              <a:ext cx="27" cy="284"/>
            </a:xfrm>
            <a:custGeom>
              <a:avLst/>
              <a:gdLst>
                <a:gd name="T0" fmla="*/ 27 w 27"/>
                <a:gd name="T1" fmla="*/ 117 h 284"/>
                <a:gd name="T2" fmla="*/ 27 w 27"/>
                <a:gd name="T3" fmla="*/ 130 h 284"/>
                <a:gd name="T4" fmla="*/ 27 w 27"/>
                <a:gd name="T5" fmla="*/ 150 h 284"/>
                <a:gd name="T6" fmla="*/ 23 w 27"/>
                <a:gd name="T7" fmla="*/ 194 h 284"/>
                <a:gd name="T8" fmla="*/ 21 w 27"/>
                <a:gd name="T9" fmla="*/ 220 h 284"/>
                <a:gd name="T10" fmla="*/ 19 w 27"/>
                <a:gd name="T11" fmla="*/ 234 h 284"/>
                <a:gd name="T12" fmla="*/ 19 w 27"/>
                <a:gd name="T13" fmla="*/ 245 h 284"/>
                <a:gd name="T14" fmla="*/ 17 w 27"/>
                <a:gd name="T15" fmla="*/ 257 h 284"/>
                <a:gd name="T16" fmla="*/ 15 w 27"/>
                <a:gd name="T17" fmla="*/ 265 h 284"/>
                <a:gd name="T18" fmla="*/ 15 w 27"/>
                <a:gd name="T19" fmla="*/ 272 h 284"/>
                <a:gd name="T20" fmla="*/ 13 w 27"/>
                <a:gd name="T21" fmla="*/ 278 h 284"/>
                <a:gd name="T22" fmla="*/ 11 w 27"/>
                <a:gd name="T23" fmla="*/ 282 h 284"/>
                <a:gd name="T24" fmla="*/ 9 w 27"/>
                <a:gd name="T25" fmla="*/ 284 h 284"/>
                <a:gd name="T26" fmla="*/ 9 w 27"/>
                <a:gd name="T27" fmla="*/ 282 h 284"/>
                <a:gd name="T28" fmla="*/ 8 w 27"/>
                <a:gd name="T29" fmla="*/ 278 h 284"/>
                <a:gd name="T30" fmla="*/ 8 w 27"/>
                <a:gd name="T31" fmla="*/ 272 h 284"/>
                <a:gd name="T32" fmla="*/ 6 w 27"/>
                <a:gd name="T33" fmla="*/ 265 h 284"/>
                <a:gd name="T34" fmla="*/ 6 w 27"/>
                <a:gd name="T35" fmla="*/ 255 h 284"/>
                <a:gd name="T36" fmla="*/ 4 w 27"/>
                <a:gd name="T37" fmla="*/ 245 h 284"/>
                <a:gd name="T38" fmla="*/ 4 w 27"/>
                <a:gd name="T39" fmla="*/ 232 h 284"/>
                <a:gd name="T40" fmla="*/ 2 w 27"/>
                <a:gd name="T41" fmla="*/ 220 h 284"/>
                <a:gd name="T42" fmla="*/ 2 w 27"/>
                <a:gd name="T43" fmla="*/ 192 h 284"/>
                <a:gd name="T44" fmla="*/ 0 w 27"/>
                <a:gd name="T45" fmla="*/ 150 h 284"/>
                <a:gd name="T46" fmla="*/ 0 w 27"/>
                <a:gd name="T47" fmla="*/ 109 h 284"/>
                <a:gd name="T48" fmla="*/ 0 w 27"/>
                <a:gd name="T49" fmla="*/ 88 h 284"/>
                <a:gd name="T50" fmla="*/ 2 w 27"/>
                <a:gd name="T51" fmla="*/ 67 h 284"/>
                <a:gd name="T52" fmla="*/ 2 w 27"/>
                <a:gd name="T53" fmla="*/ 48 h 284"/>
                <a:gd name="T54" fmla="*/ 4 w 27"/>
                <a:gd name="T55" fmla="*/ 33 h 284"/>
                <a:gd name="T56" fmla="*/ 6 w 27"/>
                <a:gd name="T57" fmla="*/ 21 h 284"/>
                <a:gd name="T58" fmla="*/ 8 w 27"/>
                <a:gd name="T59" fmla="*/ 15 h 284"/>
                <a:gd name="T60" fmla="*/ 8 w 27"/>
                <a:gd name="T61" fmla="*/ 10 h 284"/>
                <a:gd name="T62" fmla="*/ 9 w 27"/>
                <a:gd name="T63" fmla="*/ 6 h 284"/>
                <a:gd name="T64" fmla="*/ 11 w 27"/>
                <a:gd name="T65" fmla="*/ 4 h 284"/>
                <a:gd name="T66" fmla="*/ 11 w 27"/>
                <a:gd name="T67" fmla="*/ 2 h 284"/>
                <a:gd name="T68" fmla="*/ 13 w 27"/>
                <a:gd name="T69" fmla="*/ 0 h 284"/>
                <a:gd name="T70" fmla="*/ 13 w 27"/>
                <a:gd name="T71" fmla="*/ 0 h 284"/>
                <a:gd name="T72" fmla="*/ 15 w 27"/>
                <a:gd name="T73" fmla="*/ 2 h 284"/>
                <a:gd name="T74" fmla="*/ 17 w 27"/>
                <a:gd name="T75" fmla="*/ 4 h 284"/>
                <a:gd name="T76" fmla="*/ 17 w 27"/>
                <a:gd name="T77" fmla="*/ 6 h 284"/>
                <a:gd name="T78" fmla="*/ 19 w 27"/>
                <a:gd name="T79" fmla="*/ 12 h 284"/>
                <a:gd name="T80" fmla="*/ 21 w 27"/>
                <a:gd name="T81" fmla="*/ 15 h 284"/>
                <a:gd name="T82" fmla="*/ 21 w 27"/>
                <a:gd name="T83" fmla="*/ 21 h 284"/>
                <a:gd name="T84" fmla="*/ 23 w 27"/>
                <a:gd name="T85" fmla="*/ 33 h 284"/>
                <a:gd name="T86" fmla="*/ 25 w 27"/>
                <a:gd name="T87" fmla="*/ 50 h 284"/>
                <a:gd name="T88" fmla="*/ 27 w 27"/>
                <a:gd name="T89" fmla="*/ 69 h 284"/>
                <a:gd name="T90" fmla="*/ 27 w 27"/>
                <a:gd name="T91" fmla="*/ 88 h 284"/>
                <a:gd name="T92" fmla="*/ 27 w 27"/>
                <a:gd name="T93" fmla="*/ 111 h 2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7"/>
                <a:gd name="T142" fmla="*/ 0 h 284"/>
                <a:gd name="T143" fmla="*/ 27 w 27"/>
                <a:gd name="T144" fmla="*/ 284 h 28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7" h="284">
                  <a:moveTo>
                    <a:pt x="27" y="111"/>
                  </a:moveTo>
                  <a:lnTo>
                    <a:pt x="27" y="117"/>
                  </a:lnTo>
                  <a:lnTo>
                    <a:pt x="27" y="125"/>
                  </a:lnTo>
                  <a:lnTo>
                    <a:pt x="27" y="130"/>
                  </a:lnTo>
                  <a:lnTo>
                    <a:pt x="27" y="136"/>
                  </a:lnTo>
                  <a:lnTo>
                    <a:pt x="27" y="150"/>
                  </a:lnTo>
                  <a:lnTo>
                    <a:pt x="25" y="165"/>
                  </a:lnTo>
                  <a:lnTo>
                    <a:pt x="23" y="194"/>
                  </a:lnTo>
                  <a:lnTo>
                    <a:pt x="23" y="207"/>
                  </a:lnTo>
                  <a:lnTo>
                    <a:pt x="21" y="220"/>
                  </a:lnTo>
                  <a:lnTo>
                    <a:pt x="21" y="228"/>
                  </a:lnTo>
                  <a:lnTo>
                    <a:pt x="19" y="234"/>
                  </a:lnTo>
                  <a:lnTo>
                    <a:pt x="19" y="240"/>
                  </a:lnTo>
                  <a:lnTo>
                    <a:pt x="19" y="245"/>
                  </a:lnTo>
                  <a:lnTo>
                    <a:pt x="17" y="251"/>
                  </a:lnTo>
                  <a:lnTo>
                    <a:pt x="17" y="257"/>
                  </a:lnTo>
                  <a:lnTo>
                    <a:pt x="17" y="261"/>
                  </a:lnTo>
                  <a:lnTo>
                    <a:pt x="15" y="265"/>
                  </a:lnTo>
                  <a:lnTo>
                    <a:pt x="15" y="270"/>
                  </a:lnTo>
                  <a:lnTo>
                    <a:pt x="15" y="272"/>
                  </a:lnTo>
                  <a:lnTo>
                    <a:pt x="13" y="276"/>
                  </a:lnTo>
                  <a:lnTo>
                    <a:pt x="13" y="278"/>
                  </a:lnTo>
                  <a:lnTo>
                    <a:pt x="11" y="280"/>
                  </a:lnTo>
                  <a:lnTo>
                    <a:pt x="11" y="282"/>
                  </a:lnTo>
                  <a:lnTo>
                    <a:pt x="11" y="284"/>
                  </a:lnTo>
                  <a:lnTo>
                    <a:pt x="9" y="284"/>
                  </a:lnTo>
                  <a:lnTo>
                    <a:pt x="9" y="282"/>
                  </a:lnTo>
                  <a:lnTo>
                    <a:pt x="9" y="280"/>
                  </a:lnTo>
                  <a:lnTo>
                    <a:pt x="8" y="278"/>
                  </a:lnTo>
                  <a:lnTo>
                    <a:pt x="8" y="276"/>
                  </a:lnTo>
                  <a:lnTo>
                    <a:pt x="8" y="272"/>
                  </a:lnTo>
                  <a:lnTo>
                    <a:pt x="6" y="268"/>
                  </a:lnTo>
                  <a:lnTo>
                    <a:pt x="6" y="265"/>
                  </a:lnTo>
                  <a:lnTo>
                    <a:pt x="6" y="261"/>
                  </a:lnTo>
                  <a:lnTo>
                    <a:pt x="6" y="255"/>
                  </a:lnTo>
                  <a:lnTo>
                    <a:pt x="4" y="251"/>
                  </a:lnTo>
                  <a:lnTo>
                    <a:pt x="4" y="245"/>
                  </a:lnTo>
                  <a:lnTo>
                    <a:pt x="4" y="240"/>
                  </a:lnTo>
                  <a:lnTo>
                    <a:pt x="4" y="232"/>
                  </a:lnTo>
                  <a:lnTo>
                    <a:pt x="2" y="226"/>
                  </a:lnTo>
                  <a:lnTo>
                    <a:pt x="2" y="220"/>
                  </a:lnTo>
                  <a:lnTo>
                    <a:pt x="2" y="205"/>
                  </a:lnTo>
                  <a:lnTo>
                    <a:pt x="2" y="192"/>
                  </a:lnTo>
                  <a:lnTo>
                    <a:pt x="0" y="163"/>
                  </a:lnTo>
                  <a:lnTo>
                    <a:pt x="0" y="150"/>
                  </a:lnTo>
                  <a:lnTo>
                    <a:pt x="0" y="134"/>
                  </a:lnTo>
                  <a:lnTo>
                    <a:pt x="0" y="109"/>
                  </a:lnTo>
                  <a:lnTo>
                    <a:pt x="0" y="98"/>
                  </a:lnTo>
                  <a:lnTo>
                    <a:pt x="0" y="88"/>
                  </a:lnTo>
                  <a:lnTo>
                    <a:pt x="0" y="77"/>
                  </a:lnTo>
                  <a:lnTo>
                    <a:pt x="2" y="67"/>
                  </a:lnTo>
                  <a:lnTo>
                    <a:pt x="2" y="58"/>
                  </a:lnTo>
                  <a:lnTo>
                    <a:pt x="2" y="48"/>
                  </a:lnTo>
                  <a:lnTo>
                    <a:pt x="4" y="40"/>
                  </a:lnTo>
                  <a:lnTo>
                    <a:pt x="4" y="33"/>
                  </a:lnTo>
                  <a:lnTo>
                    <a:pt x="6" y="25"/>
                  </a:lnTo>
                  <a:lnTo>
                    <a:pt x="6" y="21"/>
                  </a:lnTo>
                  <a:lnTo>
                    <a:pt x="6" y="19"/>
                  </a:lnTo>
                  <a:lnTo>
                    <a:pt x="8" y="15"/>
                  </a:lnTo>
                  <a:lnTo>
                    <a:pt x="8" y="13"/>
                  </a:lnTo>
                  <a:lnTo>
                    <a:pt x="8" y="10"/>
                  </a:lnTo>
                  <a:lnTo>
                    <a:pt x="9" y="8"/>
                  </a:lnTo>
                  <a:lnTo>
                    <a:pt x="9" y="6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1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5" y="2"/>
                  </a:lnTo>
                  <a:lnTo>
                    <a:pt x="17" y="4"/>
                  </a:lnTo>
                  <a:lnTo>
                    <a:pt x="17" y="6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3"/>
                  </a:lnTo>
                  <a:lnTo>
                    <a:pt x="21" y="15"/>
                  </a:lnTo>
                  <a:lnTo>
                    <a:pt x="21" y="19"/>
                  </a:lnTo>
                  <a:lnTo>
                    <a:pt x="21" y="21"/>
                  </a:lnTo>
                  <a:lnTo>
                    <a:pt x="23" y="25"/>
                  </a:lnTo>
                  <a:lnTo>
                    <a:pt x="23" y="33"/>
                  </a:lnTo>
                  <a:lnTo>
                    <a:pt x="25" y="40"/>
                  </a:lnTo>
                  <a:lnTo>
                    <a:pt x="25" y="50"/>
                  </a:lnTo>
                  <a:lnTo>
                    <a:pt x="25" y="58"/>
                  </a:lnTo>
                  <a:lnTo>
                    <a:pt x="27" y="69"/>
                  </a:lnTo>
                  <a:lnTo>
                    <a:pt x="27" y="79"/>
                  </a:lnTo>
                  <a:lnTo>
                    <a:pt x="27" y="88"/>
                  </a:lnTo>
                  <a:lnTo>
                    <a:pt x="27" y="100"/>
                  </a:lnTo>
                  <a:lnTo>
                    <a:pt x="27" y="111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1167" name="Freeform 6"/>
            <p:cNvSpPr>
              <a:spLocks/>
            </p:cNvSpPr>
            <p:nvPr/>
          </p:nvSpPr>
          <p:spPr bwMode="auto">
            <a:xfrm>
              <a:off x="828" y="1601"/>
              <a:ext cx="144" cy="67"/>
            </a:xfrm>
            <a:custGeom>
              <a:avLst/>
              <a:gdLst>
                <a:gd name="T0" fmla="*/ 144 w 144"/>
                <a:gd name="T1" fmla="*/ 0 h 67"/>
                <a:gd name="T2" fmla="*/ 144 w 144"/>
                <a:gd name="T3" fmla="*/ 2 h 67"/>
                <a:gd name="T4" fmla="*/ 144 w 144"/>
                <a:gd name="T5" fmla="*/ 2 h 67"/>
                <a:gd name="T6" fmla="*/ 142 w 144"/>
                <a:gd name="T7" fmla="*/ 4 h 67"/>
                <a:gd name="T8" fmla="*/ 142 w 144"/>
                <a:gd name="T9" fmla="*/ 5 h 67"/>
                <a:gd name="T10" fmla="*/ 142 w 144"/>
                <a:gd name="T11" fmla="*/ 7 h 67"/>
                <a:gd name="T12" fmla="*/ 142 w 144"/>
                <a:gd name="T13" fmla="*/ 11 h 67"/>
                <a:gd name="T14" fmla="*/ 142 w 144"/>
                <a:gd name="T15" fmla="*/ 15 h 67"/>
                <a:gd name="T16" fmla="*/ 142 w 144"/>
                <a:gd name="T17" fmla="*/ 21 h 67"/>
                <a:gd name="T18" fmla="*/ 140 w 144"/>
                <a:gd name="T19" fmla="*/ 27 h 67"/>
                <a:gd name="T20" fmla="*/ 140 w 144"/>
                <a:gd name="T21" fmla="*/ 32 h 67"/>
                <a:gd name="T22" fmla="*/ 140 w 144"/>
                <a:gd name="T23" fmla="*/ 40 h 67"/>
                <a:gd name="T24" fmla="*/ 140 w 144"/>
                <a:gd name="T25" fmla="*/ 46 h 67"/>
                <a:gd name="T26" fmla="*/ 140 w 144"/>
                <a:gd name="T27" fmla="*/ 51 h 67"/>
                <a:gd name="T28" fmla="*/ 140 w 144"/>
                <a:gd name="T29" fmla="*/ 57 h 67"/>
                <a:gd name="T30" fmla="*/ 140 w 144"/>
                <a:gd name="T31" fmla="*/ 59 h 67"/>
                <a:gd name="T32" fmla="*/ 140 w 144"/>
                <a:gd name="T33" fmla="*/ 61 h 67"/>
                <a:gd name="T34" fmla="*/ 140 w 144"/>
                <a:gd name="T35" fmla="*/ 63 h 67"/>
                <a:gd name="T36" fmla="*/ 140 w 144"/>
                <a:gd name="T37" fmla="*/ 65 h 67"/>
                <a:gd name="T38" fmla="*/ 140 w 144"/>
                <a:gd name="T39" fmla="*/ 65 h 67"/>
                <a:gd name="T40" fmla="*/ 140 w 144"/>
                <a:gd name="T41" fmla="*/ 67 h 67"/>
                <a:gd name="T42" fmla="*/ 138 w 144"/>
                <a:gd name="T43" fmla="*/ 67 h 67"/>
                <a:gd name="T44" fmla="*/ 138 w 144"/>
                <a:gd name="T45" fmla="*/ 67 h 67"/>
                <a:gd name="T46" fmla="*/ 0 w 144"/>
                <a:gd name="T47" fmla="*/ 67 h 67"/>
                <a:gd name="T48" fmla="*/ 2 w 144"/>
                <a:gd name="T49" fmla="*/ 36 h 67"/>
                <a:gd name="T50" fmla="*/ 144 w 144"/>
                <a:gd name="T51" fmla="*/ 0 h 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4"/>
                <a:gd name="T79" fmla="*/ 0 h 67"/>
                <a:gd name="T80" fmla="*/ 144 w 144"/>
                <a:gd name="T81" fmla="*/ 67 h 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4" h="67">
                  <a:moveTo>
                    <a:pt x="144" y="0"/>
                  </a:moveTo>
                  <a:lnTo>
                    <a:pt x="144" y="2"/>
                  </a:lnTo>
                  <a:lnTo>
                    <a:pt x="142" y="4"/>
                  </a:lnTo>
                  <a:lnTo>
                    <a:pt x="142" y="5"/>
                  </a:lnTo>
                  <a:lnTo>
                    <a:pt x="142" y="7"/>
                  </a:lnTo>
                  <a:lnTo>
                    <a:pt x="142" y="11"/>
                  </a:lnTo>
                  <a:lnTo>
                    <a:pt x="142" y="15"/>
                  </a:lnTo>
                  <a:lnTo>
                    <a:pt x="142" y="21"/>
                  </a:lnTo>
                  <a:lnTo>
                    <a:pt x="140" y="27"/>
                  </a:lnTo>
                  <a:lnTo>
                    <a:pt x="140" y="32"/>
                  </a:lnTo>
                  <a:lnTo>
                    <a:pt x="140" y="40"/>
                  </a:lnTo>
                  <a:lnTo>
                    <a:pt x="140" y="46"/>
                  </a:lnTo>
                  <a:lnTo>
                    <a:pt x="140" y="51"/>
                  </a:lnTo>
                  <a:lnTo>
                    <a:pt x="140" y="57"/>
                  </a:lnTo>
                  <a:lnTo>
                    <a:pt x="140" y="59"/>
                  </a:lnTo>
                  <a:lnTo>
                    <a:pt x="140" y="61"/>
                  </a:lnTo>
                  <a:lnTo>
                    <a:pt x="140" y="63"/>
                  </a:lnTo>
                  <a:lnTo>
                    <a:pt x="140" y="65"/>
                  </a:lnTo>
                  <a:lnTo>
                    <a:pt x="140" y="67"/>
                  </a:lnTo>
                  <a:lnTo>
                    <a:pt x="138" y="67"/>
                  </a:lnTo>
                  <a:lnTo>
                    <a:pt x="0" y="67"/>
                  </a:lnTo>
                  <a:lnTo>
                    <a:pt x="2" y="36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1168" name="Freeform 7"/>
            <p:cNvSpPr>
              <a:spLocks/>
            </p:cNvSpPr>
            <p:nvPr/>
          </p:nvSpPr>
          <p:spPr bwMode="auto">
            <a:xfrm>
              <a:off x="993" y="1601"/>
              <a:ext cx="141" cy="67"/>
            </a:xfrm>
            <a:custGeom>
              <a:avLst/>
              <a:gdLst>
                <a:gd name="T0" fmla="*/ 0 w 141"/>
                <a:gd name="T1" fmla="*/ 0 h 67"/>
                <a:gd name="T2" fmla="*/ 0 w 141"/>
                <a:gd name="T3" fmla="*/ 0 h 67"/>
                <a:gd name="T4" fmla="*/ 0 w 141"/>
                <a:gd name="T5" fmla="*/ 0 h 67"/>
                <a:gd name="T6" fmla="*/ 0 w 141"/>
                <a:gd name="T7" fmla="*/ 2 h 67"/>
                <a:gd name="T8" fmla="*/ 0 w 141"/>
                <a:gd name="T9" fmla="*/ 4 h 67"/>
                <a:gd name="T10" fmla="*/ 0 w 141"/>
                <a:gd name="T11" fmla="*/ 5 h 67"/>
                <a:gd name="T12" fmla="*/ 0 w 141"/>
                <a:gd name="T13" fmla="*/ 7 h 67"/>
                <a:gd name="T14" fmla="*/ 0 w 141"/>
                <a:gd name="T15" fmla="*/ 9 h 67"/>
                <a:gd name="T16" fmla="*/ 2 w 141"/>
                <a:gd name="T17" fmla="*/ 15 h 67"/>
                <a:gd name="T18" fmla="*/ 2 w 141"/>
                <a:gd name="T19" fmla="*/ 19 h 67"/>
                <a:gd name="T20" fmla="*/ 2 w 141"/>
                <a:gd name="T21" fmla="*/ 27 h 67"/>
                <a:gd name="T22" fmla="*/ 2 w 141"/>
                <a:gd name="T23" fmla="*/ 32 h 67"/>
                <a:gd name="T24" fmla="*/ 4 w 141"/>
                <a:gd name="T25" fmla="*/ 38 h 67"/>
                <a:gd name="T26" fmla="*/ 4 w 141"/>
                <a:gd name="T27" fmla="*/ 44 h 67"/>
                <a:gd name="T28" fmla="*/ 2 w 141"/>
                <a:gd name="T29" fmla="*/ 50 h 67"/>
                <a:gd name="T30" fmla="*/ 2 w 141"/>
                <a:gd name="T31" fmla="*/ 53 h 67"/>
                <a:gd name="T32" fmla="*/ 2 w 141"/>
                <a:gd name="T33" fmla="*/ 55 h 67"/>
                <a:gd name="T34" fmla="*/ 2 w 141"/>
                <a:gd name="T35" fmla="*/ 57 h 67"/>
                <a:gd name="T36" fmla="*/ 2 w 141"/>
                <a:gd name="T37" fmla="*/ 59 h 67"/>
                <a:gd name="T38" fmla="*/ 2 w 141"/>
                <a:gd name="T39" fmla="*/ 61 h 67"/>
                <a:gd name="T40" fmla="*/ 2 w 141"/>
                <a:gd name="T41" fmla="*/ 63 h 67"/>
                <a:gd name="T42" fmla="*/ 2 w 141"/>
                <a:gd name="T43" fmla="*/ 65 h 67"/>
                <a:gd name="T44" fmla="*/ 2 w 141"/>
                <a:gd name="T45" fmla="*/ 65 h 67"/>
                <a:gd name="T46" fmla="*/ 4 w 141"/>
                <a:gd name="T47" fmla="*/ 67 h 67"/>
                <a:gd name="T48" fmla="*/ 4 w 141"/>
                <a:gd name="T49" fmla="*/ 67 h 67"/>
                <a:gd name="T50" fmla="*/ 141 w 141"/>
                <a:gd name="T51" fmla="*/ 67 h 67"/>
                <a:gd name="T52" fmla="*/ 140 w 141"/>
                <a:gd name="T53" fmla="*/ 38 h 67"/>
                <a:gd name="T54" fmla="*/ 0 w 141"/>
                <a:gd name="T55" fmla="*/ 0 h 6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41"/>
                <a:gd name="T85" fmla="*/ 0 h 67"/>
                <a:gd name="T86" fmla="*/ 141 w 141"/>
                <a:gd name="T87" fmla="*/ 67 h 67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41" h="67">
                  <a:moveTo>
                    <a:pt x="0" y="0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9"/>
                  </a:lnTo>
                  <a:lnTo>
                    <a:pt x="2" y="15"/>
                  </a:lnTo>
                  <a:lnTo>
                    <a:pt x="2" y="19"/>
                  </a:lnTo>
                  <a:lnTo>
                    <a:pt x="2" y="27"/>
                  </a:lnTo>
                  <a:lnTo>
                    <a:pt x="2" y="32"/>
                  </a:lnTo>
                  <a:lnTo>
                    <a:pt x="4" y="38"/>
                  </a:lnTo>
                  <a:lnTo>
                    <a:pt x="4" y="44"/>
                  </a:lnTo>
                  <a:lnTo>
                    <a:pt x="2" y="50"/>
                  </a:lnTo>
                  <a:lnTo>
                    <a:pt x="2" y="53"/>
                  </a:lnTo>
                  <a:lnTo>
                    <a:pt x="2" y="55"/>
                  </a:lnTo>
                  <a:lnTo>
                    <a:pt x="2" y="57"/>
                  </a:lnTo>
                  <a:lnTo>
                    <a:pt x="2" y="59"/>
                  </a:lnTo>
                  <a:lnTo>
                    <a:pt x="2" y="61"/>
                  </a:lnTo>
                  <a:lnTo>
                    <a:pt x="2" y="63"/>
                  </a:lnTo>
                  <a:lnTo>
                    <a:pt x="2" y="65"/>
                  </a:lnTo>
                  <a:lnTo>
                    <a:pt x="4" y="67"/>
                  </a:lnTo>
                  <a:lnTo>
                    <a:pt x="141" y="67"/>
                  </a:lnTo>
                  <a:lnTo>
                    <a:pt x="14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1169" name="Freeform 8"/>
            <p:cNvSpPr>
              <a:spLocks/>
            </p:cNvSpPr>
            <p:nvPr/>
          </p:nvSpPr>
          <p:spPr bwMode="auto">
            <a:xfrm>
              <a:off x="905" y="1783"/>
              <a:ext cx="71" cy="42"/>
            </a:xfrm>
            <a:custGeom>
              <a:avLst/>
              <a:gdLst>
                <a:gd name="T0" fmla="*/ 67 w 71"/>
                <a:gd name="T1" fmla="*/ 0 h 42"/>
                <a:gd name="T2" fmla="*/ 67 w 71"/>
                <a:gd name="T3" fmla="*/ 0 h 42"/>
                <a:gd name="T4" fmla="*/ 67 w 71"/>
                <a:gd name="T5" fmla="*/ 0 h 42"/>
                <a:gd name="T6" fmla="*/ 67 w 71"/>
                <a:gd name="T7" fmla="*/ 2 h 42"/>
                <a:gd name="T8" fmla="*/ 67 w 71"/>
                <a:gd name="T9" fmla="*/ 4 h 42"/>
                <a:gd name="T10" fmla="*/ 67 w 71"/>
                <a:gd name="T11" fmla="*/ 6 h 42"/>
                <a:gd name="T12" fmla="*/ 67 w 71"/>
                <a:gd name="T13" fmla="*/ 9 h 42"/>
                <a:gd name="T14" fmla="*/ 67 w 71"/>
                <a:gd name="T15" fmla="*/ 11 h 42"/>
                <a:gd name="T16" fmla="*/ 67 w 71"/>
                <a:gd name="T17" fmla="*/ 15 h 42"/>
                <a:gd name="T18" fmla="*/ 67 w 71"/>
                <a:gd name="T19" fmla="*/ 19 h 42"/>
                <a:gd name="T20" fmla="*/ 67 w 71"/>
                <a:gd name="T21" fmla="*/ 21 h 42"/>
                <a:gd name="T22" fmla="*/ 69 w 71"/>
                <a:gd name="T23" fmla="*/ 21 h 42"/>
                <a:gd name="T24" fmla="*/ 69 w 71"/>
                <a:gd name="T25" fmla="*/ 25 h 42"/>
                <a:gd name="T26" fmla="*/ 69 w 71"/>
                <a:gd name="T27" fmla="*/ 25 h 42"/>
                <a:gd name="T28" fmla="*/ 71 w 71"/>
                <a:gd name="T29" fmla="*/ 27 h 42"/>
                <a:gd name="T30" fmla="*/ 69 w 71"/>
                <a:gd name="T31" fmla="*/ 29 h 42"/>
                <a:gd name="T32" fmla="*/ 69 w 71"/>
                <a:gd name="T33" fmla="*/ 29 h 42"/>
                <a:gd name="T34" fmla="*/ 69 w 71"/>
                <a:gd name="T35" fmla="*/ 30 h 42"/>
                <a:gd name="T36" fmla="*/ 67 w 71"/>
                <a:gd name="T37" fmla="*/ 32 h 42"/>
                <a:gd name="T38" fmla="*/ 67 w 71"/>
                <a:gd name="T39" fmla="*/ 34 h 42"/>
                <a:gd name="T40" fmla="*/ 65 w 71"/>
                <a:gd name="T41" fmla="*/ 36 h 42"/>
                <a:gd name="T42" fmla="*/ 65 w 71"/>
                <a:gd name="T43" fmla="*/ 36 h 42"/>
                <a:gd name="T44" fmla="*/ 65 w 71"/>
                <a:gd name="T45" fmla="*/ 38 h 42"/>
                <a:gd name="T46" fmla="*/ 63 w 71"/>
                <a:gd name="T47" fmla="*/ 38 h 42"/>
                <a:gd name="T48" fmla="*/ 63 w 71"/>
                <a:gd name="T49" fmla="*/ 40 h 42"/>
                <a:gd name="T50" fmla="*/ 63 w 71"/>
                <a:gd name="T51" fmla="*/ 40 h 42"/>
                <a:gd name="T52" fmla="*/ 63 w 71"/>
                <a:gd name="T53" fmla="*/ 42 h 42"/>
                <a:gd name="T54" fmla="*/ 63 w 71"/>
                <a:gd name="T55" fmla="*/ 42 h 42"/>
                <a:gd name="T56" fmla="*/ 63 w 71"/>
                <a:gd name="T57" fmla="*/ 42 h 42"/>
                <a:gd name="T58" fmla="*/ 0 w 71"/>
                <a:gd name="T59" fmla="*/ 40 h 42"/>
                <a:gd name="T60" fmla="*/ 2 w 71"/>
                <a:gd name="T61" fmla="*/ 21 h 42"/>
                <a:gd name="T62" fmla="*/ 67 w 71"/>
                <a:gd name="T63" fmla="*/ 0 h 4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71"/>
                <a:gd name="T97" fmla="*/ 0 h 42"/>
                <a:gd name="T98" fmla="*/ 71 w 71"/>
                <a:gd name="T99" fmla="*/ 42 h 42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71" h="42">
                  <a:moveTo>
                    <a:pt x="67" y="0"/>
                  </a:moveTo>
                  <a:lnTo>
                    <a:pt x="67" y="0"/>
                  </a:lnTo>
                  <a:lnTo>
                    <a:pt x="67" y="2"/>
                  </a:lnTo>
                  <a:lnTo>
                    <a:pt x="67" y="4"/>
                  </a:lnTo>
                  <a:lnTo>
                    <a:pt x="67" y="6"/>
                  </a:lnTo>
                  <a:lnTo>
                    <a:pt x="67" y="9"/>
                  </a:lnTo>
                  <a:lnTo>
                    <a:pt x="67" y="11"/>
                  </a:lnTo>
                  <a:lnTo>
                    <a:pt x="67" y="15"/>
                  </a:lnTo>
                  <a:lnTo>
                    <a:pt x="67" y="19"/>
                  </a:lnTo>
                  <a:lnTo>
                    <a:pt x="67" y="21"/>
                  </a:lnTo>
                  <a:lnTo>
                    <a:pt x="69" y="21"/>
                  </a:lnTo>
                  <a:lnTo>
                    <a:pt x="69" y="25"/>
                  </a:lnTo>
                  <a:lnTo>
                    <a:pt x="71" y="27"/>
                  </a:lnTo>
                  <a:lnTo>
                    <a:pt x="69" y="29"/>
                  </a:lnTo>
                  <a:lnTo>
                    <a:pt x="69" y="30"/>
                  </a:lnTo>
                  <a:lnTo>
                    <a:pt x="67" y="32"/>
                  </a:lnTo>
                  <a:lnTo>
                    <a:pt x="67" y="34"/>
                  </a:lnTo>
                  <a:lnTo>
                    <a:pt x="65" y="36"/>
                  </a:lnTo>
                  <a:lnTo>
                    <a:pt x="65" y="38"/>
                  </a:lnTo>
                  <a:lnTo>
                    <a:pt x="63" y="38"/>
                  </a:lnTo>
                  <a:lnTo>
                    <a:pt x="63" y="40"/>
                  </a:lnTo>
                  <a:lnTo>
                    <a:pt x="63" y="42"/>
                  </a:lnTo>
                  <a:lnTo>
                    <a:pt x="0" y="40"/>
                  </a:lnTo>
                  <a:lnTo>
                    <a:pt x="2" y="21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1170" name="Freeform 9"/>
            <p:cNvSpPr>
              <a:spLocks/>
            </p:cNvSpPr>
            <p:nvPr/>
          </p:nvSpPr>
          <p:spPr bwMode="auto">
            <a:xfrm>
              <a:off x="983" y="1781"/>
              <a:ext cx="71" cy="42"/>
            </a:xfrm>
            <a:custGeom>
              <a:avLst/>
              <a:gdLst>
                <a:gd name="T0" fmla="*/ 4 w 71"/>
                <a:gd name="T1" fmla="*/ 0 h 42"/>
                <a:gd name="T2" fmla="*/ 4 w 71"/>
                <a:gd name="T3" fmla="*/ 0 h 42"/>
                <a:gd name="T4" fmla="*/ 4 w 71"/>
                <a:gd name="T5" fmla="*/ 0 h 42"/>
                <a:gd name="T6" fmla="*/ 4 w 71"/>
                <a:gd name="T7" fmla="*/ 2 h 42"/>
                <a:gd name="T8" fmla="*/ 4 w 71"/>
                <a:gd name="T9" fmla="*/ 4 h 42"/>
                <a:gd name="T10" fmla="*/ 4 w 71"/>
                <a:gd name="T11" fmla="*/ 6 h 42"/>
                <a:gd name="T12" fmla="*/ 4 w 71"/>
                <a:gd name="T13" fmla="*/ 9 h 42"/>
                <a:gd name="T14" fmla="*/ 4 w 71"/>
                <a:gd name="T15" fmla="*/ 13 h 42"/>
                <a:gd name="T16" fmla="*/ 4 w 71"/>
                <a:gd name="T17" fmla="*/ 17 h 42"/>
                <a:gd name="T18" fmla="*/ 4 w 71"/>
                <a:gd name="T19" fmla="*/ 21 h 42"/>
                <a:gd name="T20" fmla="*/ 4 w 71"/>
                <a:gd name="T21" fmla="*/ 21 h 42"/>
                <a:gd name="T22" fmla="*/ 2 w 71"/>
                <a:gd name="T23" fmla="*/ 23 h 42"/>
                <a:gd name="T24" fmla="*/ 2 w 71"/>
                <a:gd name="T25" fmla="*/ 23 h 42"/>
                <a:gd name="T26" fmla="*/ 2 w 71"/>
                <a:gd name="T27" fmla="*/ 25 h 42"/>
                <a:gd name="T28" fmla="*/ 0 w 71"/>
                <a:gd name="T29" fmla="*/ 25 h 42"/>
                <a:gd name="T30" fmla="*/ 0 w 71"/>
                <a:gd name="T31" fmla="*/ 27 h 42"/>
                <a:gd name="T32" fmla="*/ 2 w 71"/>
                <a:gd name="T33" fmla="*/ 29 h 42"/>
                <a:gd name="T34" fmla="*/ 2 w 71"/>
                <a:gd name="T35" fmla="*/ 31 h 42"/>
                <a:gd name="T36" fmla="*/ 2 w 71"/>
                <a:gd name="T37" fmla="*/ 31 h 42"/>
                <a:gd name="T38" fmla="*/ 4 w 71"/>
                <a:gd name="T39" fmla="*/ 32 h 42"/>
                <a:gd name="T40" fmla="*/ 4 w 71"/>
                <a:gd name="T41" fmla="*/ 34 h 42"/>
                <a:gd name="T42" fmla="*/ 6 w 71"/>
                <a:gd name="T43" fmla="*/ 36 h 42"/>
                <a:gd name="T44" fmla="*/ 6 w 71"/>
                <a:gd name="T45" fmla="*/ 38 h 42"/>
                <a:gd name="T46" fmla="*/ 6 w 71"/>
                <a:gd name="T47" fmla="*/ 38 h 42"/>
                <a:gd name="T48" fmla="*/ 6 w 71"/>
                <a:gd name="T49" fmla="*/ 38 h 42"/>
                <a:gd name="T50" fmla="*/ 8 w 71"/>
                <a:gd name="T51" fmla="*/ 40 h 42"/>
                <a:gd name="T52" fmla="*/ 8 w 71"/>
                <a:gd name="T53" fmla="*/ 42 h 42"/>
                <a:gd name="T54" fmla="*/ 8 w 71"/>
                <a:gd name="T55" fmla="*/ 42 h 42"/>
                <a:gd name="T56" fmla="*/ 8 w 71"/>
                <a:gd name="T57" fmla="*/ 42 h 42"/>
                <a:gd name="T58" fmla="*/ 8 w 71"/>
                <a:gd name="T59" fmla="*/ 42 h 42"/>
                <a:gd name="T60" fmla="*/ 71 w 71"/>
                <a:gd name="T61" fmla="*/ 42 h 42"/>
                <a:gd name="T62" fmla="*/ 69 w 71"/>
                <a:gd name="T63" fmla="*/ 23 h 42"/>
                <a:gd name="T64" fmla="*/ 4 w 71"/>
                <a:gd name="T65" fmla="*/ 0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71"/>
                <a:gd name="T100" fmla="*/ 0 h 42"/>
                <a:gd name="T101" fmla="*/ 71 w 71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71" h="42">
                  <a:moveTo>
                    <a:pt x="4" y="0"/>
                  </a:moveTo>
                  <a:lnTo>
                    <a:pt x="4" y="0"/>
                  </a:lnTo>
                  <a:lnTo>
                    <a:pt x="4" y="2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9"/>
                  </a:lnTo>
                  <a:lnTo>
                    <a:pt x="4" y="13"/>
                  </a:lnTo>
                  <a:lnTo>
                    <a:pt x="4" y="17"/>
                  </a:lnTo>
                  <a:lnTo>
                    <a:pt x="4" y="21"/>
                  </a:lnTo>
                  <a:lnTo>
                    <a:pt x="2" y="23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2" y="29"/>
                  </a:lnTo>
                  <a:lnTo>
                    <a:pt x="2" y="31"/>
                  </a:lnTo>
                  <a:lnTo>
                    <a:pt x="4" y="32"/>
                  </a:lnTo>
                  <a:lnTo>
                    <a:pt x="4" y="34"/>
                  </a:lnTo>
                  <a:lnTo>
                    <a:pt x="6" y="36"/>
                  </a:lnTo>
                  <a:lnTo>
                    <a:pt x="6" y="38"/>
                  </a:lnTo>
                  <a:lnTo>
                    <a:pt x="8" y="40"/>
                  </a:lnTo>
                  <a:lnTo>
                    <a:pt x="8" y="42"/>
                  </a:lnTo>
                  <a:lnTo>
                    <a:pt x="71" y="42"/>
                  </a:lnTo>
                  <a:lnTo>
                    <a:pt x="69" y="23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1171" name="Line 10"/>
            <p:cNvSpPr>
              <a:spLocks noChangeShapeType="1"/>
            </p:cNvSpPr>
            <p:nvPr/>
          </p:nvSpPr>
          <p:spPr bwMode="auto">
            <a:xfrm flipH="1">
              <a:off x="947" y="1557"/>
              <a:ext cx="73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1172" name="Freeform 11"/>
            <p:cNvSpPr>
              <a:spLocks/>
            </p:cNvSpPr>
            <p:nvPr/>
          </p:nvSpPr>
          <p:spPr bwMode="auto">
            <a:xfrm>
              <a:off x="970" y="1610"/>
              <a:ext cx="25" cy="64"/>
            </a:xfrm>
            <a:custGeom>
              <a:avLst/>
              <a:gdLst>
                <a:gd name="T0" fmla="*/ 25 w 25"/>
                <a:gd name="T1" fmla="*/ 33 h 64"/>
                <a:gd name="T2" fmla="*/ 25 w 25"/>
                <a:gd name="T3" fmla="*/ 39 h 64"/>
                <a:gd name="T4" fmla="*/ 23 w 25"/>
                <a:gd name="T5" fmla="*/ 44 h 64"/>
                <a:gd name="T6" fmla="*/ 21 w 25"/>
                <a:gd name="T7" fmla="*/ 50 h 64"/>
                <a:gd name="T8" fmla="*/ 21 w 25"/>
                <a:gd name="T9" fmla="*/ 52 h 64"/>
                <a:gd name="T10" fmla="*/ 21 w 25"/>
                <a:gd name="T11" fmla="*/ 54 h 64"/>
                <a:gd name="T12" fmla="*/ 19 w 25"/>
                <a:gd name="T13" fmla="*/ 56 h 64"/>
                <a:gd name="T14" fmla="*/ 19 w 25"/>
                <a:gd name="T15" fmla="*/ 58 h 64"/>
                <a:gd name="T16" fmla="*/ 17 w 25"/>
                <a:gd name="T17" fmla="*/ 60 h 64"/>
                <a:gd name="T18" fmla="*/ 17 w 25"/>
                <a:gd name="T19" fmla="*/ 62 h 64"/>
                <a:gd name="T20" fmla="*/ 15 w 25"/>
                <a:gd name="T21" fmla="*/ 62 h 64"/>
                <a:gd name="T22" fmla="*/ 15 w 25"/>
                <a:gd name="T23" fmla="*/ 62 h 64"/>
                <a:gd name="T24" fmla="*/ 13 w 25"/>
                <a:gd name="T25" fmla="*/ 64 h 64"/>
                <a:gd name="T26" fmla="*/ 11 w 25"/>
                <a:gd name="T27" fmla="*/ 64 h 64"/>
                <a:gd name="T28" fmla="*/ 11 w 25"/>
                <a:gd name="T29" fmla="*/ 64 h 64"/>
                <a:gd name="T30" fmla="*/ 9 w 25"/>
                <a:gd name="T31" fmla="*/ 62 h 64"/>
                <a:gd name="T32" fmla="*/ 9 w 25"/>
                <a:gd name="T33" fmla="*/ 62 h 64"/>
                <a:gd name="T34" fmla="*/ 7 w 25"/>
                <a:gd name="T35" fmla="*/ 62 h 64"/>
                <a:gd name="T36" fmla="*/ 6 w 25"/>
                <a:gd name="T37" fmla="*/ 60 h 64"/>
                <a:gd name="T38" fmla="*/ 6 w 25"/>
                <a:gd name="T39" fmla="*/ 58 h 64"/>
                <a:gd name="T40" fmla="*/ 6 w 25"/>
                <a:gd name="T41" fmla="*/ 56 h 64"/>
                <a:gd name="T42" fmla="*/ 4 w 25"/>
                <a:gd name="T43" fmla="*/ 54 h 64"/>
                <a:gd name="T44" fmla="*/ 4 w 25"/>
                <a:gd name="T45" fmla="*/ 52 h 64"/>
                <a:gd name="T46" fmla="*/ 2 w 25"/>
                <a:gd name="T47" fmla="*/ 50 h 64"/>
                <a:gd name="T48" fmla="*/ 2 w 25"/>
                <a:gd name="T49" fmla="*/ 44 h 64"/>
                <a:gd name="T50" fmla="*/ 0 w 25"/>
                <a:gd name="T51" fmla="*/ 39 h 64"/>
                <a:gd name="T52" fmla="*/ 0 w 25"/>
                <a:gd name="T53" fmla="*/ 33 h 64"/>
                <a:gd name="T54" fmla="*/ 2 w 25"/>
                <a:gd name="T55" fmla="*/ 25 h 64"/>
                <a:gd name="T56" fmla="*/ 2 w 25"/>
                <a:gd name="T57" fmla="*/ 19 h 64"/>
                <a:gd name="T58" fmla="*/ 4 w 25"/>
                <a:gd name="T59" fmla="*/ 14 h 64"/>
                <a:gd name="T60" fmla="*/ 4 w 25"/>
                <a:gd name="T61" fmla="*/ 12 h 64"/>
                <a:gd name="T62" fmla="*/ 4 w 25"/>
                <a:gd name="T63" fmla="*/ 10 h 64"/>
                <a:gd name="T64" fmla="*/ 6 w 25"/>
                <a:gd name="T65" fmla="*/ 8 h 64"/>
                <a:gd name="T66" fmla="*/ 6 w 25"/>
                <a:gd name="T67" fmla="*/ 6 h 64"/>
                <a:gd name="T68" fmla="*/ 7 w 25"/>
                <a:gd name="T69" fmla="*/ 4 h 64"/>
                <a:gd name="T70" fmla="*/ 7 w 25"/>
                <a:gd name="T71" fmla="*/ 2 h 64"/>
                <a:gd name="T72" fmla="*/ 9 w 25"/>
                <a:gd name="T73" fmla="*/ 2 h 64"/>
                <a:gd name="T74" fmla="*/ 9 w 25"/>
                <a:gd name="T75" fmla="*/ 2 h 64"/>
                <a:gd name="T76" fmla="*/ 11 w 25"/>
                <a:gd name="T77" fmla="*/ 0 h 64"/>
                <a:gd name="T78" fmla="*/ 13 w 25"/>
                <a:gd name="T79" fmla="*/ 0 h 64"/>
                <a:gd name="T80" fmla="*/ 13 w 25"/>
                <a:gd name="T81" fmla="*/ 0 h 64"/>
                <a:gd name="T82" fmla="*/ 15 w 25"/>
                <a:gd name="T83" fmla="*/ 2 h 64"/>
                <a:gd name="T84" fmla="*/ 15 w 25"/>
                <a:gd name="T85" fmla="*/ 2 h 64"/>
                <a:gd name="T86" fmla="*/ 17 w 25"/>
                <a:gd name="T87" fmla="*/ 4 h 64"/>
                <a:gd name="T88" fmla="*/ 19 w 25"/>
                <a:gd name="T89" fmla="*/ 4 h 64"/>
                <a:gd name="T90" fmla="*/ 19 w 25"/>
                <a:gd name="T91" fmla="*/ 6 h 64"/>
                <a:gd name="T92" fmla="*/ 21 w 25"/>
                <a:gd name="T93" fmla="*/ 8 h 64"/>
                <a:gd name="T94" fmla="*/ 21 w 25"/>
                <a:gd name="T95" fmla="*/ 10 h 64"/>
                <a:gd name="T96" fmla="*/ 21 w 25"/>
                <a:gd name="T97" fmla="*/ 12 h 64"/>
                <a:gd name="T98" fmla="*/ 23 w 25"/>
                <a:gd name="T99" fmla="*/ 14 h 64"/>
                <a:gd name="T100" fmla="*/ 23 w 25"/>
                <a:gd name="T101" fmla="*/ 19 h 64"/>
                <a:gd name="T102" fmla="*/ 25 w 25"/>
                <a:gd name="T103" fmla="*/ 25 h 64"/>
                <a:gd name="T104" fmla="*/ 25 w 25"/>
                <a:gd name="T105" fmla="*/ 33 h 6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5"/>
                <a:gd name="T160" fmla="*/ 0 h 64"/>
                <a:gd name="T161" fmla="*/ 25 w 25"/>
                <a:gd name="T162" fmla="*/ 64 h 6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5" h="64">
                  <a:moveTo>
                    <a:pt x="25" y="33"/>
                  </a:moveTo>
                  <a:lnTo>
                    <a:pt x="25" y="39"/>
                  </a:lnTo>
                  <a:lnTo>
                    <a:pt x="23" y="44"/>
                  </a:lnTo>
                  <a:lnTo>
                    <a:pt x="21" y="50"/>
                  </a:lnTo>
                  <a:lnTo>
                    <a:pt x="21" y="52"/>
                  </a:lnTo>
                  <a:lnTo>
                    <a:pt x="21" y="54"/>
                  </a:lnTo>
                  <a:lnTo>
                    <a:pt x="19" y="56"/>
                  </a:lnTo>
                  <a:lnTo>
                    <a:pt x="19" y="58"/>
                  </a:lnTo>
                  <a:lnTo>
                    <a:pt x="17" y="60"/>
                  </a:lnTo>
                  <a:lnTo>
                    <a:pt x="17" y="62"/>
                  </a:lnTo>
                  <a:lnTo>
                    <a:pt x="15" y="62"/>
                  </a:lnTo>
                  <a:lnTo>
                    <a:pt x="13" y="64"/>
                  </a:lnTo>
                  <a:lnTo>
                    <a:pt x="11" y="64"/>
                  </a:lnTo>
                  <a:lnTo>
                    <a:pt x="9" y="62"/>
                  </a:lnTo>
                  <a:lnTo>
                    <a:pt x="7" y="62"/>
                  </a:lnTo>
                  <a:lnTo>
                    <a:pt x="6" y="60"/>
                  </a:lnTo>
                  <a:lnTo>
                    <a:pt x="6" y="58"/>
                  </a:lnTo>
                  <a:lnTo>
                    <a:pt x="6" y="56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2" y="50"/>
                  </a:lnTo>
                  <a:lnTo>
                    <a:pt x="2" y="44"/>
                  </a:lnTo>
                  <a:lnTo>
                    <a:pt x="0" y="39"/>
                  </a:lnTo>
                  <a:lnTo>
                    <a:pt x="0" y="33"/>
                  </a:lnTo>
                  <a:lnTo>
                    <a:pt x="2" y="25"/>
                  </a:lnTo>
                  <a:lnTo>
                    <a:pt x="2" y="19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6" y="8"/>
                  </a:lnTo>
                  <a:lnTo>
                    <a:pt x="6" y="6"/>
                  </a:lnTo>
                  <a:lnTo>
                    <a:pt x="7" y="4"/>
                  </a:lnTo>
                  <a:lnTo>
                    <a:pt x="7" y="2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2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19" y="6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1" y="12"/>
                  </a:lnTo>
                  <a:lnTo>
                    <a:pt x="23" y="14"/>
                  </a:lnTo>
                  <a:lnTo>
                    <a:pt x="23" y="19"/>
                  </a:lnTo>
                  <a:lnTo>
                    <a:pt x="25" y="25"/>
                  </a:lnTo>
                  <a:lnTo>
                    <a:pt x="25" y="33"/>
                  </a:lnTo>
                  <a:close/>
                </a:path>
              </a:pathLst>
            </a:custGeom>
            <a:solidFill>
              <a:srgbClr val="00FFF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1145" name="Text Box 145"/>
          <p:cNvSpPr txBox="1">
            <a:spLocks noChangeArrowheads="1"/>
          </p:cNvSpPr>
          <p:nvPr/>
        </p:nvSpPr>
        <p:spPr bwMode="auto">
          <a:xfrm>
            <a:off x="1433513" y="4311650"/>
            <a:ext cx="750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/>
              <a:t>¼</a:t>
            </a:r>
          </a:p>
        </p:txBody>
      </p:sp>
      <p:sp>
        <p:nvSpPr>
          <p:cNvPr id="91146" name="Text Box 145"/>
          <p:cNvSpPr txBox="1">
            <a:spLocks noChangeArrowheads="1"/>
          </p:cNvSpPr>
          <p:nvPr/>
        </p:nvSpPr>
        <p:spPr bwMode="auto">
          <a:xfrm>
            <a:off x="1998663" y="1830388"/>
            <a:ext cx="750887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/>
              <a:t>¼</a:t>
            </a:r>
          </a:p>
        </p:txBody>
      </p:sp>
      <p:sp>
        <p:nvSpPr>
          <p:cNvPr id="188" name="Text Box 101"/>
          <p:cNvSpPr txBox="1">
            <a:spLocks noChangeArrowheads="1"/>
          </p:cNvSpPr>
          <p:nvPr/>
        </p:nvSpPr>
        <p:spPr bwMode="auto">
          <a:xfrm>
            <a:off x="3303147" y="3834432"/>
            <a:ext cx="2690742" cy="338554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Alle Radien sind gleich.</a:t>
            </a:r>
          </a:p>
        </p:txBody>
      </p:sp>
      <p:sp>
        <p:nvSpPr>
          <p:cNvPr id="189" name="Oval 386"/>
          <p:cNvSpPr>
            <a:spLocks noChangeArrowheads="1"/>
          </p:cNvSpPr>
          <p:nvPr/>
        </p:nvSpPr>
        <p:spPr bwMode="auto">
          <a:xfrm>
            <a:off x="2286000" y="3698875"/>
            <a:ext cx="749300" cy="7493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altLang="de-DE"/>
          </a:p>
        </p:txBody>
      </p:sp>
      <p:sp>
        <p:nvSpPr>
          <p:cNvPr id="190" name="Text Box 40"/>
          <p:cNvSpPr txBox="1">
            <a:spLocks noChangeArrowheads="1"/>
          </p:cNvSpPr>
          <p:nvPr/>
        </p:nvSpPr>
        <p:spPr bwMode="auto">
          <a:xfrm>
            <a:off x="5407025" y="1768424"/>
            <a:ext cx="35904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Die 45° Strecken und die senk-rechte Strecke sind gleich lang.</a:t>
            </a:r>
          </a:p>
        </p:txBody>
      </p:sp>
      <p:sp>
        <p:nvSpPr>
          <p:cNvPr id="192" name="Oval 386"/>
          <p:cNvSpPr>
            <a:spLocks noChangeArrowheads="1"/>
          </p:cNvSpPr>
          <p:nvPr/>
        </p:nvSpPr>
        <p:spPr bwMode="auto">
          <a:xfrm>
            <a:off x="1552575" y="2830513"/>
            <a:ext cx="749300" cy="7493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altLang="de-DE"/>
          </a:p>
        </p:txBody>
      </p:sp>
      <p:sp>
        <p:nvSpPr>
          <p:cNvPr id="193" name="Oval 386"/>
          <p:cNvSpPr>
            <a:spLocks noChangeArrowheads="1"/>
          </p:cNvSpPr>
          <p:nvPr/>
        </p:nvSpPr>
        <p:spPr bwMode="auto">
          <a:xfrm>
            <a:off x="1573213" y="1854200"/>
            <a:ext cx="749300" cy="7493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altLang="de-DE"/>
          </a:p>
        </p:txBody>
      </p:sp>
      <p:sp>
        <p:nvSpPr>
          <p:cNvPr id="194" name="Oval 386"/>
          <p:cNvSpPr>
            <a:spLocks noChangeArrowheads="1"/>
          </p:cNvSpPr>
          <p:nvPr/>
        </p:nvSpPr>
        <p:spPr bwMode="auto">
          <a:xfrm>
            <a:off x="2309813" y="1098550"/>
            <a:ext cx="749300" cy="7493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altLang="de-DE"/>
          </a:p>
        </p:txBody>
      </p:sp>
      <p:sp>
        <p:nvSpPr>
          <p:cNvPr id="195" name="Text Box 151"/>
          <p:cNvSpPr txBox="1">
            <a:spLocks noChangeArrowheads="1"/>
          </p:cNvSpPr>
          <p:nvPr/>
        </p:nvSpPr>
        <p:spPr bwMode="auto">
          <a:xfrm>
            <a:off x="5407025" y="2646363"/>
            <a:ext cx="242887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Während des Messerfluges muss der Flügel senkrecht stehen.</a:t>
            </a:r>
          </a:p>
        </p:txBody>
      </p:sp>
      <p:sp>
        <p:nvSpPr>
          <p:cNvPr id="196" name="Text Box 153"/>
          <p:cNvSpPr txBox="1">
            <a:spLocks noChangeArrowheads="1"/>
          </p:cNvSpPr>
          <p:nvPr/>
        </p:nvSpPr>
        <p:spPr bwMode="auto">
          <a:xfrm>
            <a:off x="5407025" y="1209675"/>
            <a:ext cx="342862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¼  Rolle in der Mitte der Strecke.</a:t>
            </a:r>
          </a:p>
        </p:txBody>
      </p:sp>
      <p:sp>
        <p:nvSpPr>
          <p:cNvPr id="91155" name="Oval 106"/>
          <p:cNvSpPr>
            <a:spLocks noChangeArrowheads="1"/>
          </p:cNvSpPr>
          <p:nvPr/>
        </p:nvSpPr>
        <p:spPr bwMode="auto">
          <a:xfrm>
            <a:off x="1546225" y="185420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91156" name="Oval 106"/>
          <p:cNvSpPr>
            <a:spLocks noChangeArrowheads="1"/>
          </p:cNvSpPr>
          <p:nvPr/>
        </p:nvSpPr>
        <p:spPr bwMode="auto">
          <a:xfrm>
            <a:off x="1473200" y="217328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91157" name="Oval 106"/>
          <p:cNvSpPr>
            <a:spLocks noChangeArrowheads="1"/>
          </p:cNvSpPr>
          <p:nvPr/>
        </p:nvSpPr>
        <p:spPr bwMode="auto">
          <a:xfrm>
            <a:off x="1468438" y="308292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91158" name="Oval 106"/>
          <p:cNvSpPr>
            <a:spLocks noChangeArrowheads="1"/>
          </p:cNvSpPr>
          <p:nvPr/>
        </p:nvSpPr>
        <p:spPr bwMode="auto">
          <a:xfrm>
            <a:off x="1549400" y="339090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91159" name="Oval 106"/>
          <p:cNvSpPr>
            <a:spLocks noChangeArrowheads="1"/>
          </p:cNvSpPr>
          <p:nvPr/>
        </p:nvSpPr>
        <p:spPr bwMode="auto">
          <a:xfrm>
            <a:off x="1949450" y="385603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91160" name="Oval 106"/>
          <p:cNvSpPr>
            <a:spLocks noChangeArrowheads="1"/>
          </p:cNvSpPr>
          <p:nvPr/>
        </p:nvSpPr>
        <p:spPr bwMode="auto">
          <a:xfrm>
            <a:off x="2259013" y="422751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91161" name="Oval 106"/>
          <p:cNvSpPr>
            <a:spLocks noChangeArrowheads="1"/>
          </p:cNvSpPr>
          <p:nvPr/>
        </p:nvSpPr>
        <p:spPr bwMode="auto">
          <a:xfrm>
            <a:off x="2590800" y="436562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91162" name="Oval 106"/>
          <p:cNvSpPr>
            <a:spLocks noChangeArrowheads="1"/>
          </p:cNvSpPr>
          <p:nvPr/>
        </p:nvSpPr>
        <p:spPr bwMode="auto">
          <a:xfrm>
            <a:off x="2255838" y="114458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91163" name="Oval 106"/>
          <p:cNvSpPr>
            <a:spLocks noChangeArrowheads="1"/>
          </p:cNvSpPr>
          <p:nvPr/>
        </p:nvSpPr>
        <p:spPr bwMode="auto">
          <a:xfrm>
            <a:off x="1952625" y="142081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91164" name="Oval 106"/>
          <p:cNvSpPr>
            <a:spLocks noChangeArrowheads="1"/>
          </p:cNvSpPr>
          <p:nvPr/>
        </p:nvSpPr>
        <p:spPr bwMode="auto">
          <a:xfrm>
            <a:off x="2557463" y="96996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75" name="Rectangle 116">
            <a:extLst>
              <a:ext uri="{FF2B5EF4-FFF2-40B4-BE49-F238E27FC236}">
                <a16:creationId xmlns:a16="http://schemas.microsoft.com/office/drawing/2014/main" id="{D0E42B01-CF7B-4251-8522-139355536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7" y="118379"/>
            <a:ext cx="7223965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en-US" altLang="de-DE" sz="2000" b="1" dirty="0"/>
              <a:t>F-25.12 </a:t>
            </a:r>
            <a:r>
              <a:rPr lang="en-US" sz="2000" b="1" dirty="0" err="1"/>
              <a:t>Halber</a:t>
            </a:r>
            <a:r>
              <a:rPr lang="en-US" sz="2000" b="1" dirty="0"/>
              <a:t> </a:t>
            </a:r>
            <a:r>
              <a:rPr lang="en-US" sz="2000" b="1" dirty="0" err="1"/>
              <a:t>Achtecklooping</a:t>
            </a:r>
            <a:r>
              <a:rPr lang="en-US" sz="2000" b="1" dirty="0"/>
              <a:t> </a:t>
            </a:r>
            <a:r>
              <a:rPr lang="en-US" sz="2000" b="1" dirty="0" err="1"/>
              <a:t>mit</a:t>
            </a:r>
            <a:r>
              <a:rPr lang="en-US" sz="2000" b="1" dirty="0"/>
              <a:t> </a:t>
            </a:r>
            <a:r>
              <a:rPr lang="en-US" sz="2000" b="1" dirty="0" err="1"/>
              <a:t>Viertelrolle</a:t>
            </a:r>
            <a:r>
              <a:rPr lang="en-US" sz="2000" b="1" dirty="0"/>
              <a:t>, </a:t>
            </a:r>
            <a:r>
              <a:rPr lang="en-US" sz="2000" b="1" dirty="0" err="1"/>
              <a:t>Viertelrolle</a:t>
            </a:r>
            <a:endParaRPr lang="de-DE" altLang="de-DE" sz="2000" b="1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" grpId="0" animBg="1"/>
      <p:bldP spid="190" grpId="0" autoUpdateAnimBg="0"/>
      <p:bldP spid="195" grpId="0"/>
      <p:bldP spid="19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1" name="Group 1145"/>
          <p:cNvGrpSpPr>
            <a:grpSpLocks/>
          </p:cNvGrpSpPr>
          <p:nvPr/>
        </p:nvGrpSpPr>
        <p:grpSpPr bwMode="auto">
          <a:xfrm flipH="1" flipV="1">
            <a:off x="2078862" y="1422400"/>
            <a:ext cx="4511675" cy="2593975"/>
            <a:chOff x="1827" y="958"/>
            <a:chExt cx="2455" cy="1224"/>
          </a:xfrm>
        </p:grpSpPr>
        <p:sp>
          <p:nvSpPr>
            <p:cNvPr id="92238" name="Line 1146"/>
            <p:cNvSpPr>
              <a:spLocks noChangeShapeType="1"/>
            </p:cNvSpPr>
            <p:nvPr/>
          </p:nvSpPr>
          <p:spPr bwMode="auto">
            <a:xfrm>
              <a:off x="2355" y="1026"/>
              <a:ext cx="1193" cy="11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92239" name="Group 1147"/>
            <p:cNvGrpSpPr>
              <a:grpSpLocks/>
            </p:cNvGrpSpPr>
            <p:nvPr/>
          </p:nvGrpSpPr>
          <p:grpSpPr bwMode="auto">
            <a:xfrm flipH="1">
              <a:off x="1827" y="958"/>
              <a:ext cx="523" cy="134"/>
              <a:chOff x="4688" y="1956"/>
              <a:chExt cx="1642" cy="403"/>
            </a:xfrm>
          </p:grpSpPr>
          <p:sp>
            <p:nvSpPr>
              <p:cNvPr id="92243" name="Line 1148"/>
              <p:cNvSpPr>
                <a:spLocks noChangeShapeType="1"/>
              </p:cNvSpPr>
              <p:nvPr/>
            </p:nvSpPr>
            <p:spPr bwMode="auto">
              <a:xfrm>
                <a:off x="5175" y="1986"/>
                <a:ext cx="115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2244" name="Arc 1149"/>
              <p:cNvSpPr>
                <a:spLocks/>
              </p:cNvSpPr>
              <p:nvPr/>
            </p:nvSpPr>
            <p:spPr bwMode="auto">
              <a:xfrm rot="5732302" flipH="1">
                <a:off x="4750" y="1894"/>
                <a:ext cx="403" cy="527"/>
              </a:xfrm>
              <a:custGeom>
                <a:avLst/>
                <a:gdLst>
                  <a:gd name="T0" fmla="*/ 0 w 21499"/>
                  <a:gd name="T1" fmla="*/ 0 h 19263"/>
                  <a:gd name="T2" fmla="*/ 0 w 21499"/>
                  <a:gd name="T3" fmla="*/ 0 h 19263"/>
                  <a:gd name="T4" fmla="*/ 0 w 21499"/>
                  <a:gd name="T5" fmla="*/ 0 h 19263"/>
                  <a:gd name="T6" fmla="*/ 0 60000 65536"/>
                  <a:gd name="T7" fmla="*/ 0 60000 65536"/>
                  <a:gd name="T8" fmla="*/ 0 60000 65536"/>
                  <a:gd name="T9" fmla="*/ 0 w 21499"/>
                  <a:gd name="T10" fmla="*/ 0 h 19263"/>
                  <a:gd name="T11" fmla="*/ 21499 w 21499"/>
                  <a:gd name="T12" fmla="*/ 19263 h 1926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99" h="19263" fill="none" extrusionOk="0">
                    <a:moveTo>
                      <a:pt x="21498" y="2086"/>
                    </a:moveTo>
                    <a:cubicBezTo>
                      <a:pt x="20785" y="9440"/>
                      <a:pt x="16361" y="15919"/>
                      <a:pt x="9772" y="19262"/>
                    </a:cubicBezTo>
                  </a:path>
                  <a:path w="21499" h="19263" stroke="0" extrusionOk="0">
                    <a:moveTo>
                      <a:pt x="21498" y="2086"/>
                    </a:moveTo>
                    <a:cubicBezTo>
                      <a:pt x="20785" y="9440"/>
                      <a:pt x="16361" y="15919"/>
                      <a:pt x="9772" y="19262"/>
                    </a:cubicBezTo>
                    <a:lnTo>
                      <a:pt x="0" y="0"/>
                    </a:lnTo>
                    <a:lnTo>
                      <a:pt x="21498" y="2086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92240" name="Group 1150"/>
            <p:cNvGrpSpPr>
              <a:grpSpLocks/>
            </p:cNvGrpSpPr>
            <p:nvPr/>
          </p:nvGrpSpPr>
          <p:grpSpPr bwMode="auto">
            <a:xfrm>
              <a:off x="3514" y="2047"/>
              <a:ext cx="768" cy="135"/>
              <a:chOff x="7298" y="5256"/>
              <a:chExt cx="2497" cy="418"/>
            </a:xfrm>
          </p:grpSpPr>
          <p:sp>
            <p:nvSpPr>
              <p:cNvPr id="92241" name="Line 1151"/>
              <p:cNvSpPr>
                <a:spLocks noChangeShapeType="1"/>
              </p:cNvSpPr>
              <p:nvPr/>
            </p:nvSpPr>
            <p:spPr bwMode="auto">
              <a:xfrm flipV="1">
                <a:off x="7803" y="5640"/>
                <a:ext cx="1992" cy="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2242" name="Arc 1152"/>
              <p:cNvSpPr>
                <a:spLocks/>
              </p:cNvSpPr>
              <p:nvPr/>
            </p:nvSpPr>
            <p:spPr bwMode="auto">
              <a:xfrm rot="-5732302" flipH="1" flipV="1">
                <a:off x="7362" y="5192"/>
                <a:ext cx="418" cy="546"/>
              </a:xfrm>
              <a:custGeom>
                <a:avLst/>
                <a:gdLst>
                  <a:gd name="T0" fmla="*/ 0 w 21499"/>
                  <a:gd name="T1" fmla="*/ 0 h 19263"/>
                  <a:gd name="T2" fmla="*/ 0 w 21499"/>
                  <a:gd name="T3" fmla="*/ 0 h 19263"/>
                  <a:gd name="T4" fmla="*/ 0 w 21499"/>
                  <a:gd name="T5" fmla="*/ 0 h 19263"/>
                  <a:gd name="T6" fmla="*/ 0 60000 65536"/>
                  <a:gd name="T7" fmla="*/ 0 60000 65536"/>
                  <a:gd name="T8" fmla="*/ 0 60000 65536"/>
                  <a:gd name="T9" fmla="*/ 0 w 21499"/>
                  <a:gd name="T10" fmla="*/ 0 h 19263"/>
                  <a:gd name="T11" fmla="*/ 21499 w 21499"/>
                  <a:gd name="T12" fmla="*/ 19263 h 1926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99" h="19263" fill="none" extrusionOk="0">
                    <a:moveTo>
                      <a:pt x="21498" y="2086"/>
                    </a:moveTo>
                    <a:cubicBezTo>
                      <a:pt x="20785" y="9440"/>
                      <a:pt x="16361" y="15919"/>
                      <a:pt x="9772" y="19262"/>
                    </a:cubicBezTo>
                  </a:path>
                  <a:path w="21499" h="19263" stroke="0" extrusionOk="0">
                    <a:moveTo>
                      <a:pt x="21498" y="2086"/>
                    </a:moveTo>
                    <a:cubicBezTo>
                      <a:pt x="20785" y="9440"/>
                      <a:pt x="16361" y="15919"/>
                      <a:pt x="9772" y="19262"/>
                    </a:cubicBezTo>
                    <a:lnTo>
                      <a:pt x="0" y="0"/>
                    </a:lnTo>
                    <a:lnTo>
                      <a:pt x="21498" y="2086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92162" name="Text Box 81"/>
          <p:cNvSpPr txBox="1">
            <a:spLocks noChangeArrowheads="1"/>
          </p:cNvSpPr>
          <p:nvPr/>
        </p:nvSpPr>
        <p:spPr bwMode="auto">
          <a:xfrm>
            <a:off x="1562100" y="61404"/>
            <a:ext cx="7618413" cy="106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pPr defTabSz="793750" eaLnBrk="0" hangingPunct="0"/>
            <a:r>
              <a:rPr lang="en-US" altLang="de-DE" sz="2000" b="1" dirty="0"/>
              <a:t>F-25.13</a:t>
            </a:r>
            <a:r>
              <a:rPr lang="en-US" altLang="de-DE" sz="2400" b="1" dirty="0"/>
              <a:t> </a:t>
            </a:r>
            <a:r>
              <a:rPr lang="en-US" sz="2000" b="1" dirty="0" err="1"/>
              <a:t>Fünfundvierzig</a:t>
            </a:r>
            <a:r>
              <a:rPr lang="en-US" sz="2000" b="1" dirty="0"/>
              <a:t> Grad </a:t>
            </a:r>
            <a:r>
              <a:rPr lang="en-US" sz="2000" b="1" dirty="0" err="1"/>
              <a:t>Abwärstflug</a:t>
            </a:r>
            <a:r>
              <a:rPr lang="en-US" sz="2000" b="1" dirty="0"/>
              <a:t> </a:t>
            </a:r>
            <a:r>
              <a:rPr lang="en-US" sz="2000" b="1" dirty="0" err="1"/>
              <a:t>mit</a:t>
            </a:r>
            <a:r>
              <a:rPr lang="en-US" sz="2000" b="1" dirty="0"/>
              <a:t> </a:t>
            </a:r>
            <a:r>
              <a:rPr lang="en-US" sz="2000" b="1" dirty="0" err="1"/>
              <a:t>zwei</a:t>
            </a:r>
            <a:r>
              <a:rPr lang="en-US" sz="2000" b="1" dirty="0"/>
              <a:t> </a:t>
            </a:r>
            <a:r>
              <a:rPr lang="en-US" sz="2000" b="1" dirty="0" err="1"/>
              <a:t>aufein</a:t>
            </a:r>
            <a:r>
              <a:rPr lang="en-US" sz="2000" b="1" dirty="0"/>
              <a:t>-	  	   </a:t>
            </a:r>
            <a:r>
              <a:rPr lang="en-US" sz="2000" b="1" dirty="0" err="1"/>
              <a:t>anderfolgenden</a:t>
            </a:r>
            <a:r>
              <a:rPr lang="en-US" sz="2000" b="1" dirty="0"/>
              <a:t> 1 ¼ </a:t>
            </a:r>
            <a:r>
              <a:rPr lang="en-US" sz="2000" b="1" dirty="0" err="1"/>
              <a:t>Rollen</a:t>
            </a:r>
            <a:r>
              <a:rPr lang="en-US" sz="2000" b="1" dirty="0"/>
              <a:t> in </a:t>
            </a:r>
            <a:r>
              <a:rPr lang="en-US" sz="2000" b="1" dirty="0" err="1"/>
              <a:t>entgegengesetzter</a:t>
            </a:r>
            <a:r>
              <a:rPr lang="en-US" sz="2000" b="1" dirty="0"/>
              <a:t> 	  	   </a:t>
            </a:r>
            <a:r>
              <a:rPr lang="en-US" sz="2000" b="1" dirty="0" err="1"/>
              <a:t>Richtung</a:t>
            </a:r>
            <a:endParaRPr lang="en-GB" altLang="de-DE" sz="2000" dirty="0"/>
          </a:p>
        </p:txBody>
      </p:sp>
      <p:sp>
        <p:nvSpPr>
          <p:cNvPr id="92163" name="Text Box 97"/>
          <p:cNvSpPr txBox="1">
            <a:spLocks noChangeArrowheads="1"/>
          </p:cNvSpPr>
          <p:nvPr/>
        </p:nvSpPr>
        <p:spPr bwMode="auto">
          <a:xfrm>
            <a:off x="8051800" y="6557963"/>
            <a:ext cx="939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 b="1"/>
              <a:t>F-25.13.01</a:t>
            </a:r>
          </a:p>
        </p:txBody>
      </p:sp>
      <p:sp>
        <p:nvSpPr>
          <p:cNvPr id="92164" name="Line 182"/>
          <p:cNvSpPr>
            <a:spLocks noChangeShapeType="1"/>
          </p:cNvSpPr>
          <p:nvPr/>
        </p:nvSpPr>
        <p:spPr bwMode="auto">
          <a:xfrm flipV="1">
            <a:off x="3906838" y="5003800"/>
            <a:ext cx="1408112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2165" name="Text Box 359"/>
          <p:cNvSpPr txBox="1">
            <a:spLocks noChangeArrowheads="1"/>
          </p:cNvSpPr>
          <p:nvPr/>
        </p:nvSpPr>
        <p:spPr bwMode="auto">
          <a:xfrm>
            <a:off x="508000" y="5100638"/>
            <a:ext cx="8128000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/>
            <a:r>
              <a:rPr lang="en-US" sz="1600" b="1" dirty="0" err="1"/>
              <a:t>Aus</a:t>
            </a:r>
            <a:r>
              <a:rPr lang="en-US" sz="1600" b="1" dirty="0"/>
              <a:t> dem </a:t>
            </a:r>
            <a:r>
              <a:rPr lang="en-US" sz="1600" b="1" dirty="0" err="1"/>
              <a:t>Rückenflug</a:t>
            </a:r>
            <a:r>
              <a:rPr lang="en-US" sz="1600" b="1" dirty="0"/>
              <a:t>, </a:t>
            </a:r>
            <a:r>
              <a:rPr lang="en-US" sz="1600" b="1" dirty="0" err="1"/>
              <a:t>ziehe</a:t>
            </a:r>
            <a:r>
              <a:rPr lang="en-US" sz="1600" b="1" dirty="0"/>
              <a:t> </a:t>
            </a:r>
            <a:r>
              <a:rPr lang="en-US" sz="1600" b="1" dirty="0" err="1"/>
              <a:t>durch</a:t>
            </a:r>
            <a:r>
              <a:rPr lang="en-US" sz="1600" b="1" dirty="0"/>
              <a:t> </a:t>
            </a:r>
            <a:r>
              <a:rPr lang="en-US" sz="1600" b="1" dirty="0" err="1"/>
              <a:t>einen</a:t>
            </a:r>
            <a:r>
              <a:rPr lang="en-US" sz="1600" b="1" dirty="0"/>
              <a:t> ⅛ Looping in </a:t>
            </a:r>
            <a:r>
              <a:rPr lang="en-US" sz="1600" b="1" dirty="0" err="1"/>
              <a:t>einen</a:t>
            </a:r>
            <a:r>
              <a:rPr lang="en-US" sz="1600" b="1" dirty="0"/>
              <a:t> 45° </a:t>
            </a:r>
            <a:r>
              <a:rPr lang="en-US" sz="1600" b="1" dirty="0" err="1"/>
              <a:t>Abwärstsflug</a:t>
            </a:r>
            <a:r>
              <a:rPr lang="en-US" sz="1600" b="1" dirty="0"/>
              <a:t>, </a:t>
            </a:r>
            <a:r>
              <a:rPr lang="en-US" sz="1600" b="1" dirty="0" err="1"/>
              <a:t>fliege</a:t>
            </a:r>
            <a:r>
              <a:rPr lang="en-US" sz="1600" b="1" dirty="0"/>
              <a:t> </a:t>
            </a:r>
            <a:r>
              <a:rPr lang="en-US" sz="1600" b="1" dirty="0" err="1"/>
              <a:t>aufeinanderfol­gend</a:t>
            </a:r>
            <a:r>
              <a:rPr lang="en-US" sz="1600" b="1" dirty="0"/>
              <a:t> </a:t>
            </a:r>
            <a:r>
              <a:rPr lang="en-US" sz="1600" b="1" dirty="0" err="1"/>
              <a:t>zwei</a:t>
            </a:r>
            <a:r>
              <a:rPr lang="en-US" sz="1600" b="1" dirty="0"/>
              <a:t> 1 ¼ </a:t>
            </a:r>
            <a:r>
              <a:rPr lang="en-US" sz="1600" b="1" dirty="0" err="1"/>
              <a:t>Rollen</a:t>
            </a:r>
            <a:r>
              <a:rPr lang="en-US" sz="1600" b="1" dirty="0"/>
              <a:t> in </a:t>
            </a:r>
            <a:r>
              <a:rPr lang="en-US" sz="1600" b="1" dirty="0" err="1"/>
              <a:t>entegengesetzter</a:t>
            </a:r>
            <a:r>
              <a:rPr lang="en-US" sz="1600" b="1" dirty="0"/>
              <a:t> </a:t>
            </a:r>
            <a:r>
              <a:rPr lang="en-US" sz="1600" b="1" dirty="0" err="1"/>
              <a:t>Richtung</a:t>
            </a:r>
            <a:r>
              <a:rPr lang="en-US" sz="1600" b="1" dirty="0"/>
              <a:t>, </a:t>
            </a:r>
            <a:r>
              <a:rPr lang="en-US" sz="1600" b="1" dirty="0" err="1"/>
              <a:t>drücke</a:t>
            </a:r>
            <a:r>
              <a:rPr lang="en-US" sz="1600" b="1" dirty="0"/>
              <a:t> </a:t>
            </a:r>
            <a:r>
              <a:rPr lang="en-US" sz="1600" b="1" dirty="0" err="1"/>
              <a:t>durch</a:t>
            </a:r>
            <a:r>
              <a:rPr lang="en-US" sz="1600" b="1" dirty="0"/>
              <a:t> </a:t>
            </a:r>
            <a:r>
              <a:rPr lang="en-US" sz="1600" b="1" dirty="0" err="1"/>
              <a:t>einen</a:t>
            </a:r>
            <a:r>
              <a:rPr lang="en-US" sz="1600" b="1" dirty="0"/>
              <a:t> ⅛ Looping, </a:t>
            </a:r>
            <a:r>
              <a:rPr lang="en-US" sz="1600" b="1" dirty="0" err="1"/>
              <a:t>Ausflug</a:t>
            </a:r>
            <a:r>
              <a:rPr lang="en-US" sz="1600" b="1" dirty="0"/>
              <a:t> </a:t>
            </a:r>
            <a:r>
              <a:rPr lang="en-US" sz="1600" b="1" dirty="0" err="1"/>
              <a:t>im</a:t>
            </a:r>
            <a:r>
              <a:rPr lang="en-US" sz="1600" b="1" dirty="0"/>
              <a:t> </a:t>
            </a:r>
            <a:r>
              <a:rPr lang="en-US" sz="1600" b="1" dirty="0" err="1"/>
              <a:t>Rückenflug</a:t>
            </a:r>
            <a:r>
              <a:rPr lang="en-US" sz="1600" b="1" dirty="0"/>
              <a:t>.</a:t>
            </a:r>
            <a:endParaRPr lang="de-DE" sz="1600" b="1" dirty="0"/>
          </a:p>
        </p:txBody>
      </p:sp>
      <p:sp>
        <p:nvSpPr>
          <p:cNvPr id="92166" name="AutoShape 317"/>
          <p:cNvSpPr>
            <a:spLocks noChangeArrowheads="1"/>
          </p:cNvSpPr>
          <p:nvPr/>
        </p:nvSpPr>
        <p:spPr bwMode="auto">
          <a:xfrm>
            <a:off x="2377312" y="1344613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 altLang="de-DE" sz="2400">
              <a:solidFill>
                <a:srgbClr val="FF3300"/>
              </a:solidFill>
              <a:latin typeface="Times New Roman" pitchFamily="18" charset="0"/>
            </a:endParaRPr>
          </a:p>
        </p:txBody>
      </p:sp>
      <p:grpSp>
        <p:nvGrpSpPr>
          <p:cNvPr id="92167" name="Group 318"/>
          <p:cNvGrpSpPr>
            <a:grpSpLocks/>
          </p:cNvGrpSpPr>
          <p:nvPr/>
        </p:nvGrpSpPr>
        <p:grpSpPr bwMode="auto">
          <a:xfrm rot="5400000" flipV="1">
            <a:off x="1882806" y="1167606"/>
            <a:ext cx="311150" cy="490537"/>
            <a:chOff x="2820" y="264"/>
            <a:chExt cx="420" cy="1452"/>
          </a:xfrm>
        </p:grpSpPr>
        <p:sp>
          <p:nvSpPr>
            <p:cNvPr id="92226" name="Line 319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92227" name="Group 320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2228" name="Group 321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2231" name="Group 322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2233" name="Group 323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2236" name="Freeform 324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3730291 w 1153"/>
                        <a:gd name="T1" fmla="*/ 2734021 h 204"/>
                        <a:gd name="T2" fmla="*/ 4050267 w 1153"/>
                        <a:gd name="T3" fmla="*/ 2994787 h 204"/>
                        <a:gd name="T4" fmla="*/ 4320384 w 1153"/>
                        <a:gd name="T5" fmla="*/ 3258088 h 204"/>
                        <a:gd name="T6" fmla="*/ 4504562 w 1153"/>
                        <a:gd name="T7" fmla="*/ 3564100 h 204"/>
                        <a:gd name="T8" fmla="*/ 4556083 w 1153"/>
                        <a:gd name="T9" fmla="*/ 3681474 h 204"/>
                        <a:gd name="T10" fmla="*/ 4556083 w 1153"/>
                        <a:gd name="T11" fmla="*/ 3754421 h 204"/>
                        <a:gd name="T12" fmla="*/ 4556083 w 1153"/>
                        <a:gd name="T13" fmla="*/ 5075913 h 204"/>
                        <a:gd name="T14" fmla="*/ 4552741 w 1153"/>
                        <a:gd name="T15" fmla="*/ 5239091 h 204"/>
                        <a:gd name="T16" fmla="*/ 4532528 w 1153"/>
                        <a:gd name="T17" fmla="*/ 5311475 h 204"/>
                        <a:gd name="T18" fmla="*/ 4528843 w 1153"/>
                        <a:gd name="T19" fmla="*/ 5426919 h 204"/>
                        <a:gd name="T20" fmla="*/ 4513828 w 1153"/>
                        <a:gd name="T21" fmla="*/ 6179895 h 204"/>
                        <a:gd name="T22" fmla="*/ 4472643 w 1153"/>
                        <a:gd name="T23" fmla="*/ 7012506 h 204"/>
                        <a:gd name="T24" fmla="*/ 4437614 w 1153"/>
                        <a:gd name="T25" fmla="*/ 7403808 h 204"/>
                        <a:gd name="T26" fmla="*/ 4394671 w 1153"/>
                        <a:gd name="T27" fmla="*/ 7508888 h 204"/>
                        <a:gd name="T28" fmla="*/ 4015278 w 1153"/>
                        <a:gd name="T29" fmla="*/ 7699209 h 204"/>
                        <a:gd name="T30" fmla="*/ 3679360 w 1153"/>
                        <a:gd name="T31" fmla="*/ 7737925 h 204"/>
                        <a:gd name="T32" fmla="*/ 3208720 w 1153"/>
                        <a:gd name="T33" fmla="*/ 7591948 h 204"/>
                        <a:gd name="T34" fmla="*/ 2434524 w 1153"/>
                        <a:gd name="T35" fmla="*/ 7129896 h 204"/>
                        <a:gd name="T36" fmla="*/ 707328 w 1153"/>
                        <a:gd name="T37" fmla="*/ 6605829 h 204"/>
                        <a:gd name="T38" fmla="*/ 525320 w 1153"/>
                        <a:gd name="T39" fmla="*/ 6821581 h 204"/>
                        <a:gd name="T40" fmla="*/ 59540 w 1153"/>
                        <a:gd name="T41" fmla="*/ 6866598 h 204"/>
                        <a:gd name="T42" fmla="*/ 31317 w 1153"/>
                        <a:gd name="T43" fmla="*/ 6821581 h 204"/>
                        <a:gd name="T44" fmla="*/ 14750 w 1153"/>
                        <a:gd name="T45" fmla="*/ 6633801 h 204"/>
                        <a:gd name="T46" fmla="*/ 0 w 1153"/>
                        <a:gd name="T47" fmla="*/ 6179895 h 204"/>
                        <a:gd name="T48" fmla="*/ 56266 w 1153"/>
                        <a:gd name="T49" fmla="*/ 305991 h 204"/>
                        <a:gd name="T50" fmla="*/ 70975 w 1153"/>
                        <a:gd name="T51" fmla="*/ 72980 h 204"/>
                        <a:gd name="T52" fmla="*/ 303565 w 1153"/>
                        <a:gd name="T53" fmla="*/ 72980 h 204"/>
                        <a:gd name="T54" fmla="*/ 398075 w 1153"/>
                        <a:gd name="T55" fmla="*/ 305991 h 204"/>
                        <a:gd name="T56" fmla="*/ 489335 w 1153"/>
                        <a:gd name="T57" fmla="*/ 725046 h 204"/>
                        <a:gd name="T58" fmla="*/ 858469 w 1153"/>
                        <a:gd name="T59" fmla="*/ 2879349 h 204"/>
                        <a:gd name="T60" fmla="*/ 917904 w 1153"/>
                        <a:gd name="T61" fmla="*/ 3040156 h 204"/>
                        <a:gd name="T62" fmla="*/ 1012434 w 1153"/>
                        <a:gd name="T63" fmla="*/ 3185108 h 204"/>
                        <a:gd name="T64" fmla="*/ 2596950 w 1153"/>
                        <a:gd name="T65" fmla="*/ 2126365 h 204"/>
                        <a:gd name="T66" fmla="*/ 2695152 w 1153"/>
                        <a:gd name="T67" fmla="*/ 3140149 h 204"/>
                        <a:gd name="T68" fmla="*/ 3229699 w 1153"/>
                        <a:gd name="T69" fmla="*/ 3681474 h 204"/>
                        <a:gd name="T70" fmla="*/ 3342940 w 1153"/>
                        <a:gd name="T71" fmla="*/ 3636481 h 204"/>
                        <a:gd name="T72" fmla="*/ 3450622 w 1153"/>
                        <a:gd name="T73" fmla="*/ 3375431 h 204"/>
                        <a:gd name="T74" fmla="*/ 3539963 w 1153"/>
                        <a:gd name="T75" fmla="*/ 292434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2237" name="Freeform 325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470221 h 69"/>
                        <a:gd name="T2" fmla="*/ 80754 w 247"/>
                        <a:gd name="T3" fmla="*/ 1225705 h 69"/>
                        <a:gd name="T4" fmla="*/ 288435 w 247"/>
                        <a:gd name="T5" fmla="*/ 1355405 h 69"/>
                        <a:gd name="T6" fmla="*/ 790735 w 247"/>
                        <a:gd name="T7" fmla="*/ 1699208 h 69"/>
                        <a:gd name="T8" fmla="*/ 1287999 w 247"/>
                        <a:gd name="T9" fmla="*/ 1374019 h 69"/>
                        <a:gd name="T10" fmla="*/ 1319319 w 247"/>
                        <a:gd name="T11" fmla="*/ 787180 h 69"/>
                        <a:gd name="T12" fmla="*/ 1211899 w 247"/>
                        <a:gd name="T13" fmla="*/ 618565 h 69"/>
                        <a:gd name="T14" fmla="*/ 1101856 w 247"/>
                        <a:gd name="T15" fmla="*/ 442195 h 69"/>
                        <a:gd name="T16" fmla="*/ 989859 w 247"/>
                        <a:gd name="T17" fmla="*/ 293380 h 69"/>
                        <a:gd name="T18" fmla="*/ 881806 w 247"/>
                        <a:gd name="T19" fmla="*/ 148311 h 69"/>
                        <a:gd name="T20" fmla="*/ 790735 w 247"/>
                        <a:gd name="T21" fmla="*/ 51730 h 69"/>
                        <a:gd name="T22" fmla="*/ 700237 w 247"/>
                        <a:gd name="T23" fmla="*/ 0 h 69"/>
                        <a:gd name="T24" fmla="*/ 592365 w 247"/>
                        <a:gd name="T25" fmla="*/ 51730 h 69"/>
                        <a:gd name="T26" fmla="*/ 474588 w 247"/>
                        <a:gd name="T27" fmla="*/ 129700 h 69"/>
                        <a:gd name="T28" fmla="*/ 0 w 247"/>
                        <a:gd name="T29" fmla="*/ 470221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2234" name="Freeform 326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33466 h 33"/>
                      <a:gd name="T2" fmla="*/ 0 w 293"/>
                      <a:gd name="T3" fmla="*/ 2046807 h 33"/>
                      <a:gd name="T4" fmla="*/ 2071715 w 293"/>
                      <a:gd name="T5" fmla="*/ 523601 h 33"/>
                      <a:gd name="T6" fmla="*/ 2665779 w 293"/>
                      <a:gd name="T7" fmla="*/ 252099 h 33"/>
                      <a:gd name="T8" fmla="*/ 3140320 w 293"/>
                      <a:gd name="T9" fmla="*/ 252099 h 33"/>
                      <a:gd name="T10" fmla="*/ 3531543 w 293"/>
                      <a:gd name="T11" fmla="*/ 0 h 33"/>
                      <a:gd name="T12" fmla="*/ 3845335 w 293"/>
                      <a:gd name="T13" fmla="*/ 0 h 33"/>
                      <a:gd name="T14" fmla="*/ 4319877 w 293"/>
                      <a:gd name="T15" fmla="*/ 252099 h 33"/>
                      <a:gd name="T16" fmla="*/ 4710623 w 293"/>
                      <a:gd name="T17" fmla="*/ 389821 h 33"/>
                      <a:gd name="T18" fmla="*/ 5050868 w 293"/>
                      <a:gd name="T19" fmla="*/ 523601 h 33"/>
                      <a:gd name="T20" fmla="*/ 5306213 w 293"/>
                      <a:gd name="T21" fmla="*/ 867377 h 33"/>
                      <a:gd name="T22" fmla="*/ 5508629 w 293"/>
                      <a:gd name="T23" fmla="*/ 1134025 h 33"/>
                      <a:gd name="T24" fmla="*/ 5658527 w 293"/>
                      <a:gd name="T25" fmla="*/ 1523203 h 33"/>
                      <a:gd name="T26" fmla="*/ 5741339 w 293"/>
                      <a:gd name="T27" fmla="*/ 1775302 h 33"/>
                      <a:gd name="T28" fmla="*/ 5779698 w 293"/>
                      <a:gd name="T29" fmla="*/ 2133466 h 33"/>
                      <a:gd name="T30" fmla="*/ 5741339 w 293"/>
                      <a:gd name="T31" fmla="*/ 2385565 h 33"/>
                      <a:gd name="T32" fmla="*/ 5658527 w 293"/>
                      <a:gd name="T33" fmla="*/ 2775386 h 33"/>
                      <a:gd name="T34" fmla="*/ 5508629 w 293"/>
                      <a:gd name="T35" fmla="*/ 3041439 h 33"/>
                      <a:gd name="T36" fmla="*/ 5306213 w 293"/>
                      <a:gd name="T37" fmla="*/ 3431060 h 33"/>
                      <a:gd name="T38" fmla="*/ 5050868 w 293"/>
                      <a:gd name="T39" fmla="*/ 3640843 h 33"/>
                      <a:gd name="T40" fmla="*/ 4710623 w 293"/>
                      <a:gd name="T41" fmla="*/ 3774819 h 33"/>
                      <a:gd name="T42" fmla="*/ 4319877 w 293"/>
                      <a:gd name="T43" fmla="*/ 4041541 h 33"/>
                      <a:gd name="T44" fmla="*/ 3845335 w 293"/>
                      <a:gd name="T45" fmla="*/ 4164439 h 33"/>
                      <a:gd name="T46" fmla="*/ 3548934 w 293"/>
                      <a:gd name="T47" fmla="*/ 4164439 h 33"/>
                      <a:gd name="T48" fmla="*/ 3140320 w 293"/>
                      <a:gd name="T49" fmla="*/ 4164439 h 33"/>
                      <a:gd name="T50" fmla="*/ 2665779 w 293"/>
                      <a:gd name="T51" fmla="*/ 4041541 h 33"/>
                      <a:gd name="T52" fmla="*/ 2071715 w 293"/>
                      <a:gd name="T53" fmla="*/ 3640843 h 33"/>
                      <a:gd name="T54" fmla="*/ 0 w 293"/>
                      <a:gd name="T55" fmla="*/ 2133466 h 33"/>
                      <a:gd name="T56" fmla="*/ 0 w 293"/>
                      <a:gd name="T57" fmla="*/ 213346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2235" name="Freeform 327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812 h 33"/>
                      <a:gd name="T2" fmla="*/ 0 w 293"/>
                      <a:gd name="T3" fmla="*/ 789 h 33"/>
                      <a:gd name="T4" fmla="*/ 94 w 293"/>
                      <a:gd name="T5" fmla="*/ 224 h 33"/>
                      <a:gd name="T6" fmla="*/ 113 w 293"/>
                      <a:gd name="T7" fmla="*/ 110 h 33"/>
                      <a:gd name="T8" fmla="*/ 137 w 293"/>
                      <a:gd name="T9" fmla="*/ 110 h 33"/>
                      <a:gd name="T10" fmla="*/ 157 w 293"/>
                      <a:gd name="T11" fmla="*/ 0 h 33"/>
                      <a:gd name="T12" fmla="*/ 169 w 293"/>
                      <a:gd name="T13" fmla="*/ 0 h 33"/>
                      <a:gd name="T14" fmla="*/ 186 w 293"/>
                      <a:gd name="T15" fmla="*/ 110 h 33"/>
                      <a:gd name="T16" fmla="*/ 206 w 293"/>
                      <a:gd name="T17" fmla="*/ 157 h 33"/>
                      <a:gd name="T18" fmla="*/ 223 w 293"/>
                      <a:gd name="T19" fmla="*/ 224 h 33"/>
                      <a:gd name="T20" fmla="*/ 232 w 293"/>
                      <a:gd name="T21" fmla="*/ 333 h 33"/>
                      <a:gd name="T22" fmla="*/ 240 w 293"/>
                      <a:gd name="T23" fmla="*/ 454 h 33"/>
                      <a:gd name="T24" fmla="*/ 246 w 293"/>
                      <a:gd name="T25" fmla="*/ 570 h 33"/>
                      <a:gd name="T26" fmla="*/ 249 w 293"/>
                      <a:gd name="T27" fmla="*/ 675 h 33"/>
                      <a:gd name="T28" fmla="*/ 250 w 293"/>
                      <a:gd name="T29" fmla="*/ 812 h 33"/>
                      <a:gd name="T30" fmla="*/ 249 w 293"/>
                      <a:gd name="T31" fmla="*/ 921 h 33"/>
                      <a:gd name="T32" fmla="*/ 246 w 293"/>
                      <a:gd name="T33" fmla="*/ 1067 h 33"/>
                      <a:gd name="T34" fmla="*/ 240 w 293"/>
                      <a:gd name="T35" fmla="*/ 1156 h 33"/>
                      <a:gd name="T36" fmla="*/ 232 w 293"/>
                      <a:gd name="T37" fmla="*/ 1312 h 33"/>
                      <a:gd name="T38" fmla="*/ 223 w 293"/>
                      <a:gd name="T39" fmla="*/ 1397 h 33"/>
                      <a:gd name="T40" fmla="*/ 206 w 293"/>
                      <a:gd name="T41" fmla="*/ 1477 h 33"/>
                      <a:gd name="T42" fmla="*/ 186 w 293"/>
                      <a:gd name="T43" fmla="*/ 1592 h 33"/>
                      <a:gd name="T44" fmla="*/ 169 w 293"/>
                      <a:gd name="T45" fmla="*/ 1601 h 33"/>
                      <a:gd name="T46" fmla="*/ 158 w 293"/>
                      <a:gd name="T47" fmla="*/ 1601 h 33"/>
                      <a:gd name="T48" fmla="*/ 137 w 293"/>
                      <a:gd name="T49" fmla="*/ 1601 h 33"/>
                      <a:gd name="T50" fmla="*/ 113 w 293"/>
                      <a:gd name="T51" fmla="*/ 1592 h 33"/>
                      <a:gd name="T52" fmla="*/ 94 w 293"/>
                      <a:gd name="T53" fmla="*/ 1397 h 33"/>
                      <a:gd name="T54" fmla="*/ 0 w 293"/>
                      <a:gd name="T55" fmla="*/ 812 h 33"/>
                      <a:gd name="T56" fmla="*/ 0 w 293"/>
                      <a:gd name="T57" fmla="*/ 81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2232" name="Line 328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2229" name="AutoShape 329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 altLang="de-DE"/>
              </a:p>
            </p:txBody>
          </p:sp>
          <p:sp>
            <p:nvSpPr>
              <p:cNvPr id="92230" name="Line 330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92168" name="Group 381"/>
          <p:cNvGrpSpPr>
            <a:grpSpLocks/>
          </p:cNvGrpSpPr>
          <p:nvPr/>
        </p:nvGrpSpPr>
        <p:grpSpPr bwMode="auto">
          <a:xfrm rot="5629564" flipV="1">
            <a:off x="6053168" y="3755231"/>
            <a:ext cx="311150" cy="490538"/>
            <a:chOff x="2820" y="264"/>
            <a:chExt cx="420" cy="1452"/>
          </a:xfrm>
        </p:grpSpPr>
        <p:sp>
          <p:nvSpPr>
            <p:cNvPr id="92214" name="Line 382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92215" name="Group 383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2216" name="Group 384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2219" name="Group 385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2221" name="Group 386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2224" name="Freeform 387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3730291 w 1153"/>
                        <a:gd name="T1" fmla="*/ 2734021 h 204"/>
                        <a:gd name="T2" fmla="*/ 4050267 w 1153"/>
                        <a:gd name="T3" fmla="*/ 2994787 h 204"/>
                        <a:gd name="T4" fmla="*/ 4320384 w 1153"/>
                        <a:gd name="T5" fmla="*/ 3258088 h 204"/>
                        <a:gd name="T6" fmla="*/ 4504562 w 1153"/>
                        <a:gd name="T7" fmla="*/ 3564100 h 204"/>
                        <a:gd name="T8" fmla="*/ 4556083 w 1153"/>
                        <a:gd name="T9" fmla="*/ 3681474 h 204"/>
                        <a:gd name="T10" fmla="*/ 4556083 w 1153"/>
                        <a:gd name="T11" fmla="*/ 3754421 h 204"/>
                        <a:gd name="T12" fmla="*/ 4556083 w 1153"/>
                        <a:gd name="T13" fmla="*/ 5075913 h 204"/>
                        <a:gd name="T14" fmla="*/ 4552741 w 1153"/>
                        <a:gd name="T15" fmla="*/ 5239091 h 204"/>
                        <a:gd name="T16" fmla="*/ 4532528 w 1153"/>
                        <a:gd name="T17" fmla="*/ 5311475 h 204"/>
                        <a:gd name="T18" fmla="*/ 4528843 w 1153"/>
                        <a:gd name="T19" fmla="*/ 5426919 h 204"/>
                        <a:gd name="T20" fmla="*/ 4513828 w 1153"/>
                        <a:gd name="T21" fmla="*/ 6179895 h 204"/>
                        <a:gd name="T22" fmla="*/ 4472643 w 1153"/>
                        <a:gd name="T23" fmla="*/ 7012506 h 204"/>
                        <a:gd name="T24" fmla="*/ 4437614 w 1153"/>
                        <a:gd name="T25" fmla="*/ 7403808 h 204"/>
                        <a:gd name="T26" fmla="*/ 4394671 w 1153"/>
                        <a:gd name="T27" fmla="*/ 7508888 h 204"/>
                        <a:gd name="T28" fmla="*/ 4015278 w 1153"/>
                        <a:gd name="T29" fmla="*/ 7699209 h 204"/>
                        <a:gd name="T30" fmla="*/ 3679360 w 1153"/>
                        <a:gd name="T31" fmla="*/ 7737925 h 204"/>
                        <a:gd name="T32" fmla="*/ 3208720 w 1153"/>
                        <a:gd name="T33" fmla="*/ 7591948 h 204"/>
                        <a:gd name="T34" fmla="*/ 2434524 w 1153"/>
                        <a:gd name="T35" fmla="*/ 7129896 h 204"/>
                        <a:gd name="T36" fmla="*/ 707328 w 1153"/>
                        <a:gd name="T37" fmla="*/ 6605829 h 204"/>
                        <a:gd name="T38" fmla="*/ 525320 w 1153"/>
                        <a:gd name="T39" fmla="*/ 6821581 h 204"/>
                        <a:gd name="T40" fmla="*/ 59540 w 1153"/>
                        <a:gd name="T41" fmla="*/ 6866598 h 204"/>
                        <a:gd name="T42" fmla="*/ 31317 w 1153"/>
                        <a:gd name="T43" fmla="*/ 6821581 h 204"/>
                        <a:gd name="T44" fmla="*/ 14750 w 1153"/>
                        <a:gd name="T45" fmla="*/ 6633801 h 204"/>
                        <a:gd name="T46" fmla="*/ 0 w 1153"/>
                        <a:gd name="T47" fmla="*/ 6179895 h 204"/>
                        <a:gd name="T48" fmla="*/ 56266 w 1153"/>
                        <a:gd name="T49" fmla="*/ 305991 h 204"/>
                        <a:gd name="T50" fmla="*/ 70975 w 1153"/>
                        <a:gd name="T51" fmla="*/ 72980 h 204"/>
                        <a:gd name="T52" fmla="*/ 303565 w 1153"/>
                        <a:gd name="T53" fmla="*/ 72980 h 204"/>
                        <a:gd name="T54" fmla="*/ 398075 w 1153"/>
                        <a:gd name="T55" fmla="*/ 305991 h 204"/>
                        <a:gd name="T56" fmla="*/ 489335 w 1153"/>
                        <a:gd name="T57" fmla="*/ 725046 h 204"/>
                        <a:gd name="T58" fmla="*/ 858469 w 1153"/>
                        <a:gd name="T59" fmla="*/ 2879349 h 204"/>
                        <a:gd name="T60" fmla="*/ 917904 w 1153"/>
                        <a:gd name="T61" fmla="*/ 3040156 h 204"/>
                        <a:gd name="T62" fmla="*/ 1012434 w 1153"/>
                        <a:gd name="T63" fmla="*/ 3185108 h 204"/>
                        <a:gd name="T64" fmla="*/ 2596950 w 1153"/>
                        <a:gd name="T65" fmla="*/ 2126365 h 204"/>
                        <a:gd name="T66" fmla="*/ 2695152 w 1153"/>
                        <a:gd name="T67" fmla="*/ 3140149 h 204"/>
                        <a:gd name="T68" fmla="*/ 3229699 w 1153"/>
                        <a:gd name="T69" fmla="*/ 3681474 h 204"/>
                        <a:gd name="T70" fmla="*/ 3342940 w 1153"/>
                        <a:gd name="T71" fmla="*/ 3636481 h 204"/>
                        <a:gd name="T72" fmla="*/ 3450622 w 1153"/>
                        <a:gd name="T73" fmla="*/ 3375431 h 204"/>
                        <a:gd name="T74" fmla="*/ 3539963 w 1153"/>
                        <a:gd name="T75" fmla="*/ 292434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2225" name="Freeform 388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470221 h 69"/>
                        <a:gd name="T2" fmla="*/ 80754 w 247"/>
                        <a:gd name="T3" fmla="*/ 1225705 h 69"/>
                        <a:gd name="T4" fmla="*/ 288435 w 247"/>
                        <a:gd name="T5" fmla="*/ 1355405 h 69"/>
                        <a:gd name="T6" fmla="*/ 790735 w 247"/>
                        <a:gd name="T7" fmla="*/ 1699208 h 69"/>
                        <a:gd name="T8" fmla="*/ 1287999 w 247"/>
                        <a:gd name="T9" fmla="*/ 1374019 h 69"/>
                        <a:gd name="T10" fmla="*/ 1319319 w 247"/>
                        <a:gd name="T11" fmla="*/ 787180 h 69"/>
                        <a:gd name="T12" fmla="*/ 1211899 w 247"/>
                        <a:gd name="T13" fmla="*/ 618565 h 69"/>
                        <a:gd name="T14" fmla="*/ 1101856 w 247"/>
                        <a:gd name="T15" fmla="*/ 442195 h 69"/>
                        <a:gd name="T16" fmla="*/ 989859 w 247"/>
                        <a:gd name="T17" fmla="*/ 293380 h 69"/>
                        <a:gd name="T18" fmla="*/ 881806 w 247"/>
                        <a:gd name="T19" fmla="*/ 148311 h 69"/>
                        <a:gd name="T20" fmla="*/ 790735 w 247"/>
                        <a:gd name="T21" fmla="*/ 51730 h 69"/>
                        <a:gd name="T22" fmla="*/ 700237 w 247"/>
                        <a:gd name="T23" fmla="*/ 0 h 69"/>
                        <a:gd name="T24" fmla="*/ 592365 w 247"/>
                        <a:gd name="T25" fmla="*/ 51730 h 69"/>
                        <a:gd name="T26" fmla="*/ 474588 w 247"/>
                        <a:gd name="T27" fmla="*/ 129700 h 69"/>
                        <a:gd name="T28" fmla="*/ 0 w 247"/>
                        <a:gd name="T29" fmla="*/ 470221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2222" name="Freeform 389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33466 h 33"/>
                      <a:gd name="T2" fmla="*/ 0 w 293"/>
                      <a:gd name="T3" fmla="*/ 2046807 h 33"/>
                      <a:gd name="T4" fmla="*/ 2071715 w 293"/>
                      <a:gd name="T5" fmla="*/ 523601 h 33"/>
                      <a:gd name="T6" fmla="*/ 2665779 w 293"/>
                      <a:gd name="T7" fmla="*/ 252099 h 33"/>
                      <a:gd name="T8" fmla="*/ 3140320 w 293"/>
                      <a:gd name="T9" fmla="*/ 252099 h 33"/>
                      <a:gd name="T10" fmla="*/ 3531543 w 293"/>
                      <a:gd name="T11" fmla="*/ 0 h 33"/>
                      <a:gd name="T12" fmla="*/ 3845335 w 293"/>
                      <a:gd name="T13" fmla="*/ 0 h 33"/>
                      <a:gd name="T14" fmla="*/ 4319877 w 293"/>
                      <a:gd name="T15" fmla="*/ 252099 h 33"/>
                      <a:gd name="T16" fmla="*/ 4710623 w 293"/>
                      <a:gd name="T17" fmla="*/ 389821 h 33"/>
                      <a:gd name="T18" fmla="*/ 5050868 w 293"/>
                      <a:gd name="T19" fmla="*/ 523601 h 33"/>
                      <a:gd name="T20" fmla="*/ 5306213 w 293"/>
                      <a:gd name="T21" fmla="*/ 867377 h 33"/>
                      <a:gd name="T22" fmla="*/ 5508629 w 293"/>
                      <a:gd name="T23" fmla="*/ 1134025 h 33"/>
                      <a:gd name="T24" fmla="*/ 5658527 w 293"/>
                      <a:gd name="T25" fmla="*/ 1523203 h 33"/>
                      <a:gd name="T26" fmla="*/ 5741339 w 293"/>
                      <a:gd name="T27" fmla="*/ 1775302 h 33"/>
                      <a:gd name="T28" fmla="*/ 5779698 w 293"/>
                      <a:gd name="T29" fmla="*/ 2133466 h 33"/>
                      <a:gd name="T30" fmla="*/ 5741339 w 293"/>
                      <a:gd name="T31" fmla="*/ 2385565 h 33"/>
                      <a:gd name="T32" fmla="*/ 5658527 w 293"/>
                      <a:gd name="T33" fmla="*/ 2775386 h 33"/>
                      <a:gd name="T34" fmla="*/ 5508629 w 293"/>
                      <a:gd name="T35" fmla="*/ 3041439 h 33"/>
                      <a:gd name="T36" fmla="*/ 5306213 w 293"/>
                      <a:gd name="T37" fmla="*/ 3431060 h 33"/>
                      <a:gd name="T38" fmla="*/ 5050868 w 293"/>
                      <a:gd name="T39" fmla="*/ 3640843 h 33"/>
                      <a:gd name="T40" fmla="*/ 4710623 w 293"/>
                      <a:gd name="T41" fmla="*/ 3774819 h 33"/>
                      <a:gd name="T42" fmla="*/ 4319877 w 293"/>
                      <a:gd name="T43" fmla="*/ 4041541 h 33"/>
                      <a:gd name="T44" fmla="*/ 3845335 w 293"/>
                      <a:gd name="T45" fmla="*/ 4164439 h 33"/>
                      <a:gd name="T46" fmla="*/ 3548934 w 293"/>
                      <a:gd name="T47" fmla="*/ 4164439 h 33"/>
                      <a:gd name="T48" fmla="*/ 3140320 w 293"/>
                      <a:gd name="T49" fmla="*/ 4164439 h 33"/>
                      <a:gd name="T50" fmla="*/ 2665779 w 293"/>
                      <a:gd name="T51" fmla="*/ 4041541 h 33"/>
                      <a:gd name="T52" fmla="*/ 2071715 w 293"/>
                      <a:gd name="T53" fmla="*/ 3640843 h 33"/>
                      <a:gd name="T54" fmla="*/ 0 w 293"/>
                      <a:gd name="T55" fmla="*/ 2133466 h 33"/>
                      <a:gd name="T56" fmla="*/ 0 w 293"/>
                      <a:gd name="T57" fmla="*/ 213346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2223" name="Freeform 390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812 h 33"/>
                      <a:gd name="T2" fmla="*/ 0 w 293"/>
                      <a:gd name="T3" fmla="*/ 789 h 33"/>
                      <a:gd name="T4" fmla="*/ 94 w 293"/>
                      <a:gd name="T5" fmla="*/ 224 h 33"/>
                      <a:gd name="T6" fmla="*/ 113 w 293"/>
                      <a:gd name="T7" fmla="*/ 110 h 33"/>
                      <a:gd name="T8" fmla="*/ 137 w 293"/>
                      <a:gd name="T9" fmla="*/ 110 h 33"/>
                      <a:gd name="T10" fmla="*/ 157 w 293"/>
                      <a:gd name="T11" fmla="*/ 0 h 33"/>
                      <a:gd name="T12" fmla="*/ 169 w 293"/>
                      <a:gd name="T13" fmla="*/ 0 h 33"/>
                      <a:gd name="T14" fmla="*/ 186 w 293"/>
                      <a:gd name="T15" fmla="*/ 110 h 33"/>
                      <a:gd name="T16" fmla="*/ 206 w 293"/>
                      <a:gd name="T17" fmla="*/ 157 h 33"/>
                      <a:gd name="T18" fmla="*/ 223 w 293"/>
                      <a:gd name="T19" fmla="*/ 224 h 33"/>
                      <a:gd name="T20" fmla="*/ 232 w 293"/>
                      <a:gd name="T21" fmla="*/ 333 h 33"/>
                      <a:gd name="T22" fmla="*/ 240 w 293"/>
                      <a:gd name="T23" fmla="*/ 454 h 33"/>
                      <a:gd name="T24" fmla="*/ 246 w 293"/>
                      <a:gd name="T25" fmla="*/ 570 h 33"/>
                      <a:gd name="T26" fmla="*/ 249 w 293"/>
                      <a:gd name="T27" fmla="*/ 675 h 33"/>
                      <a:gd name="T28" fmla="*/ 250 w 293"/>
                      <a:gd name="T29" fmla="*/ 812 h 33"/>
                      <a:gd name="T30" fmla="*/ 249 w 293"/>
                      <a:gd name="T31" fmla="*/ 921 h 33"/>
                      <a:gd name="T32" fmla="*/ 246 w 293"/>
                      <a:gd name="T33" fmla="*/ 1067 h 33"/>
                      <a:gd name="T34" fmla="*/ 240 w 293"/>
                      <a:gd name="T35" fmla="*/ 1156 h 33"/>
                      <a:gd name="T36" fmla="*/ 232 w 293"/>
                      <a:gd name="T37" fmla="*/ 1312 h 33"/>
                      <a:gd name="T38" fmla="*/ 223 w 293"/>
                      <a:gd name="T39" fmla="*/ 1397 h 33"/>
                      <a:gd name="T40" fmla="*/ 206 w 293"/>
                      <a:gd name="T41" fmla="*/ 1477 h 33"/>
                      <a:gd name="T42" fmla="*/ 186 w 293"/>
                      <a:gd name="T43" fmla="*/ 1592 h 33"/>
                      <a:gd name="T44" fmla="*/ 169 w 293"/>
                      <a:gd name="T45" fmla="*/ 1601 h 33"/>
                      <a:gd name="T46" fmla="*/ 158 w 293"/>
                      <a:gd name="T47" fmla="*/ 1601 h 33"/>
                      <a:gd name="T48" fmla="*/ 137 w 293"/>
                      <a:gd name="T49" fmla="*/ 1601 h 33"/>
                      <a:gd name="T50" fmla="*/ 113 w 293"/>
                      <a:gd name="T51" fmla="*/ 1592 h 33"/>
                      <a:gd name="T52" fmla="*/ 94 w 293"/>
                      <a:gd name="T53" fmla="*/ 1397 h 33"/>
                      <a:gd name="T54" fmla="*/ 0 w 293"/>
                      <a:gd name="T55" fmla="*/ 812 h 33"/>
                      <a:gd name="T56" fmla="*/ 0 w 293"/>
                      <a:gd name="T57" fmla="*/ 81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2220" name="Line 391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2217" name="AutoShape 392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 altLang="de-DE"/>
              </a:p>
            </p:txBody>
          </p:sp>
          <p:sp>
            <p:nvSpPr>
              <p:cNvPr id="92218" name="Line 393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92169" name="AutoShape 316"/>
          <p:cNvSpPr>
            <a:spLocks noChangeArrowheads="1"/>
          </p:cNvSpPr>
          <p:nvPr/>
        </p:nvSpPr>
        <p:spPr bwMode="auto">
          <a:xfrm>
            <a:off x="6609587" y="3925888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altLang="de-DE"/>
          </a:p>
        </p:txBody>
      </p:sp>
      <p:sp>
        <p:nvSpPr>
          <p:cNvPr id="180" name="Text Box 145"/>
          <p:cNvSpPr txBox="1">
            <a:spLocks noChangeArrowheads="1"/>
          </p:cNvSpPr>
          <p:nvPr/>
        </p:nvSpPr>
        <p:spPr bwMode="auto">
          <a:xfrm>
            <a:off x="4722049" y="1974850"/>
            <a:ext cx="14959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1 ¼ Rolle</a:t>
            </a:r>
          </a:p>
        </p:txBody>
      </p:sp>
      <p:grpSp>
        <p:nvGrpSpPr>
          <p:cNvPr id="92171" name="Gruppieren 120"/>
          <p:cNvGrpSpPr>
            <a:grpSpLocks/>
          </p:cNvGrpSpPr>
          <p:nvPr/>
        </p:nvGrpSpPr>
        <p:grpSpPr bwMode="auto">
          <a:xfrm rot="-2466679">
            <a:off x="3744149" y="1762125"/>
            <a:ext cx="766763" cy="1017588"/>
            <a:chOff x="7247212" y="1994147"/>
            <a:chExt cx="766488" cy="1018431"/>
          </a:xfrm>
        </p:grpSpPr>
        <p:grpSp>
          <p:nvGrpSpPr>
            <p:cNvPr id="92207" name="Group 628"/>
            <p:cNvGrpSpPr>
              <a:grpSpLocks/>
            </p:cNvGrpSpPr>
            <p:nvPr/>
          </p:nvGrpSpPr>
          <p:grpSpPr bwMode="auto">
            <a:xfrm rot="14172173" flipH="1">
              <a:off x="7053271" y="2265537"/>
              <a:ext cx="954008" cy="411228"/>
              <a:chOff x="4875" y="7237"/>
              <a:chExt cx="4230" cy="1883"/>
            </a:xfrm>
          </p:grpSpPr>
          <p:sp>
            <p:nvSpPr>
              <p:cNvPr id="92212" name="Arc 629"/>
              <p:cNvSpPr>
                <a:spLocks/>
              </p:cNvSpPr>
              <p:nvPr/>
            </p:nvSpPr>
            <p:spPr bwMode="auto">
              <a:xfrm>
                <a:off x="4875" y="7237"/>
                <a:ext cx="3990" cy="1343"/>
              </a:xfrm>
              <a:custGeom>
                <a:avLst/>
                <a:gdLst>
                  <a:gd name="T0" fmla="*/ 0 w 21600"/>
                  <a:gd name="T1" fmla="*/ 0 h 14058"/>
                  <a:gd name="T2" fmla="*/ 0 w 21600"/>
                  <a:gd name="T3" fmla="*/ 0 h 14058"/>
                  <a:gd name="T4" fmla="*/ 0 w 21600"/>
                  <a:gd name="T5" fmla="*/ 0 h 1405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4058"/>
                  <a:gd name="T11" fmla="*/ 21600 w 21600"/>
                  <a:gd name="T12" fmla="*/ 14058 h 140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4058" fill="none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</a:path>
                  <a:path w="21600" h="14058" stroke="0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  <a:lnTo>
                      <a:pt x="0" y="14058"/>
                    </a:lnTo>
                    <a:lnTo>
                      <a:pt x="16399" y="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2213" name="AutoShape 630"/>
              <p:cNvSpPr>
                <a:spLocks noChangeArrowheads="1"/>
              </p:cNvSpPr>
              <p:nvPr/>
            </p:nvSpPr>
            <p:spPr bwMode="auto">
              <a:xfrm rot="10800000">
                <a:off x="8580" y="8505"/>
                <a:ext cx="525" cy="615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</p:grpSp>
        <p:grpSp>
          <p:nvGrpSpPr>
            <p:cNvPr id="92208" name="Group 628"/>
            <p:cNvGrpSpPr>
              <a:grpSpLocks/>
            </p:cNvGrpSpPr>
            <p:nvPr/>
          </p:nvGrpSpPr>
          <p:grpSpPr bwMode="auto">
            <a:xfrm rot="2487120" flipV="1">
              <a:off x="7247212" y="2666091"/>
              <a:ext cx="733623" cy="262927"/>
              <a:chOff x="4875" y="7237"/>
              <a:chExt cx="4230" cy="1883"/>
            </a:xfrm>
          </p:grpSpPr>
          <p:sp>
            <p:nvSpPr>
              <p:cNvPr id="92210" name="Arc 629"/>
              <p:cNvSpPr>
                <a:spLocks/>
              </p:cNvSpPr>
              <p:nvPr/>
            </p:nvSpPr>
            <p:spPr bwMode="auto">
              <a:xfrm>
                <a:off x="4875" y="7237"/>
                <a:ext cx="3990" cy="1343"/>
              </a:xfrm>
              <a:custGeom>
                <a:avLst/>
                <a:gdLst>
                  <a:gd name="T0" fmla="*/ 0 w 21600"/>
                  <a:gd name="T1" fmla="*/ 0 h 14058"/>
                  <a:gd name="T2" fmla="*/ 0 w 21600"/>
                  <a:gd name="T3" fmla="*/ 0 h 14058"/>
                  <a:gd name="T4" fmla="*/ 0 w 21600"/>
                  <a:gd name="T5" fmla="*/ 0 h 1405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4058"/>
                  <a:gd name="T11" fmla="*/ 21600 w 21600"/>
                  <a:gd name="T12" fmla="*/ 14058 h 140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4058" fill="none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</a:path>
                  <a:path w="21600" h="14058" stroke="0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  <a:lnTo>
                      <a:pt x="0" y="14058"/>
                    </a:lnTo>
                    <a:lnTo>
                      <a:pt x="16399" y="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2211" name="AutoShape 630"/>
              <p:cNvSpPr>
                <a:spLocks noChangeArrowheads="1"/>
              </p:cNvSpPr>
              <p:nvPr/>
            </p:nvSpPr>
            <p:spPr bwMode="auto">
              <a:xfrm rot="10800000">
                <a:off x="8580" y="8505"/>
                <a:ext cx="525" cy="615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</p:grpSp>
        <p:cxnSp>
          <p:nvCxnSpPr>
            <p:cNvPr id="92209" name="Gerader Verbinder 123"/>
            <p:cNvCxnSpPr>
              <a:cxnSpLocks noChangeShapeType="1"/>
            </p:cNvCxnSpPr>
            <p:nvPr/>
          </p:nvCxnSpPr>
          <p:spPr bwMode="auto">
            <a:xfrm>
              <a:off x="8013700" y="2678946"/>
              <a:ext cx="0" cy="333632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92172" name="Gruppieren 128"/>
          <p:cNvGrpSpPr>
            <a:grpSpLocks/>
          </p:cNvGrpSpPr>
          <p:nvPr/>
        </p:nvGrpSpPr>
        <p:grpSpPr bwMode="auto">
          <a:xfrm rot="18966432" flipH="1">
            <a:off x="4028312" y="2041525"/>
            <a:ext cx="766762" cy="1019175"/>
            <a:chOff x="7247212" y="1994147"/>
            <a:chExt cx="766488" cy="1018431"/>
          </a:xfrm>
        </p:grpSpPr>
        <p:grpSp>
          <p:nvGrpSpPr>
            <p:cNvPr id="92200" name="Group 628"/>
            <p:cNvGrpSpPr>
              <a:grpSpLocks/>
            </p:cNvGrpSpPr>
            <p:nvPr/>
          </p:nvGrpSpPr>
          <p:grpSpPr bwMode="auto">
            <a:xfrm rot="14172173" flipH="1">
              <a:off x="7053271" y="2265537"/>
              <a:ext cx="954008" cy="411228"/>
              <a:chOff x="4875" y="7237"/>
              <a:chExt cx="4230" cy="1883"/>
            </a:xfrm>
          </p:grpSpPr>
          <p:sp>
            <p:nvSpPr>
              <p:cNvPr id="92205" name="Arc 629"/>
              <p:cNvSpPr>
                <a:spLocks/>
              </p:cNvSpPr>
              <p:nvPr/>
            </p:nvSpPr>
            <p:spPr bwMode="auto">
              <a:xfrm>
                <a:off x="4875" y="7237"/>
                <a:ext cx="3990" cy="1343"/>
              </a:xfrm>
              <a:custGeom>
                <a:avLst/>
                <a:gdLst>
                  <a:gd name="T0" fmla="*/ 0 w 21600"/>
                  <a:gd name="T1" fmla="*/ 0 h 14058"/>
                  <a:gd name="T2" fmla="*/ 0 w 21600"/>
                  <a:gd name="T3" fmla="*/ 0 h 14058"/>
                  <a:gd name="T4" fmla="*/ 0 w 21600"/>
                  <a:gd name="T5" fmla="*/ 0 h 1405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4058"/>
                  <a:gd name="T11" fmla="*/ 21600 w 21600"/>
                  <a:gd name="T12" fmla="*/ 14058 h 140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4058" fill="none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</a:path>
                  <a:path w="21600" h="14058" stroke="0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  <a:lnTo>
                      <a:pt x="0" y="14058"/>
                    </a:lnTo>
                    <a:lnTo>
                      <a:pt x="16399" y="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2206" name="AutoShape 630"/>
              <p:cNvSpPr>
                <a:spLocks noChangeArrowheads="1"/>
              </p:cNvSpPr>
              <p:nvPr/>
            </p:nvSpPr>
            <p:spPr bwMode="auto">
              <a:xfrm rot="10800000">
                <a:off x="8580" y="8505"/>
                <a:ext cx="525" cy="615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</p:grpSp>
        <p:grpSp>
          <p:nvGrpSpPr>
            <p:cNvPr id="92201" name="Group 628"/>
            <p:cNvGrpSpPr>
              <a:grpSpLocks/>
            </p:cNvGrpSpPr>
            <p:nvPr/>
          </p:nvGrpSpPr>
          <p:grpSpPr bwMode="auto">
            <a:xfrm rot="2487120" flipV="1">
              <a:off x="7247212" y="2666091"/>
              <a:ext cx="733623" cy="262927"/>
              <a:chOff x="4875" y="7237"/>
              <a:chExt cx="4230" cy="1883"/>
            </a:xfrm>
          </p:grpSpPr>
          <p:sp>
            <p:nvSpPr>
              <p:cNvPr id="92203" name="Arc 629"/>
              <p:cNvSpPr>
                <a:spLocks/>
              </p:cNvSpPr>
              <p:nvPr/>
            </p:nvSpPr>
            <p:spPr bwMode="auto">
              <a:xfrm>
                <a:off x="4875" y="7237"/>
                <a:ext cx="3990" cy="1343"/>
              </a:xfrm>
              <a:custGeom>
                <a:avLst/>
                <a:gdLst>
                  <a:gd name="T0" fmla="*/ 0 w 21600"/>
                  <a:gd name="T1" fmla="*/ 0 h 14058"/>
                  <a:gd name="T2" fmla="*/ 0 w 21600"/>
                  <a:gd name="T3" fmla="*/ 0 h 14058"/>
                  <a:gd name="T4" fmla="*/ 0 w 21600"/>
                  <a:gd name="T5" fmla="*/ 0 h 1405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4058"/>
                  <a:gd name="T11" fmla="*/ 21600 w 21600"/>
                  <a:gd name="T12" fmla="*/ 14058 h 140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4058" fill="none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</a:path>
                  <a:path w="21600" h="14058" stroke="0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  <a:lnTo>
                      <a:pt x="0" y="14058"/>
                    </a:lnTo>
                    <a:lnTo>
                      <a:pt x="16399" y="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2204" name="AutoShape 630"/>
              <p:cNvSpPr>
                <a:spLocks noChangeArrowheads="1"/>
              </p:cNvSpPr>
              <p:nvPr/>
            </p:nvSpPr>
            <p:spPr bwMode="auto">
              <a:xfrm rot="10800000">
                <a:off x="8580" y="8505"/>
                <a:ext cx="525" cy="615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</p:grpSp>
        <p:cxnSp>
          <p:nvCxnSpPr>
            <p:cNvPr id="92202" name="Gerader Verbinder 131"/>
            <p:cNvCxnSpPr>
              <a:cxnSpLocks noChangeShapeType="1"/>
            </p:cNvCxnSpPr>
            <p:nvPr/>
          </p:nvCxnSpPr>
          <p:spPr bwMode="auto">
            <a:xfrm>
              <a:off x="8013700" y="2678946"/>
              <a:ext cx="0" cy="333632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137" name="Text Box 145"/>
          <p:cNvSpPr txBox="1">
            <a:spLocks noChangeArrowheads="1"/>
          </p:cNvSpPr>
          <p:nvPr/>
        </p:nvSpPr>
        <p:spPr bwMode="auto">
          <a:xfrm>
            <a:off x="2966309" y="3033713"/>
            <a:ext cx="13350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/>
              <a:t>1 ¼ Rolle</a:t>
            </a:r>
          </a:p>
        </p:txBody>
      </p:sp>
      <p:grpSp>
        <p:nvGrpSpPr>
          <p:cNvPr id="92174" name="Group 575"/>
          <p:cNvGrpSpPr>
            <a:grpSpLocks/>
          </p:cNvGrpSpPr>
          <p:nvPr/>
        </p:nvGrpSpPr>
        <p:grpSpPr bwMode="auto">
          <a:xfrm rot="19349050" flipH="1">
            <a:off x="3748912" y="1787525"/>
            <a:ext cx="311150" cy="490538"/>
            <a:chOff x="2820" y="264"/>
            <a:chExt cx="420" cy="1452"/>
          </a:xfrm>
        </p:grpSpPr>
        <p:sp>
          <p:nvSpPr>
            <p:cNvPr id="92188" name="Line 576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92189" name="Group 577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2190" name="Group 578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2193" name="Group 579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2195" name="Group 580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2198" name="Freeform 581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2199" name="Freeform 582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2196" name="Freeform 583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2197" name="Freeform 584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362762 h 33"/>
                      <a:gd name="T2" fmla="*/ 0 w 293"/>
                      <a:gd name="T3" fmla="*/ 1325645 h 33"/>
                      <a:gd name="T4" fmla="*/ 73 w 293"/>
                      <a:gd name="T5" fmla="*/ 376090 h 33"/>
                      <a:gd name="T6" fmla="*/ 90 w 293"/>
                      <a:gd name="T7" fmla="*/ 185406 h 33"/>
                      <a:gd name="T8" fmla="*/ 102 w 293"/>
                      <a:gd name="T9" fmla="*/ 185406 h 33"/>
                      <a:gd name="T10" fmla="*/ 115 w 293"/>
                      <a:gd name="T11" fmla="*/ 0 h 33"/>
                      <a:gd name="T12" fmla="*/ 127 w 293"/>
                      <a:gd name="T13" fmla="*/ 0 h 33"/>
                      <a:gd name="T14" fmla="*/ 143 w 293"/>
                      <a:gd name="T15" fmla="*/ 185406 h 33"/>
                      <a:gd name="T16" fmla="*/ 156 w 293"/>
                      <a:gd name="T17" fmla="*/ 264063 h 33"/>
                      <a:gd name="T18" fmla="*/ 167 w 293"/>
                      <a:gd name="T19" fmla="*/ 376090 h 33"/>
                      <a:gd name="T20" fmla="*/ 173 w 293"/>
                      <a:gd name="T21" fmla="*/ 558948 h 33"/>
                      <a:gd name="T22" fmla="*/ 179 w 293"/>
                      <a:gd name="T23" fmla="*/ 762885 h 33"/>
                      <a:gd name="T24" fmla="*/ 183 w 293"/>
                      <a:gd name="T25" fmla="*/ 956833 h 33"/>
                      <a:gd name="T26" fmla="*/ 186 w 293"/>
                      <a:gd name="T27" fmla="*/ 1133806 h 33"/>
                      <a:gd name="T28" fmla="*/ 187 w 293"/>
                      <a:gd name="T29" fmla="*/ 1362762 h 33"/>
                      <a:gd name="T30" fmla="*/ 186 w 293"/>
                      <a:gd name="T31" fmla="*/ 1547486 h 33"/>
                      <a:gd name="T32" fmla="*/ 183 w 293"/>
                      <a:gd name="T33" fmla="*/ 1792645 h 33"/>
                      <a:gd name="T34" fmla="*/ 179 w 293"/>
                      <a:gd name="T35" fmla="*/ 1940903 h 33"/>
                      <a:gd name="T36" fmla="*/ 173 w 293"/>
                      <a:gd name="T37" fmla="*/ 2203995 h 33"/>
                      <a:gd name="T38" fmla="*/ 167 w 293"/>
                      <a:gd name="T39" fmla="*/ 2346700 h 33"/>
                      <a:gd name="T40" fmla="*/ 156 w 293"/>
                      <a:gd name="T41" fmla="*/ 2481796 h 33"/>
                      <a:gd name="T42" fmla="*/ 143 w 293"/>
                      <a:gd name="T43" fmla="*/ 2674127 h 33"/>
                      <a:gd name="T44" fmla="*/ 127 w 293"/>
                      <a:gd name="T45" fmla="*/ 2689026 h 33"/>
                      <a:gd name="T46" fmla="*/ 116 w 293"/>
                      <a:gd name="T47" fmla="*/ 2689026 h 33"/>
                      <a:gd name="T48" fmla="*/ 102 w 293"/>
                      <a:gd name="T49" fmla="*/ 2689026 h 33"/>
                      <a:gd name="T50" fmla="*/ 90 w 293"/>
                      <a:gd name="T51" fmla="*/ 2674127 h 33"/>
                      <a:gd name="T52" fmla="*/ 73 w 293"/>
                      <a:gd name="T53" fmla="*/ 2346700 h 33"/>
                      <a:gd name="T54" fmla="*/ 0 w 293"/>
                      <a:gd name="T55" fmla="*/ 1362762 h 33"/>
                      <a:gd name="T56" fmla="*/ 0 w 293"/>
                      <a:gd name="T57" fmla="*/ 13627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2194" name="Line 585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2191" name="AutoShape 586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92192" name="Line 587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92175" name="Group 575"/>
          <p:cNvGrpSpPr>
            <a:grpSpLocks/>
          </p:cNvGrpSpPr>
          <p:nvPr/>
        </p:nvGrpSpPr>
        <p:grpSpPr bwMode="auto">
          <a:xfrm rot="19349050" flipH="1">
            <a:off x="5079237" y="3201988"/>
            <a:ext cx="311150" cy="490537"/>
            <a:chOff x="2820" y="264"/>
            <a:chExt cx="420" cy="1452"/>
          </a:xfrm>
        </p:grpSpPr>
        <p:sp>
          <p:nvSpPr>
            <p:cNvPr id="92176" name="Line 576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92177" name="Group 577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2178" name="Group 578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2181" name="Group 579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2183" name="Group 580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2186" name="Freeform 581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2187" name="Freeform 582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2184" name="Freeform 583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2185" name="Freeform 584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362762 h 33"/>
                      <a:gd name="T2" fmla="*/ 0 w 293"/>
                      <a:gd name="T3" fmla="*/ 1325645 h 33"/>
                      <a:gd name="T4" fmla="*/ 73 w 293"/>
                      <a:gd name="T5" fmla="*/ 376090 h 33"/>
                      <a:gd name="T6" fmla="*/ 90 w 293"/>
                      <a:gd name="T7" fmla="*/ 185406 h 33"/>
                      <a:gd name="T8" fmla="*/ 102 w 293"/>
                      <a:gd name="T9" fmla="*/ 185406 h 33"/>
                      <a:gd name="T10" fmla="*/ 115 w 293"/>
                      <a:gd name="T11" fmla="*/ 0 h 33"/>
                      <a:gd name="T12" fmla="*/ 127 w 293"/>
                      <a:gd name="T13" fmla="*/ 0 h 33"/>
                      <a:gd name="T14" fmla="*/ 143 w 293"/>
                      <a:gd name="T15" fmla="*/ 185406 h 33"/>
                      <a:gd name="T16" fmla="*/ 156 w 293"/>
                      <a:gd name="T17" fmla="*/ 264063 h 33"/>
                      <a:gd name="T18" fmla="*/ 167 w 293"/>
                      <a:gd name="T19" fmla="*/ 376090 h 33"/>
                      <a:gd name="T20" fmla="*/ 173 w 293"/>
                      <a:gd name="T21" fmla="*/ 558948 h 33"/>
                      <a:gd name="T22" fmla="*/ 179 w 293"/>
                      <a:gd name="T23" fmla="*/ 762885 h 33"/>
                      <a:gd name="T24" fmla="*/ 183 w 293"/>
                      <a:gd name="T25" fmla="*/ 956833 h 33"/>
                      <a:gd name="T26" fmla="*/ 186 w 293"/>
                      <a:gd name="T27" fmla="*/ 1133806 h 33"/>
                      <a:gd name="T28" fmla="*/ 187 w 293"/>
                      <a:gd name="T29" fmla="*/ 1362762 h 33"/>
                      <a:gd name="T30" fmla="*/ 186 w 293"/>
                      <a:gd name="T31" fmla="*/ 1547486 h 33"/>
                      <a:gd name="T32" fmla="*/ 183 w 293"/>
                      <a:gd name="T33" fmla="*/ 1792645 h 33"/>
                      <a:gd name="T34" fmla="*/ 179 w 293"/>
                      <a:gd name="T35" fmla="*/ 1940903 h 33"/>
                      <a:gd name="T36" fmla="*/ 173 w 293"/>
                      <a:gd name="T37" fmla="*/ 2203995 h 33"/>
                      <a:gd name="T38" fmla="*/ 167 w 293"/>
                      <a:gd name="T39" fmla="*/ 2346700 h 33"/>
                      <a:gd name="T40" fmla="*/ 156 w 293"/>
                      <a:gd name="T41" fmla="*/ 2481796 h 33"/>
                      <a:gd name="T42" fmla="*/ 143 w 293"/>
                      <a:gd name="T43" fmla="*/ 2674127 h 33"/>
                      <a:gd name="T44" fmla="*/ 127 w 293"/>
                      <a:gd name="T45" fmla="*/ 2689026 h 33"/>
                      <a:gd name="T46" fmla="*/ 116 w 293"/>
                      <a:gd name="T47" fmla="*/ 2689026 h 33"/>
                      <a:gd name="T48" fmla="*/ 102 w 293"/>
                      <a:gd name="T49" fmla="*/ 2689026 h 33"/>
                      <a:gd name="T50" fmla="*/ 90 w 293"/>
                      <a:gd name="T51" fmla="*/ 2674127 h 33"/>
                      <a:gd name="T52" fmla="*/ 73 w 293"/>
                      <a:gd name="T53" fmla="*/ 2346700 h 33"/>
                      <a:gd name="T54" fmla="*/ 0 w 293"/>
                      <a:gd name="T55" fmla="*/ 1362762 h 33"/>
                      <a:gd name="T56" fmla="*/ 0 w 293"/>
                      <a:gd name="T57" fmla="*/ 13627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2182" name="Line 585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2179" name="AutoShape 586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92180" name="Line 587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350278ED-4E0C-424B-BEEC-133624277DB5}"/>
              </a:ext>
            </a:extLst>
          </p:cNvPr>
          <p:cNvCxnSpPr>
            <a:cxnSpLocks/>
          </p:cNvCxnSpPr>
          <p:nvPr/>
        </p:nvCxnSpPr>
        <p:spPr bwMode="auto">
          <a:xfrm flipH="1">
            <a:off x="4544586" y="927100"/>
            <a:ext cx="8316" cy="35859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5A8F539-AEE1-4215-9349-BBB11E87170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86580897-DD76-4910-8633-14F413EBFF7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46" name="Rectangle 6">
            <a:extLst>
              <a:ext uri="{FF2B5EF4-FFF2-40B4-BE49-F238E27FC236}">
                <a16:creationId xmlns:a16="http://schemas.microsoft.com/office/drawing/2014/main" id="{6C37D4BA-14A0-4A99-AC5F-B1B84E2E0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26" y="6847"/>
            <a:ext cx="9144000" cy="6858000"/>
          </a:xfrm>
          <a:prstGeom prst="rect">
            <a:avLst/>
          </a:prstGeom>
          <a:gradFill rotWithShape="0">
            <a:gsLst>
              <a:gs pos="0">
                <a:srgbClr val="3DA759"/>
              </a:gs>
              <a:gs pos="100000">
                <a:srgbClr val="BDE7A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de-DE" altLang="de-DE"/>
          </a:p>
        </p:txBody>
      </p:sp>
      <p:sp>
        <p:nvSpPr>
          <p:cNvPr id="447" name="Text Box 7">
            <a:extLst>
              <a:ext uri="{FF2B5EF4-FFF2-40B4-BE49-F238E27FC236}">
                <a16:creationId xmlns:a16="http://schemas.microsoft.com/office/drawing/2014/main" id="{C89C70A7-2F42-4945-9A5B-F37BF7C20D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4975" y="6596063"/>
            <a:ext cx="1841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en-GB" altLang="de-DE" sz="1400" b="1">
              <a:solidFill>
                <a:srgbClr val="CC3300"/>
              </a:solidFill>
            </a:endParaRPr>
          </a:p>
        </p:txBody>
      </p:sp>
      <p:sp>
        <p:nvSpPr>
          <p:cNvPr id="448" name="Text Box 8">
            <a:extLst>
              <a:ext uri="{FF2B5EF4-FFF2-40B4-BE49-F238E27FC236}">
                <a16:creationId xmlns:a16="http://schemas.microsoft.com/office/drawing/2014/main" id="{091C26D6-5C84-4FBC-AFCF-C059203F7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4975" y="6596063"/>
            <a:ext cx="1841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</a:pPr>
            <a:endParaRPr lang="en-GB" altLang="de-DE" sz="1400" b="1">
              <a:solidFill>
                <a:srgbClr val="CC3300"/>
              </a:solidFill>
            </a:endParaRPr>
          </a:p>
        </p:txBody>
      </p:sp>
      <p:grpSp>
        <p:nvGrpSpPr>
          <p:cNvPr id="449" name="Group 9">
            <a:extLst>
              <a:ext uri="{FF2B5EF4-FFF2-40B4-BE49-F238E27FC236}">
                <a16:creationId xmlns:a16="http://schemas.microsoft.com/office/drawing/2014/main" id="{0C242D9B-8DAF-4509-8505-A48D53A6B03A}"/>
              </a:ext>
            </a:extLst>
          </p:cNvPr>
          <p:cNvGrpSpPr>
            <a:grpSpLocks/>
          </p:cNvGrpSpPr>
          <p:nvPr/>
        </p:nvGrpSpPr>
        <p:grpSpPr bwMode="auto">
          <a:xfrm>
            <a:off x="95250" y="173038"/>
            <a:ext cx="1422400" cy="577850"/>
            <a:chOff x="748" y="1253"/>
            <a:chExt cx="4096" cy="1820"/>
          </a:xfrm>
        </p:grpSpPr>
        <p:sp>
          <p:nvSpPr>
            <p:cNvPr id="450" name="AutoShape 10">
              <a:extLst>
                <a:ext uri="{FF2B5EF4-FFF2-40B4-BE49-F238E27FC236}">
                  <a16:creationId xmlns:a16="http://schemas.microsoft.com/office/drawing/2014/main" id="{6BA6E307-8BD3-4C93-9E11-F848B6755F0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48" y="1253"/>
              <a:ext cx="4096" cy="1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451" name="Group 11">
              <a:extLst>
                <a:ext uri="{FF2B5EF4-FFF2-40B4-BE49-F238E27FC236}">
                  <a16:creationId xmlns:a16="http://schemas.microsoft.com/office/drawing/2014/main" id="{3161DA59-F03E-49E4-954A-D529A79E1C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6" y="1261"/>
              <a:ext cx="4080" cy="1804"/>
              <a:chOff x="756" y="1261"/>
              <a:chExt cx="4080" cy="1804"/>
            </a:xfrm>
          </p:grpSpPr>
          <p:sp>
            <p:nvSpPr>
              <p:cNvPr id="611" name="Freeform 12">
                <a:extLst>
                  <a:ext uri="{FF2B5EF4-FFF2-40B4-BE49-F238E27FC236}">
                    <a16:creationId xmlns:a16="http://schemas.microsoft.com/office/drawing/2014/main" id="{3E959A8B-7703-4A27-8C22-B2C78A25F1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2" name="Freeform 13">
                <a:extLst>
                  <a:ext uri="{FF2B5EF4-FFF2-40B4-BE49-F238E27FC236}">
                    <a16:creationId xmlns:a16="http://schemas.microsoft.com/office/drawing/2014/main" id="{D6133A76-1FC0-4CAE-B358-608C03C4F7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3" name="Freeform 14">
                <a:extLst>
                  <a:ext uri="{FF2B5EF4-FFF2-40B4-BE49-F238E27FC236}">
                    <a16:creationId xmlns:a16="http://schemas.microsoft.com/office/drawing/2014/main" id="{8CFFEF09-C21A-4B1D-9745-540FAC1BEC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4" name="Freeform 15">
                <a:extLst>
                  <a:ext uri="{FF2B5EF4-FFF2-40B4-BE49-F238E27FC236}">
                    <a16:creationId xmlns:a16="http://schemas.microsoft.com/office/drawing/2014/main" id="{628BBAE6-2382-4A51-8427-5BBB35611F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5" name="Freeform 16">
                <a:extLst>
                  <a:ext uri="{FF2B5EF4-FFF2-40B4-BE49-F238E27FC236}">
                    <a16:creationId xmlns:a16="http://schemas.microsoft.com/office/drawing/2014/main" id="{0BC7FA72-902A-4799-BAD4-988964F040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547"/>
                <a:ext cx="86" cy="171"/>
              </a:xfrm>
              <a:custGeom>
                <a:avLst/>
                <a:gdLst>
                  <a:gd name="T0" fmla="*/ 81 w 86"/>
                  <a:gd name="T1" fmla="*/ 41 h 171"/>
                  <a:gd name="T2" fmla="*/ 82 w 86"/>
                  <a:gd name="T3" fmla="*/ 32 h 171"/>
                  <a:gd name="T4" fmla="*/ 84 w 86"/>
                  <a:gd name="T5" fmla="*/ 25 h 171"/>
                  <a:gd name="T6" fmla="*/ 84 w 86"/>
                  <a:gd name="T7" fmla="*/ 19 h 171"/>
                  <a:gd name="T8" fmla="*/ 82 w 86"/>
                  <a:gd name="T9" fmla="*/ 14 h 171"/>
                  <a:gd name="T10" fmla="*/ 81 w 86"/>
                  <a:gd name="T11" fmla="*/ 8 h 171"/>
                  <a:gd name="T12" fmla="*/ 79 w 86"/>
                  <a:gd name="T13" fmla="*/ 5 h 171"/>
                  <a:gd name="T14" fmla="*/ 76 w 86"/>
                  <a:gd name="T15" fmla="*/ 2 h 171"/>
                  <a:gd name="T16" fmla="*/ 72 w 86"/>
                  <a:gd name="T17" fmla="*/ 0 h 171"/>
                  <a:gd name="T18" fmla="*/ 74 w 86"/>
                  <a:gd name="T19" fmla="*/ 0 h 171"/>
                  <a:gd name="T20" fmla="*/ 79 w 86"/>
                  <a:gd name="T21" fmla="*/ 2 h 171"/>
                  <a:gd name="T22" fmla="*/ 81 w 86"/>
                  <a:gd name="T23" fmla="*/ 3 h 171"/>
                  <a:gd name="T24" fmla="*/ 82 w 86"/>
                  <a:gd name="T25" fmla="*/ 7 h 171"/>
                  <a:gd name="T26" fmla="*/ 84 w 86"/>
                  <a:gd name="T27" fmla="*/ 10 h 171"/>
                  <a:gd name="T28" fmla="*/ 86 w 86"/>
                  <a:gd name="T29" fmla="*/ 20 h 171"/>
                  <a:gd name="T30" fmla="*/ 84 w 86"/>
                  <a:gd name="T31" fmla="*/ 32 h 171"/>
                  <a:gd name="T32" fmla="*/ 81 w 86"/>
                  <a:gd name="T33" fmla="*/ 44 h 171"/>
                  <a:gd name="T34" fmla="*/ 76 w 86"/>
                  <a:gd name="T35" fmla="*/ 59 h 171"/>
                  <a:gd name="T36" fmla="*/ 69 w 86"/>
                  <a:gd name="T37" fmla="*/ 74 h 171"/>
                  <a:gd name="T38" fmla="*/ 62 w 86"/>
                  <a:gd name="T39" fmla="*/ 90 h 171"/>
                  <a:gd name="T40" fmla="*/ 45 w 86"/>
                  <a:gd name="T41" fmla="*/ 118 h 171"/>
                  <a:gd name="T42" fmla="*/ 28 w 86"/>
                  <a:gd name="T43" fmla="*/ 145 h 171"/>
                  <a:gd name="T44" fmla="*/ 20 w 86"/>
                  <a:gd name="T45" fmla="*/ 156 h 171"/>
                  <a:gd name="T46" fmla="*/ 11 w 86"/>
                  <a:gd name="T47" fmla="*/ 164 h 171"/>
                  <a:gd name="T48" fmla="*/ 5 w 86"/>
                  <a:gd name="T49" fmla="*/ 169 h 171"/>
                  <a:gd name="T50" fmla="*/ 0 w 86"/>
                  <a:gd name="T51" fmla="*/ 171 h 171"/>
                  <a:gd name="T52" fmla="*/ 81 w 86"/>
                  <a:gd name="T53" fmla="*/ 41 h 17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86" h="171">
                    <a:moveTo>
                      <a:pt x="81" y="41"/>
                    </a:moveTo>
                    <a:lnTo>
                      <a:pt x="82" y="32"/>
                    </a:lnTo>
                    <a:lnTo>
                      <a:pt x="84" y="25"/>
                    </a:lnTo>
                    <a:lnTo>
                      <a:pt x="84" y="19"/>
                    </a:lnTo>
                    <a:lnTo>
                      <a:pt x="82" y="14"/>
                    </a:lnTo>
                    <a:lnTo>
                      <a:pt x="81" y="8"/>
                    </a:lnTo>
                    <a:lnTo>
                      <a:pt x="79" y="5"/>
                    </a:lnTo>
                    <a:lnTo>
                      <a:pt x="76" y="2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9" y="2"/>
                    </a:lnTo>
                    <a:lnTo>
                      <a:pt x="81" y="3"/>
                    </a:lnTo>
                    <a:lnTo>
                      <a:pt x="82" y="7"/>
                    </a:lnTo>
                    <a:lnTo>
                      <a:pt x="84" y="10"/>
                    </a:lnTo>
                    <a:lnTo>
                      <a:pt x="86" y="20"/>
                    </a:lnTo>
                    <a:lnTo>
                      <a:pt x="84" y="32"/>
                    </a:lnTo>
                    <a:lnTo>
                      <a:pt x="81" y="44"/>
                    </a:lnTo>
                    <a:lnTo>
                      <a:pt x="76" y="59"/>
                    </a:lnTo>
                    <a:lnTo>
                      <a:pt x="69" y="74"/>
                    </a:lnTo>
                    <a:lnTo>
                      <a:pt x="62" y="90"/>
                    </a:lnTo>
                    <a:lnTo>
                      <a:pt x="45" y="118"/>
                    </a:lnTo>
                    <a:lnTo>
                      <a:pt x="28" y="145"/>
                    </a:lnTo>
                    <a:lnTo>
                      <a:pt x="20" y="156"/>
                    </a:lnTo>
                    <a:lnTo>
                      <a:pt x="11" y="164"/>
                    </a:lnTo>
                    <a:lnTo>
                      <a:pt x="5" y="169"/>
                    </a:lnTo>
                    <a:lnTo>
                      <a:pt x="0" y="171"/>
                    </a:lnTo>
                    <a:lnTo>
                      <a:pt x="81" y="4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6" name="Freeform 17">
                <a:extLst>
                  <a:ext uri="{FF2B5EF4-FFF2-40B4-BE49-F238E27FC236}">
                    <a16:creationId xmlns:a16="http://schemas.microsoft.com/office/drawing/2014/main" id="{E3122D7B-33C9-44B5-AC84-509FD14A3C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1559"/>
                <a:ext cx="28" cy="164"/>
              </a:xfrm>
              <a:custGeom>
                <a:avLst/>
                <a:gdLst>
                  <a:gd name="T0" fmla="*/ 0 w 28"/>
                  <a:gd name="T1" fmla="*/ 164 h 164"/>
                  <a:gd name="T2" fmla="*/ 6 w 28"/>
                  <a:gd name="T3" fmla="*/ 133 h 164"/>
                  <a:gd name="T4" fmla="*/ 12 w 28"/>
                  <a:gd name="T5" fmla="*/ 105 h 164"/>
                  <a:gd name="T6" fmla="*/ 15 w 28"/>
                  <a:gd name="T7" fmla="*/ 78 h 164"/>
                  <a:gd name="T8" fmla="*/ 15 w 28"/>
                  <a:gd name="T9" fmla="*/ 54 h 164"/>
                  <a:gd name="T10" fmla="*/ 15 w 28"/>
                  <a:gd name="T11" fmla="*/ 35 h 164"/>
                  <a:gd name="T12" fmla="*/ 12 w 28"/>
                  <a:gd name="T13" fmla="*/ 20 h 164"/>
                  <a:gd name="T14" fmla="*/ 10 w 28"/>
                  <a:gd name="T15" fmla="*/ 13 h 164"/>
                  <a:gd name="T16" fmla="*/ 6 w 28"/>
                  <a:gd name="T17" fmla="*/ 8 h 164"/>
                  <a:gd name="T18" fmla="*/ 5 w 28"/>
                  <a:gd name="T19" fmla="*/ 5 h 164"/>
                  <a:gd name="T20" fmla="*/ 1 w 28"/>
                  <a:gd name="T21" fmla="*/ 3 h 164"/>
                  <a:gd name="T22" fmla="*/ 10 w 28"/>
                  <a:gd name="T23" fmla="*/ 0 h 164"/>
                  <a:gd name="T24" fmla="*/ 15 w 28"/>
                  <a:gd name="T25" fmla="*/ 3 h 164"/>
                  <a:gd name="T26" fmla="*/ 18 w 28"/>
                  <a:gd name="T27" fmla="*/ 10 h 164"/>
                  <a:gd name="T28" fmla="*/ 22 w 28"/>
                  <a:gd name="T29" fmla="*/ 17 h 164"/>
                  <a:gd name="T30" fmla="*/ 25 w 28"/>
                  <a:gd name="T31" fmla="*/ 25 h 164"/>
                  <a:gd name="T32" fmla="*/ 28 w 28"/>
                  <a:gd name="T33" fmla="*/ 45 h 164"/>
                  <a:gd name="T34" fmla="*/ 28 w 28"/>
                  <a:gd name="T35" fmla="*/ 69 h 164"/>
                  <a:gd name="T36" fmla="*/ 27 w 28"/>
                  <a:gd name="T37" fmla="*/ 95 h 164"/>
                  <a:gd name="T38" fmla="*/ 23 w 28"/>
                  <a:gd name="T39" fmla="*/ 118 h 164"/>
                  <a:gd name="T40" fmla="*/ 20 w 28"/>
                  <a:gd name="T41" fmla="*/ 144 h 164"/>
                  <a:gd name="T42" fmla="*/ 15 w 28"/>
                  <a:gd name="T43" fmla="*/ 164 h 164"/>
                  <a:gd name="T44" fmla="*/ 0 w 28"/>
                  <a:gd name="T45" fmla="*/ 164 h 1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8" h="164">
                    <a:moveTo>
                      <a:pt x="0" y="164"/>
                    </a:moveTo>
                    <a:lnTo>
                      <a:pt x="6" y="133"/>
                    </a:lnTo>
                    <a:lnTo>
                      <a:pt x="12" y="105"/>
                    </a:lnTo>
                    <a:lnTo>
                      <a:pt x="15" y="78"/>
                    </a:lnTo>
                    <a:lnTo>
                      <a:pt x="15" y="54"/>
                    </a:lnTo>
                    <a:lnTo>
                      <a:pt x="15" y="35"/>
                    </a:lnTo>
                    <a:lnTo>
                      <a:pt x="12" y="20"/>
                    </a:lnTo>
                    <a:lnTo>
                      <a:pt x="10" y="13"/>
                    </a:lnTo>
                    <a:lnTo>
                      <a:pt x="6" y="8"/>
                    </a:lnTo>
                    <a:lnTo>
                      <a:pt x="5" y="5"/>
                    </a:lnTo>
                    <a:lnTo>
                      <a:pt x="1" y="3"/>
                    </a:lnTo>
                    <a:lnTo>
                      <a:pt x="10" y="0"/>
                    </a:lnTo>
                    <a:lnTo>
                      <a:pt x="15" y="3"/>
                    </a:lnTo>
                    <a:lnTo>
                      <a:pt x="18" y="10"/>
                    </a:lnTo>
                    <a:lnTo>
                      <a:pt x="22" y="17"/>
                    </a:lnTo>
                    <a:lnTo>
                      <a:pt x="25" y="25"/>
                    </a:lnTo>
                    <a:lnTo>
                      <a:pt x="28" y="45"/>
                    </a:lnTo>
                    <a:lnTo>
                      <a:pt x="28" y="69"/>
                    </a:lnTo>
                    <a:lnTo>
                      <a:pt x="27" y="95"/>
                    </a:lnTo>
                    <a:lnTo>
                      <a:pt x="23" y="118"/>
                    </a:lnTo>
                    <a:lnTo>
                      <a:pt x="20" y="144"/>
                    </a:lnTo>
                    <a:lnTo>
                      <a:pt x="15" y="16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7" name="Freeform 18">
                <a:extLst>
                  <a:ext uri="{FF2B5EF4-FFF2-40B4-BE49-F238E27FC236}">
                    <a16:creationId xmlns:a16="http://schemas.microsoft.com/office/drawing/2014/main" id="{D3E28766-A08D-42D3-8E35-A60D1ED5A3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532"/>
                <a:ext cx="175" cy="186"/>
              </a:xfrm>
              <a:custGeom>
                <a:avLst/>
                <a:gdLst>
                  <a:gd name="T0" fmla="*/ 172 w 175"/>
                  <a:gd name="T1" fmla="*/ 7 h 186"/>
                  <a:gd name="T2" fmla="*/ 160 w 175"/>
                  <a:gd name="T3" fmla="*/ 5 h 186"/>
                  <a:gd name="T4" fmla="*/ 141 w 175"/>
                  <a:gd name="T5" fmla="*/ 3 h 186"/>
                  <a:gd name="T6" fmla="*/ 125 w 175"/>
                  <a:gd name="T7" fmla="*/ 0 h 186"/>
                  <a:gd name="T8" fmla="*/ 118 w 175"/>
                  <a:gd name="T9" fmla="*/ 0 h 186"/>
                  <a:gd name="T10" fmla="*/ 116 w 175"/>
                  <a:gd name="T11" fmla="*/ 0 h 186"/>
                  <a:gd name="T12" fmla="*/ 96 w 175"/>
                  <a:gd name="T13" fmla="*/ 7 h 186"/>
                  <a:gd name="T14" fmla="*/ 74 w 175"/>
                  <a:gd name="T15" fmla="*/ 15 h 186"/>
                  <a:gd name="T16" fmla="*/ 79 w 175"/>
                  <a:gd name="T17" fmla="*/ 17 h 186"/>
                  <a:gd name="T18" fmla="*/ 81 w 175"/>
                  <a:gd name="T19" fmla="*/ 18 h 186"/>
                  <a:gd name="T20" fmla="*/ 82 w 175"/>
                  <a:gd name="T21" fmla="*/ 22 h 186"/>
                  <a:gd name="T22" fmla="*/ 84 w 175"/>
                  <a:gd name="T23" fmla="*/ 25 h 186"/>
                  <a:gd name="T24" fmla="*/ 86 w 175"/>
                  <a:gd name="T25" fmla="*/ 35 h 186"/>
                  <a:gd name="T26" fmla="*/ 84 w 175"/>
                  <a:gd name="T27" fmla="*/ 47 h 186"/>
                  <a:gd name="T28" fmla="*/ 81 w 175"/>
                  <a:gd name="T29" fmla="*/ 59 h 186"/>
                  <a:gd name="T30" fmla="*/ 76 w 175"/>
                  <a:gd name="T31" fmla="*/ 74 h 186"/>
                  <a:gd name="T32" fmla="*/ 69 w 175"/>
                  <a:gd name="T33" fmla="*/ 89 h 186"/>
                  <a:gd name="T34" fmla="*/ 62 w 175"/>
                  <a:gd name="T35" fmla="*/ 105 h 186"/>
                  <a:gd name="T36" fmla="*/ 45 w 175"/>
                  <a:gd name="T37" fmla="*/ 133 h 186"/>
                  <a:gd name="T38" fmla="*/ 28 w 175"/>
                  <a:gd name="T39" fmla="*/ 160 h 186"/>
                  <a:gd name="T40" fmla="*/ 20 w 175"/>
                  <a:gd name="T41" fmla="*/ 171 h 186"/>
                  <a:gd name="T42" fmla="*/ 11 w 175"/>
                  <a:gd name="T43" fmla="*/ 179 h 186"/>
                  <a:gd name="T44" fmla="*/ 5 w 175"/>
                  <a:gd name="T45" fmla="*/ 184 h 186"/>
                  <a:gd name="T46" fmla="*/ 0 w 175"/>
                  <a:gd name="T47" fmla="*/ 186 h 186"/>
                  <a:gd name="T48" fmla="*/ 3 w 175"/>
                  <a:gd name="T49" fmla="*/ 186 h 186"/>
                  <a:gd name="T50" fmla="*/ 91 w 175"/>
                  <a:gd name="T51" fmla="*/ 118 h 186"/>
                  <a:gd name="T52" fmla="*/ 146 w 175"/>
                  <a:gd name="T53" fmla="*/ 74 h 186"/>
                  <a:gd name="T54" fmla="*/ 155 w 175"/>
                  <a:gd name="T55" fmla="*/ 66 h 186"/>
                  <a:gd name="T56" fmla="*/ 163 w 175"/>
                  <a:gd name="T57" fmla="*/ 57 h 186"/>
                  <a:gd name="T58" fmla="*/ 168 w 175"/>
                  <a:gd name="T59" fmla="*/ 49 h 186"/>
                  <a:gd name="T60" fmla="*/ 172 w 175"/>
                  <a:gd name="T61" fmla="*/ 40 h 186"/>
                  <a:gd name="T62" fmla="*/ 175 w 175"/>
                  <a:gd name="T63" fmla="*/ 32 h 186"/>
                  <a:gd name="T64" fmla="*/ 175 w 175"/>
                  <a:gd name="T65" fmla="*/ 25 h 186"/>
                  <a:gd name="T66" fmla="*/ 173 w 175"/>
                  <a:gd name="T67" fmla="*/ 15 h 186"/>
                  <a:gd name="T68" fmla="*/ 172 w 175"/>
                  <a:gd name="T69" fmla="*/ 7 h 1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75" h="186">
                    <a:moveTo>
                      <a:pt x="172" y="7"/>
                    </a:moveTo>
                    <a:lnTo>
                      <a:pt x="160" y="5"/>
                    </a:lnTo>
                    <a:lnTo>
                      <a:pt x="141" y="3"/>
                    </a:lnTo>
                    <a:lnTo>
                      <a:pt x="125" y="0"/>
                    </a:lnTo>
                    <a:lnTo>
                      <a:pt x="118" y="0"/>
                    </a:lnTo>
                    <a:lnTo>
                      <a:pt x="116" y="0"/>
                    </a:lnTo>
                    <a:lnTo>
                      <a:pt x="96" y="7"/>
                    </a:lnTo>
                    <a:lnTo>
                      <a:pt x="74" y="15"/>
                    </a:lnTo>
                    <a:lnTo>
                      <a:pt x="79" y="17"/>
                    </a:lnTo>
                    <a:lnTo>
                      <a:pt x="81" y="18"/>
                    </a:lnTo>
                    <a:lnTo>
                      <a:pt x="82" y="22"/>
                    </a:lnTo>
                    <a:lnTo>
                      <a:pt x="84" y="25"/>
                    </a:lnTo>
                    <a:lnTo>
                      <a:pt x="86" y="35"/>
                    </a:lnTo>
                    <a:lnTo>
                      <a:pt x="84" y="47"/>
                    </a:lnTo>
                    <a:lnTo>
                      <a:pt x="81" y="59"/>
                    </a:lnTo>
                    <a:lnTo>
                      <a:pt x="76" y="74"/>
                    </a:lnTo>
                    <a:lnTo>
                      <a:pt x="69" y="89"/>
                    </a:lnTo>
                    <a:lnTo>
                      <a:pt x="62" y="105"/>
                    </a:lnTo>
                    <a:lnTo>
                      <a:pt x="45" y="133"/>
                    </a:lnTo>
                    <a:lnTo>
                      <a:pt x="28" y="160"/>
                    </a:lnTo>
                    <a:lnTo>
                      <a:pt x="20" y="171"/>
                    </a:lnTo>
                    <a:lnTo>
                      <a:pt x="11" y="179"/>
                    </a:lnTo>
                    <a:lnTo>
                      <a:pt x="5" y="184"/>
                    </a:lnTo>
                    <a:lnTo>
                      <a:pt x="0" y="186"/>
                    </a:lnTo>
                    <a:lnTo>
                      <a:pt x="3" y="186"/>
                    </a:lnTo>
                    <a:lnTo>
                      <a:pt x="91" y="118"/>
                    </a:lnTo>
                    <a:lnTo>
                      <a:pt x="146" y="74"/>
                    </a:lnTo>
                    <a:lnTo>
                      <a:pt x="155" y="66"/>
                    </a:lnTo>
                    <a:lnTo>
                      <a:pt x="163" y="57"/>
                    </a:lnTo>
                    <a:lnTo>
                      <a:pt x="168" y="49"/>
                    </a:lnTo>
                    <a:lnTo>
                      <a:pt x="172" y="40"/>
                    </a:lnTo>
                    <a:lnTo>
                      <a:pt x="175" y="32"/>
                    </a:lnTo>
                    <a:lnTo>
                      <a:pt x="175" y="25"/>
                    </a:lnTo>
                    <a:lnTo>
                      <a:pt x="173" y="15"/>
                    </a:lnTo>
                    <a:lnTo>
                      <a:pt x="172" y="7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8" name="Freeform 19">
                <a:extLst>
                  <a:ext uri="{FF2B5EF4-FFF2-40B4-BE49-F238E27FC236}">
                    <a16:creationId xmlns:a16="http://schemas.microsoft.com/office/drawing/2014/main" id="{339711E0-4D01-4D90-A8F0-F9D245021E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" y="1517"/>
                <a:ext cx="370" cy="696"/>
              </a:xfrm>
              <a:custGeom>
                <a:avLst/>
                <a:gdLst>
                  <a:gd name="T0" fmla="*/ 366 w 370"/>
                  <a:gd name="T1" fmla="*/ 1 h 696"/>
                  <a:gd name="T2" fmla="*/ 351 w 370"/>
                  <a:gd name="T3" fmla="*/ 0 h 696"/>
                  <a:gd name="T4" fmla="*/ 328 w 370"/>
                  <a:gd name="T5" fmla="*/ 0 h 696"/>
                  <a:gd name="T6" fmla="*/ 307 w 370"/>
                  <a:gd name="T7" fmla="*/ 0 h 696"/>
                  <a:gd name="T8" fmla="*/ 297 w 370"/>
                  <a:gd name="T9" fmla="*/ 0 h 696"/>
                  <a:gd name="T10" fmla="*/ 284 w 370"/>
                  <a:gd name="T11" fmla="*/ 1 h 696"/>
                  <a:gd name="T12" fmla="*/ 272 w 370"/>
                  <a:gd name="T13" fmla="*/ 5 h 696"/>
                  <a:gd name="T14" fmla="*/ 196 w 370"/>
                  <a:gd name="T15" fmla="*/ 42 h 696"/>
                  <a:gd name="T16" fmla="*/ 201 w 370"/>
                  <a:gd name="T17" fmla="*/ 49 h 696"/>
                  <a:gd name="T18" fmla="*/ 206 w 370"/>
                  <a:gd name="T19" fmla="*/ 57 h 696"/>
                  <a:gd name="T20" fmla="*/ 209 w 370"/>
                  <a:gd name="T21" fmla="*/ 71 h 696"/>
                  <a:gd name="T22" fmla="*/ 211 w 370"/>
                  <a:gd name="T23" fmla="*/ 86 h 696"/>
                  <a:gd name="T24" fmla="*/ 211 w 370"/>
                  <a:gd name="T25" fmla="*/ 103 h 696"/>
                  <a:gd name="T26" fmla="*/ 209 w 370"/>
                  <a:gd name="T27" fmla="*/ 121 h 696"/>
                  <a:gd name="T28" fmla="*/ 208 w 370"/>
                  <a:gd name="T29" fmla="*/ 143 h 696"/>
                  <a:gd name="T30" fmla="*/ 203 w 370"/>
                  <a:gd name="T31" fmla="*/ 165 h 696"/>
                  <a:gd name="T32" fmla="*/ 192 w 370"/>
                  <a:gd name="T33" fmla="*/ 216 h 696"/>
                  <a:gd name="T34" fmla="*/ 179 w 370"/>
                  <a:gd name="T35" fmla="*/ 270 h 696"/>
                  <a:gd name="T36" fmla="*/ 162 w 370"/>
                  <a:gd name="T37" fmla="*/ 326 h 696"/>
                  <a:gd name="T38" fmla="*/ 144 w 370"/>
                  <a:gd name="T39" fmla="*/ 385 h 696"/>
                  <a:gd name="T40" fmla="*/ 123 w 370"/>
                  <a:gd name="T41" fmla="*/ 441 h 696"/>
                  <a:gd name="T42" fmla="*/ 101 w 370"/>
                  <a:gd name="T43" fmla="*/ 496 h 696"/>
                  <a:gd name="T44" fmla="*/ 81 w 370"/>
                  <a:gd name="T45" fmla="*/ 549 h 696"/>
                  <a:gd name="T46" fmla="*/ 61 w 370"/>
                  <a:gd name="T47" fmla="*/ 594 h 696"/>
                  <a:gd name="T48" fmla="*/ 42 w 370"/>
                  <a:gd name="T49" fmla="*/ 633 h 696"/>
                  <a:gd name="T50" fmla="*/ 25 w 370"/>
                  <a:gd name="T51" fmla="*/ 665 h 696"/>
                  <a:gd name="T52" fmla="*/ 17 w 370"/>
                  <a:gd name="T53" fmla="*/ 677 h 696"/>
                  <a:gd name="T54" fmla="*/ 10 w 370"/>
                  <a:gd name="T55" fmla="*/ 686 h 696"/>
                  <a:gd name="T56" fmla="*/ 5 w 370"/>
                  <a:gd name="T57" fmla="*/ 692 h 696"/>
                  <a:gd name="T58" fmla="*/ 0 w 370"/>
                  <a:gd name="T59" fmla="*/ 696 h 696"/>
                  <a:gd name="T60" fmla="*/ 3 w 370"/>
                  <a:gd name="T61" fmla="*/ 692 h 696"/>
                  <a:gd name="T62" fmla="*/ 103 w 370"/>
                  <a:gd name="T63" fmla="*/ 542 h 696"/>
                  <a:gd name="T64" fmla="*/ 184 w 370"/>
                  <a:gd name="T65" fmla="*/ 419 h 696"/>
                  <a:gd name="T66" fmla="*/ 252 w 370"/>
                  <a:gd name="T67" fmla="*/ 319 h 696"/>
                  <a:gd name="T68" fmla="*/ 302 w 370"/>
                  <a:gd name="T69" fmla="*/ 236 h 696"/>
                  <a:gd name="T70" fmla="*/ 322 w 370"/>
                  <a:gd name="T71" fmla="*/ 201 h 696"/>
                  <a:gd name="T72" fmla="*/ 338 w 370"/>
                  <a:gd name="T73" fmla="*/ 169 h 696"/>
                  <a:gd name="T74" fmla="*/ 351 w 370"/>
                  <a:gd name="T75" fmla="*/ 138 h 696"/>
                  <a:gd name="T76" fmla="*/ 361 w 370"/>
                  <a:gd name="T77" fmla="*/ 109 h 696"/>
                  <a:gd name="T78" fmla="*/ 366 w 370"/>
                  <a:gd name="T79" fmla="*/ 82 h 696"/>
                  <a:gd name="T80" fmla="*/ 370 w 370"/>
                  <a:gd name="T81" fmla="*/ 55 h 696"/>
                  <a:gd name="T82" fmla="*/ 370 w 370"/>
                  <a:gd name="T83" fmla="*/ 28 h 696"/>
                  <a:gd name="T84" fmla="*/ 366 w 370"/>
                  <a:gd name="T85" fmla="*/ 1 h 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70" h="696">
                    <a:moveTo>
                      <a:pt x="366" y="1"/>
                    </a:moveTo>
                    <a:lnTo>
                      <a:pt x="351" y="0"/>
                    </a:lnTo>
                    <a:lnTo>
                      <a:pt x="328" y="0"/>
                    </a:lnTo>
                    <a:lnTo>
                      <a:pt x="307" y="0"/>
                    </a:lnTo>
                    <a:lnTo>
                      <a:pt x="297" y="0"/>
                    </a:lnTo>
                    <a:lnTo>
                      <a:pt x="284" y="1"/>
                    </a:lnTo>
                    <a:lnTo>
                      <a:pt x="272" y="5"/>
                    </a:lnTo>
                    <a:lnTo>
                      <a:pt x="196" y="42"/>
                    </a:lnTo>
                    <a:lnTo>
                      <a:pt x="201" y="49"/>
                    </a:lnTo>
                    <a:lnTo>
                      <a:pt x="206" y="57"/>
                    </a:lnTo>
                    <a:lnTo>
                      <a:pt x="209" y="71"/>
                    </a:lnTo>
                    <a:lnTo>
                      <a:pt x="211" y="86"/>
                    </a:lnTo>
                    <a:lnTo>
                      <a:pt x="211" y="103"/>
                    </a:lnTo>
                    <a:lnTo>
                      <a:pt x="209" y="121"/>
                    </a:lnTo>
                    <a:lnTo>
                      <a:pt x="208" y="143"/>
                    </a:lnTo>
                    <a:lnTo>
                      <a:pt x="203" y="165"/>
                    </a:lnTo>
                    <a:lnTo>
                      <a:pt x="192" y="216"/>
                    </a:lnTo>
                    <a:lnTo>
                      <a:pt x="179" y="270"/>
                    </a:lnTo>
                    <a:lnTo>
                      <a:pt x="162" y="326"/>
                    </a:lnTo>
                    <a:lnTo>
                      <a:pt x="144" y="385"/>
                    </a:lnTo>
                    <a:lnTo>
                      <a:pt x="123" y="441"/>
                    </a:lnTo>
                    <a:lnTo>
                      <a:pt x="101" y="496"/>
                    </a:lnTo>
                    <a:lnTo>
                      <a:pt x="81" y="549"/>
                    </a:lnTo>
                    <a:lnTo>
                      <a:pt x="61" y="594"/>
                    </a:lnTo>
                    <a:lnTo>
                      <a:pt x="42" y="633"/>
                    </a:lnTo>
                    <a:lnTo>
                      <a:pt x="25" y="665"/>
                    </a:lnTo>
                    <a:lnTo>
                      <a:pt x="17" y="677"/>
                    </a:lnTo>
                    <a:lnTo>
                      <a:pt x="10" y="686"/>
                    </a:lnTo>
                    <a:lnTo>
                      <a:pt x="5" y="692"/>
                    </a:lnTo>
                    <a:lnTo>
                      <a:pt x="0" y="696"/>
                    </a:lnTo>
                    <a:lnTo>
                      <a:pt x="3" y="692"/>
                    </a:lnTo>
                    <a:lnTo>
                      <a:pt x="103" y="542"/>
                    </a:lnTo>
                    <a:lnTo>
                      <a:pt x="184" y="419"/>
                    </a:lnTo>
                    <a:lnTo>
                      <a:pt x="252" y="319"/>
                    </a:lnTo>
                    <a:lnTo>
                      <a:pt x="302" y="236"/>
                    </a:lnTo>
                    <a:lnTo>
                      <a:pt x="322" y="201"/>
                    </a:lnTo>
                    <a:lnTo>
                      <a:pt x="338" y="169"/>
                    </a:lnTo>
                    <a:lnTo>
                      <a:pt x="351" y="138"/>
                    </a:lnTo>
                    <a:lnTo>
                      <a:pt x="361" y="109"/>
                    </a:lnTo>
                    <a:lnTo>
                      <a:pt x="366" y="82"/>
                    </a:lnTo>
                    <a:lnTo>
                      <a:pt x="370" y="55"/>
                    </a:lnTo>
                    <a:lnTo>
                      <a:pt x="370" y="28"/>
                    </a:lnTo>
                    <a:lnTo>
                      <a:pt x="366" y="1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19" name="Freeform 20">
                <a:extLst>
                  <a:ext uri="{FF2B5EF4-FFF2-40B4-BE49-F238E27FC236}">
                    <a16:creationId xmlns:a16="http://schemas.microsoft.com/office/drawing/2014/main" id="{7CFBD015-2E5E-47C3-BBD2-60FF12D68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1" y="1559"/>
                <a:ext cx="144" cy="86"/>
              </a:xfrm>
              <a:custGeom>
                <a:avLst/>
                <a:gdLst>
                  <a:gd name="T0" fmla="*/ 144 w 144"/>
                  <a:gd name="T1" fmla="*/ 0 h 86"/>
                  <a:gd name="T2" fmla="*/ 134 w 144"/>
                  <a:gd name="T3" fmla="*/ 7 h 86"/>
                  <a:gd name="T4" fmla="*/ 122 w 144"/>
                  <a:gd name="T5" fmla="*/ 13 h 86"/>
                  <a:gd name="T6" fmla="*/ 108 w 144"/>
                  <a:gd name="T7" fmla="*/ 18 h 86"/>
                  <a:gd name="T8" fmla="*/ 93 w 144"/>
                  <a:gd name="T9" fmla="*/ 24 h 86"/>
                  <a:gd name="T10" fmla="*/ 76 w 144"/>
                  <a:gd name="T11" fmla="*/ 25 h 86"/>
                  <a:gd name="T12" fmla="*/ 58 w 144"/>
                  <a:gd name="T13" fmla="*/ 27 h 86"/>
                  <a:gd name="T14" fmla="*/ 38 w 144"/>
                  <a:gd name="T15" fmla="*/ 29 h 86"/>
                  <a:gd name="T16" fmla="*/ 17 w 144"/>
                  <a:gd name="T17" fmla="*/ 29 h 86"/>
                  <a:gd name="T18" fmla="*/ 17 w 144"/>
                  <a:gd name="T19" fmla="*/ 37 h 86"/>
                  <a:gd name="T20" fmla="*/ 17 w 144"/>
                  <a:gd name="T21" fmla="*/ 45 h 86"/>
                  <a:gd name="T22" fmla="*/ 16 w 144"/>
                  <a:gd name="T23" fmla="*/ 54 h 86"/>
                  <a:gd name="T24" fmla="*/ 12 w 144"/>
                  <a:gd name="T25" fmla="*/ 61 h 86"/>
                  <a:gd name="T26" fmla="*/ 7 w 144"/>
                  <a:gd name="T27" fmla="*/ 74 h 86"/>
                  <a:gd name="T28" fmla="*/ 0 w 144"/>
                  <a:gd name="T29" fmla="*/ 81 h 86"/>
                  <a:gd name="T30" fmla="*/ 12 w 144"/>
                  <a:gd name="T31" fmla="*/ 83 h 86"/>
                  <a:gd name="T32" fmla="*/ 26 w 144"/>
                  <a:gd name="T33" fmla="*/ 84 h 86"/>
                  <a:gd name="T34" fmla="*/ 41 w 144"/>
                  <a:gd name="T35" fmla="*/ 84 h 86"/>
                  <a:gd name="T36" fmla="*/ 53 w 144"/>
                  <a:gd name="T37" fmla="*/ 86 h 86"/>
                  <a:gd name="T38" fmla="*/ 71 w 144"/>
                  <a:gd name="T39" fmla="*/ 76 h 86"/>
                  <a:gd name="T40" fmla="*/ 88 w 144"/>
                  <a:gd name="T41" fmla="*/ 66 h 86"/>
                  <a:gd name="T42" fmla="*/ 102 w 144"/>
                  <a:gd name="T43" fmla="*/ 56 h 86"/>
                  <a:gd name="T44" fmla="*/ 115 w 144"/>
                  <a:gd name="T45" fmla="*/ 45 h 86"/>
                  <a:gd name="T46" fmla="*/ 125 w 144"/>
                  <a:gd name="T47" fmla="*/ 35 h 86"/>
                  <a:gd name="T48" fmla="*/ 134 w 144"/>
                  <a:gd name="T49" fmla="*/ 24 h 86"/>
                  <a:gd name="T50" fmla="*/ 141 w 144"/>
                  <a:gd name="T51" fmla="*/ 12 h 86"/>
                  <a:gd name="T52" fmla="*/ 144 w 144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4" h="86">
                    <a:moveTo>
                      <a:pt x="144" y="0"/>
                    </a:moveTo>
                    <a:lnTo>
                      <a:pt x="134" y="7"/>
                    </a:lnTo>
                    <a:lnTo>
                      <a:pt x="122" y="13"/>
                    </a:lnTo>
                    <a:lnTo>
                      <a:pt x="108" y="18"/>
                    </a:lnTo>
                    <a:lnTo>
                      <a:pt x="93" y="24"/>
                    </a:lnTo>
                    <a:lnTo>
                      <a:pt x="76" y="25"/>
                    </a:lnTo>
                    <a:lnTo>
                      <a:pt x="58" y="27"/>
                    </a:lnTo>
                    <a:lnTo>
                      <a:pt x="38" y="29"/>
                    </a:lnTo>
                    <a:lnTo>
                      <a:pt x="17" y="29"/>
                    </a:lnTo>
                    <a:lnTo>
                      <a:pt x="17" y="37"/>
                    </a:lnTo>
                    <a:lnTo>
                      <a:pt x="17" y="45"/>
                    </a:lnTo>
                    <a:lnTo>
                      <a:pt x="16" y="54"/>
                    </a:lnTo>
                    <a:lnTo>
                      <a:pt x="12" y="61"/>
                    </a:lnTo>
                    <a:lnTo>
                      <a:pt x="7" y="74"/>
                    </a:lnTo>
                    <a:lnTo>
                      <a:pt x="0" y="81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4"/>
                    </a:lnTo>
                    <a:lnTo>
                      <a:pt x="53" y="86"/>
                    </a:lnTo>
                    <a:lnTo>
                      <a:pt x="71" y="76"/>
                    </a:lnTo>
                    <a:lnTo>
                      <a:pt x="88" y="66"/>
                    </a:lnTo>
                    <a:lnTo>
                      <a:pt x="102" y="56"/>
                    </a:lnTo>
                    <a:lnTo>
                      <a:pt x="115" y="45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0" name="Freeform 21">
                <a:extLst>
                  <a:ext uri="{FF2B5EF4-FFF2-40B4-BE49-F238E27FC236}">
                    <a16:creationId xmlns:a16="http://schemas.microsoft.com/office/drawing/2014/main" id="{A03BE80A-4F5B-4E78-A15E-6C7A01D0B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6" y="1583"/>
                <a:ext cx="243" cy="338"/>
              </a:xfrm>
              <a:custGeom>
                <a:avLst/>
                <a:gdLst>
                  <a:gd name="T0" fmla="*/ 243 w 243"/>
                  <a:gd name="T1" fmla="*/ 0 h 338"/>
                  <a:gd name="T2" fmla="*/ 233 w 243"/>
                  <a:gd name="T3" fmla="*/ 16 h 338"/>
                  <a:gd name="T4" fmla="*/ 222 w 243"/>
                  <a:gd name="T5" fmla="*/ 32 h 338"/>
                  <a:gd name="T6" fmla="*/ 211 w 243"/>
                  <a:gd name="T7" fmla="*/ 47 h 338"/>
                  <a:gd name="T8" fmla="*/ 199 w 243"/>
                  <a:gd name="T9" fmla="*/ 59 h 338"/>
                  <a:gd name="T10" fmla="*/ 185 w 243"/>
                  <a:gd name="T11" fmla="*/ 71 h 338"/>
                  <a:gd name="T12" fmla="*/ 172 w 243"/>
                  <a:gd name="T13" fmla="*/ 81 h 338"/>
                  <a:gd name="T14" fmla="*/ 158 w 243"/>
                  <a:gd name="T15" fmla="*/ 89 h 338"/>
                  <a:gd name="T16" fmla="*/ 143 w 243"/>
                  <a:gd name="T17" fmla="*/ 96 h 338"/>
                  <a:gd name="T18" fmla="*/ 128 w 243"/>
                  <a:gd name="T19" fmla="*/ 103 h 338"/>
                  <a:gd name="T20" fmla="*/ 113 w 243"/>
                  <a:gd name="T21" fmla="*/ 108 h 338"/>
                  <a:gd name="T22" fmla="*/ 96 w 243"/>
                  <a:gd name="T23" fmla="*/ 111 h 338"/>
                  <a:gd name="T24" fmla="*/ 79 w 243"/>
                  <a:gd name="T25" fmla="*/ 114 h 338"/>
                  <a:gd name="T26" fmla="*/ 60 w 243"/>
                  <a:gd name="T27" fmla="*/ 116 h 338"/>
                  <a:gd name="T28" fmla="*/ 42 w 243"/>
                  <a:gd name="T29" fmla="*/ 116 h 338"/>
                  <a:gd name="T30" fmla="*/ 21 w 243"/>
                  <a:gd name="T31" fmla="*/ 116 h 338"/>
                  <a:gd name="T32" fmla="*/ 1 w 243"/>
                  <a:gd name="T33" fmla="*/ 116 h 338"/>
                  <a:gd name="T34" fmla="*/ 8 w 243"/>
                  <a:gd name="T35" fmla="*/ 152 h 338"/>
                  <a:gd name="T36" fmla="*/ 11 w 243"/>
                  <a:gd name="T37" fmla="*/ 187 h 338"/>
                  <a:gd name="T38" fmla="*/ 13 w 243"/>
                  <a:gd name="T39" fmla="*/ 221 h 338"/>
                  <a:gd name="T40" fmla="*/ 13 w 243"/>
                  <a:gd name="T41" fmla="*/ 253 h 338"/>
                  <a:gd name="T42" fmla="*/ 13 w 243"/>
                  <a:gd name="T43" fmla="*/ 282 h 338"/>
                  <a:gd name="T44" fmla="*/ 10 w 243"/>
                  <a:gd name="T45" fmla="*/ 305 h 338"/>
                  <a:gd name="T46" fmla="*/ 5 w 243"/>
                  <a:gd name="T47" fmla="*/ 324 h 338"/>
                  <a:gd name="T48" fmla="*/ 0 w 243"/>
                  <a:gd name="T49" fmla="*/ 336 h 338"/>
                  <a:gd name="T50" fmla="*/ 13 w 243"/>
                  <a:gd name="T51" fmla="*/ 338 h 338"/>
                  <a:gd name="T52" fmla="*/ 21 w 243"/>
                  <a:gd name="T53" fmla="*/ 338 h 338"/>
                  <a:gd name="T54" fmla="*/ 28 w 243"/>
                  <a:gd name="T55" fmla="*/ 336 h 338"/>
                  <a:gd name="T56" fmla="*/ 42 w 243"/>
                  <a:gd name="T57" fmla="*/ 338 h 338"/>
                  <a:gd name="T58" fmla="*/ 79 w 243"/>
                  <a:gd name="T59" fmla="*/ 297 h 338"/>
                  <a:gd name="T60" fmla="*/ 114 w 243"/>
                  <a:gd name="T61" fmla="*/ 258 h 338"/>
                  <a:gd name="T62" fmla="*/ 145 w 243"/>
                  <a:gd name="T63" fmla="*/ 219 h 338"/>
                  <a:gd name="T64" fmla="*/ 173 w 243"/>
                  <a:gd name="T65" fmla="*/ 180 h 338"/>
                  <a:gd name="T66" fmla="*/ 185 w 243"/>
                  <a:gd name="T67" fmla="*/ 160 h 338"/>
                  <a:gd name="T68" fmla="*/ 197 w 243"/>
                  <a:gd name="T69" fmla="*/ 138 h 338"/>
                  <a:gd name="T70" fmla="*/ 207 w 243"/>
                  <a:gd name="T71" fmla="*/ 118 h 338"/>
                  <a:gd name="T72" fmla="*/ 217 w 243"/>
                  <a:gd name="T73" fmla="*/ 96 h 338"/>
                  <a:gd name="T74" fmla="*/ 224 w 243"/>
                  <a:gd name="T75" fmla="*/ 72 h 338"/>
                  <a:gd name="T76" fmla="*/ 233 w 243"/>
                  <a:gd name="T77" fmla="*/ 49 h 338"/>
                  <a:gd name="T78" fmla="*/ 238 w 243"/>
                  <a:gd name="T79" fmla="*/ 25 h 338"/>
                  <a:gd name="T80" fmla="*/ 243 w 243"/>
                  <a:gd name="T81" fmla="*/ 0 h 3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43" h="338">
                    <a:moveTo>
                      <a:pt x="243" y="0"/>
                    </a:moveTo>
                    <a:lnTo>
                      <a:pt x="233" y="16"/>
                    </a:lnTo>
                    <a:lnTo>
                      <a:pt x="222" y="32"/>
                    </a:lnTo>
                    <a:lnTo>
                      <a:pt x="211" y="47"/>
                    </a:lnTo>
                    <a:lnTo>
                      <a:pt x="199" y="59"/>
                    </a:lnTo>
                    <a:lnTo>
                      <a:pt x="185" y="71"/>
                    </a:lnTo>
                    <a:lnTo>
                      <a:pt x="172" y="81"/>
                    </a:lnTo>
                    <a:lnTo>
                      <a:pt x="158" y="89"/>
                    </a:lnTo>
                    <a:lnTo>
                      <a:pt x="143" y="96"/>
                    </a:lnTo>
                    <a:lnTo>
                      <a:pt x="128" y="103"/>
                    </a:lnTo>
                    <a:lnTo>
                      <a:pt x="113" y="108"/>
                    </a:lnTo>
                    <a:lnTo>
                      <a:pt x="96" y="111"/>
                    </a:lnTo>
                    <a:lnTo>
                      <a:pt x="79" y="114"/>
                    </a:lnTo>
                    <a:lnTo>
                      <a:pt x="60" y="116"/>
                    </a:lnTo>
                    <a:lnTo>
                      <a:pt x="42" y="116"/>
                    </a:lnTo>
                    <a:lnTo>
                      <a:pt x="21" y="116"/>
                    </a:lnTo>
                    <a:lnTo>
                      <a:pt x="1" y="116"/>
                    </a:lnTo>
                    <a:lnTo>
                      <a:pt x="8" y="152"/>
                    </a:lnTo>
                    <a:lnTo>
                      <a:pt x="11" y="187"/>
                    </a:lnTo>
                    <a:lnTo>
                      <a:pt x="13" y="221"/>
                    </a:lnTo>
                    <a:lnTo>
                      <a:pt x="13" y="253"/>
                    </a:lnTo>
                    <a:lnTo>
                      <a:pt x="13" y="282"/>
                    </a:lnTo>
                    <a:lnTo>
                      <a:pt x="10" y="305"/>
                    </a:lnTo>
                    <a:lnTo>
                      <a:pt x="5" y="324"/>
                    </a:lnTo>
                    <a:lnTo>
                      <a:pt x="0" y="336"/>
                    </a:lnTo>
                    <a:lnTo>
                      <a:pt x="13" y="338"/>
                    </a:lnTo>
                    <a:lnTo>
                      <a:pt x="21" y="338"/>
                    </a:lnTo>
                    <a:lnTo>
                      <a:pt x="28" y="336"/>
                    </a:lnTo>
                    <a:lnTo>
                      <a:pt x="42" y="338"/>
                    </a:lnTo>
                    <a:lnTo>
                      <a:pt x="79" y="297"/>
                    </a:lnTo>
                    <a:lnTo>
                      <a:pt x="114" y="258"/>
                    </a:lnTo>
                    <a:lnTo>
                      <a:pt x="145" y="219"/>
                    </a:lnTo>
                    <a:lnTo>
                      <a:pt x="173" y="180"/>
                    </a:lnTo>
                    <a:lnTo>
                      <a:pt x="185" y="160"/>
                    </a:lnTo>
                    <a:lnTo>
                      <a:pt x="197" y="138"/>
                    </a:lnTo>
                    <a:lnTo>
                      <a:pt x="207" y="118"/>
                    </a:lnTo>
                    <a:lnTo>
                      <a:pt x="217" y="96"/>
                    </a:lnTo>
                    <a:lnTo>
                      <a:pt x="224" y="72"/>
                    </a:lnTo>
                    <a:lnTo>
                      <a:pt x="233" y="49"/>
                    </a:lnTo>
                    <a:lnTo>
                      <a:pt x="238" y="25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1" name="Freeform 22">
                <a:extLst>
                  <a:ext uri="{FF2B5EF4-FFF2-40B4-BE49-F238E27FC236}">
                    <a16:creationId xmlns:a16="http://schemas.microsoft.com/office/drawing/2014/main" id="{5CE70111-EC5F-4FE3-9FA1-65B821B3C7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6" y="1564"/>
                <a:ext cx="144" cy="88"/>
              </a:xfrm>
              <a:custGeom>
                <a:avLst/>
                <a:gdLst>
                  <a:gd name="T0" fmla="*/ 144 w 144"/>
                  <a:gd name="T1" fmla="*/ 0 h 88"/>
                  <a:gd name="T2" fmla="*/ 132 w 144"/>
                  <a:gd name="T3" fmla="*/ 7 h 88"/>
                  <a:gd name="T4" fmla="*/ 120 w 144"/>
                  <a:gd name="T5" fmla="*/ 13 h 88"/>
                  <a:gd name="T6" fmla="*/ 107 w 144"/>
                  <a:gd name="T7" fmla="*/ 19 h 88"/>
                  <a:gd name="T8" fmla="*/ 92 w 144"/>
                  <a:gd name="T9" fmla="*/ 22 h 88"/>
                  <a:gd name="T10" fmla="*/ 76 w 144"/>
                  <a:gd name="T11" fmla="*/ 25 h 88"/>
                  <a:gd name="T12" fmla="*/ 60 w 144"/>
                  <a:gd name="T13" fmla="*/ 27 h 88"/>
                  <a:gd name="T14" fmla="*/ 39 w 144"/>
                  <a:gd name="T15" fmla="*/ 29 h 88"/>
                  <a:gd name="T16" fmla="*/ 19 w 144"/>
                  <a:gd name="T17" fmla="*/ 29 h 88"/>
                  <a:gd name="T18" fmla="*/ 17 w 144"/>
                  <a:gd name="T19" fmla="*/ 44 h 88"/>
                  <a:gd name="T20" fmla="*/ 12 w 144"/>
                  <a:gd name="T21" fmla="*/ 59 h 88"/>
                  <a:gd name="T22" fmla="*/ 7 w 144"/>
                  <a:gd name="T23" fmla="*/ 71 h 88"/>
                  <a:gd name="T24" fmla="*/ 0 w 144"/>
                  <a:gd name="T25" fmla="*/ 83 h 88"/>
                  <a:gd name="T26" fmla="*/ 12 w 144"/>
                  <a:gd name="T27" fmla="*/ 83 h 88"/>
                  <a:gd name="T28" fmla="*/ 26 w 144"/>
                  <a:gd name="T29" fmla="*/ 84 h 88"/>
                  <a:gd name="T30" fmla="*/ 41 w 144"/>
                  <a:gd name="T31" fmla="*/ 86 h 88"/>
                  <a:gd name="T32" fmla="*/ 53 w 144"/>
                  <a:gd name="T33" fmla="*/ 88 h 88"/>
                  <a:gd name="T34" fmla="*/ 71 w 144"/>
                  <a:gd name="T35" fmla="*/ 78 h 88"/>
                  <a:gd name="T36" fmla="*/ 88 w 144"/>
                  <a:gd name="T37" fmla="*/ 68 h 88"/>
                  <a:gd name="T38" fmla="*/ 103 w 144"/>
                  <a:gd name="T39" fmla="*/ 57 h 88"/>
                  <a:gd name="T40" fmla="*/ 115 w 144"/>
                  <a:gd name="T41" fmla="*/ 46 h 88"/>
                  <a:gd name="T42" fmla="*/ 125 w 144"/>
                  <a:gd name="T43" fmla="*/ 35 h 88"/>
                  <a:gd name="T44" fmla="*/ 134 w 144"/>
                  <a:gd name="T45" fmla="*/ 24 h 88"/>
                  <a:gd name="T46" fmla="*/ 141 w 144"/>
                  <a:gd name="T47" fmla="*/ 12 h 88"/>
                  <a:gd name="T48" fmla="*/ 144 w 144"/>
                  <a:gd name="T49" fmla="*/ 0 h 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4" h="88">
                    <a:moveTo>
                      <a:pt x="144" y="0"/>
                    </a:moveTo>
                    <a:lnTo>
                      <a:pt x="132" y="7"/>
                    </a:lnTo>
                    <a:lnTo>
                      <a:pt x="120" y="13"/>
                    </a:lnTo>
                    <a:lnTo>
                      <a:pt x="107" y="19"/>
                    </a:lnTo>
                    <a:lnTo>
                      <a:pt x="92" y="22"/>
                    </a:lnTo>
                    <a:lnTo>
                      <a:pt x="76" y="25"/>
                    </a:lnTo>
                    <a:lnTo>
                      <a:pt x="60" y="27"/>
                    </a:lnTo>
                    <a:lnTo>
                      <a:pt x="39" y="29"/>
                    </a:lnTo>
                    <a:lnTo>
                      <a:pt x="19" y="29"/>
                    </a:lnTo>
                    <a:lnTo>
                      <a:pt x="17" y="44"/>
                    </a:lnTo>
                    <a:lnTo>
                      <a:pt x="12" y="59"/>
                    </a:lnTo>
                    <a:lnTo>
                      <a:pt x="7" y="71"/>
                    </a:lnTo>
                    <a:lnTo>
                      <a:pt x="0" y="83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6"/>
                    </a:lnTo>
                    <a:lnTo>
                      <a:pt x="53" y="88"/>
                    </a:lnTo>
                    <a:lnTo>
                      <a:pt x="71" y="78"/>
                    </a:lnTo>
                    <a:lnTo>
                      <a:pt x="88" y="68"/>
                    </a:lnTo>
                    <a:lnTo>
                      <a:pt x="103" y="57"/>
                    </a:lnTo>
                    <a:lnTo>
                      <a:pt x="115" y="46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2" name="Freeform 23">
                <a:extLst>
                  <a:ext uri="{FF2B5EF4-FFF2-40B4-BE49-F238E27FC236}">
                    <a16:creationId xmlns:a16="http://schemas.microsoft.com/office/drawing/2014/main" id="{15AA60CD-EF10-4104-9589-D8D43A0F1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5" y="1598"/>
                <a:ext cx="264" cy="344"/>
              </a:xfrm>
              <a:custGeom>
                <a:avLst/>
                <a:gdLst>
                  <a:gd name="T0" fmla="*/ 264 w 264"/>
                  <a:gd name="T1" fmla="*/ 0 h 344"/>
                  <a:gd name="T2" fmla="*/ 252 w 264"/>
                  <a:gd name="T3" fmla="*/ 15 h 344"/>
                  <a:gd name="T4" fmla="*/ 240 w 264"/>
                  <a:gd name="T5" fmla="*/ 28 h 344"/>
                  <a:gd name="T6" fmla="*/ 228 w 264"/>
                  <a:gd name="T7" fmla="*/ 42 h 344"/>
                  <a:gd name="T8" fmla="*/ 215 w 264"/>
                  <a:gd name="T9" fmla="*/ 54 h 344"/>
                  <a:gd name="T10" fmla="*/ 203 w 264"/>
                  <a:gd name="T11" fmla="*/ 64 h 344"/>
                  <a:gd name="T12" fmla="*/ 189 w 264"/>
                  <a:gd name="T13" fmla="*/ 72 h 344"/>
                  <a:gd name="T14" fmla="*/ 178 w 264"/>
                  <a:gd name="T15" fmla="*/ 81 h 344"/>
                  <a:gd name="T16" fmla="*/ 162 w 264"/>
                  <a:gd name="T17" fmla="*/ 88 h 344"/>
                  <a:gd name="T18" fmla="*/ 149 w 264"/>
                  <a:gd name="T19" fmla="*/ 94 h 344"/>
                  <a:gd name="T20" fmla="*/ 134 w 264"/>
                  <a:gd name="T21" fmla="*/ 99 h 344"/>
                  <a:gd name="T22" fmla="*/ 119 w 264"/>
                  <a:gd name="T23" fmla="*/ 103 h 344"/>
                  <a:gd name="T24" fmla="*/ 102 w 264"/>
                  <a:gd name="T25" fmla="*/ 106 h 344"/>
                  <a:gd name="T26" fmla="*/ 66 w 264"/>
                  <a:gd name="T27" fmla="*/ 111 h 344"/>
                  <a:gd name="T28" fmla="*/ 26 w 264"/>
                  <a:gd name="T29" fmla="*/ 113 h 344"/>
                  <a:gd name="T30" fmla="*/ 31 w 264"/>
                  <a:gd name="T31" fmla="*/ 135 h 344"/>
                  <a:gd name="T32" fmla="*/ 36 w 264"/>
                  <a:gd name="T33" fmla="*/ 155 h 344"/>
                  <a:gd name="T34" fmla="*/ 38 w 264"/>
                  <a:gd name="T35" fmla="*/ 174 h 344"/>
                  <a:gd name="T36" fmla="*/ 39 w 264"/>
                  <a:gd name="T37" fmla="*/ 192 h 344"/>
                  <a:gd name="T38" fmla="*/ 41 w 264"/>
                  <a:gd name="T39" fmla="*/ 209 h 344"/>
                  <a:gd name="T40" fmla="*/ 41 w 264"/>
                  <a:gd name="T41" fmla="*/ 226 h 344"/>
                  <a:gd name="T42" fmla="*/ 39 w 264"/>
                  <a:gd name="T43" fmla="*/ 241 h 344"/>
                  <a:gd name="T44" fmla="*/ 38 w 264"/>
                  <a:gd name="T45" fmla="*/ 257 h 344"/>
                  <a:gd name="T46" fmla="*/ 36 w 264"/>
                  <a:gd name="T47" fmla="*/ 270 h 344"/>
                  <a:gd name="T48" fmla="*/ 32 w 264"/>
                  <a:gd name="T49" fmla="*/ 282 h 344"/>
                  <a:gd name="T50" fmla="*/ 29 w 264"/>
                  <a:gd name="T51" fmla="*/ 294 h 344"/>
                  <a:gd name="T52" fmla="*/ 24 w 264"/>
                  <a:gd name="T53" fmla="*/ 304 h 344"/>
                  <a:gd name="T54" fmla="*/ 19 w 264"/>
                  <a:gd name="T55" fmla="*/ 314 h 344"/>
                  <a:gd name="T56" fmla="*/ 12 w 264"/>
                  <a:gd name="T57" fmla="*/ 323 h 344"/>
                  <a:gd name="T58" fmla="*/ 7 w 264"/>
                  <a:gd name="T59" fmla="*/ 329 h 344"/>
                  <a:gd name="T60" fmla="*/ 0 w 264"/>
                  <a:gd name="T61" fmla="*/ 336 h 344"/>
                  <a:gd name="T62" fmla="*/ 17 w 264"/>
                  <a:gd name="T63" fmla="*/ 339 h 344"/>
                  <a:gd name="T64" fmla="*/ 31 w 264"/>
                  <a:gd name="T65" fmla="*/ 339 h 344"/>
                  <a:gd name="T66" fmla="*/ 44 w 264"/>
                  <a:gd name="T67" fmla="*/ 341 h 344"/>
                  <a:gd name="T68" fmla="*/ 61 w 264"/>
                  <a:gd name="T69" fmla="*/ 344 h 344"/>
                  <a:gd name="T70" fmla="*/ 98 w 264"/>
                  <a:gd name="T71" fmla="*/ 304 h 344"/>
                  <a:gd name="T72" fmla="*/ 134 w 264"/>
                  <a:gd name="T73" fmla="*/ 265 h 344"/>
                  <a:gd name="T74" fmla="*/ 149 w 264"/>
                  <a:gd name="T75" fmla="*/ 245 h 344"/>
                  <a:gd name="T76" fmla="*/ 166 w 264"/>
                  <a:gd name="T77" fmla="*/ 224 h 344"/>
                  <a:gd name="T78" fmla="*/ 179 w 264"/>
                  <a:gd name="T79" fmla="*/ 204 h 344"/>
                  <a:gd name="T80" fmla="*/ 193 w 264"/>
                  <a:gd name="T81" fmla="*/ 184 h 344"/>
                  <a:gd name="T82" fmla="*/ 206 w 264"/>
                  <a:gd name="T83" fmla="*/ 162 h 344"/>
                  <a:gd name="T84" fmla="*/ 217 w 264"/>
                  <a:gd name="T85" fmla="*/ 140 h 344"/>
                  <a:gd name="T86" fmla="*/ 228 w 264"/>
                  <a:gd name="T87" fmla="*/ 118 h 344"/>
                  <a:gd name="T88" fmla="*/ 237 w 264"/>
                  <a:gd name="T89" fmla="*/ 96 h 344"/>
                  <a:gd name="T90" fmla="*/ 245 w 264"/>
                  <a:gd name="T91" fmla="*/ 72 h 344"/>
                  <a:gd name="T92" fmla="*/ 252 w 264"/>
                  <a:gd name="T93" fmla="*/ 49 h 344"/>
                  <a:gd name="T94" fmla="*/ 259 w 264"/>
                  <a:gd name="T95" fmla="*/ 25 h 344"/>
                  <a:gd name="T96" fmla="*/ 264 w 264"/>
                  <a:gd name="T97" fmla="*/ 0 h 34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64" h="344">
                    <a:moveTo>
                      <a:pt x="264" y="0"/>
                    </a:moveTo>
                    <a:lnTo>
                      <a:pt x="252" y="15"/>
                    </a:lnTo>
                    <a:lnTo>
                      <a:pt x="240" y="28"/>
                    </a:lnTo>
                    <a:lnTo>
                      <a:pt x="228" y="42"/>
                    </a:lnTo>
                    <a:lnTo>
                      <a:pt x="215" y="54"/>
                    </a:lnTo>
                    <a:lnTo>
                      <a:pt x="203" y="64"/>
                    </a:lnTo>
                    <a:lnTo>
                      <a:pt x="189" y="72"/>
                    </a:lnTo>
                    <a:lnTo>
                      <a:pt x="178" y="81"/>
                    </a:lnTo>
                    <a:lnTo>
                      <a:pt x="162" y="88"/>
                    </a:lnTo>
                    <a:lnTo>
                      <a:pt x="149" y="94"/>
                    </a:lnTo>
                    <a:lnTo>
                      <a:pt x="134" y="99"/>
                    </a:lnTo>
                    <a:lnTo>
                      <a:pt x="119" y="103"/>
                    </a:lnTo>
                    <a:lnTo>
                      <a:pt x="102" y="106"/>
                    </a:lnTo>
                    <a:lnTo>
                      <a:pt x="66" y="111"/>
                    </a:lnTo>
                    <a:lnTo>
                      <a:pt x="26" y="113"/>
                    </a:lnTo>
                    <a:lnTo>
                      <a:pt x="31" y="135"/>
                    </a:lnTo>
                    <a:lnTo>
                      <a:pt x="36" y="155"/>
                    </a:lnTo>
                    <a:lnTo>
                      <a:pt x="38" y="174"/>
                    </a:lnTo>
                    <a:lnTo>
                      <a:pt x="39" y="192"/>
                    </a:lnTo>
                    <a:lnTo>
                      <a:pt x="41" y="209"/>
                    </a:lnTo>
                    <a:lnTo>
                      <a:pt x="41" y="226"/>
                    </a:lnTo>
                    <a:lnTo>
                      <a:pt x="39" y="241"/>
                    </a:lnTo>
                    <a:lnTo>
                      <a:pt x="38" y="257"/>
                    </a:lnTo>
                    <a:lnTo>
                      <a:pt x="36" y="270"/>
                    </a:lnTo>
                    <a:lnTo>
                      <a:pt x="32" y="282"/>
                    </a:lnTo>
                    <a:lnTo>
                      <a:pt x="29" y="294"/>
                    </a:lnTo>
                    <a:lnTo>
                      <a:pt x="24" y="304"/>
                    </a:lnTo>
                    <a:lnTo>
                      <a:pt x="19" y="314"/>
                    </a:lnTo>
                    <a:lnTo>
                      <a:pt x="12" y="323"/>
                    </a:lnTo>
                    <a:lnTo>
                      <a:pt x="7" y="329"/>
                    </a:lnTo>
                    <a:lnTo>
                      <a:pt x="0" y="336"/>
                    </a:lnTo>
                    <a:lnTo>
                      <a:pt x="17" y="339"/>
                    </a:lnTo>
                    <a:lnTo>
                      <a:pt x="31" y="339"/>
                    </a:lnTo>
                    <a:lnTo>
                      <a:pt x="44" y="341"/>
                    </a:lnTo>
                    <a:lnTo>
                      <a:pt x="61" y="344"/>
                    </a:lnTo>
                    <a:lnTo>
                      <a:pt x="98" y="304"/>
                    </a:lnTo>
                    <a:lnTo>
                      <a:pt x="134" y="265"/>
                    </a:lnTo>
                    <a:lnTo>
                      <a:pt x="149" y="245"/>
                    </a:lnTo>
                    <a:lnTo>
                      <a:pt x="166" y="224"/>
                    </a:lnTo>
                    <a:lnTo>
                      <a:pt x="179" y="204"/>
                    </a:lnTo>
                    <a:lnTo>
                      <a:pt x="193" y="184"/>
                    </a:lnTo>
                    <a:lnTo>
                      <a:pt x="206" y="162"/>
                    </a:lnTo>
                    <a:lnTo>
                      <a:pt x="217" y="140"/>
                    </a:lnTo>
                    <a:lnTo>
                      <a:pt x="228" y="118"/>
                    </a:lnTo>
                    <a:lnTo>
                      <a:pt x="237" y="96"/>
                    </a:lnTo>
                    <a:lnTo>
                      <a:pt x="245" y="72"/>
                    </a:lnTo>
                    <a:lnTo>
                      <a:pt x="252" y="49"/>
                    </a:lnTo>
                    <a:lnTo>
                      <a:pt x="259" y="25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3" name="Freeform 24">
                <a:extLst>
                  <a:ext uri="{FF2B5EF4-FFF2-40B4-BE49-F238E27FC236}">
                    <a16:creationId xmlns:a16="http://schemas.microsoft.com/office/drawing/2014/main" id="{71F37A7C-62ED-4D84-BAC5-3C415CB3EF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0" y="1564"/>
                <a:ext cx="147" cy="91"/>
              </a:xfrm>
              <a:custGeom>
                <a:avLst/>
                <a:gdLst>
                  <a:gd name="T0" fmla="*/ 147 w 147"/>
                  <a:gd name="T1" fmla="*/ 0 h 91"/>
                  <a:gd name="T2" fmla="*/ 135 w 147"/>
                  <a:gd name="T3" fmla="*/ 8 h 91"/>
                  <a:gd name="T4" fmla="*/ 123 w 147"/>
                  <a:gd name="T5" fmla="*/ 15 h 91"/>
                  <a:gd name="T6" fmla="*/ 110 w 147"/>
                  <a:gd name="T7" fmla="*/ 20 h 91"/>
                  <a:gd name="T8" fmla="*/ 94 w 147"/>
                  <a:gd name="T9" fmla="*/ 25 h 91"/>
                  <a:gd name="T10" fmla="*/ 79 w 147"/>
                  <a:gd name="T11" fmla="*/ 29 h 91"/>
                  <a:gd name="T12" fmla="*/ 61 w 147"/>
                  <a:gd name="T13" fmla="*/ 30 h 91"/>
                  <a:gd name="T14" fmla="*/ 40 w 147"/>
                  <a:gd name="T15" fmla="*/ 32 h 91"/>
                  <a:gd name="T16" fmla="*/ 20 w 147"/>
                  <a:gd name="T17" fmla="*/ 30 h 91"/>
                  <a:gd name="T18" fmla="*/ 15 w 147"/>
                  <a:gd name="T19" fmla="*/ 52 h 91"/>
                  <a:gd name="T20" fmla="*/ 12 w 147"/>
                  <a:gd name="T21" fmla="*/ 68 h 91"/>
                  <a:gd name="T22" fmla="*/ 5 w 147"/>
                  <a:gd name="T23" fmla="*/ 78 h 91"/>
                  <a:gd name="T24" fmla="*/ 0 w 147"/>
                  <a:gd name="T25" fmla="*/ 88 h 91"/>
                  <a:gd name="T26" fmla="*/ 13 w 147"/>
                  <a:gd name="T27" fmla="*/ 88 h 91"/>
                  <a:gd name="T28" fmla="*/ 27 w 147"/>
                  <a:gd name="T29" fmla="*/ 90 h 91"/>
                  <a:gd name="T30" fmla="*/ 40 w 147"/>
                  <a:gd name="T31" fmla="*/ 91 h 91"/>
                  <a:gd name="T32" fmla="*/ 52 w 147"/>
                  <a:gd name="T33" fmla="*/ 91 h 91"/>
                  <a:gd name="T34" fmla="*/ 71 w 147"/>
                  <a:gd name="T35" fmla="*/ 81 h 91"/>
                  <a:gd name="T36" fmla="*/ 89 w 147"/>
                  <a:gd name="T37" fmla="*/ 71 h 91"/>
                  <a:gd name="T38" fmla="*/ 105 w 147"/>
                  <a:gd name="T39" fmla="*/ 61 h 91"/>
                  <a:gd name="T40" fmla="*/ 116 w 147"/>
                  <a:gd name="T41" fmla="*/ 49 h 91"/>
                  <a:gd name="T42" fmla="*/ 128 w 147"/>
                  <a:gd name="T43" fmla="*/ 37 h 91"/>
                  <a:gd name="T44" fmla="*/ 137 w 147"/>
                  <a:gd name="T45" fmla="*/ 25 h 91"/>
                  <a:gd name="T46" fmla="*/ 143 w 147"/>
                  <a:gd name="T47" fmla="*/ 13 h 91"/>
                  <a:gd name="T48" fmla="*/ 147 w 147"/>
                  <a:gd name="T49" fmla="*/ 0 h 9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7" h="91">
                    <a:moveTo>
                      <a:pt x="147" y="0"/>
                    </a:moveTo>
                    <a:lnTo>
                      <a:pt x="135" y="8"/>
                    </a:lnTo>
                    <a:lnTo>
                      <a:pt x="123" y="15"/>
                    </a:lnTo>
                    <a:lnTo>
                      <a:pt x="110" y="20"/>
                    </a:lnTo>
                    <a:lnTo>
                      <a:pt x="94" y="25"/>
                    </a:lnTo>
                    <a:lnTo>
                      <a:pt x="79" y="29"/>
                    </a:lnTo>
                    <a:lnTo>
                      <a:pt x="61" y="30"/>
                    </a:lnTo>
                    <a:lnTo>
                      <a:pt x="40" y="32"/>
                    </a:lnTo>
                    <a:lnTo>
                      <a:pt x="20" y="30"/>
                    </a:lnTo>
                    <a:lnTo>
                      <a:pt x="15" y="52"/>
                    </a:lnTo>
                    <a:lnTo>
                      <a:pt x="12" y="68"/>
                    </a:lnTo>
                    <a:lnTo>
                      <a:pt x="5" y="78"/>
                    </a:lnTo>
                    <a:lnTo>
                      <a:pt x="0" y="88"/>
                    </a:lnTo>
                    <a:lnTo>
                      <a:pt x="13" y="88"/>
                    </a:lnTo>
                    <a:lnTo>
                      <a:pt x="27" y="90"/>
                    </a:lnTo>
                    <a:lnTo>
                      <a:pt x="40" y="91"/>
                    </a:lnTo>
                    <a:lnTo>
                      <a:pt x="52" y="91"/>
                    </a:lnTo>
                    <a:lnTo>
                      <a:pt x="71" y="81"/>
                    </a:lnTo>
                    <a:lnTo>
                      <a:pt x="89" y="71"/>
                    </a:lnTo>
                    <a:lnTo>
                      <a:pt x="105" y="61"/>
                    </a:lnTo>
                    <a:lnTo>
                      <a:pt x="116" y="49"/>
                    </a:lnTo>
                    <a:lnTo>
                      <a:pt x="128" y="37"/>
                    </a:lnTo>
                    <a:lnTo>
                      <a:pt x="137" y="25"/>
                    </a:lnTo>
                    <a:lnTo>
                      <a:pt x="143" y="13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4" name="Freeform 25">
                <a:extLst>
                  <a:ext uri="{FF2B5EF4-FFF2-40B4-BE49-F238E27FC236}">
                    <a16:creationId xmlns:a16="http://schemas.microsoft.com/office/drawing/2014/main" id="{147BB936-F65F-41D7-B282-B768C6BCB5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7" y="1596"/>
                <a:ext cx="252" cy="367"/>
              </a:xfrm>
              <a:custGeom>
                <a:avLst/>
                <a:gdLst>
                  <a:gd name="T0" fmla="*/ 252 w 252"/>
                  <a:gd name="T1" fmla="*/ 0 h 367"/>
                  <a:gd name="T2" fmla="*/ 228 w 252"/>
                  <a:gd name="T3" fmla="*/ 30 h 367"/>
                  <a:gd name="T4" fmla="*/ 205 w 252"/>
                  <a:gd name="T5" fmla="*/ 56 h 367"/>
                  <a:gd name="T6" fmla="*/ 193 w 252"/>
                  <a:gd name="T7" fmla="*/ 68 h 367"/>
                  <a:gd name="T8" fmla="*/ 181 w 252"/>
                  <a:gd name="T9" fmla="*/ 78 h 367"/>
                  <a:gd name="T10" fmla="*/ 167 w 252"/>
                  <a:gd name="T11" fmla="*/ 86 h 367"/>
                  <a:gd name="T12" fmla="*/ 154 w 252"/>
                  <a:gd name="T13" fmla="*/ 95 h 367"/>
                  <a:gd name="T14" fmla="*/ 140 w 252"/>
                  <a:gd name="T15" fmla="*/ 101 h 367"/>
                  <a:gd name="T16" fmla="*/ 127 w 252"/>
                  <a:gd name="T17" fmla="*/ 107 h 367"/>
                  <a:gd name="T18" fmla="*/ 110 w 252"/>
                  <a:gd name="T19" fmla="*/ 112 h 367"/>
                  <a:gd name="T20" fmla="*/ 95 w 252"/>
                  <a:gd name="T21" fmla="*/ 115 h 367"/>
                  <a:gd name="T22" fmla="*/ 78 w 252"/>
                  <a:gd name="T23" fmla="*/ 118 h 367"/>
                  <a:gd name="T24" fmla="*/ 59 w 252"/>
                  <a:gd name="T25" fmla="*/ 120 h 367"/>
                  <a:gd name="T26" fmla="*/ 39 w 252"/>
                  <a:gd name="T27" fmla="*/ 122 h 367"/>
                  <a:gd name="T28" fmla="*/ 19 w 252"/>
                  <a:gd name="T29" fmla="*/ 123 h 367"/>
                  <a:gd name="T30" fmla="*/ 26 w 252"/>
                  <a:gd name="T31" fmla="*/ 161 h 367"/>
                  <a:gd name="T32" fmla="*/ 27 w 252"/>
                  <a:gd name="T33" fmla="*/ 194 h 367"/>
                  <a:gd name="T34" fmla="*/ 27 w 252"/>
                  <a:gd name="T35" fmla="*/ 226 h 367"/>
                  <a:gd name="T36" fmla="*/ 26 w 252"/>
                  <a:gd name="T37" fmla="*/ 254 h 367"/>
                  <a:gd name="T38" fmla="*/ 21 w 252"/>
                  <a:gd name="T39" fmla="*/ 279 h 367"/>
                  <a:gd name="T40" fmla="*/ 14 w 252"/>
                  <a:gd name="T41" fmla="*/ 303 h 367"/>
                  <a:gd name="T42" fmla="*/ 7 w 252"/>
                  <a:gd name="T43" fmla="*/ 326 h 367"/>
                  <a:gd name="T44" fmla="*/ 0 w 252"/>
                  <a:gd name="T45" fmla="*/ 346 h 367"/>
                  <a:gd name="T46" fmla="*/ 22 w 252"/>
                  <a:gd name="T47" fmla="*/ 352 h 367"/>
                  <a:gd name="T48" fmla="*/ 48 w 252"/>
                  <a:gd name="T49" fmla="*/ 357 h 367"/>
                  <a:gd name="T50" fmla="*/ 73 w 252"/>
                  <a:gd name="T51" fmla="*/ 362 h 367"/>
                  <a:gd name="T52" fmla="*/ 97 w 252"/>
                  <a:gd name="T53" fmla="*/ 367 h 367"/>
                  <a:gd name="T54" fmla="*/ 115 w 252"/>
                  <a:gd name="T55" fmla="*/ 346 h 367"/>
                  <a:gd name="T56" fmla="*/ 132 w 252"/>
                  <a:gd name="T57" fmla="*/ 325 h 367"/>
                  <a:gd name="T58" fmla="*/ 149 w 252"/>
                  <a:gd name="T59" fmla="*/ 303 h 367"/>
                  <a:gd name="T60" fmla="*/ 164 w 252"/>
                  <a:gd name="T61" fmla="*/ 279 h 367"/>
                  <a:gd name="T62" fmla="*/ 178 w 252"/>
                  <a:gd name="T63" fmla="*/ 257 h 367"/>
                  <a:gd name="T64" fmla="*/ 191 w 252"/>
                  <a:gd name="T65" fmla="*/ 233 h 367"/>
                  <a:gd name="T66" fmla="*/ 203 w 252"/>
                  <a:gd name="T67" fmla="*/ 210 h 367"/>
                  <a:gd name="T68" fmla="*/ 213 w 252"/>
                  <a:gd name="T69" fmla="*/ 184 h 367"/>
                  <a:gd name="T70" fmla="*/ 222 w 252"/>
                  <a:gd name="T71" fmla="*/ 161 h 367"/>
                  <a:gd name="T72" fmla="*/ 228 w 252"/>
                  <a:gd name="T73" fmla="*/ 137 h 367"/>
                  <a:gd name="T74" fmla="*/ 235 w 252"/>
                  <a:gd name="T75" fmla="*/ 113 h 367"/>
                  <a:gd name="T76" fmla="*/ 242 w 252"/>
                  <a:gd name="T77" fmla="*/ 90 h 367"/>
                  <a:gd name="T78" fmla="*/ 245 w 252"/>
                  <a:gd name="T79" fmla="*/ 66 h 367"/>
                  <a:gd name="T80" fmla="*/ 249 w 252"/>
                  <a:gd name="T81" fmla="*/ 44 h 367"/>
                  <a:gd name="T82" fmla="*/ 252 w 252"/>
                  <a:gd name="T83" fmla="*/ 22 h 367"/>
                  <a:gd name="T84" fmla="*/ 252 w 252"/>
                  <a:gd name="T85" fmla="*/ 0 h 36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52" h="367">
                    <a:moveTo>
                      <a:pt x="252" y="0"/>
                    </a:moveTo>
                    <a:lnTo>
                      <a:pt x="228" y="30"/>
                    </a:lnTo>
                    <a:lnTo>
                      <a:pt x="205" y="56"/>
                    </a:lnTo>
                    <a:lnTo>
                      <a:pt x="193" y="68"/>
                    </a:lnTo>
                    <a:lnTo>
                      <a:pt x="181" y="78"/>
                    </a:lnTo>
                    <a:lnTo>
                      <a:pt x="167" y="86"/>
                    </a:lnTo>
                    <a:lnTo>
                      <a:pt x="154" y="95"/>
                    </a:lnTo>
                    <a:lnTo>
                      <a:pt x="140" y="101"/>
                    </a:lnTo>
                    <a:lnTo>
                      <a:pt x="127" y="107"/>
                    </a:lnTo>
                    <a:lnTo>
                      <a:pt x="110" y="112"/>
                    </a:lnTo>
                    <a:lnTo>
                      <a:pt x="95" y="115"/>
                    </a:lnTo>
                    <a:lnTo>
                      <a:pt x="78" y="118"/>
                    </a:lnTo>
                    <a:lnTo>
                      <a:pt x="59" y="120"/>
                    </a:lnTo>
                    <a:lnTo>
                      <a:pt x="39" y="122"/>
                    </a:lnTo>
                    <a:lnTo>
                      <a:pt x="19" y="123"/>
                    </a:lnTo>
                    <a:lnTo>
                      <a:pt x="26" y="161"/>
                    </a:lnTo>
                    <a:lnTo>
                      <a:pt x="27" y="194"/>
                    </a:lnTo>
                    <a:lnTo>
                      <a:pt x="27" y="226"/>
                    </a:lnTo>
                    <a:lnTo>
                      <a:pt x="26" y="254"/>
                    </a:lnTo>
                    <a:lnTo>
                      <a:pt x="21" y="279"/>
                    </a:lnTo>
                    <a:lnTo>
                      <a:pt x="14" y="303"/>
                    </a:lnTo>
                    <a:lnTo>
                      <a:pt x="7" y="326"/>
                    </a:lnTo>
                    <a:lnTo>
                      <a:pt x="0" y="346"/>
                    </a:lnTo>
                    <a:lnTo>
                      <a:pt x="22" y="352"/>
                    </a:lnTo>
                    <a:lnTo>
                      <a:pt x="48" y="357"/>
                    </a:lnTo>
                    <a:lnTo>
                      <a:pt x="73" y="362"/>
                    </a:lnTo>
                    <a:lnTo>
                      <a:pt x="97" y="367"/>
                    </a:lnTo>
                    <a:lnTo>
                      <a:pt x="115" y="346"/>
                    </a:lnTo>
                    <a:lnTo>
                      <a:pt x="132" y="325"/>
                    </a:lnTo>
                    <a:lnTo>
                      <a:pt x="149" y="303"/>
                    </a:lnTo>
                    <a:lnTo>
                      <a:pt x="164" y="279"/>
                    </a:lnTo>
                    <a:lnTo>
                      <a:pt x="178" y="257"/>
                    </a:lnTo>
                    <a:lnTo>
                      <a:pt x="191" y="233"/>
                    </a:lnTo>
                    <a:lnTo>
                      <a:pt x="203" y="210"/>
                    </a:lnTo>
                    <a:lnTo>
                      <a:pt x="213" y="184"/>
                    </a:lnTo>
                    <a:lnTo>
                      <a:pt x="222" y="161"/>
                    </a:lnTo>
                    <a:lnTo>
                      <a:pt x="228" y="137"/>
                    </a:lnTo>
                    <a:lnTo>
                      <a:pt x="235" y="113"/>
                    </a:lnTo>
                    <a:lnTo>
                      <a:pt x="242" y="90"/>
                    </a:lnTo>
                    <a:lnTo>
                      <a:pt x="245" y="66"/>
                    </a:lnTo>
                    <a:lnTo>
                      <a:pt x="249" y="44"/>
                    </a:lnTo>
                    <a:lnTo>
                      <a:pt x="252" y="22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5" name="Freeform 26">
                <a:extLst>
                  <a:ext uri="{FF2B5EF4-FFF2-40B4-BE49-F238E27FC236}">
                    <a16:creationId xmlns:a16="http://schemas.microsoft.com/office/drawing/2014/main" id="{E9662F1B-0553-4C14-B9FE-D0F1874D23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" y="1540"/>
                <a:ext cx="234" cy="88"/>
              </a:xfrm>
              <a:custGeom>
                <a:avLst/>
                <a:gdLst>
                  <a:gd name="T0" fmla="*/ 234 w 234"/>
                  <a:gd name="T1" fmla="*/ 0 h 88"/>
                  <a:gd name="T2" fmla="*/ 221 w 234"/>
                  <a:gd name="T3" fmla="*/ 0 h 88"/>
                  <a:gd name="T4" fmla="*/ 209 w 234"/>
                  <a:gd name="T5" fmla="*/ 4 h 88"/>
                  <a:gd name="T6" fmla="*/ 0 w 234"/>
                  <a:gd name="T7" fmla="*/ 88 h 8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4" h="88">
                    <a:moveTo>
                      <a:pt x="234" y="0"/>
                    </a:moveTo>
                    <a:lnTo>
                      <a:pt x="221" y="0"/>
                    </a:lnTo>
                    <a:lnTo>
                      <a:pt x="209" y="4"/>
                    </a:lnTo>
                    <a:lnTo>
                      <a:pt x="0" y="8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6" name="Freeform 27">
                <a:extLst>
                  <a:ext uri="{FF2B5EF4-FFF2-40B4-BE49-F238E27FC236}">
                    <a16:creationId xmlns:a16="http://schemas.microsoft.com/office/drawing/2014/main" id="{5891BD4C-F0A2-4647-973B-858535CF84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7" name="Freeform 28">
                <a:extLst>
                  <a:ext uri="{FF2B5EF4-FFF2-40B4-BE49-F238E27FC236}">
                    <a16:creationId xmlns:a16="http://schemas.microsoft.com/office/drawing/2014/main" id="{747DC36A-D454-4E40-95BB-56C8B11477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8" name="Freeform 29">
                <a:extLst>
                  <a:ext uri="{FF2B5EF4-FFF2-40B4-BE49-F238E27FC236}">
                    <a16:creationId xmlns:a16="http://schemas.microsoft.com/office/drawing/2014/main" id="{414DFA03-6221-41CC-A61B-537F7D12ED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" y="1795"/>
                <a:ext cx="3422" cy="717"/>
              </a:xfrm>
              <a:custGeom>
                <a:avLst/>
                <a:gdLst>
                  <a:gd name="T0" fmla="*/ 3422 w 3422"/>
                  <a:gd name="T1" fmla="*/ 565 h 717"/>
                  <a:gd name="T2" fmla="*/ 3416 w 3422"/>
                  <a:gd name="T3" fmla="*/ 585 h 717"/>
                  <a:gd name="T4" fmla="*/ 3410 w 3422"/>
                  <a:gd name="T5" fmla="*/ 605 h 717"/>
                  <a:gd name="T6" fmla="*/ 3402 w 3422"/>
                  <a:gd name="T7" fmla="*/ 626 h 717"/>
                  <a:gd name="T8" fmla="*/ 3394 w 3422"/>
                  <a:gd name="T9" fmla="*/ 646 h 717"/>
                  <a:gd name="T10" fmla="*/ 3383 w 3422"/>
                  <a:gd name="T11" fmla="*/ 663 h 717"/>
                  <a:gd name="T12" fmla="*/ 3372 w 3422"/>
                  <a:gd name="T13" fmla="*/ 678 h 717"/>
                  <a:gd name="T14" fmla="*/ 3367 w 3422"/>
                  <a:gd name="T15" fmla="*/ 685 h 717"/>
                  <a:gd name="T16" fmla="*/ 3360 w 3422"/>
                  <a:gd name="T17" fmla="*/ 692 h 717"/>
                  <a:gd name="T18" fmla="*/ 3353 w 3422"/>
                  <a:gd name="T19" fmla="*/ 697 h 717"/>
                  <a:gd name="T20" fmla="*/ 3346 w 3422"/>
                  <a:gd name="T21" fmla="*/ 700 h 717"/>
                  <a:gd name="T22" fmla="*/ 3323 w 3422"/>
                  <a:gd name="T23" fmla="*/ 707 h 717"/>
                  <a:gd name="T24" fmla="*/ 3299 w 3422"/>
                  <a:gd name="T25" fmla="*/ 712 h 717"/>
                  <a:gd name="T26" fmla="*/ 3274 w 3422"/>
                  <a:gd name="T27" fmla="*/ 715 h 717"/>
                  <a:gd name="T28" fmla="*/ 3247 w 3422"/>
                  <a:gd name="T29" fmla="*/ 717 h 717"/>
                  <a:gd name="T30" fmla="*/ 3218 w 3422"/>
                  <a:gd name="T31" fmla="*/ 717 h 717"/>
                  <a:gd name="T32" fmla="*/ 3188 w 3422"/>
                  <a:gd name="T33" fmla="*/ 717 h 717"/>
                  <a:gd name="T34" fmla="*/ 3157 w 3422"/>
                  <a:gd name="T35" fmla="*/ 717 h 717"/>
                  <a:gd name="T36" fmla="*/ 3127 w 3422"/>
                  <a:gd name="T37" fmla="*/ 714 h 717"/>
                  <a:gd name="T38" fmla="*/ 3061 w 3422"/>
                  <a:gd name="T39" fmla="*/ 709 h 717"/>
                  <a:gd name="T40" fmla="*/ 2995 w 3422"/>
                  <a:gd name="T41" fmla="*/ 700 h 717"/>
                  <a:gd name="T42" fmla="*/ 2926 w 3422"/>
                  <a:gd name="T43" fmla="*/ 690 h 717"/>
                  <a:gd name="T44" fmla="*/ 2857 w 3422"/>
                  <a:gd name="T45" fmla="*/ 680 h 717"/>
                  <a:gd name="T46" fmla="*/ 2784 w 3422"/>
                  <a:gd name="T47" fmla="*/ 666 h 717"/>
                  <a:gd name="T48" fmla="*/ 2713 w 3422"/>
                  <a:gd name="T49" fmla="*/ 653 h 717"/>
                  <a:gd name="T50" fmla="*/ 2644 w 3422"/>
                  <a:gd name="T51" fmla="*/ 638 h 717"/>
                  <a:gd name="T52" fmla="*/ 2573 w 3422"/>
                  <a:gd name="T53" fmla="*/ 622 h 717"/>
                  <a:gd name="T54" fmla="*/ 2504 w 3422"/>
                  <a:gd name="T55" fmla="*/ 607 h 717"/>
                  <a:gd name="T56" fmla="*/ 2436 w 3422"/>
                  <a:gd name="T57" fmla="*/ 592 h 717"/>
                  <a:gd name="T58" fmla="*/ 2367 w 3422"/>
                  <a:gd name="T59" fmla="*/ 577 h 717"/>
                  <a:gd name="T60" fmla="*/ 2296 w 3422"/>
                  <a:gd name="T61" fmla="*/ 563 h 717"/>
                  <a:gd name="T62" fmla="*/ 1427 w 3422"/>
                  <a:gd name="T63" fmla="*/ 357 h 717"/>
                  <a:gd name="T64" fmla="*/ 0 w 3422"/>
                  <a:gd name="T65" fmla="*/ 9 h 717"/>
                  <a:gd name="T66" fmla="*/ 0 w 3422"/>
                  <a:gd name="T67" fmla="*/ 0 h 717"/>
                  <a:gd name="T68" fmla="*/ 2375 w 3422"/>
                  <a:gd name="T69" fmla="*/ 499 h 717"/>
                  <a:gd name="T70" fmla="*/ 2387 w 3422"/>
                  <a:gd name="T71" fmla="*/ 502 h 717"/>
                  <a:gd name="T72" fmla="*/ 2391 w 3422"/>
                  <a:gd name="T73" fmla="*/ 504 h 717"/>
                  <a:gd name="T74" fmla="*/ 2391 w 3422"/>
                  <a:gd name="T75" fmla="*/ 506 h 717"/>
                  <a:gd name="T76" fmla="*/ 2387 w 3422"/>
                  <a:gd name="T77" fmla="*/ 507 h 717"/>
                  <a:gd name="T78" fmla="*/ 2384 w 3422"/>
                  <a:gd name="T79" fmla="*/ 507 h 717"/>
                  <a:gd name="T80" fmla="*/ 2384 w 3422"/>
                  <a:gd name="T81" fmla="*/ 509 h 717"/>
                  <a:gd name="T82" fmla="*/ 2387 w 3422"/>
                  <a:gd name="T83" fmla="*/ 511 h 717"/>
                  <a:gd name="T84" fmla="*/ 2399 w 3422"/>
                  <a:gd name="T85" fmla="*/ 512 h 717"/>
                  <a:gd name="T86" fmla="*/ 2487 w 3422"/>
                  <a:gd name="T87" fmla="*/ 524 h 717"/>
                  <a:gd name="T88" fmla="*/ 2600 w 3422"/>
                  <a:gd name="T89" fmla="*/ 536 h 717"/>
                  <a:gd name="T90" fmla="*/ 2722 w 3422"/>
                  <a:gd name="T91" fmla="*/ 546 h 717"/>
                  <a:gd name="T92" fmla="*/ 2847 w 3422"/>
                  <a:gd name="T93" fmla="*/ 555 h 717"/>
                  <a:gd name="T94" fmla="*/ 2971 w 3422"/>
                  <a:gd name="T95" fmla="*/ 560 h 717"/>
                  <a:gd name="T96" fmla="*/ 3034 w 3422"/>
                  <a:gd name="T97" fmla="*/ 561 h 717"/>
                  <a:gd name="T98" fmla="*/ 3095 w 3422"/>
                  <a:gd name="T99" fmla="*/ 561 h 717"/>
                  <a:gd name="T100" fmla="*/ 3152 w 3422"/>
                  <a:gd name="T101" fmla="*/ 561 h 717"/>
                  <a:gd name="T102" fmla="*/ 3210 w 3422"/>
                  <a:gd name="T103" fmla="*/ 560 h 717"/>
                  <a:gd name="T104" fmla="*/ 3264 w 3422"/>
                  <a:gd name="T105" fmla="*/ 556 h 717"/>
                  <a:gd name="T106" fmla="*/ 3314 w 3422"/>
                  <a:gd name="T107" fmla="*/ 553 h 717"/>
                  <a:gd name="T108" fmla="*/ 3361 w 3422"/>
                  <a:gd name="T109" fmla="*/ 548 h 717"/>
                  <a:gd name="T110" fmla="*/ 3404 w 3422"/>
                  <a:gd name="T111" fmla="*/ 540 h 717"/>
                  <a:gd name="T112" fmla="*/ 3407 w 3422"/>
                  <a:gd name="T113" fmla="*/ 546 h 717"/>
                  <a:gd name="T114" fmla="*/ 3410 w 3422"/>
                  <a:gd name="T115" fmla="*/ 553 h 717"/>
                  <a:gd name="T116" fmla="*/ 3416 w 3422"/>
                  <a:gd name="T117" fmla="*/ 560 h 717"/>
                  <a:gd name="T118" fmla="*/ 3422 w 3422"/>
                  <a:gd name="T119" fmla="*/ 565 h 71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22" h="717">
                    <a:moveTo>
                      <a:pt x="3422" y="565"/>
                    </a:moveTo>
                    <a:lnTo>
                      <a:pt x="3416" y="585"/>
                    </a:lnTo>
                    <a:lnTo>
                      <a:pt x="3410" y="605"/>
                    </a:lnTo>
                    <a:lnTo>
                      <a:pt x="3402" y="626"/>
                    </a:lnTo>
                    <a:lnTo>
                      <a:pt x="3394" y="646"/>
                    </a:lnTo>
                    <a:lnTo>
                      <a:pt x="3383" y="663"/>
                    </a:lnTo>
                    <a:lnTo>
                      <a:pt x="3372" y="678"/>
                    </a:lnTo>
                    <a:lnTo>
                      <a:pt x="3367" y="685"/>
                    </a:lnTo>
                    <a:lnTo>
                      <a:pt x="3360" y="692"/>
                    </a:lnTo>
                    <a:lnTo>
                      <a:pt x="3353" y="697"/>
                    </a:lnTo>
                    <a:lnTo>
                      <a:pt x="3346" y="700"/>
                    </a:lnTo>
                    <a:lnTo>
                      <a:pt x="3323" y="707"/>
                    </a:lnTo>
                    <a:lnTo>
                      <a:pt x="3299" y="712"/>
                    </a:lnTo>
                    <a:lnTo>
                      <a:pt x="3274" y="715"/>
                    </a:lnTo>
                    <a:lnTo>
                      <a:pt x="3247" y="717"/>
                    </a:lnTo>
                    <a:lnTo>
                      <a:pt x="3218" y="717"/>
                    </a:lnTo>
                    <a:lnTo>
                      <a:pt x="3188" y="717"/>
                    </a:lnTo>
                    <a:lnTo>
                      <a:pt x="3157" y="717"/>
                    </a:lnTo>
                    <a:lnTo>
                      <a:pt x="3127" y="714"/>
                    </a:lnTo>
                    <a:lnTo>
                      <a:pt x="3061" y="709"/>
                    </a:lnTo>
                    <a:lnTo>
                      <a:pt x="2995" y="700"/>
                    </a:lnTo>
                    <a:lnTo>
                      <a:pt x="2926" y="690"/>
                    </a:lnTo>
                    <a:lnTo>
                      <a:pt x="2857" y="680"/>
                    </a:lnTo>
                    <a:lnTo>
                      <a:pt x="2784" y="666"/>
                    </a:lnTo>
                    <a:lnTo>
                      <a:pt x="2713" y="653"/>
                    </a:lnTo>
                    <a:lnTo>
                      <a:pt x="2644" y="638"/>
                    </a:lnTo>
                    <a:lnTo>
                      <a:pt x="2573" y="622"/>
                    </a:lnTo>
                    <a:lnTo>
                      <a:pt x="2504" y="607"/>
                    </a:lnTo>
                    <a:lnTo>
                      <a:pt x="2436" y="592"/>
                    </a:lnTo>
                    <a:lnTo>
                      <a:pt x="2367" y="577"/>
                    </a:lnTo>
                    <a:lnTo>
                      <a:pt x="2296" y="563"/>
                    </a:lnTo>
                    <a:lnTo>
                      <a:pt x="1427" y="357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2375" y="499"/>
                    </a:lnTo>
                    <a:lnTo>
                      <a:pt x="2387" y="502"/>
                    </a:lnTo>
                    <a:lnTo>
                      <a:pt x="2391" y="504"/>
                    </a:lnTo>
                    <a:lnTo>
                      <a:pt x="2391" y="506"/>
                    </a:lnTo>
                    <a:lnTo>
                      <a:pt x="2387" y="507"/>
                    </a:lnTo>
                    <a:lnTo>
                      <a:pt x="2384" y="507"/>
                    </a:lnTo>
                    <a:lnTo>
                      <a:pt x="2384" y="509"/>
                    </a:lnTo>
                    <a:lnTo>
                      <a:pt x="2387" y="511"/>
                    </a:lnTo>
                    <a:lnTo>
                      <a:pt x="2399" y="512"/>
                    </a:lnTo>
                    <a:lnTo>
                      <a:pt x="2487" y="524"/>
                    </a:lnTo>
                    <a:lnTo>
                      <a:pt x="2600" y="536"/>
                    </a:lnTo>
                    <a:lnTo>
                      <a:pt x="2722" y="546"/>
                    </a:lnTo>
                    <a:lnTo>
                      <a:pt x="2847" y="555"/>
                    </a:lnTo>
                    <a:lnTo>
                      <a:pt x="2971" y="560"/>
                    </a:lnTo>
                    <a:lnTo>
                      <a:pt x="3034" y="561"/>
                    </a:lnTo>
                    <a:lnTo>
                      <a:pt x="3095" y="561"/>
                    </a:lnTo>
                    <a:lnTo>
                      <a:pt x="3152" y="561"/>
                    </a:lnTo>
                    <a:lnTo>
                      <a:pt x="3210" y="560"/>
                    </a:lnTo>
                    <a:lnTo>
                      <a:pt x="3264" y="556"/>
                    </a:lnTo>
                    <a:lnTo>
                      <a:pt x="3314" y="553"/>
                    </a:lnTo>
                    <a:lnTo>
                      <a:pt x="3361" y="548"/>
                    </a:lnTo>
                    <a:lnTo>
                      <a:pt x="3404" y="540"/>
                    </a:lnTo>
                    <a:lnTo>
                      <a:pt x="3407" y="546"/>
                    </a:lnTo>
                    <a:lnTo>
                      <a:pt x="3410" y="553"/>
                    </a:lnTo>
                    <a:lnTo>
                      <a:pt x="3416" y="560"/>
                    </a:lnTo>
                    <a:lnTo>
                      <a:pt x="3422" y="565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29" name="Freeform 30">
                <a:extLst>
                  <a:ext uri="{FF2B5EF4-FFF2-40B4-BE49-F238E27FC236}">
                    <a16:creationId xmlns:a16="http://schemas.microsoft.com/office/drawing/2014/main" id="{BD815927-ECEE-4B92-9E70-473BED8281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" y="1802"/>
                <a:ext cx="3431" cy="742"/>
              </a:xfrm>
              <a:custGeom>
                <a:avLst/>
                <a:gdLst>
                  <a:gd name="T0" fmla="*/ 3427 w 3431"/>
                  <a:gd name="T1" fmla="*/ 561 h 742"/>
                  <a:gd name="T2" fmla="*/ 3426 w 3431"/>
                  <a:gd name="T3" fmla="*/ 566 h 742"/>
                  <a:gd name="T4" fmla="*/ 3419 w 3431"/>
                  <a:gd name="T5" fmla="*/ 575 h 742"/>
                  <a:gd name="T6" fmla="*/ 3416 w 3431"/>
                  <a:gd name="T7" fmla="*/ 587 h 742"/>
                  <a:gd name="T8" fmla="*/ 3417 w 3431"/>
                  <a:gd name="T9" fmla="*/ 600 h 742"/>
                  <a:gd name="T10" fmla="*/ 3414 w 3431"/>
                  <a:gd name="T11" fmla="*/ 627 h 742"/>
                  <a:gd name="T12" fmla="*/ 3400 w 3431"/>
                  <a:gd name="T13" fmla="*/ 663 h 742"/>
                  <a:gd name="T14" fmla="*/ 3382 w 3431"/>
                  <a:gd name="T15" fmla="*/ 693 h 742"/>
                  <a:gd name="T16" fmla="*/ 3360 w 3431"/>
                  <a:gd name="T17" fmla="*/ 717 h 742"/>
                  <a:gd name="T18" fmla="*/ 3323 w 3431"/>
                  <a:gd name="T19" fmla="*/ 730 h 742"/>
                  <a:gd name="T20" fmla="*/ 3274 w 3431"/>
                  <a:gd name="T21" fmla="*/ 739 h 742"/>
                  <a:gd name="T22" fmla="*/ 3218 w 3431"/>
                  <a:gd name="T23" fmla="*/ 742 h 742"/>
                  <a:gd name="T24" fmla="*/ 3157 w 3431"/>
                  <a:gd name="T25" fmla="*/ 740 h 742"/>
                  <a:gd name="T26" fmla="*/ 3061 w 3431"/>
                  <a:gd name="T27" fmla="*/ 732 h 742"/>
                  <a:gd name="T28" fmla="*/ 2926 w 3431"/>
                  <a:gd name="T29" fmla="*/ 715 h 742"/>
                  <a:gd name="T30" fmla="*/ 2784 w 3431"/>
                  <a:gd name="T31" fmla="*/ 691 h 742"/>
                  <a:gd name="T32" fmla="*/ 2644 w 3431"/>
                  <a:gd name="T33" fmla="*/ 663 h 742"/>
                  <a:gd name="T34" fmla="*/ 2504 w 3431"/>
                  <a:gd name="T35" fmla="*/ 632 h 742"/>
                  <a:gd name="T36" fmla="*/ 2367 w 3431"/>
                  <a:gd name="T37" fmla="*/ 602 h 742"/>
                  <a:gd name="T38" fmla="*/ 1427 w 3431"/>
                  <a:gd name="T39" fmla="*/ 382 h 742"/>
                  <a:gd name="T40" fmla="*/ 0 w 3431"/>
                  <a:gd name="T41" fmla="*/ 0 h 742"/>
                  <a:gd name="T42" fmla="*/ 2408 w 3431"/>
                  <a:gd name="T43" fmla="*/ 529 h 742"/>
                  <a:gd name="T44" fmla="*/ 2472 w 3431"/>
                  <a:gd name="T45" fmla="*/ 538 h 742"/>
                  <a:gd name="T46" fmla="*/ 2505 w 3431"/>
                  <a:gd name="T47" fmla="*/ 539 h 742"/>
                  <a:gd name="T48" fmla="*/ 2514 w 3431"/>
                  <a:gd name="T49" fmla="*/ 536 h 742"/>
                  <a:gd name="T50" fmla="*/ 2585 w 3431"/>
                  <a:gd name="T51" fmla="*/ 543 h 742"/>
                  <a:gd name="T52" fmla="*/ 2590 w 3431"/>
                  <a:gd name="T53" fmla="*/ 553 h 742"/>
                  <a:gd name="T54" fmla="*/ 2806 w 3431"/>
                  <a:gd name="T55" fmla="*/ 573 h 742"/>
                  <a:gd name="T56" fmla="*/ 3015 w 3431"/>
                  <a:gd name="T57" fmla="*/ 582 h 742"/>
                  <a:gd name="T58" fmla="*/ 3115 w 3431"/>
                  <a:gd name="T59" fmla="*/ 582 h 742"/>
                  <a:gd name="T60" fmla="*/ 3210 w 3431"/>
                  <a:gd name="T61" fmla="*/ 576 h 742"/>
                  <a:gd name="T62" fmla="*/ 3301 w 3431"/>
                  <a:gd name="T63" fmla="*/ 568 h 742"/>
                  <a:gd name="T64" fmla="*/ 3385 w 3431"/>
                  <a:gd name="T65" fmla="*/ 554 h 742"/>
                  <a:gd name="T66" fmla="*/ 3405 w 3431"/>
                  <a:gd name="T67" fmla="*/ 560 h 742"/>
                  <a:gd name="T68" fmla="*/ 3424 w 3431"/>
                  <a:gd name="T69" fmla="*/ 558 h 7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431" h="742">
                    <a:moveTo>
                      <a:pt x="3424" y="558"/>
                    </a:moveTo>
                    <a:lnTo>
                      <a:pt x="3427" y="561"/>
                    </a:lnTo>
                    <a:lnTo>
                      <a:pt x="3431" y="563"/>
                    </a:lnTo>
                    <a:lnTo>
                      <a:pt x="3426" y="566"/>
                    </a:lnTo>
                    <a:lnTo>
                      <a:pt x="3422" y="570"/>
                    </a:lnTo>
                    <a:lnTo>
                      <a:pt x="3419" y="575"/>
                    </a:lnTo>
                    <a:lnTo>
                      <a:pt x="3416" y="582"/>
                    </a:lnTo>
                    <a:lnTo>
                      <a:pt x="3416" y="587"/>
                    </a:lnTo>
                    <a:lnTo>
                      <a:pt x="3416" y="593"/>
                    </a:lnTo>
                    <a:lnTo>
                      <a:pt x="3417" y="600"/>
                    </a:lnTo>
                    <a:lnTo>
                      <a:pt x="3419" y="607"/>
                    </a:lnTo>
                    <a:lnTo>
                      <a:pt x="3414" y="627"/>
                    </a:lnTo>
                    <a:lnTo>
                      <a:pt x="3407" y="646"/>
                    </a:lnTo>
                    <a:lnTo>
                      <a:pt x="3400" y="663"/>
                    </a:lnTo>
                    <a:lnTo>
                      <a:pt x="3392" y="680"/>
                    </a:lnTo>
                    <a:lnTo>
                      <a:pt x="3382" y="693"/>
                    </a:lnTo>
                    <a:lnTo>
                      <a:pt x="3372" y="707"/>
                    </a:lnTo>
                    <a:lnTo>
                      <a:pt x="3360" y="717"/>
                    </a:lnTo>
                    <a:lnTo>
                      <a:pt x="3346" y="725"/>
                    </a:lnTo>
                    <a:lnTo>
                      <a:pt x="3323" y="730"/>
                    </a:lnTo>
                    <a:lnTo>
                      <a:pt x="3299" y="735"/>
                    </a:lnTo>
                    <a:lnTo>
                      <a:pt x="3274" y="739"/>
                    </a:lnTo>
                    <a:lnTo>
                      <a:pt x="3247" y="740"/>
                    </a:lnTo>
                    <a:lnTo>
                      <a:pt x="3218" y="742"/>
                    </a:lnTo>
                    <a:lnTo>
                      <a:pt x="3188" y="742"/>
                    </a:lnTo>
                    <a:lnTo>
                      <a:pt x="3157" y="740"/>
                    </a:lnTo>
                    <a:lnTo>
                      <a:pt x="3127" y="739"/>
                    </a:lnTo>
                    <a:lnTo>
                      <a:pt x="3061" y="732"/>
                    </a:lnTo>
                    <a:lnTo>
                      <a:pt x="2995" y="725"/>
                    </a:lnTo>
                    <a:lnTo>
                      <a:pt x="2926" y="715"/>
                    </a:lnTo>
                    <a:lnTo>
                      <a:pt x="2857" y="705"/>
                    </a:lnTo>
                    <a:lnTo>
                      <a:pt x="2784" y="691"/>
                    </a:lnTo>
                    <a:lnTo>
                      <a:pt x="2713" y="678"/>
                    </a:lnTo>
                    <a:lnTo>
                      <a:pt x="2644" y="663"/>
                    </a:lnTo>
                    <a:lnTo>
                      <a:pt x="2573" y="647"/>
                    </a:lnTo>
                    <a:lnTo>
                      <a:pt x="2504" y="632"/>
                    </a:lnTo>
                    <a:lnTo>
                      <a:pt x="2436" y="617"/>
                    </a:lnTo>
                    <a:lnTo>
                      <a:pt x="2367" y="602"/>
                    </a:lnTo>
                    <a:lnTo>
                      <a:pt x="2296" y="587"/>
                    </a:lnTo>
                    <a:lnTo>
                      <a:pt x="1427" y="382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2375" y="524"/>
                    </a:lnTo>
                    <a:lnTo>
                      <a:pt x="2408" y="529"/>
                    </a:lnTo>
                    <a:lnTo>
                      <a:pt x="2440" y="533"/>
                    </a:lnTo>
                    <a:lnTo>
                      <a:pt x="2472" y="538"/>
                    </a:lnTo>
                    <a:lnTo>
                      <a:pt x="2504" y="541"/>
                    </a:lnTo>
                    <a:lnTo>
                      <a:pt x="2505" y="539"/>
                    </a:lnTo>
                    <a:lnTo>
                      <a:pt x="2509" y="538"/>
                    </a:lnTo>
                    <a:lnTo>
                      <a:pt x="2514" y="536"/>
                    </a:lnTo>
                    <a:lnTo>
                      <a:pt x="2519" y="536"/>
                    </a:lnTo>
                    <a:lnTo>
                      <a:pt x="2585" y="543"/>
                    </a:lnTo>
                    <a:lnTo>
                      <a:pt x="2588" y="546"/>
                    </a:lnTo>
                    <a:lnTo>
                      <a:pt x="2590" y="553"/>
                    </a:lnTo>
                    <a:lnTo>
                      <a:pt x="2700" y="563"/>
                    </a:lnTo>
                    <a:lnTo>
                      <a:pt x="2806" y="573"/>
                    </a:lnTo>
                    <a:lnTo>
                      <a:pt x="2912" y="578"/>
                    </a:lnTo>
                    <a:lnTo>
                      <a:pt x="3015" y="582"/>
                    </a:lnTo>
                    <a:lnTo>
                      <a:pt x="3066" y="582"/>
                    </a:lnTo>
                    <a:lnTo>
                      <a:pt x="3115" y="582"/>
                    </a:lnTo>
                    <a:lnTo>
                      <a:pt x="3162" y="580"/>
                    </a:lnTo>
                    <a:lnTo>
                      <a:pt x="3210" y="576"/>
                    </a:lnTo>
                    <a:lnTo>
                      <a:pt x="3257" y="573"/>
                    </a:lnTo>
                    <a:lnTo>
                      <a:pt x="3301" y="568"/>
                    </a:lnTo>
                    <a:lnTo>
                      <a:pt x="3345" y="561"/>
                    </a:lnTo>
                    <a:lnTo>
                      <a:pt x="3385" y="554"/>
                    </a:lnTo>
                    <a:lnTo>
                      <a:pt x="3397" y="558"/>
                    </a:lnTo>
                    <a:lnTo>
                      <a:pt x="3405" y="560"/>
                    </a:lnTo>
                    <a:lnTo>
                      <a:pt x="3414" y="560"/>
                    </a:lnTo>
                    <a:lnTo>
                      <a:pt x="3424" y="558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0" name="Freeform 31">
                <a:extLst>
                  <a:ext uri="{FF2B5EF4-FFF2-40B4-BE49-F238E27FC236}">
                    <a16:creationId xmlns:a16="http://schemas.microsoft.com/office/drawing/2014/main" id="{74A03F48-7E39-41F6-8D62-4722282062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003"/>
              </a:xfrm>
              <a:custGeom>
                <a:avLst/>
                <a:gdLst>
                  <a:gd name="T0" fmla="*/ 0 w 3458"/>
                  <a:gd name="T1" fmla="*/ 7 h 1003"/>
                  <a:gd name="T2" fmla="*/ 11 w 3458"/>
                  <a:gd name="T3" fmla="*/ 0 h 1003"/>
                  <a:gd name="T4" fmla="*/ 132 w 3458"/>
                  <a:gd name="T5" fmla="*/ 12 h 1003"/>
                  <a:gd name="T6" fmla="*/ 188 w 3458"/>
                  <a:gd name="T7" fmla="*/ 27 h 1003"/>
                  <a:gd name="T8" fmla="*/ 463 w 3458"/>
                  <a:gd name="T9" fmla="*/ 337 h 1003"/>
                  <a:gd name="T10" fmla="*/ 493 w 3458"/>
                  <a:gd name="T11" fmla="*/ 364 h 1003"/>
                  <a:gd name="T12" fmla="*/ 521 w 3458"/>
                  <a:gd name="T13" fmla="*/ 372 h 1003"/>
                  <a:gd name="T14" fmla="*/ 666 w 3458"/>
                  <a:gd name="T15" fmla="*/ 384 h 1003"/>
                  <a:gd name="T16" fmla="*/ 884 w 3458"/>
                  <a:gd name="T17" fmla="*/ 396 h 1003"/>
                  <a:gd name="T18" fmla="*/ 1140 w 3458"/>
                  <a:gd name="T19" fmla="*/ 408 h 1003"/>
                  <a:gd name="T20" fmla="*/ 1405 w 3458"/>
                  <a:gd name="T21" fmla="*/ 416 h 1003"/>
                  <a:gd name="T22" fmla="*/ 1647 w 3458"/>
                  <a:gd name="T23" fmla="*/ 421 h 1003"/>
                  <a:gd name="T24" fmla="*/ 1711 w 3458"/>
                  <a:gd name="T25" fmla="*/ 442 h 1003"/>
                  <a:gd name="T26" fmla="*/ 1741 w 3458"/>
                  <a:gd name="T27" fmla="*/ 491 h 1003"/>
                  <a:gd name="T28" fmla="*/ 1824 w 3458"/>
                  <a:gd name="T29" fmla="*/ 583 h 1003"/>
                  <a:gd name="T30" fmla="*/ 1918 w 3458"/>
                  <a:gd name="T31" fmla="*/ 670 h 1003"/>
                  <a:gd name="T32" fmla="*/ 1976 w 3458"/>
                  <a:gd name="T33" fmla="*/ 714 h 1003"/>
                  <a:gd name="T34" fmla="*/ 2452 w 3458"/>
                  <a:gd name="T35" fmla="*/ 793 h 1003"/>
                  <a:gd name="T36" fmla="*/ 2533 w 3458"/>
                  <a:gd name="T37" fmla="*/ 791 h 1003"/>
                  <a:gd name="T38" fmla="*/ 2602 w 3458"/>
                  <a:gd name="T39" fmla="*/ 781 h 1003"/>
                  <a:gd name="T40" fmla="*/ 2661 w 3458"/>
                  <a:gd name="T41" fmla="*/ 761 h 1003"/>
                  <a:gd name="T42" fmla="*/ 2710 w 3458"/>
                  <a:gd name="T43" fmla="*/ 732 h 1003"/>
                  <a:gd name="T44" fmla="*/ 2747 w 3458"/>
                  <a:gd name="T45" fmla="*/ 693 h 1003"/>
                  <a:gd name="T46" fmla="*/ 2783 w 3458"/>
                  <a:gd name="T47" fmla="*/ 683 h 1003"/>
                  <a:gd name="T48" fmla="*/ 3109 w 3458"/>
                  <a:gd name="T49" fmla="*/ 759 h 1003"/>
                  <a:gd name="T50" fmla="*/ 3274 w 3458"/>
                  <a:gd name="T51" fmla="*/ 812 h 1003"/>
                  <a:gd name="T52" fmla="*/ 3374 w 3458"/>
                  <a:gd name="T53" fmla="*/ 854 h 1003"/>
                  <a:gd name="T54" fmla="*/ 3458 w 3458"/>
                  <a:gd name="T55" fmla="*/ 896 h 1003"/>
                  <a:gd name="T56" fmla="*/ 3428 w 3458"/>
                  <a:gd name="T57" fmla="*/ 928 h 1003"/>
                  <a:gd name="T58" fmla="*/ 3411 w 3458"/>
                  <a:gd name="T59" fmla="*/ 967 h 1003"/>
                  <a:gd name="T60" fmla="*/ 3403 w 3458"/>
                  <a:gd name="T61" fmla="*/ 1003 h 1003"/>
                  <a:gd name="T62" fmla="*/ 3296 w 3458"/>
                  <a:gd name="T63" fmla="*/ 999 h 1003"/>
                  <a:gd name="T64" fmla="*/ 3203 w 3458"/>
                  <a:gd name="T65" fmla="*/ 986 h 1003"/>
                  <a:gd name="T66" fmla="*/ 3036 w 3458"/>
                  <a:gd name="T67" fmla="*/ 962 h 1003"/>
                  <a:gd name="T68" fmla="*/ 2839 w 3458"/>
                  <a:gd name="T69" fmla="*/ 930 h 1003"/>
                  <a:gd name="T70" fmla="*/ 2619 w 3458"/>
                  <a:gd name="T71" fmla="*/ 889 h 1003"/>
                  <a:gd name="T72" fmla="*/ 2378 w 3458"/>
                  <a:gd name="T73" fmla="*/ 840 h 1003"/>
                  <a:gd name="T74" fmla="*/ 2116 w 3458"/>
                  <a:gd name="T75" fmla="*/ 785 h 1003"/>
                  <a:gd name="T76" fmla="*/ 569 w 3458"/>
                  <a:gd name="T77" fmla="*/ 430 h 1003"/>
                  <a:gd name="T78" fmla="*/ 510 w 3458"/>
                  <a:gd name="T79" fmla="*/ 409 h 1003"/>
                  <a:gd name="T80" fmla="*/ 456 w 3458"/>
                  <a:gd name="T81" fmla="*/ 379 h 1003"/>
                  <a:gd name="T82" fmla="*/ 392 w 3458"/>
                  <a:gd name="T83" fmla="*/ 323 h 1003"/>
                  <a:gd name="T84" fmla="*/ 301 w 3458"/>
                  <a:gd name="T85" fmla="*/ 224 h 1003"/>
                  <a:gd name="T86" fmla="*/ 223 w 3458"/>
                  <a:gd name="T87" fmla="*/ 142 h 1003"/>
                  <a:gd name="T88" fmla="*/ 171 w 3458"/>
                  <a:gd name="T89" fmla="*/ 100 h 1003"/>
                  <a:gd name="T90" fmla="*/ 114 w 3458"/>
                  <a:gd name="T91" fmla="*/ 66 h 1003"/>
                  <a:gd name="T92" fmla="*/ 49 w 3458"/>
                  <a:gd name="T93" fmla="*/ 46 h 100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3458" h="1003">
                    <a:moveTo>
                      <a:pt x="0" y="39"/>
                    </a:moveTo>
                    <a:lnTo>
                      <a:pt x="0" y="12"/>
                    </a:lnTo>
                    <a:lnTo>
                      <a:pt x="0" y="7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51" y="4"/>
                    </a:lnTo>
                    <a:lnTo>
                      <a:pt x="92" y="7"/>
                    </a:lnTo>
                    <a:lnTo>
                      <a:pt x="132" y="12"/>
                    </a:lnTo>
                    <a:lnTo>
                      <a:pt x="173" y="19"/>
                    </a:lnTo>
                    <a:lnTo>
                      <a:pt x="181" y="24"/>
                    </a:lnTo>
                    <a:lnTo>
                      <a:pt x="188" y="27"/>
                    </a:lnTo>
                    <a:lnTo>
                      <a:pt x="195" y="33"/>
                    </a:lnTo>
                    <a:lnTo>
                      <a:pt x="200" y="39"/>
                    </a:lnTo>
                    <a:lnTo>
                      <a:pt x="463" y="337"/>
                    </a:lnTo>
                    <a:lnTo>
                      <a:pt x="475" y="349"/>
                    </a:lnTo>
                    <a:lnTo>
                      <a:pt x="487" y="359"/>
                    </a:lnTo>
                    <a:lnTo>
                      <a:pt x="493" y="364"/>
                    </a:lnTo>
                    <a:lnTo>
                      <a:pt x="502" y="367"/>
                    </a:lnTo>
                    <a:lnTo>
                      <a:pt x="510" y="371"/>
                    </a:lnTo>
                    <a:lnTo>
                      <a:pt x="521" y="372"/>
                    </a:lnTo>
                    <a:lnTo>
                      <a:pt x="559" y="377"/>
                    </a:lnTo>
                    <a:lnTo>
                      <a:pt x="608" y="381"/>
                    </a:lnTo>
                    <a:lnTo>
                      <a:pt x="666" y="384"/>
                    </a:lnTo>
                    <a:lnTo>
                      <a:pt x="732" y="389"/>
                    </a:lnTo>
                    <a:lnTo>
                      <a:pt x="804" y="393"/>
                    </a:lnTo>
                    <a:lnTo>
                      <a:pt x="884" y="396"/>
                    </a:lnTo>
                    <a:lnTo>
                      <a:pt x="966" y="401"/>
                    </a:lnTo>
                    <a:lnTo>
                      <a:pt x="1052" y="404"/>
                    </a:lnTo>
                    <a:lnTo>
                      <a:pt x="1140" y="408"/>
                    </a:lnTo>
                    <a:lnTo>
                      <a:pt x="1230" y="409"/>
                    </a:lnTo>
                    <a:lnTo>
                      <a:pt x="1317" y="413"/>
                    </a:lnTo>
                    <a:lnTo>
                      <a:pt x="1405" y="416"/>
                    </a:lnTo>
                    <a:lnTo>
                      <a:pt x="1490" y="418"/>
                    </a:lnTo>
                    <a:lnTo>
                      <a:pt x="1571" y="420"/>
                    </a:lnTo>
                    <a:lnTo>
                      <a:pt x="1647" y="421"/>
                    </a:lnTo>
                    <a:lnTo>
                      <a:pt x="1716" y="423"/>
                    </a:lnTo>
                    <a:lnTo>
                      <a:pt x="1712" y="431"/>
                    </a:lnTo>
                    <a:lnTo>
                      <a:pt x="1711" y="442"/>
                    </a:lnTo>
                    <a:lnTo>
                      <a:pt x="1712" y="450"/>
                    </a:lnTo>
                    <a:lnTo>
                      <a:pt x="1716" y="458"/>
                    </a:lnTo>
                    <a:lnTo>
                      <a:pt x="1741" y="491"/>
                    </a:lnTo>
                    <a:lnTo>
                      <a:pt x="1767" y="523"/>
                    </a:lnTo>
                    <a:lnTo>
                      <a:pt x="1795" y="553"/>
                    </a:lnTo>
                    <a:lnTo>
                      <a:pt x="1824" y="583"/>
                    </a:lnTo>
                    <a:lnTo>
                      <a:pt x="1854" y="614"/>
                    </a:lnTo>
                    <a:lnTo>
                      <a:pt x="1885" y="643"/>
                    </a:lnTo>
                    <a:lnTo>
                      <a:pt x="1918" y="670"/>
                    </a:lnTo>
                    <a:lnTo>
                      <a:pt x="1952" y="698"/>
                    </a:lnTo>
                    <a:lnTo>
                      <a:pt x="1962" y="707"/>
                    </a:lnTo>
                    <a:lnTo>
                      <a:pt x="1976" y="714"/>
                    </a:lnTo>
                    <a:lnTo>
                      <a:pt x="1991" y="717"/>
                    </a:lnTo>
                    <a:lnTo>
                      <a:pt x="2006" y="722"/>
                    </a:lnTo>
                    <a:lnTo>
                      <a:pt x="2452" y="793"/>
                    </a:lnTo>
                    <a:lnTo>
                      <a:pt x="2481" y="793"/>
                    </a:lnTo>
                    <a:lnTo>
                      <a:pt x="2506" y="793"/>
                    </a:lnTo>
                    <a:lnTo>
                      <a:pt x="2533" y="791"/>
                    </a:lnTo>
                    <a:lnTo>
                      <a:pt x="2557" y="790"/>
                    </a:lnTo>
                    <a:lnTo>
                      <a:pt x="2580" y="786"/>
                    </a:lnTo>
                    <a:lnTo>
                      <a:pt x="2602" y="781"/>
                    </a:lnTo>
                    <a:lnTo>
                      <a:pt x="2624" y="776"/>
                    </a:lnTo>
                    <a:lnTo>
                      <a:pt x="2643" y="769"/>
                    </a:lnTo>
                    <a:lnTo>
                      <a:pt x="2661" y="761"/>
                    </a:lnTo>
                    <a:lnTo>
                      <a:pt x="2680" y="752"/>
                    </a:lnTo>
                    <a:lnTo>
                      <a:pt x="2695" y="742"/>
                    </a:lnTo>
                    <a:lnTo>
                      <a:pt x="2710" y="732"/>
                    </a:lnTo>
                    <a:lnTo>
                      <a:pt x="2724" y="720"/>
                    </a:lnTo>
                    <a:lnTo>
                      <a:pt x="2737" y="707"/>
                    </a:lnTo>
                    <a:lnTo>
                      <a:pt x="2747" y="693"/>
                    </a:lnTo>
                    <a:lnTo>
                      <a:pt x="2759" y="678"/>
                    </a:lnTo>
                    <a:lnTo>
                      <a:pt x="2769" y="680"/>
                    </a:lnTo>
                    <a:lnTo>
                      <a:pt x="2783" y="683"/>
                    </a:lnTo>
                    <a:lnTo>
                      <a:pt x="2903" y="709"/>
                    </a:lnTo>
                    <a:lnTo>
                      <a:pt x="3011" y="734"/>
                    </a:lnTo>
                    <a:lnTo>
                      <a:pt x="3109" y="759"/>
                    </a:lnTo>
                    <a:lnTo>
                      <a:pt x="3195" y="785"/>
                    </a:lnTo>
                    <a:lnTo>
                      <a:pt x="3235" y="798"/>
                    </a:lnTo>
                    <a:lnTo>
                      <a:pt x="3274" y="812"/>
                    </a:lnTo>
                    <a:lnTo>
                      <a:pt x="3310" y="825"/>
                    </a:lnTo>
                    <a:lnTo>
                      <a:pt x="3343" y="840"/>
                    </a:lnTo>
                    <a:lnTo>
                      <a:pt x="3374" y="854"/>
                    </a:lnTo>
                    <a:lnTo>
                      <a:pt x="3404" y="867"/>
                    </a:lnTo>
                    <a:lnTo>
                      <a:pt x="3433" y="881"/>
                    </a:lnTo>
                    <a:lnTo>
                      <a:pt x="3458" y="896"/>
                    </a:lnTo>
                    <a:lnTo>
                      <a:pt x="3446" y="906"/>
                    </a:lnTo>
                    <a:lnTo>
                      <a:pt x="3436" y="916"/>
                    </a:lnTo>
                    <a:lnTo>
                      <a:pt x="3428" y="928"/>
                    </a:lnTo>
                    <a:lnTo>
                      <a:pt x="3421" y="940"/>
                    </a:lnTo>
                    <a:lnTo>
                      <a:pt x="3416" y="954"/>
                    </a:lnTo>
                    <a:lnTo>
                      <a:pt x="3411" y="967"/>
                    </a:lnTo>
                    <a:lnTo>
                      <a:pt x="3408" y="981"/>
                    </a:lnTo>
                    <a:lnTo>
                      <a:pt x="3404" y="994"/>
                    </a:lnTo>
                    <a:lnTo>
                      <a:pt x="3403" y="1003"/>
                    </a:lnTo>
                    <a:lnTo>
                      <a:pt x="3328" y="996"/>
                    </a:lnTo>
                    <a:lnTo>
                      <a:pt x="3315" y="997"/>
                    </a:lnTo>
                    <a:lnTo>
                      <a:pt x="3296" y="999"/>
                    </a:lnTo>
                    <a:lnTo>
                      <a:pt x="3276" y="997"/>
                    </a:lnTo>
                    <a:lnTo>
                      <a:pt x="3252" y="994"/>
                    </a:lnTo>
                    <a:lnTo>
                      <a:pt x="3203" y="986"/>
                    </a:lnTo>
                    <a:lnTo>
                      <a:pt x="3153" y="979"/>
                    </a:lnTo>
                    <a:lnTo>
                      <a:pt x="3095" y="970"/>
                    </a:lnTo>
                    <a:lnTo>
                      <a:pt x="3036" y="962"/>
                    </a:lnTo>
                    <a:lnTo>
                      <a:pt x="2972" y="952"/>
                    </a:lnTo>
                    <a:lnTo>
                      <a:pt x="2906" y="942"/>
                    </a:lnTo>
                    <a:lnTo>
                      <a:pt x="2839" y="930"/>
                    </a:lnTo>
                    <a:lnTo>
                      <a:pt x="2768" y="918"/>
                    </a:lnTo>
                    <a:lnTo>
                      <a:pt x="2693" y="903"/>
                    </a:lnTo>
                    <a:lnTo>
                      <a:pt x="2619" y="889"/>
                    </a:lnTo>
                    <a:lnTo>
                      <a:pt x="2540" y="874"/>
                    </a:lnTo>
                    <a:lnTo>
                      <a:pt x="2460" y="857"/>
                    </a:lnTo>
                    <a:lnTo>
                      <a:pt x="2378" y="840"/>
                    </a:lnTo>
                    <a:lnTo>
                      <a:pt x="2292" y="822"/>
                    </a:lnTo>
                    <a:lnTo>
                      <a:pt x="2206" y="803"/>
                    </a:lnTo>
                    <a:lnTo>
                      <a:pt x="2116" y="785"/>
                    </a:lnTo>
                    <a:lnTo>
                      <a:pt x="2025" y="764"/>
                    </a:lnTo>
                    <a:lnTo>
                      <a:pt x="1932" y="742"/>
                    </a:lnTo>
                    <a:lnTo>
                      <a:pt x="569" y="430"/>
                    </a:lnTo>
                    <a:lnTo>
                      <a:pt x="549" y="425"/>
                    </a:lnTo>
                    <a:lnTo>
                      <a:pt x="529" y="418"/>
                    </a:lnTo>
                    <a:lnTo>
                      <a:pt x="510" y="409"/>
                    </a:lnTo>
                    <a:lnTo>
                      <a:pt x="492" y="401"/>
                    </a:lnTo>
                    <a:lnTo>
                      <a:pt x="473" y="391"/>
                    </a:lnTo>
                    <a:lnTo>
                      <a:pt x="456" y="379"/>
                    </a:lnTo>
                    <a:lnTo>
                      <a:pt x="439" y="365"/>
                    </a:lnTo>
                    <a:lnTo>
                      <a:pt x="423" y="352"/>
                    </a:lnTo>
                    <a:lnTo>
                      <a:pt x="392" y="323"/>
                    </a:lnTo>
                    <a:lnTo>
                      <a:pt x="362" y="291"/>
                    </a:lnTo>
                    <a:lnTo>
                      <a:pt x="331" y="257"/>
                    </a:lnTo>
                    <a:lnTo>
                      <a:pt x="301" y="224"/>
                    </a:lnTo>
                    <a:lnTo>
                      <a:pt x="271" y="190"/>
                    </a:lnTo>
                    <a:lnTo>
                      <a:pt x="240" y="158"/>
                    </a:lnTo>
                    <a:lnTo>
                      <a:pt x="223" y="142"/>
                    </a:lnTo>
                    <a:lnTo>
                      <a:pt x="206" y="127"/>
                    </a:lnTo>
                    <a:lnTo>
                      <a:pt x="190" y="114"/>
                    </a:lnTo>
                    <a:lnTo>
                      <a:pt x="171" y="100"/>
                    </a:lnTo>
                    <a:lnTo>
                      <a:pt x="154" y="88"/>
                    </a:lnTo>
                    <a:lnTo>
                      <a:pt x="134" y="76"/>
                    </a:lnTo>
                    <a:lnTo>
                      <a:pt x="114" y="66"/>
                    </a:lnTo>
                    <a:lnTo>
                      <a:pt x="93" y="58"/>
                    </a:lnTo>
                    <a:lnTo>
                      <a:pt x="71" y="51"/>
                    </a:lnTo>
                    <a:lnTo>
                      <a:pt x="49" y="46"/>
                    </a:lnTo>
                    <a:lnTo>
                      <a:pt x="26" y="4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8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1" name="Freeform 32">
                <a:extLst>
                  <a:ext uri="{FF2B5EF4-FFF2-40B4-BE49-F238E27FC236}">
                    <a16:creationId xmlns:a16="http://schemas.microsoft.com/office/drawing/2014/main" id="{A2C4766E-DDB7-4F6F-B8BF-E950DF3977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4" y="1669"/>
                <a:ext cx="2011" cy="471"/>
              </a:xfrm>
              <a:custGeom>
                <a:avLst/>
                <a:gdLst>
                  <a:gd name="T0" fmla="*/ 72 w 2011"/>
                  <a:gd name="T1" fmla="*/ 3 h 471"/>
                  <a:gd name="T2" fmla="*/ 219 w 2011"/>
                  <a:gd name="T3" fmla="*/ 6 h 471"/>
                  <a:gd name="T4" fmla="*/ 363 w 2011"/>
                  <a:gd name="T5" fmla="*/ 10 h 471"/>
                  <a:gd name="T6" fmla="*/ 494 w 2011"/>
                  <a:gd name="T7" fmla="*/ 13 h 471"/>
                  <a:gd name="T8" fmla="*/ 548 w 2011"/>
                  <a:gd name="T9" fmla="*/ 23 h 471"/>
                  <a:gd name="T10" fmla="*/ 548 w 2011"/>
                  <a:gd name="T11" fmla="*/ 42 h 471"/>
                  <a:gd name="T12" fmla="*/ 577 w 2011"/>
                  <a:gd name="T13" fmla="*/ 83 h 471"/>
                  <a:gd name="T14" fmla="*/ 631 w 2011"/>
                  <a:gd name="T15" fmla="*/ 145 h 471"/>
                  <a:gd name="T16" fmla="*/ 690 w 2011"/>
                  <a:gd name="T17" fmla="*/ 206 h 471"/>
                  <a:gd name="T18" fmla="*/ 754 w 2011"/>
                  <a:gd name="T19" fmla="*/ 262 h 471"/>
                  <a:gd name="T20" fmla="*/ 798 w 2011"/>
                  <a:gd name="T21" fmla="*/ 299 h 471"/>
                  <a:gd name="T22" fmla="*/ 827 w 2011"/>
                  <a:gd name="T23" fmla="*/ 309 h 471"/>
                  <a:gd name="T24" fmla="*/ 1288 w 2011"/>
                  <a:gd name="T25" fmla="*/ 385 h 471"/>
                  <a:gd name="T26" fmla="*/ 1342 w 2011"/>
                  <a:gd name="T27" fmla="*/ 385 h 471"/>
                  <a:gd name="T28" fmla="*/ 1393 w 2011"/>
                  <a:gd name="T29" fmla="*/ 382 h 471"/>
                  <a:gd name="T30" fmla="*/ 1438 w 2011"/>
                  <a:gd name="T31" fmla="*/ 373 h 471"/>
                  <a:gd name="T32" fmla="*/ 1479 w 2011"/>
                  <a:gd name="T33" fmla="*/ 361 h 471"/>
                  <a:gd name="T34" fmla="*/ 1516 w 2011"/>
                  <a:gd name="T35" fmla="*/ 344 h 471"/>
                  <a:gd name="T36" fmla="*/ 1546 w 2011"/>
                  <a:gd name="T37" fmla="*/ 324 h 471"/>
                  <a:gd name="T38" fmla="*/ 1573 w 2011"/>
                  <a:gd name="T39" fmla="*/ 299 h 471"/>
                  <a:gd name="T40" fmla="*/ 1595 w 2011"/>
                  <a:gd name="T41" fmla="*/ 270 h 471"/>
                  <a:gd name="T42" fmla="*/ 1619 w 2011"/>
                  <a:gd name="T43" fmla="*/ 275 h 471"/>
                  <a:gd name="T44" fmla="*/ 1730 w 2011"/>
                  <a:gd name="T45" fmla="*/ 299 h 471"/>
                  <a:gd name="T46" fmla="*/ 1833 w 2011"/>
                  <a:gd name="T47" fmla="*/ 322 h 471"/>
                  <a:gd name="T48" fmla="*/ 1926 w 2011"/>
                  <a:gd name="T49" fmla="*/ 346 h 471"/>
                  <a:gd name="T50" fmla="*/ 2011 w 2011"/>
                  <a:gd name="T51" fmla="*/ 371 h 471"/>
                  <a:gd name="T52" fmla="*/ 1973 w 2011"/>
                  <a:gd name="T53" fmla="*/ 397 h 471"/>
                  <a:gd name="T54" fmla="*/ 1930 w 2011"/>
                  <a:gd name="T55" fmla="*/ 417 h 471"/>
                  <a:gd name="T56" fmla="*/ 1884 w 2011"/>
                  <a:gd name="T57" fmla="*/ 434 h 471"/>
                  <a:gd name="T58" fmla="*/ 1833 w 2011"/>
                  <a:gd name="T59" fmla="*/ 448 h 471"/>
                  <a:gd name="T60" fmla="*/ 1725 w 2011"/>
                  <a:gd name="T61" fmla="*/ 464 h 471"/>
                  <a:gd name="T62" fmla="*/ 1614 w 2011"/>
                  <a:gd name="T63" fmla="*/ 471 h 471"/>
                  <a:gd name="T64" fmla="*/ 1506 w 2011"/>
                  <a:gd name="T65" fmla="*/ 469 h 471"/>
                  <a:gd name="T66" fmla="*/ 1408 w 2011"/>
                  <a:gd name="T67" fmla="*/ 463 h 471"/>
                  <a:gd name="T68" fmla="*/ 1268 w 2011"/>
                  <a:gd name="T69" fmla="*/ 444 h 471"/>
                  <a:gd name="T70" fmla="*/ 1148 w 2011"/>
                  <a:gd name="T71" fmla="*/ 419 h 471"/>
                  <a:gd name="T72" fmla="*/ 1026 w 2011"/>
                  <a:gd name="T73" fmla="*/ 392 h 471"/>
                  <a:gd name="T74" fmla="*/ 898 w 2011"/>
                  <a:gd name="T75" fmla="*/ 365 h 471"/>
                  <a:gd name="T76" fmla="*/ 768 w 2011"/>
                  <a:gd name="T77" fmla="*/ 334 h 47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011" h="471">
                    <a:moveTo>
                      <a:pt x="0" y="0"/>
                    </a:moveTo>
                    <a:lnTo>
                      <a:pt x="72" y="3"/>
                    </a:lnTo>
                    <a:lnTo>
                      <a:pt x="147" y="5"/>
                    </a:lnTo>
                    <a:lnTo>
                      <a:pt x="219" y="6"/>
                    </a:lnTo>
                    <a:lnTo>
                      <a:pt x="292" y="10"/>
                    </a:lnTo>
                    <a:lnTo>
                      <a:pt x="363" y="10"/>
                    </a:lnTo>
                    <a:lnTo>
                      <a:pt x="430" y="12"/>
                    </a:lnTo>
                    <a:lnTo>
                      <a:pt x="494" y="13"/>
                    </a:lnTo>
                    <a:lnTo>
                      <a:pt x="552" y="15"/>
                    </a:lnTo>
                    <a:lnTo>
                      <a:pt x="548" y="23"/>
                    </a:lnTo>
                    <a:lnTo>
                      <a:pt x="547" y="34"/>
                    </a:lnTo>
                    <a:lnTo>
                      <a:pt x="548" y="42"/>
                    </a:lnTo>
                    <a:lnTo>
                      <a:pt x="552" y="50"/>
                    </a:lnTo>
                    <a:lnTo>
                      <a:pt x="577" y="83"/>
                    </a:lnTo>
                    <a:lnTo>
                      <a:pt x="603" y="115"/>
                    </a:lnTo>
                    <a:lnTo>
                      <a:pt x="631" y="145"/>
                    </a:lnTo>
                    <a:lnTo>
                      <a:pt x="660" y="175"/>
                    </a:lnTo>
                    <a:lnTo>
                      <a:pt x="690" y="206"/>
                    </a:lnTo>
                    <a:lnTo>
                      <a:pt x="721" y="235"/>
                    </a:lnTo>
                    <a:lnTo>
                      <a:pt x="754" y="262"/>
                    </a:lnTo>
                    <a:lnTo>
                      <a:pt x="788" y="290"/>
                    </a:lnTo>
                    <a:lnTo>
                      <a:pt x="798" y="299"/>
                    </a:lnTo>
                    <a:lnTo>
                      <a:pt x="812" y="306"/>
                    </a:lnTo>
                    <a:lnTo>
                      <a:pt x="827" y="309"/>
                    </a:lnTo>
                    <a:lnTo>
                      <a:pt x="842" y="314"/>
                    </a:lnTo>
                    <a:lnTo>
                      <a:pt x="1288" y="385"/>
                    </a:lnTo>
                    <a:lnTo>
                      <a:pt x="1317" y="385"/>
                    </a:lnTo>
                    <a:lnTo>
                      <a:pt x="1342" y="385"/>
                    </a:lnTo>
                    <a:lnTo>
                      <a:pt x="1369" y="383"/>
                    </a:lnTo>
                    <a:lnTo>
                      <a:pt x="1393" y="382"/>
                    </a:lnTo>
                    <a:lnTo>
                      <a:pt x="1416" y="378"/>
                    </a:lnTo>
                    <a:lnTo>
                      <a:pt x="1438" y="373"/>
                    </a:lnTo>
                    <a:lnTo>
                      <a:pt x="1460" y="368"/>
                    </a:lnTo>
                    <a:lnTo>
                      <a:pt x="1479" y="361"/>
                    </a:lnTo>
                    <a:lnTo>
                      <a:pt x="1497" y="353"/>
                    </a:lnTo>
                    <a:lnTo>
                      <a:pt x="1516" y="344"/>
                    </a:lnTo>
                    <a:lnTo>
                      <a:pt x="1531" y="334"/>
                    </a:lnTo>
                    <a:lnTo>
                      <a:pt x="1546" y="324"/>
                    </a:lnTo>
                    <a:lnTo>
                      <a:pt x="1560" y="312"/>
                    </a:lnTo>
                    <a:lnTo>
                      <a:pt x="1573" y="299"/>
                    </a:lnTo>
                    <a:lnTo>
                      <a:pt x="1583" y="285"/>
                    </a:lnTo>
                    <a:lnTo>
                      <a:pt x="1595" y="270"/>
                    </a:lnTo>
                    <a:lnTo>
                      <a:pt x="1605" y="272"/>
                    </a:lnTo>
                    <a:lnTo>
                      <a:pt x="1619" y="275"/>
                    </a:lnTo>
                    <a:lnTo>
                      <a:pt x="1676" y="287"/>
                    </a:lnTo>
                    <a:lnTo>
                      <a:pt x="1730" y="299"/>
                    </a:lnTo>
                    <a:lnTo>
                      <a:pt x="1783" y="311"/>
                    </a:lnTo>
                    <a:lnTo>
                      <a:pt x="1833" y="322"/>
                    </a:lnTo>
                    <a:lnTo>
                      <a:pt x="1881" y="334"/>
                    </a:lnTo>
                    <a:lnTo>
                      <a:pt x="1926" y="346"/>
                    </a:lnTo>
                    <a:lnTo>
                      <a:pt x="1970" y="358"/>
                    </a:lnTo>
                    <a:lnTo>
                      <a:pt x="2011" y="371"/>
                    </a:lnTo>
                    <a:lnTo>
                      <a:pt x="1992" y="383"/>
                    </a:lnTo>
                    <a:lnTo>
                      <a:pt x="1973" y="397"/>
                    </a:lnTo>
                    <a:lnTo>
                      <a:pt x="1952" y="407"/>
                    </a:lnTo>
                    <a:lnTo>
                      <a:pt x="1930" y="417"/>
                    </a:lnTo>
                    <a:lnTo>
                      <a:pt x="1908" y="426"/>
                    </a:lnTo>
                    <a:lnTo>
                      <a:pt x="1884" y="434"/>
                    </a:lnTo>
                    <a:lnTo>
                      <a:pt x="1859" y="441"/>
                    </a:lnTo>
                    <a:lnTo>
                      <a:pt x="1833" y="448"/>
                    </a:lnTo>
                    <a:lnTo>
                      <a:pt x="1779" y="458"/>
                    </a:lnTo>
                    <a:lnTo>
                      <a:pt x="1725" y="464"/>
                    </a:lnTo>
                    <a:lnTo>
                      <a:pt x="1670" y="469"/>
                    </a:lnTo>
                    <a:lnTo>
                      <a:pt x="1614" y="471"/>
                    </a:lnTo>
                    <a:lnTo>
                      <a:pt x="1560" y="471"/>
                    </a:lnTo>
                    <a:lnTo>
                      <a:pt x="1506" y="469"/>
                    </a:lnTo>
                    <a:lnTo>
                      <a:pt x="1455" y="466"/>
                    </a:lnTo>
                    <a:lnTo>
                      <a:pt x="1408" y="463"/>
                    </a:lnTo>
                    <a:lnTo>
                      <a:pt x="1325" y="453"/>
                    </a:lnTo>
                    <a:lnTo>
                      <a:pt x="1268" y="444"/>
                    </a:lnTo>
                    <a:lnTo>
                      <a:pt x="1209" y="431"/>
                    </a:lnTo>
                    <a:lnTo>
                      <a:pt x="1148" y="419"/>
                    </a:lnTo>
                    <a:lnTo>
                      <a:pt x="1087" y="405"/>
                    </a:lnTo>
                    <a:lnTo>
                      <a:pt x="1026" y="392"/>
                    </a:lnTo>
                    <a:lnTo>
                      <a:pt x="962" y="378"/>
                    </a:lnTo>
                    <a:lnTo>
                      <a:pt x="898" y="365"/>
                    </a:lnTo>
                    <a:lnTo>
                      <a:pt x="834" y="350"/>
                    </a:lnTo>
                    <a:lnTo>
                      <a:pt x="768" y="3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2" name="Freeform 33">
                <a:extLst>
                  <a:ext uri="{FF2B5EF4-FFF2-40B4-BE49-F238E27FC236}">
                    <a16:creationId xmlns:a16="http://schemas.microsoft.com/office/drawing/2014/main" id="{8EE12736-BACA-4EDC-944B-687C0E13BB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" y="1682"/>
                <a:ext cx="1395" cy="421"/>
              </a:xfrm>
              <a:custGeom>
                <a:avLst/>
                <a:gdLst>
                  <a:gd name="T0" fmla="*/ 30 w 1395"/>
                  <a:gd name="T1" fmla="*/ 0 h 421"/>
                  <a:gd name="T2" fmla="*/ 98 w 1395"/>
                  <a:gd name="T3" fmla="*/ 2 h 421"/>
                  <a:gd name="T4" fmla="*/ 121 w 1395"/>
                  <a:gd name="T5" fmla="*/ 10 h 421"/>
                  <a:gd name="T6" fmla="*/ 121 w 1395"/>
                  <a:gd name="T7" fmla="*/ 29 h 421"/>
                  <a:gd name="T8" fmla="*/ 150 w 1395"/>
                  <a:gd name="T9" fmla="*/ 70 h 421"/>
                  <a:gd name="T10" fmla="*/ 204 w 1395"/>
                  <a:gd name="T11" fmla="*/ 132 h 421"/>
                  <a:gd name="T12" fmla="*/ 263 w 1395"/>
                  <a:gd name="T13" fmla="*/ 193 h 421"/>
                  <a:gd name="T14" fmla="*/ 327 w 1395"/>
                  <a:gd name="T15" fmla="*/ 249 h 421"/>
                  <a:gd name="T16" fmla="*/ 371 w 1395"/>
                  <a:gd name="T17" fmla="*/ 286 h 421"/>
                  <a:gd name="T18" fmla="*/ 400 w 1395"/>
                  <a:gd name="T19" fmla="*/ 296 h 421"/>
                  <a:gd name="T20" fmla="*/ 861 w 1395"/>
                  <a:gd name="T21" fmla="*/ 372 h 421"/>
                  <a:gd name="T22" fmla="*/ 915 w 1395"/>
                  <a:gd name="T23" fmla="*/ 372 h 421"/>
                  <a:gd name="T24" fmla="*/ 966 w 1395"/>
                  <a:gd name="T25" fmla="*/ 369 h 421"/>
                  <a:gd name="T26" fmla="*/ 1011 w 1395"/>
                  <a:gd name="T27" fmla="*/ 360 h 421"/>
                  <a:gd name="T28" fmla="*/ 1052 w 1395"/>
                  <a:gd name="T29" fmla="*/ 348 h 421"/>
                  <a:gd name="T30" fmla="*/ 1089 w 1395"/>
                  <a:gd name="T31" fmla="*/ 331 h 421"/>
                  <a:gd name="T32" fmla="*/ 1119 w 1395"/>
                  <a:gd name="T33" fmla="*/ 311 h 421"/>
                  <a:gd name="T34" fmla="*/ 1146 w 1395"/>
                  <a:gd name="T35" fmla="*/ 286 h 421"/>
                  <a:gd name="T36" fmla="*/ 1168 w 1395"/>
                  <a:gd name="T37" fmla="*/ 257 h 421"/>
                  <a:gd name="T38" fmla="*/ 1192 w 1395"/>
                  <a:gd name="T39" fmla="*/ 262 h 421"/>
                  <a:gd name="T40" fmla="*/ 1297 w 1395"/>
                  <a:gd name="T41" fmla="*/ 284 h 421"/>
                  <a:gd name="T42" fmla="*/ 1395 w 1395"/>
                  <a:gd name="T43" fmla="*/ 306 h 421"/>
                  <a:gd name="T44" fmla="*/ 1381 w 1395"/>
                  <a:gd name="T45" fmla="*/ 325 h 421"/>
                  <a:gd name="T46" fmla="*/ 1361 w 1395"/>
                  <a:gd name="T47" fmla="*/ 342 h 421"/>
                  <a:gd name="T48" fmla="*/ 1335 w 1395"/>
                  <a:gd name="T49" fmla="*/ 357 h 421"/>
                  <a:gd name="T50" fmla="*/ 1307 w 1395"/>
                  <a:gd name="T51" fmla="*/ 370 h 421"/>
                  <a:gd name="T52" fmla="*/ 1234 w 1395"/>
                  <a:gd name="T53" fmla="*/ 392 h 421"/>
                  <a:gd name="T54" fmla="*/ 1153 w 1395"/>
                  <a:gd name="T55" fmla="*/ 407 h 421"/>
                  <a:gd name="T56" fmla="*/ 1067 w 1395"/>
                  <a:gd name="T57" fmla="*/ 418 h 421"/>
                  <a:gd name="T58" fmla="*/ 984 w 1395"/>
                  <a:gd name="T59" fmla="*/ 421 h 421"/>
                  <a:gd name="T60" fmla="*/ 908 w 1395"/>
                  <a:gd name="T61" fmla="*/ 419 h 421"/>
                  <a:gd name="T62" fmla="*/ 847 w 1395"/>
                  <a:gd name="T63" fmla="*/ 413 h 421"/>
                  <a:gd name="T64" fmla="*/ 385 w 1395"/>
                  <a:gd name="T65" fmla="*/ 320 h 421"/>
                  <a:gd name="T66" fmla="*/ 371 w 1395"/>
                  <a:gd name="T67" fmla="*/ 315 h 421"/>
                  <a:gd name="T68" fmla="*/ 341 w 1395"/>
                  <a:gd name="T69" fmla="*/ 298 h 421"/>
                  <a:gd name="T70" fmla="*/ 282 w 1395"/>
                  <a:gd name="T71" fmla="*/ 260 h 421"/>
                  <a:gd name="T72" fmla="*/ 213 w 1395"/>
                  <a:gd name="T73" fmla="*/ 210 h 421"/>
                  <a:gd name="T74" fmla="*/ 140 w 1395"/>
                  <a:gd name="T75" fmla="*/ 154 h 421"/>
                  <a:gd name="T76" fmla="*/ 76 w 1395"/>
                  <a:gd name="T77" fmla="*/ 98 h 421"/>
                  <a:gd name="T78" fmla="*/ 25 w 1395"/>
                  <a:gd name="T79" fmla="*/ 49 h 421"/>
                  <a:gd name="T80" fmla="*/ 5 w 1395"/>
                  <a:gd name="T81" fmla="*/ 19 h 421"/>
                  <a:gd name="T82" fmla="*/ 0 w 1395"/>
                  <a:gd name="T83" fmla="*/ 5 h 42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95" h="421">
                    <a:moveTo>
                      <a:pt x="2" y="0"/>
                    </a:moveTo>
                    <a:lnTo>
                      <a:pt x="30" y="0"/>
                    </a:lnTo>
                    <a:lnTo>
                      <a:pt x="66" y="0"/>
                    </a:lnTo>
                    <a:lnTo>
                      <a:pt x="98" y="2"/>
                    </a:lnTo>
                    <a:lnTo>
                      <a:pt x="125" y="2"/>
                    </a:lnTo>
                    <a:lnTo>
                      <a:pt x="121" y="10"/>
                    </a:lnTo>
                    <a:lnTo>
                      <a:pt x="120" y="21"/>
                    </a:lnTo>
                    <a:lnTo>
                      <a:pt x="121" y="29"/>
                    </a:lnTo>
                    <a:lnTo>
                      <a:pt x="125" y="37"/>
                    </a:lnTo>
                    <a:lnTo>
                      <a:pt x="150" y="70"/>
                    </a:lnTo>
                    <a:lnTo>
                      <a:pt x="176" y="102"/>
                    </a:lnTo>
                    <a:lnTo>
                      <a:pt x="204" y="132"/>
                    </a:lnTo>
                    <a:lnTo>
                      <a:pt x="233" y="162"/>
                    </a:lnTo>
                    <a:lnTo>
                      <a:pt x="263" y="193"/>
                    </a:lnTo>
                    <a:lnTo>
                      <a:pt x="294" y="222"/>
                    </a:lnTo>
                    <a:lnTo>
                      <a:pt x="327" y="249"/>
                    </a:lnTo>
                    <a:lnTo>
                      <a:pt x="361" y="277"/>
                    </a:lnTo>
                    <a:lnTo>
                      <a:pt x="371" y="286"/>
                    </a:lnTo>
                    <a:lnTo>
                      <a:pt x="385" y="293"/>
                    </a:lnTo>
                    <a:lnTo>
                      <a:pt x="400" y="296"/>
                    </a:lnTo>
                    <a:lnTo>
                      <a:pt x="415" y="301"/>
                    </a:lnTo>
                    <a:lnTo>
                      <a:pt x="861" y="372"/>
                    </a:lnTo>
                    <a:lnTo>
                      <a:pt x="890" y="372"/>
                    </a:lnTo>
                    <a:lnTo>
                      <a:pt x="915" y="372"/>
                    </a:lnTo>
                    <a:lnTo>
                      <a:pt x="942" y="370"/>
                    </a:lnTo>
                    <a:lnTo>
                      <a:pt x="966" y="369"/>
                    </a:lnTo>
                    <a:lnTo>
                      <a:pt x="989" y="365"/>
                    </a:lnTo>
                    <a:lnTo>
                      <a:pt x="1011" y="360"/>
                    </a:lnTo>
                    <a:lnTo>
                      <a:pt x="1033" y="355"/>
                    </a:lnTo>
                    <a:lnTo>
                      <a:pt x="1052" y="348"/>
                    </a:lnTo>
                    <a:lnTo>
                      <a:pt x="1070" y="340"/>
                    </a:lnTo>
                    <a:lnTo>
                      <a:pt x="1089" y="331"/>
                    </a:lnTo>
                    <a:lnTo>
                      <a:pt x="1104" y="321"/>
                    </a:lnTo>
                    <a:lnTo>
                      <a:pt x="1119" y="311"/>
                    </a:lnTo>
                    <a:lnTo>
                      <a:pt x="1133" y="299"/>
                    </a:lnTo>
                    <a:lnTo>
                      <a:pt x="1146" y="286"/>
                    </a:lnTo>
                    <a:lnTo>
                      <a:pt x="1156" y="272"/>
                    </a:lnTo>
                    <a:lnTo>
                      <a:pt x="1168" y="257"/>
                    </a:lnTo>
                    <a:lnTo>
                      <a:pt x="1178" y="259"/>
                    </a:lnTo>
                    <a:lnTo>
                      <a:pt x="1192" y="262"/>
                    </a:lnTo>
                    <a:lnTo>
                      <a:pt x="1246" y="272"/>
                    </a:lnTo>
                    <a:lnTo>
                      <a:pt x="1297" y="284"/>
                    </a:lnTo>
                    <a:lnTo>
                      <a:pt x="1347" y="294"/>
                    </a:lnTo>
                    <a:lnTo>
                      <a:pt x="1395" y="306"/>
                    </a:lnTo>
                    <a:lnTo>
                      <a:pt x="1388" y="316"/>
                    </a:lnTo>
                    <a:lnTo>
                      <a:pt x="1381" y="325"/>
                    </a:lnTo>
                    <a:lnTo>
                      <a:pt x="1373" y="333"/>
                    </a:lnTo>
                    <a:lnTo>
                      <a:pt x="1361" y="342"/>
                    </a:lnTo>
                    <a:lnTo>
                      <a:pt x="1349" y="348"/>
                    </a:lnTo>
                    <a:lnTo>
                      <a:pt x="1335" y="357"/>
                    </a:lnTo>
                    <a:lnTo>
                      <a:pt x="1322" y="364"/>
                    </a:lnTo>
                    <a:lnTo>
                      <a:pt x="1307" y="370"/>
                    </a:lnTo>
                    <a:lnTo>
                      <a:pt x="1271" y="382"/>
                    </a:lnTo>
                    <a:lnTo>
                      <a:pt x="1234" y="392"/>
                    </a:lnTo>
                    <a:lnTo>
                      <a:pt x="1195" y="401"/>
                    </a:lnTo>
                    <a:lnTo>
                      <a:pt x="1153" y="407"/>
                    </a:lnTo>
                    <a:lnTo>
                      <a:pt x="1111" y="413"/>
                    </a:lnTo>
                    <a:lnTo>
                      <a:pt x="1067" y="418"/>
                    </a:lnTo>
                    <a:lnTo>
                      <a:pt x="1025" y="421"/>
                    </a:lnTo>
                    <a:lnTo>
                      <a:pt x="984" y="421"/>
                    </a:lnTo>
                    <a:lnTo>
                      <a:pt x="944" y="421"/>
                    </a:lnTo>
                    <a:lnTo>
                      <a:pt x="908" y="419"/>
                    </a:lnTo>
                    <a:lnTo>
                      <a:pt x="875" y="418"/>
                    </a:lnTo>
                    <a:lnTo>
                      <a:pt x="847" y="413"/>
                    </a:lnTo>
                    <a:lnTo>
                      <a:pt x="388" y="318"/>
                    </a:lnTo>
                    <a:lnTo>
                      <a:pt x="385" y="320"/>
                    </a:lnTo>
                    <a:lnTo>
                      <a:pt x="380" y="318"/>
                    </a:lnTo>
                    <a:lnTo>
                      <a:pt x="371" y="315"/>
                    </a:lnTo>
                    <a:lnTo>
                      <a:pt x="363" y="311"/>
                    </a:lnTo>
                    <a:lnTo>
                      <a:pt x="341" y="298"/>
                    </a:lnTo>
                    <a:lnTo>
                      <a:pt x="312" y="281"/>
                    </a:lnTo>
                    <a:lnTo>
                      <a:pt x="282" y="260"/>
                    </a:lnTo>
                    <a:lnTo>
                      <a:pt x="248" y="237"/>
                    </a:lnTo>
                    <a:lnTo>
                      <a:pt x="213" y="210"/>
                    </a:lnTo>
                    <a:lnTo>
                      <a:pt x="176" y="183"/>
                    </a:lnTo>
                    <a:lnTo>
                      <a:pt x="140" y="154"/>
                    </a:lnTo>
                    <a:lnTo>
                      <a:pt x="106" y="125"/>
                    </a:lnTo>
                    <a:lnTo>
                      <a:pt x="76" y="98"/>
                    </a:lnTo>
                    <a:lnTo>
                      <a:pt x="49" y="73"/>
                    </a:lnTo>
                    <a:lnTo>
                      <a:pt x="25" y="49"/>
                    </a:lnTo>
                    <a:lnTo>
                      <a:pt x="10" y="29"/>
                    </a:lnTo>
                    <a:lnTo>
                      <a:pt x="5" y="19"/>
                    </a:lnTo>
                    <a:lnTo>
                      <a:pt x="2" y="12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3" name="Freeform 34">
                <a:extLst>
                  <a:ext uri="{FF2B5EF4-FFF2-40B4-BE49-F238E27FC236}">
                    <a16:creationId xmlns:a16="http://schemas.microsoft.com/office/drawing/2014/main" id="{58D311B6-7243-4BD6-915C-D4FE4B069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4" y="1684"/>
                <a:ext cx="1065" cy="380"/>
              </a:xfrm>
              <a:custGeom>
                <a:avLst/>
                <a:gdLst>
                  <a:gd name="T0" fmla="*/ 12 w 1065"/>
                  <a:gd name="T1" fmla="*/ 0 h 380"/>
                  <a:gd name="T2" fmla="*/ 7 w 1065"/>
                  <a:gd name="T3" fmla="*/ 19 h 380"/>
                  <a:gd name="T4" fmla="*/ 12 w 1065"/>
                  <a:gd name="T5" fmla="*/ 35 h 380"/>
                  <a:gd name="T6" fmla="*/ 63 w 1065"/>
                  <a:gd name="T7" fmla="*/ 100 h 380"/>
                  <a:gd name="T8" fmla="*/ 120 w 1065"/>
                  <a:gd name="T9" fmla="*/ 160 h 380"/>
                  <a:gd name="T10" fmla="*/ 181 w 1065"/>
                  <a:gd name="T11" fmla="*/ 220 h 380"/>
                  <a:gd name="T12" fmla="*/ 248 w 1065"/>
                  <a:gd name="T13" fmla="*/ 275 h 380"/>
                  <a:gd name="T14" fmla="*/ 272 w 1065"/>
                  <a:gd name="T15" fmla="*/ 291 h 380"/>
                  <a:gd name="T16" fmla="*/ 302 w 1065"/>
                  <a:gd name="T17" fmla="*/ 299 h 380"/>
                  <a:gd name="T18" fmla="*/ 777 w 1065"/>
                  <a:gd name="T19" fmla="*/ 370 h 380"/>
                  <a:gd name="T20" fmla="*/ 829 w 1065"/>
                  <a:gd name="T21" fmla="*/ 368 h 380"/>
                  <a:gd name="T22" fmla="*/ 876 w 1065"/>
                  <a:gd name="T23" fmla="*/ 363 h 380"/>
                  <a:gd name="T24" fmla="*/ 920 w 1065"/>
                  <a:gd name="T25" fmla="*/ 353 h 380"/>
                  <a:gd name="T26" fmla="*/ 957 w 1065"/>
                  <a:gd name="T27" fmla="*/ 338 h 380"/>
                  <a:gd name="T28" fmla="*/ 991 w 1065"/>
                  <a:gd name="T29" fmla="*/ 319 h 380"/>
                  <a:gd name="T30" fmla="*/ 1020 w 1065"/>
                  <a:gd name="T31" fmla="*/ 297 h 380"/>
                  <a:gd name="T32" fmla="*/ 1043 w 1065"/>
                  <a:gd name="T33" fmla="*/ 270 h 380"/>
                  <a:gd name="T34" fmla="*/ 1060 w 1065"/>
                  <a:gd name="T35" fmla="*/ 257 h 380"/>
                  <a:gd name="T36" fmla="*/ 1052 w 1065"/>
                  <a:gd name="T37" fmla="*/ 277 h 380"/>
                  <a:gd name="T38" fmla="*/ 1016 w 1065"/>
                  <a:gd name="T39" fmla="*/ 311 h 380"/>
                  <a:gd name="T40" fmla="*/ 978 w 1065"/>
                  <a:gd name="T41" fmla="*/ 336 h 380"/>
                  <a:gd name="T42" fmla="*/ 934 w 1065"/>
                  <a:gd name="T43" fmla="*/ 356 h 380"/>
                  <a:gd name="T44" fmla="*/ 888 w 1065"/>
                  <a:gd name="T45" fmla="*/ 368 h 380"/>
                  <a:gd name="T46" fmla="*/ 844 w 1065"/>
                  <a:gd name="T47" fmla="*/ 377 h 380"/>
                  <a:gd name="T48" fmla="*/ 802 w 1065"/>
                  <a:gd name="T49" fmla="*/ 380 h 380"/>
                  <a:gd name="T50" fmla="*/ 763 w 1065"/>
                  <a:gd name="T51" fmla="*/ 378 h 380"/>
                  <a:gd name="T52" fmla="*/ 299 w 1065"/>
                  <a:gd name="T53" fmla="*/ 304 h 380"/>
                  <a:gd name="T54" fmla="*/ 269 w 1065"/>
                  <a:gd name="T55" fmla="*/ 296 h 380"/>
                  <a:gd name="T56" fmla="*/ 243 w 1065"/>
                  <a:gd name="T57" fmla="*/ 280 h 380"/>
                  <a:gd name="T58" fmla="*/ 186 w 1065"/>
                  <a:gd name="T59" fmla="*/ 231 h 380"/>
                  <a:gd name="T60" fmla="*/ 120 w 1065"/>
                  <a:gd name="T61" fmla="*/ 171 h 380"/>
                  <a:gd name="T62" fmla="*/ 56 w 1065"/>
                  <a:gd name="T63" fmla="*/ 103 h 380"/>
                  <a:gd name="T64" fmla="*/ 7 w 1065"/>
                  <a:gd name="T65" fmla="*/ 39 h 380"/>
                  <a:gd name="T66" fmla="*/ 0 w 1065"/>
                  <a:gd name="T67" fmla="*/ 25 h 380"/>
                  <a:gd name="T68" fmla="*/ 0 w 1065"/>
                  <a:gd name="T69" fmla="*/ 17 h 380"/>
                  <a:gd name="T70" fmla="*/ 5 w 1065"/>
                  <a:gd name="T71" fmla="*/ 0 h 3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65" h="380">
                    <a:moveTo>
                      <a:pt x="5" y="0"/>
                    </a:moveTo>
                    <a:lnTo>
                      <a:pt x="12" y="0"/>
                    </a:lnTo>
                    <a:lnTo>
                      <a:pt x="8" y="8"/>
                    </a:lnTo>
                    <a:lnTo>
                      <a:pt x="7" y="19"/>
                    </a:lnTo>
                    <a:lnTo>
                      <a:pt x="8" y="27"/>
                    </a:lnTo>
                    <a:lnTo>
                      <a:pt x="12" y="35"/>
                    </a:lnTo>
                    <a:lnTo>
                      <a:pt x="37" y="68"/>
                    </a:lnTo>
                    <a:lnTo>
                      <a:pt x="63" y="100"/>
                    </a:lnTo>
                    <a:lnTo>
                      <a:pt x="91" y="130"/>
                    </a:lnTo>
                    <a:lnTo>
                      <a:pt x="120" y="160"/>
                    </a:lnTo>
                    <a:lnTo>
                      <a:pt x="150" y="191"/>
                    </a:lnTo>
                    <a:lnTo>
                      <a:pt x="181" y="220"/>
                    </a:lnTo>
                    <a:lnTo>
                      <a:pt x="214" y="247"/>
                    </a:lnTo>
                    <a:lnTo>
                      <a:pt x="248" y="275"/>
                    </a:lnTo>
                    <a:lnTo>
                      <a:pt x="258" y="284"/>
                    </a:lnTo>
                    <a:lnTo>
                      <a:pt x="272" y="291"/>
                    </a:lnTo>
                    <a:lnTo>
                      <a:pt x="287" y="294"/>
                    </a:lnTo>
                    <a:lnTo>
                      <a:pt x="302" y="299"/>
                    </a:lnTo>
                    <a:lnTo>
                      <a:pt x="748" y="370"/>
                    </a:lnTo>
                    <a:lnTo>
                      <a:pt x="777" y="370"/>
                    </a:lnTo>
                    <a:lnTo>
                      <a:pt x="802" y="370"/>
                    </a:lnTo>
                    <a:lnTo>
                      <a:pt x="829" y="368"/>
                    </a:lnTo>
                    <a:lnTo>
                      <a:pt x="853" y="367"/>
                    </a:lnTo>
                    <a:lnTo>
                      <a:pt x="876" y="363"/>
                    </a:lnTo>
                    <a:lnTo>
                      <a:pt x="898" y="358"/>
                    </a:lnTo>
                    <a:lnTo>
                      <a:pt x="920" y="353"/>
                    </a:lnTo>
                    <a:lnTo>
                      <a:pt x="939" y="346"/>
                    </a:lnTo>
                    <a:lnTo>
                      <a:pt x="957" y="338"/>
                    </a:lnTo>
                    <a:lnTo>
                      <a:pt x="976" y="329"/>
                    </a:lnTo>
                    <a:lnTo>
                      <a:pt x="991" y="319"/>
                    </a:lnTo>
                    <a:lnTo>
                      <a:pt x="1006" y="309"/>
                    </a:lnTo>
                    <a:lnTo>
                      <a:pt x="1020" y="297"/>
                    </a:lnTo>
                    <a:lnTo>
                      <a:pt x="1033" y="284"/>
                    </a:lnTo>
                    <a:lnTo>
                      <a:pt x="1043" y="270"/>
                    </a:lnTo>
                    <a:lnTo>
                      <a:pt x="1055" y="255"/>
                    </a:lnTo>
                    <a:lnTo>
                      <a:pt x="1060" y="257"/>
                    </a:lnTo>
                    <a:lnTo>
                      <a:pt x="1065" y="257"/>
                    </a:lnTo>
                    <a:lnTo>
                      <a:pt x="1052" y="277"/>
                    </a:lnTo>
                    <a:lnTo>
                      <a:pt x="1035" y="296"/>
                    </a:lnTo>
                    <a:lnTo>
                      <a:pt x="1016" y="311"/>
                    </a:lnTo>
                    <a:lnTo>
                      <a:pt x="998" y="324"/>
                    </a:lnTo>
                    <a:lnTo>
                      <a:pt x="978" y="336"/>
                    </a:lnTo>
                    <a:lnTo>
                      <a:pt x="956" y="346"/>
                    </a:lnTo>
                    <a:lnTo>
                      <a:pt x="934" y="356"/>
                    </a:lnTo>
                    <a:lnTo>
                      <a:pt x="910" y="363"/>
                    </a:lnTo>
                    <a:lnTo>
                      <a:pt x="888" y="368"/>
                    </a:lnTo>
                    <a:lnTo>
                      <a:pt x="866" y="373"/>
                    </a:lnTo>
                    <a:lnTo>
                      <a:pt x="844" y="377"/>
                    </a:lnTo>
                    <a:lnTo>
                      <a:pt x="822" y="378"/>
                    </a:lnTo>
                    <a:lnTo>
                      <a:pt x="802" y="380"/>
                    </a:lnTo>
                    <a:lnTo>
                      <a:pt x="782" y="380"/>
                    </a:lnTo>
                    <a:lnTo>
                      <a:pt x="763" y="378"/>
                    </a:lnTo>
                    <a:lnTo>
                      <a:pt x="748" y="377"/>
                    </a:lnTo>
                    <a:lnTo>
                      <a:pt x="299" y="304"/>
                    </a:lnTo>
                    <a:lnTo>
                      <a:pt x="284" y="301"/>
                    </a:lnTo>
                    <a:lnTo>
                      <a:pt x="269" y="296"/>
                    </a:lnTo>
                    <a:lnTo>
                      <a:pt x="255" y="289"/>
                    </a:lnTo>
                    <a:lnTo>
                      <a:pt x="243" y="280"/>
                    </a:lnTo>
                    <a:lnTo>
                      <a:pt x="216" y="258"/>
                    </a:lnTo>
                    <a:lnTo>
                      <a:pt x="186" y="231"/>
                    </a:lnTo>
                    <a:lnTo>
                      <a:pt x="154" y="203"/>
                    </a:lnTo>
                    <a:lnTo>
                      <a:pt x="120" y="171"/>
                    </a:lnTo>
                    <a:lnTo>
                      <a:pt x="88" y="137"/>
                    </a:lnTo>
                    <a:lnTo>
                      <a:pt x="56" y="103"/>
                    </a:lnTo>
                    <a:lnTo>
                      <a:pt x="29" y="71"/>
                    </a:lnTo>
                    <a:lnTo>
                      <a:pt x="7" y="39"/>
                    </a:lnTo>
                    <a:lnTo>
                      <a:pt x="3" y="32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2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4" name="Freeform 35">
                <a:extLst>
                  <a:ext uri="{FF2B5EF4-FFF2-40B4-BE49-F238E27FC236}">
                    <a16:creationId xmlns:a16="http://schemas.microsoft.com/office/drawing/2014/main" id="{34DA6581-AE22-45BF-88B7-F281C70735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5" y="2155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0 w 7"/>
                  <a:gd name="T3" fmla="*/ 4 h 4"/>
                  <a:gd name="T4" fmla="*/ 2 w 7"/>
                  <a:gd name="T5" fmla="*/ 2 h 4"/>
                  <a:gd name="T6" fmla="*/ 2 w 7"/>
                  <a:gd name="T7" fmla="*/ 0 h 4"/>
                  <a:gd name="T8" fmla="*/ 5 w 7"/>
                  <a:gd name="T9" fmla="*/ 2 h 4"/>
                  <a:gd name="T10" fmla="*/ 7 w 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5A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5" name="Freeform 36">
                <a:extLst>
                  <a:ext uri="{FF2B5EF4-FFF2-40B4-BE49-F238E27FC236}">
                    <a16:creationId xmlns:a16="http://schemas.microsoft.com/office/drawing/2014/main" id="{4AB89FDF-59C6-4971-8805-EE92866F3D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3" y="2157"/>
                <a:ext cx="14" cy="5"/>
              </a:xfrm>
              <a:custGeom>
                <a:avLst/>
                <a:gdLst>
                  <a:gd name="T0" fmla="*/ 4 w 14"/>
                  <a:gd name="T1" fmla="*/ 0 h 5"/>
                  <a:gd name="T2" fmla="*/ 5 w 14"/>
                  <a:gd name="T3" fmla="*/ 0 h 5"/>
                  <a:gd name="T4" fmla="*/ 9 w 14"/>
                  <a:gd name="T5" fmla="*/ 2 h 5"/>
                  <a:gd name="T6" fmla="*/ 14 w 14"/>
                  <a:gd name="T7" fmla="*/ 5 h 5"/>
                  <a:gd name="T8" fmla="*/ 0 w 14"/>
                  <a:gd name="T9" fmla="*/ 2 h 5"/>
                  <a:gd name="T10" fmla="*/ 2 w 14"/>
                  <a:gd name="T11" fmla="*/ 2 h 5"/>
                  <a:gd name="T12" fmla="*/ 4 w 14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5">
                    <a:moveTo>
                      <a:pt x="4" y="0"/>
                    </a:moveTo>
                    <a:lnTo>
                      <a:pt x="5" y="0"/>
                    </a:lnTo>
                    <a:lnTo>
                      <a:pt x="9" y="2"/>
                    </a:lnTo>
                    <a:lnTo>
                      <a:pt x="14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5B5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6" name="Freeform 37">
                <a:extLst>
                  <a:ext uri="{FF2B5EF4-FFF2-40B4-BE49-F238E27FC236}">
                    <a16:creationId xmlns:a16="http://schemas.microsoft.com/office/drawing/2014/main" id="{49142BDA-175C-4191-9DA4-839CF51117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3" y="2159"/>
                <a:ext cx="19" cy="5"/>
              </a:xfrm>
              <a:custGeom>
                <a:avLst/>
                <a:gdLst>
                  <a:gd name="T0" fmla="*/ 2 w 19"/>
                  <a:gd name="T1" fmla="*/ 0 h 5"/>
                  <a:gd name="T2" fmla="*/ 9 w 19"/>
                  <a:gd name="T3" fmla="*/ 0 h 5"/>
                  <a:gd name="T4" fmla="*/ 14 w 19"/>
                  <a:gd name="T5" fmla="*/ 3 h 5"/>
                  <a:gd name="T6" fmla="*/ 19 w 19"/>
                  <a:gd name="T7" fmla="*/ 5 h 5"/>
                  <a:gd name="T8" fmla="*/ 0 w 19"/>
                  <a:gd name="T9" fmla="*/ 1 h 5"/>
                  <a:gd name="T10" fmla="*/ 0 w 19"/>
                  <a:gd name="T11" fmla="*/ 0 h 5"/>
                  <a:gd name="T12" fmla="*/ 2 w 19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5">
                    <a:moveTo>
                      <a:pt x="2" y="0"/>
                    </a:moveTo>
                    <a:lnTo>
                      <a:pt x="9" y="0"/>
                    </a:lnTo>
                    <a:lnTo>
                      <a:pt x="14" y="3"/>
                    </a:lnTo>
                    <a:lnTo>
                      <a:pt x="19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F5D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7" name="Freeform 38">
                <a:extLst>
                  <a:ext uri="{FF2B5EF4-FFF2-40B4-BE49-F238E27FC236}">
                    <a16:creationId xmlns:a16="http://schemas.microsoft.com/office/drawing/2014/main" id="{9A280996-4579-49DE-BACA-67BB9CF54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2" y="2159"/>
                <a:ext cx="23" cy="8"/>
              </a:xfrm>
              <a:custGeom>
                <a:avLst/>
                <a:gdLst>
                  <a:gd name="T0" fmla="*/ 1 w 23"/>
                  <a:gd name="T1" fmla="*/ 0 h 8"/>
                  <a:gd name="T2" fmla="*/ 15 w 23"/>
                  <a:gd name="T3" fmla="*/ 3 h 8"/>
                  <a:gd name="T4" fmla="*/ 18 w 23"/>
                  <a:gd name="T5" fmla="*/ 5 h 8"/>
                  <a:gd name="T6" fmla="*/ 23 w 23"/>
                  <a:gd name="T7" fmla="*/ 8 h 8"/>
                  <a:gd name="T8" fmla="*/ 0 w 23"/>
                  <a:gd name="T9" fmla="*/ 3 h 8"/>
                  <a:gd name="T10" fmla="*/ 0 w 23"/>
                  <a:gd name="T11" fmla="*/ 1 h 8"/>
                  <a:gd name="T12" fmla="*/ 1 w 2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8">
                    <a:moveTo>
                      <a:pt x="1" y="0"/>
                    </a:moveTo>
                    <a:lnTo>
                      <a:pt x="15" y="3"/>
                    </a:lnTo>
                    <a:lnTo>
                      <a:pt x="18" y="5"/>
                    </a:lnTo>
                    <a:lnTo>
                      <a:pt x="23" y="8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25F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8" name="Freeform 39">
                <a:extLst>
                  <a:ext uri="{FF2B5EF4-FFF2-40B4-BE49-F238E27FC236}">
                    <a16:creationId xmlns:a16="http://schemas.microsoft.com/office/drawing/2014/main" id="{307E9889-7EA3-43A5-A52C-82D9F9BFC1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0" y="2160"/>
                <a:ext cx="27" cy="9"/>
              </a:xfrm>
              <a:custGeom>
                <a:avLst/>
                <a:gdLst>
                  <a:gd name="T0" fmla="*/ 3 w 27"/>
                  <a:gd name="T1" fmla="*/ 0 h 9"/>
                  <a:gd name="T2" fmla="*/ 22 w 27"/>
                  <a:gd name="T3" fmla="*/ 4 h 9"/>
                  <a:gd name="T4" fmla="*/ 23 w 27"/>
                  <a:gd name="T5" fmla="*/ 6 h 9"/>
                  <a:gd name="T6" fmla="*/ 27 w 27"/>
                  <a:gd name="T7" fmla="*/ 7 h 9"/>
                  <a:gd name="T8" fmla="*/ 27 w 27"/>
                  <a:gd name="T9" fmla="*/ 9 h 9"/>
                  <a:gd name="T10" fmla="*/ 27 w 27"/>
                  <a:gd name="T11" fmla="*/ 9 h 9"/>
                  <a:gd name="T12" fmla="*/ 0 w 27"/>
                  <a:gd name="T13" fmla="*/ 4 h 9"/>
                  <a:gd name="T14" fmla="*/ 2 w 27"/>
                  <a:gd name="T15" fmla="*/ 2 h 9"/>
                  <a:gd name="T16" fmla="*/ 3 w 27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9">
                    <a:moveTo>
                      <a:pt x="3" y="0"/>
                    </a:moveTo>
                    <a:lnTo>
                      <a:pt x="22" y="4"/>
                    </a:lnTo>
                    <a:lnTo>
                      <a:pt x="23" y="6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462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39" name="Freeform 40">
                <a:extLst>
                  <a:ext uri="{FF2B5EF4-FFF2-40B4-BE49-F238E27FC236}">
                    <a16:creationId xmlns:a16="http://schemas.microsoft.com/office/drawing/2014/main" id="{35706EB7-93AD-4DC5-90ED-37009D5843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2162"/>
                <a:ext cx="29" cy="9"/>
              </a:xfrm>
              <a:custGeom>
                <a:avLst/>
                <a:gdLst>
                  <a:gd name="T0" fmla="*/ 4 w 29"/>
                  <a:gd name="T1" fmla="*/ 0 h 9"/>
                  <a:gd name="T2" fmla="*/ 27 w 29"/>
                  <a:gd name="T3" fmla="*/ 5 h 9"/>
                  <a:gd name="T4" fmla="*/ 27 w 29"/>
                  <a:gd name="T5" fmla="*/ 5 h 9"/>
                  <a:gd name="T6" fmla="*/ 29 w 29"/>
                  <a:gd name="T7" fmla="*/ 5 h 9"/>
                  <a:gd name="T8" fmla="*/ 29 w 29"/>
                  <a:gd name="T9" fmla="*/ 7 h 9"/>
                  <a:gd name="T10" fmla="*/ 29 w 29"/>
                  <a:gd name="T11" fmla="*/ 9 h 9"/>
                  <a:gd name="T12" fmla="*/ 0 w 29"/>
                  <a:gd name="T13" fmla="*/ 4 h 9"/>
                  <a:gd name="T14" fmla="*/ 2 w 29"/>
                  <a:gd name="T15" fmla="*/ 2 h 9"/>
                  <a:gd name="T16" fmla="*/ 4 w 29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9">
                    <a:moveTo>
                      <a:pt x="4" y="0"/>
                    </a:moveTo>
                    <a:lnTo>
                      <a:pt x="27" y="5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29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866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0" name="Freeform 41">
                <a:extLst>
                  <a:ext uri="{FF2B5EF4-FFF2-40B4-BE49-F238E27FC236}">
                    <a16:creationId xmlns:a16="http://schemas.microsoft.com/office/drawing/2014/main" id="{18DF9485-BE88-41D3-8D8C-5293EC81F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2164"/>
                <a:ext cx="29" cy="8"/>
              </a:xfrm>
              <a:custGeom>
                <a:avLst/>
                <a:gdLst>
                  <a:gd name="T0" fmla="*/ 2 w 29"/>
                  <a:gd name="T1" fmla="*/ 0 h 8"/>
                  <a:gd name="T2" fmla="*/ 29 w 29"/>
                  <a:gd name="T3" fmla="*/ 5 h 8"/>
                  <a:gd name="T4" fmla="*/ 29 w 29"/>
                  <a:gd name="T5" fmla="*/ 7 h 8"/>
                  <a:gd name="T6" fmla="*/ 29 w 29"/>
                  <a:gd name="T7" fmla="*/ 8 h 8"/>
                  <a:gd name="T8" fmla="*/ 0 w 29"/>
                  <a:gd name="T9" fmla="*/ 3 h 8"/>
                  <a:gd name="T10" fmla="*/ 0 w 29"/>
                  <a:gd name="T11" fmla="*/ 2 h 8"/>
                  <a:gd name="T12" fmla="*/ 2 w 29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8">
                    <a:moveTo>
                      <a:pt x="2" y="0"/>
                    </a:moveTo>
                    <a:lnTo>
                      <a:pt x="29" y="5"/>
                    </a:lnTo>
                    <a:lnTo>
                      <a:pt x="29" y="7"/>
                    </a:lnTo>
                    <a:lnTo>
                      <a:pt x="29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A68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1" name="Freeform 42">
                <a:extLst>
                  <a:ext uri="{FF2B5EF4-FFF2-40B4-BE49-F238E27FC236}">
                    <a16:creationId xmlns:a16="http://schemas.microsoft.com/office/drawing/2014/main" id="{653C6E3F-35A4-41F4-9502-DDFA9767DB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6" y="2166"/>
                <a:ext cx="31" cy="8"/>
              </a:xfrm>
              <a:custGeom>
                <a:avLst/>
                <a:gdLst>
                  <a:gd name="T0" fmla="*/ 2 w 31"/>
                  <a:gd name="T1" fmla="*/ 0 h 8"/>
                  <a:gd name="T2" fmla="*/ 31 w 31"/>
                  <a:gd name="T3" fmla="*/ 5 h 8"/>
                  <a:gd name="T4" fmla="*/ 31 w 31"/>
                  <a:gd name="T5" fmla="*/ 6 h 8"/>
                  <a:gd name="T6" fmla="*/ 31 w 31"/>
                  <a:gd name="T7" fmla="*/ 8 h 8"/>
                  <a:gd name="T8" fmla="*/ 0 w 31"/>
                  <a:gd name="T9" fmla="*/ 3 h 8"/>
                  <a:gd name="T10" fmla="*/ 2 w 31"/>
                  <a:gd name="T11" fmla="*/ 1 h 8"/>
                  <a:gd name="T12" fmla="*/ 2 w 31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8">
                    <a:moveTo>
                      <a:pt x="2" y="0"/>
                    </a:moveTo>
                    <a:lnTo>
                      <a:pt x="31" y="5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C6A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2" name="Freeform 43">
                <a:extLst>
                  <a:ext uri="{FF2B5EF4-FFF2-40B4-BE49-F238E27FC236}">
                    <a16:creationId xmlns:a16="http://schemas.microsoft.com/office/drawing/2014/main" id="{5BA0D86F-20EE-4099-A21D-AFC2B7780F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5" y="2167"/>
                <a:ext cx="32" cy="9"/>
              </a:xfrm>
              <a:custGeom>
                <a:avLst/>
                <a:gdLst>
                  <a:gd name="T0" fmla="*/ 3 w 32"/>
                  <a:gd name="T1" fmla="*/ 0 h 9"/>
                  <a:gd name="T2" fmla="*/ 32 w 32"/>
                  <a:gd name="T3" fmla="*/ 5 h 9"/>
                  <a:gd name="T4" fmla="*/ 32 w 32"/>
                  <a:gd name="T5" fmla="*/ 7 h 9"/>
                  <a:gd name="T6" fmla="*/ 32 w 32"/>
                  <a:gd name="T7" fmla="*/ 9 h 9"/>
                  <a:gd name="T8" fmla="*/ 0 w 32"/>
                  <a:gd name="T9" fmla="*/ 4 h 9"/>
                  <a:gd name="T10" fmla="*/ 1 w 32"/>
                  <a:gd name="T11" fmla="*/ 2 h 9"/>
                  <a:gd name="T12" fmla="*/ 3 w 32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3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2" y="9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06E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3" name="Freeform 44">
                <a:extLst>
                  <a:ext uri="{FF2B5EF4-FFF2-40B4-BE49-F238E27FC236}">
                    <a16:creationId xmlns:a16="http://schemas.microsoft.com/office/drawing/2014/main" id="{F4934709-0589-4430-B3BE-A51B5D8C3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5" y="2169"/>
                <a:ext cx="34" cy="8"/>
              </a:xfrm>
              <a:custGeom>
                <a:avLst/>
                <a:gdLst>
                  <a:gd name="T0" fmla="*/ 1 w 34"/>
                  <a:gd name="T1" fmla="*/ 0 h 8"/>
                  <a:gd name="T2" fmla="*/ 32 w 34"/>
                  <a:gd name="T3" fmla="*/ 5 h 8"/>
                  <a:gd name="T4" fmla="*/ 32 w 34"/>
                  <a:gd name="T5" fmla="*/ 7 h 8"/>
                  <a:gd name="T6" fmla="*/ 34 w 34"/>
                  <a:gd name="T7" fmla="*/ 8 h 8"/>
                  <a:gd name="T8" fmla="*/ 0 w 34"/>
                  <a:gd name="T9" fmla="*/ 3 h 8"/>
                  <a:gd name="T10" fmla="*/ 0 w 34"/>
                  <a:gd name="T11" fmla="*/ 2 h 8"/>
                  <a:gd name="T12" fmla="*/ 1 w 34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1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4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17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4" name="Freeform 45">
                <a:extLst>
                  <a:ext uri="{FF2B5EF4-FFF2-40B4-BE49-F238E27FC236}">
                    <a16:creationId xmlns:a16="http://schemas.microsoft.com/office/drawing/2014/main" id="{EE330D97-CDF1-4622-A207-7C4018BE0F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3" y="2171"/>
                <a:ext cx="36" cy="8"/>
              </a:xfrm>
              <a:custGeom>
                <a:avLst/>
                <a:gdLst>
                  <a:gd name="T0" fmla="*/ 2 w 36"/>
                  <a:gd name="T1" fmla="*/ 0 h 8"/>
                  <a:gd name="T2" fmla="*/ 34 w 36"/>
                  <a:gd name="T3" fmla="*/ 5 h 8"/>
                  <a:gd name="T4" fmla="*/ 36 w 36"/>
                  <a:gd name="T5" fmla="*/ 6 h 8"/>
                  <a:gd name="T6" fmla="*/ 36 w 36"/>
                  <a:gd name="T7" fmla="*/ 8 h 8"/>
                  <a:gd name="T8" fmla="*/ 0 w 36"/>
                  <a:gd name="T9" fmla="*/ 3 h 8"/>
                  <a:gd name="T10" fmla="*/ 2 w 36"/>
                  <a:gd name="T11" fmla="*/ 1 h 8"/>
                  <a:gd name="T12" fmla="*/ 2 w 36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8">
                    <a:moveTo>
                      <a:pt x="2" y="0"/>
                    </a:moveTo>
                    <a:lnTo>
                      <a:pt x="34" y="5"/>
                    </a:lnTo>
                    <a:lnTo>
                      <a:pt x="36" y="6"/>
                    </a:lnTo>
                    <a:lnTo>
                      <a:pt x="36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372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5" name="Freeform 46">
                <a:extLst>
                  <a:ext uri="{FF2B5EF4-FFF2-40B4-BE49-F238E27FC236}">
                    <a16:creationId xmlns:a16="http://schemas.microsoft.com/office/drawing/2014/main" id="{8477B60C-FE12-4226-AAE6-8D3FB86A26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1" y="2172"/>
                <a:ext cx="38" cy="9"/>
              </a:xfrm>
              <a:custGeom>
                <a:avLst/>
                <a:gdLst>
                  <a:gd name="T0" fmla="*/ 4 w 38"/>
                  <a:gd name="T1" fmla="*/ 0 h 9"/>
                  <a:gd name="T2" fmla="*/ 38 w 38"/>
                  <a:gd name="T3" fmla="*/ 5 h 9"/>
                  <a:gd name="T4" fmla="*/ 38 w 38"/>
                  <a:gd name="T5" fmla="*/ 7 h 9"/>
                  <a:gd name="T6" fmla="*/ 38 w 38"/>
                  <a:gd name="T7" fmla="*/ 9 h 9"/>
                  <a:gd name="T8" fmla="*/ 0 w 38"/>
                  <a:gd name="T9" fmla="*/ 2 h 9"/>
                  <a:gd name="T10" fmla="*/ 2 w 38"/>
                  <a:gd name="T11" fmla="*/ 2 h 9"/>
                  <a:gd name="T12" fmla="*/ 4 w 38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9">
                    <a:moveTo>
                      <a:pt x="4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776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6" name="Freeform 47">
                <a:extLst>
                  <a:ext uri="{FF2B5EF4-FFF2-40B4-BE49-F238E27FC236}">
                    <a16:creationId xmlns:a16="http://schemas.microsoft.com/office/drawing/2014/main" id="{A4F33989-86F5-4EF7-976A-5D510DEDA72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1" y="2174"/>
                <a:ext cx="76" cy="15"/>
              </a:xfrm>
              <a:custGeom>
                <a:avLst/>
                <a:gdLst>
                  <a:gd name="T0" fmla="*/ 2 w 76"/>
                  <a:gd name="T1" fmla="*/ 0 h 15"/>
                  <a:gd name="T2" fmla="*/ 38 w 76"/>
                  <a:gd name="T3" fmla="*/ 5 h 15"/>
                  <a:gd name="T4" fmla="*/ 38 w 76"/>
                  <a:gd name="T5" fmla="*/ 7 h 15"/>
                  <a:gd name="T6" fmla="*/ 38 w 76"/>
                  <a:gd name="T7" fmla="*/ 8 h 15"/>
                  <a:gd name="T8" fmla="*/ 0 w 76"/>
                  <a:gd name="T9" fmla="*/ 2 h 15"/>
                  <a:gd name="T10" fmla="*/ 0 w 76"/>
                  <a:gd name="T11" fmla="*/ 0 h 15"/>
                  <a:gd name="T12" fmla="*/ 2 w 76"/>
                  <a:gd name="T13" fmla="*/ 0 h 15"/>
                  <a:gd name="T14" fmla="*/ 76 w 76"/>
                  <a:gd name="T15" fmla="*/ 15 h 15"/>
                  <a:gd name="T16" fmla="*/ 73 w 76"/>
                  <a:gd name="T17" fmla="*/ 15 h 15"/>
                  <a:gd name="T18" fmla="*/ 73 w 76"/>
                  <a:gd name="T19" fmla="*/ 15 h 15"/>
                  <a:gd name="T20" fmla="*/ 73 w 76"/>
                  <a:gd name="T21" fmla="*/ 14 h 15"/>
                  <a:gd name="T22" fmla="*/ 75 w 76"/>
                  <a:gd name="T23" fmla="*/ 15 h 15"/>
                  <a:gd name="T24" fmla="*/ 76 w 76"/>
                  <a:gd name="T25" fmla="*/ 15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6" h="15">
                    <a:moveTo>
                      <a:pt x="2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  <a:moveTo>
                      <a:pt x="76" y="15"/>
                    </a:moveTo>
                    <a:lnTo>
                      <a:pt x="73" y="15"/>
                    </a:lnTo>
                    <a:lnTo>
                      <a:pt x="73" y="14"/>
                    </a:lnTo>
                    <a:lnTo>
                      <a:pt x="75" y="15"/>
                    </a:lnTo>
                    <a:lnTo>
                      <a:pt x="76" y="15"/>
                    </a:lnTo>
                    <a:close/>
                  </a:path>
                </a:pathLst>
              </a:custGeom>
              <a:solidFill>
                <a:srgbClr val="7978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7" name="Freeform 48">
                <a:extLst>
                  <a:ext uri="{FF2B5EF4-FFF2-40B4-BE49-F238E27FC236}">
                    <a16:creationId xmlns:a16="http://schemas.microsoft.com/office/drawing/2014/main" id="{4679FBC6-CE56-4280-AADA-BED173E04C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0" y="2174"/>
                <a:ext cx="82" cy="19"/>
              </a:xfrm>
              <a:custGeom>
                <a:avLst/>
                <a:gdLst>
                  <a:gd name="T0" fmla="*/ 1 w 82"/>
                  <a:gd name="T1" fmla="*/ 0 h 19"/>
                  <a:gd name="T2" fmla="*/ 39 w 82"/>
                  <a:gd name="T3" fmla="*/ 7 h 19"/>
                  <a:gd name="T4" fmla="*/ 39 w 82"/>
                  <a:gd name="T5" fmla="*/ 8 h 19"/>
                  <a:gd name="T6" fmla="*/ 40 w 82"/>
                  <a:gd name="T7" fmla="*/ 10 h 19"/>
                  <a:gd name="T8" fmla="*/ 0 w 82"/>
                  <a:gd name="T9" fmla="*/ 3 h 19"/>
                  <a:gd name="T10" fmla="*/ 1 w 82"/>
                  <a:gd name="T11" fmla="*/ 2 h 19"/>
                  <a:gd name="T12" fmla="*/ 1 w 82"/>
                  <a:gd name="T13" fmla="*/ 0 h 19"/>
                  <a:gd name="T14" fmla="*/ 82 w 82"/>
                  <a:gd name="T15" fmla="*/ 19 h 19"/>
                  <a:gd name="T16" fmla="*/ 74 w 82"/>
                  <a:gd name="T17" fmla="*/ 17 h 19"/>
                  <a:gd name="T18" fmla="*/ 74 w 82"/>
                  <a:gd name="T19" fmla="*/ 15 h 19"/>
                  <a:gd name="T20" fmla="*/ 74 w 82"/>
                  <a:gd name="T21" fmla="*/ 14 h 19"/>
                  <a:gd name="T22" fmla="*/ 79 w 82"/>
                  <a:gd name="T23" fmla="*/ 17 h 19"/>
                  <a:gd name="T24" fmla="*/ 82 w 82"/>
                  <a:gd name="T25" fmla="*/ 19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2" h="19">
                    <a:moveTo>
                      <a:pt x="1" y="0"/>
                    </a:moveTo>
                    <a:lnTo>
                      <a:pt x="39" y="7"/>
                    </a:lnTo>
                    <a:lnTo>
                      <a:pt x="39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9"/>
                    </a:moveTo>
                    <a:lnTo>
                      <a:pt x="74" y="17"/>
                    </a:lnTo>
                    <a:lnTo>
                      <a:pt x="74" y="15"/>
                    </a:lnTo>
                    <a:lnTo>
                      <a:pt x="74" y="14"/>
                    </a:lnTo>
                    <a:lnTo>
                      <a:pt x="79" y="17"/>
                    </a:lnTo>
                    <a:lnTo>
                      <a:pt x="82" y="19"/>
                    </a:lnTo>
                    <a:close/>
                  </a:path>
                </a:pathLst>
              </a:custGeom>
              <a:solidFill>
                <a:srgbClr val="7C7A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8" name="Freeform 49">
                <a:extLst>
                  <a:ext uri="{FF2B5EF4-FFF2-40B4-BE49-F238E27FC236}">
                    <a16:creationId xmlns:a16="http://schemas.microsoft.com/office/drawing/2014/main" id="{29F18176-B00D-4058-94C3-EB81934090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0" y="2176"/>
                <a:ext cx="89" cy="20"/>
              </a:xfrm>
              <a:custGeom>
                <a:avLst/>
                <a:gdLst>
                  <a:gd name="T0" fmla="*/ 1 w 89"/>
                  <a:gd name="T1" fmla="*/ 0 h 20"/>
                  <a:gd name="T2" fmla="*/ 39 w 89"/>
                  <a:gd name="T3" fmla="*/ 6 h 20"/>
                  <a:gd name="T4" fmla="*/ 40 w 89"/>
                  <a:gd name="T5" fmla="*/ 8 h 20"/>
                  <a:gd name="T6" fmla="*/ 40 w 89"/>
                  <a:gd name="T7" fmla="*/ 10 h 20"/>
                  <a:gd name="T8" fmla="*/ 0 w 89"/>
                  <a:gd name="T9" fmla="*/ 3 h 20"/>
                  <a:gd name="T10" fmla="*/ 0 w 89"/>
                  <a:gd name="T11" fmla="*/ 1 h 20"/>
                  <a:gd name="T12" fmla="*/ 1 w 89"/>
                  <a:gd name="T13" fmla="*/ 0 h 20"/>
                  <a:gd name="T14" fmla="*/ 74 w 89"/>
                  <a:gd name="T15" fmla="*/ 13 h 20"/>
                  <a:gd name="T16" fmla="*/ 77 w 89"/>
                  <a:gd name="T17" fmla="*/ 13 h 20"/>
                  <a:gd name="T18" fmla="*/ 82 w 89"/>
                  <a:gd name="T19" fmla="*/ 17 h 20"/>
                  <a:gd name="T20" fmla="*/ 89 w 89"/>
                  <a:gd name="T21" fmla="*/ 20 h 20"/>
                  <a:gd name="T22" fmla="*/ 74 w 89"/>
                  <a:gd name="T23" fmla="*/ 17 h 20"/>
                  <a:gd name="T24" fmla="*/ 74 w 89"/>
                  <a:gd name="T25" fmla="*/ 15 h 20"/>
                  <a:gd name="T26" fmla="*/ 74 w 89"/>
                  <a:gd name="T27" fmla="*/ 13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9" h="20">
                    <a:moveTo>
                      <a:pt x="1" y="0"/>
                    </a:moveTo>
                    <a:lnTo>
                      <a:pt x="39" y="6"/>
                    </a:lnTo>
                    <a:lnTo>
                      <a:pt x="40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  <a:moveTo>
                      <a:pt x="74" y="13"/>
                    </a:moveTo>
                    <a:lnTo>
                      <a:pt x="77" y="13"/>
                    </a:lnTo>
                    <a:lnTo>
                      <a:pt x="82" y="17"/>
                    </a:lnTo>
                    <a:lnTo>
                      <a:pt x="89" y="20"/>
                    </a:lnTo>
                    <a:lnTo>
                      <a:pt x="74" y="17"/>
                    </a:lnTo>
                    <a:lnTo>
                      <a:pt x="74" y="15"/>
                    </a:lnTo>
                    <a:lnTo>
                      <a:pt x="74" y="13"/>
                    </a:lnTo>
                    <a:close/>
                  </a:path>
                </a:pathLst>
              </a:custGeom>
              <a:solidFill>
                <a:srgbClr val="7F7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49" name="Freeform 50">
                <a:extLst>
                  <a:ext uri="{FF2B5EF4-FFF2-40B4-BE49-F238E27FC236}">
                    <a16:creationId xmlns:a16="http://schemas.microsoft.com/office/drawing/2014/main" id="{BD00C029-6156-4031-8A47-D8275BD062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8" y="2177"/>
                <a:ext cx="96" cy="21"/>
              </a:xfrm>
              <a:custGeom>
                <a:avLst/>
                <a:gdLst>
                  <a:gd name="T0" fmla="*/ 2 w 96"/>
                  <a:gd name="T1" fmla="*/ 0 h 21"/>
                  <a:gd name="T2" fmla="*/ 42 w 96"/>
                  <a:gd name="T3" fmla="*/ 7 h 21"/>
                  <a:gd name="T4" fmla="*/ 42 w 96"/>
                  <a:gd name="T5" fmla="*/ 9 h 21"/>
                  <a:gd name="T6" fmla="*/ 42 w 96"/>
                  <a:gd name="T7" fmla="*/ 12 h 21"/>
                  <a:gd name="T8" fmla="*/ 0 w 96"/>
                  <a:gd name="T9" fmla="*/ 4 h 21"/>
                  <a:gd name="T10" fmla="*/ 2 w 96"/>
                  <a:gd name="T11" fmla="*/ 2 h 21"/>
                  <a:gd name="T12" fmla="*/ 2 w 96"/>
                  <a:gd name="T13" fmla="*/ 0 h 21"/>
                  <a:gd name="T14" fmla="*/ 76 w 96"/>
                  <a:gd name="T15" fmla="*/ 14 h 21"/>
                  <a:gd name="T16" fmla="*/ 84 w 96"/>
                  <a:gd name="T17" fmla="*/ 16 h 21"/>
                  <a:gd name="T18" fmla="*/ 90 w 96"/>
                  <a:gd name="T19" fmla="*/ 17 h 21"/>
                  <a:gd name="T20" fmla="*/ 96 w 96"/>
                  <a:gd name="T21" fmla="*/ 21 h 21"/>
                  <a:gd name="T22" fmla="*/ 76 w 96"/>
                  <a:gd name="T23" fmla="*/ 17 h 21"/>
                  <a:gd name="T24" fmla="*/ 76 w 96"/>
                  <a:gd name="T25" fmla="*/ 16 h 21"/>
                  <a:gd name="T26" fmla="*/ 76 w 96"/>
                  <a:gd name="T27" fmla="*/ 14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6" h="21">
                    <a:moveTo>
                      <a:pt x="2" y="0"/>
                    </a:moveTo>
                    <a:lnTo>
                      <a:pt x="42" y="7"/>
                    </a:lnTo>
                    <a:lnTo>
                      <a:pt x="42" y="9"/>
                    </a:lnTo>
                    <a:lnTo>
                      <a:pt x="42" y="1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76" y="14"/>
                    </a:moveTo>
                    <a:lnTo>
                      <a:pt x="84" y="16"/>
                    </a:lnTo>
                    <a:lnTo>
                      <a:pt x="90" y="17"/>
                    </a:lnTo>
                    <a:lnTo>
                      <a:pt x="96" y="21"/>
                    </a:lnTo>
                    <a:lnTo>
                      <a:pt x="76" y="17"/>
                    </a:lnTo>
                    <a:lnTo>
                      <a:pt x="76" y="16"/>
                    </a:lnTo>
                    <a:lnTo>
                      <a:pt x="76" y="14"/>
                    </a:lnTo>
                    <a:close/>
                  </a:path>
                </a:pathLst>
              </a:custGeom>
              <a:solidFill>
                <a:srgbClr val="828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0" name="Freeform 51">
                <a:extLst>
                  <a:ext uri="{FF2B5EF4-FFF2-40B4-BE49-F238E27FC236}">
                    <a16:creationId xmlns:a16="http://schemas.microsoft.com/office/drawing/2014/main" id="{B6B517EE-A8D1-4EE0-8604-FD81AFC8A2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6" y="2179"/>
                <a:ext cx="102" cy="22"/>
              </a:xfrm>
              <a:custGeom>
                <a:avLst/>
                <a:gdLst>
                  <a:gd name="T0" fmla="*/ 4 w 102"/>
                  <a:gd name="T1" fmla="*/ 0 h 22"/>
                  <a:gd name="T2" fmla="*/ 44 w 102"/>
                  <a:gd name="T3" fmla="*/ 7 h 22"/>
                  <a:gd name="T4" fmla="*/ 44 w 102"/>
                  <a:gd name="T5" fmla="*/ 10 h 22"/>
                  <a:gd name="T6" fmla="*/ 46 w 102"/>
                  <a:gd name="T7" fmla="*/ 12 h 22"/>
                  <a:gd name="T8" fmla="*/ 0 w 102"/>
                  <a:gd name="T9" fmla="*/ 3 h 22"/>
                  <a:gd name="T10" fmla="*/ 2 w 102"/>
                  <a:gd name="T11" fmla="*/ 2 h 22"/>
                  <a:gd name="T12" fmla="*/ 4 w 102"/>
                  <a:gd name="T13" fmla="*/ 0 h 22"/>
                  <a:gd name="T14" fmla="*/ 78 w 102"/>
                  <a:gd name="T15" fmla="*/ 14 h 22"/>
                  <a:gd name="T16" fmla="*/ 93 w 102"/>
                  <a:gd name="T17" fmla="*/ 17 h 22"/>
                  <a:gd name="T18" fmla="*/ 98 w 102"/>
                  <a:gd name="T19" fmla="*/ 19 h 22"/>
                  <a:gd name="T20" fmla="*/ 102 w 102"/>
                  <a:gd name="T21" fmla="*/ 22 h 22"/>
                  <a:gd name="T22" fmla="*/ 78 w 102"/>
                  <a:gd name="T23" fmla="*/ 17 h 22"/>
                  <a:gd name="T24" fmla="*/ 78 w 102"/>
                  <a:gd name="T25" fmla="*/ 15 h 22"/>
                  <a:gd name="T26" fmla="*/ 78 w 102"/>
                  <a:gd name="T27" fmla="*/ 14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22">
                    <a:moveTo>
                      <a:pt x="4" y="0"/>
                    </a:moveTo>
                    <a:lnTo>
                      <a:pt x="44" y="7"/>
                    </a:lnTo>
                    <a:lnTo>
                      <a:pt x="44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  <a:moveTo>
                      <a:pt x="78" y="14"/>
                    </a:moveTo>
                    <a:lnTo>
                      <a:pt x="93" y="17"/>
                    </a:lnTo>
                    <a:lnTo>
                      <a:pt x="98" y="19"/>
                    </a:lnTo>
                    <a:lnTo>
                      <a:pt x="102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4"/>
                    </a:lnTo>
                    <a:close/>
                  </a:path>
                </a:pathLst>
              </a:custGeom>
              <a:solidFill>
                <a:srgbClr val="84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1" name="Freeform 52">
                <a:extLst>
                  <a:ext uri="{FF2B5EF4-FFF2-40B4-BE49-F238E27FC236}">
                    <a16:creationId xmlns:a16="http://schemas.microsoft.com/office/drawing/2014/main" id="{5B881AE8-3A9D-409D-A6F7-7B216817EA3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6" y="2181"/>
                <a:ext cx="107" cy="22"/>
              </a:xfrm>
              <a:custGeom>
                <a:avLst/>
                <a:gdLst>
                  <a:gd name="T0" fmla="*/ 2 w 107"/>
                  <a:gd name="T1" fmla="*/ 0 h 22"/>
                  <a:gd name="T2" fmla="*/ 44 w 107"/>
                  <a:gd name="T3" fmla="*/ 8 h 22"/>
                  <a:gd name="T4" fmla="*/ 46 w 107"/>
                  <a:gd name="T5" fmla="*/ 10 h 22"/>
                  <a:gd name="T6" fmla="*/ 46 w 107"/>
                  <a:gd name="T7" fmla="*/ 12 h 22"/>
                  <a:gd name="T8" fmla="*/ 0 w 107"/>
                  <a:gd name="T9" fmla="*/ 3 h 22"/>
                  <a:gd name="T10" fmla="*/ 0 w 107"/>
                  <a:gd name="T11" fmla="*/ 1 h 22"/>
                  <a:gd name="T12" fmla="*/ 2 w 107"/>
                  <a:gd name="T13" fmla="*/ 0 h 22"/>
                  <a:gd name="T14" fmla="*/ 78 w 107"/>
                  <a:gd name="T15" fmla="*/ 13 h 22"/>
                  <a:gd name="T16" fmla="*/ 98 w 107"/>
                  <a:gd name="T17" fmla="*/ 17 h 22"/>
                  <a:gd name="T18" fmla="*/ 102 w 107"/>
                  <a:gd name="T19" fmla="*/ 20 h 22"/>
                  <a:gd name="T20" fmla="*/ 107 w 107"/>
                  <a:gd name="T21" fmla="*/ 22 h 22"/>
                  <a:gd name="T22" fmla="*/ 78 w 107"/>
                  <a:gd name="T23" fmla="*/ 17 h 22"/>
                  <a:gd name="T24" fmla="*/ 78 w 107"/>
                  <a:gd name="T25" fmla="*/ 15 h 22"/>
                  <a:gd name="T26" fmla="*/ 78 w 107"/>
                  <a:gd name="T27" fmla="*/ 13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7" h="22">
                    <a:moveTo>
                      <a:pt x="2" y="0"/>
                    </a:moveTo>
                    <a:lnTo>
                      <a:pt x="44" y="8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  <a:moveTo>
                      <a:pt x="78" y="13"/>
                    </a:moveTo>
                    <a:lnTo>
                      <a:pt x="98" y="17"/>
                    </a:lnTo>
                    <a:lnTo>
                      <a:pt x="102" y="20"/>
                    </a:lnTo>
                    <a:lnTo>
                      <a:pt x="107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3"/>
                    </a:lnTo>
                    <a:close/>
                  </a:path>
                </a:pathLst>
              </a:custGeom>
              <a:solidFill>
                <a:srgbClr val="8887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2" name="Freeform 53">
                <a:extLst>
                  <a:ext uri="{FF2B5EF4-FFF2-40B4-BE49-F238E27FC236}">
                    <a16:creationId xmlns:a16="http://schemas.microsoft.com/office/drawing/2014/main" id="{52DA8A80-CD0B-446D-8024-FB927C93F8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5" y="2182"/>
                <a:ext cx="113" cy="24"/>
              </a:xfrm>
              <a:custGeom>
                <a:avLst/>
                <a:gdLst>
                  <a:gd name="T0" fmla="*/ 1 w 113"/>
                  <a:gd name="T1" fmla="*/ 0 h 24"/>
                  <a:gd name="T2" fmla="*/ 47 w 113"/>
                  <a:gd name="T3" fmla="*/ 9 h 24"/>
                  <a:gd name="T4" fmla="*/ 47 w 113"/>
                  <a:gd name="T5" fmla="*/ 11 h 24"/>
                  <a:gd name="T6" fmla="*/ 49 w 113"/>
                  <a:gd name="T7" fmla="*/ 12 h 24"/>
                  <a:gd name="T8" fmla="*/ 0 w 113"/>
                  <a:gd name="T9" fmla="*/ 4 h 24"/>
                  <a:gd name="T10" fmla="*/ 1 w 113"/>
                  <a:gd name="T11" fmla="*/ 2 h 24"/>
                  <a:gd name="T12" fmla="*/ 1 w 113"/>
                  <a:gd name="T13" fmla="*/ 0 h 24"/>
                  <a:gd name="T14" fmla="*/ 79 w 113"/>
                  <a:gd name="T15" fmla="*/ 14 h 24"/>
                  <a:gd name="T16" fmla="*/ 103 w 113"/>
                  <a:gd name="T17" fmla="*/ 19 h 24"/>
                  <a:gd name="T18" fmla="*/ 108 w 113"/>
                  <a:gd name="T19" fmla="*/ 21 h 24"/>
                  <a:gd name="T20" fmla="*/ 113 w 113"/>
                  <a:gd name="T21" fmla="*/ 24 h 24"/>
                  <a:gd name="T22" fmla="*/ 79 w 113"/>
                  <a:gd name="T23" fmla="*/ 17 h 24"/>
                  <a:gd name="T24" fmla="*/ 79 w 113"/>
                  <a:gd name="T25" fmla="*/ 16 h 24"/>
                  <a:gd name="T26" fmla="*/ 79 w 113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24">
                    <a:moveTo>
                      <a:pt x="1" y="0"/>
                    </a:moveTo>
                    <a:lnTo>
                      <a:pt x="47" y="9"/>
                    </a:lnTo>
                    <a:lnTo>
                      <a:pt x="47" y="11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3" y="19"/>
                    </a:lnTo>
                    <a:lnTo>
                      <a:pt x="108" y="21"/>
                    </a:lnTo>
                    <a:lnTo>
                      <a:pt x="113" y="24"/>
                    </a:lnTo>
                    <a:lnTo>
                      <a:pt x="79" y="17"/>
                    </a:lnTo>
                    <a:lnTo>
                      <a:pt x="79" y="16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A89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3" name="Freeform 54">
                <a:extLst>
                  <a:ext uri="{FF2B5EF4-FFF2-40B4-BE49-F238E27FC236}">
                    <a16:creationId xmlns:a16="http://schemas.microsoft.com/office/drawing/2014/main" id="{BF52C39E-C53B-4696-9573-9E7DB28BDEB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5" y="2184"/>
                <a:ext cx="118" cy="24"/>
              </a:xfrm>
              <a:custGeom>
                <a:avLst/>
                <a:gdLst>
                  <a:gd name="T0" fmla="*/ 1 w 118"/>
                  <a:gd name="T1" fmla="*/ 0 h 24"/>
                  <a:gd name="T2" fmla="*/ 47 w 118"/>
                  <a:gd name="T3" fmla="*/ 9 h 24"/>
                  <a:gd name="T4" fmla="*/ 49 w 118"/>
                  <a:gd name="T5" fmla="*/ 10 h 24"/>
                  <a:gd name="T6" fmla="*/ 49 w 118"/>
                  <a:gd name="T7" fmla="*/ 12 h 24"/>
                  <a:gd name="T8" fmla="*/ 0 w 118"/>
                  <a:gd name="T9" fmla="*/ 4 h 24"/>
                  <a:gd name="T10" fmla="*/ 0 w 118"/>
                  <a:gd name="T11" fmla="*/ 2 h 24"/>
                  <a:gd name="T12" fmla="*/ 1 w 118"/>
                  <a:gd name="T13" fmla="*/ 0 h 24"/>
                  <a:gd name="T14" fmla="*/ 79 w 118"/>
                  <a:gd name="T15" fmla="*/ 14 h 24"/>
                  <a:gd name="T16" fmla="*/ 108 w 118"/>
                  <a:gd name="T17" fmla="*/ 19 h 24"/>
                  <a:gd name="T18" fmla="*/ 113 w 118"/>
                  <a:gd name="T19" fmla="*/ 22 h 24"/>
                  <a:gd name="T20" fmla="*/ 118 w 118"/>
                  <a:gd name="T21" fmla="*/ 24 h 24"/>
                  <a:gd name="T22" fmla="*/ 79 w 118"/>
                  <a:gd name="T23" fmla="*/ 17 h 24"/>
                  <a:gd name="T24" fmla="*/ 79 w 118"/>
                  <a:gd name="T25" fmla="*/ 15 h 24"/>
                  <a:gd name="T26" fmla="*/ 79 w 118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8" h="24">
                    <a:moveTo>
                      <a:pt x="1" y="0"/>
                    </a:moveTo>
                    <a:lnTo>
                      <a:pt x="47" y="9"/>
                    </a:lnTo>
                    <a:lnTo>
                      <a:pt x="49" y="10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8" y="19"/>
                    </a:lnTo>
                    <a:lnTo>
                      <a:pt x="113" y="22"/>
                    </a:lnTo>
                    <a:lnTo>
                      <a:pt x="118" y="24"/>
                    </a:lnTo>
                    <a:lnTo>
                      <a:pt x="79" y="17"/>
                    </a:lnTo>
                    <a:lnTo>
                      <a:pt x="79" y="15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C8B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4" name="Freeform 55">
                <a:extLst>
                  <a:ext uri="{FF2B5EF4-FFF2-40B4-BE49-F238E27FC236}">
                    <a16:creationId xmlns:a16="http://schemas.microsoft.com/office/drawing/2014/main" id="{4CEA6B0C-564D-41CD-8A24-17257C10715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3" y="2186"/>
                <a:ext cx="123" cy="25"/>
              </a:xfrm>
              <a:custGeom>
                <a:avLst/>
                <a:gdLst>
                  <a:gd name="T0" fmla="*/ 2 w 123"/>
                  <a:gd name="T1" fmla="*/ 0 h 25"/>
                  <a:gd name="T2" fmla="*/ 51 w 123"/>
                  <a:gd name="T3" fmla="*/ 8 h 25"/>
                  <a:gd name="T4" fmla="*/ 51 w 123"/>
                  <a:gd name="T5" fmla="*/ 10 h 25"/>
                  <a:gd name="T6" fmla="*/ 52 w 123"/>
                  <a:gd name="T7" fmla="*/ 12 h 25"/>
                  <a:gd name="T8" fmla="*/ 0 w 123"/>
                  <a:gd name="T9" fmla="*/ 3 h 25"/>
                  <a:gd name="T10" fmla="*/ 2 w 123"/>
                  <a:gd name="T11" fmla="*/ 2 h 25"/>
                  <a:gd name="T12" fmla="*/ 2 w 123"/>
                  <a:gd name="T13" fmla="*/ 0 h 25"/>
                  <a:gd name="T14" fmla="*/ 81 w 123"/>
                  <a:gd name="T15" fmla="*/ 13 h 25"/>
                  <a:gd name="T16" fmla="*/ 115 w 123"/>
                  <a:gd name="T17" fmla="*/ 20 h 25"/>
                  <a:gd name="T18" fmla="*/ 118 w 123"/>
                  <a:gd name="T19" fmla="*/ 22 h 25"/>
                  <a:gd name="T20" fmla="*/ 123 w 123"/>
                  <a:gd name="T21" fmla="*/ 25 h 25"/>
                  <a:gd name="T22" fmla="*/ 79 w 123"/>
                  <a:gd name="T23" fmla="*/ 17 h 25"/>
                  <a:gd name="T24" fmla="*/ 81 w 123"/>
                  <a:gd name="T25" fmla="*/ 15 h 25"/>
                  <a:gd name="T26" fmla="*/ 81 w 123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3" h="25">
                    <a:moveTo>
                      <a:pt x="2" y="0"/>
                    </a:moveTo>
                    <a:lnTo>
                      <a:pt x="51" y="8"/>
                    </a:lnTo>
                    <a:lnTo>
                      <a:pt x="51" y="10"/>
                    </a:lnTo>
                    <a:lnTo>
                      <a:pt x="52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1" y="13"/>
                    </a:moveTo>
                    <a:lnTo>
                      <a:pt x="115" y="20"/>
                    </a:lnTo>
                    <a:lnTo>
                      <a:pt x="118" y="22"/>
                    </a:lnTo>
                    <a:lnTo>
                      <a:pt x="123" y="25"/>
                    </a:lnTo>
                    <a:lnTo>
                      <a:pt x="79" y="17"/>
                    </a:lnTo>
                    <a:lnTo>
                      <a:pt x="81" y="15"/>
                    </a:lnTo>
                    <a:lnTo>
                      <a:pt x="81" y="13"/>
                    </a:lnTo>
                    <a:close/>
                  </a:path>
                </a:pathLst>
              </a:custGeom>
              <a:solidFill>
                <a:srgbClr val="908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5" name="Freeform 56">
                <a:extLst>
                  <a:ext uri="{FF2B5EF4-FFF2-40B4-BE49-F238E27FC236}">
                    <a16:creationId xmlns:a16="http://schemas.microsoft.com/office/drawing/2014/main" id="{40C06F8A-4B98-402B-B0EC-FFFF71ED56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188"/>
                <a:ext cx="130" cy="25"/>
              </a:xfrm>
              <a:custGeom>
                <a:avLst/>
                <a:gdLst>
                  <a:gd name="T0" fmla="*/ 4 w 130"/>
                  <a:gd name="T1" fmla="*/ 0 h 25"/>
                  <a:gd name="T2" fmla="*/ 53 w 130"/>
                  <a:gd name="T3" fmla="*/ 8 h 25"/>
                  <a:gd name="T4" fmla="*/ 54 w 130"/>
                  <a:gd name="T5" fmla="*/ 10 h 25"/>
                  <a:gd name="T6" fmla="*/ 56 w 130"/>
                  <a:gd name="T7" fmla="*/ 11 h 25"/>
                  <a:gd name="T8" fmla="*/ 0 w 130"/>
                  <a:gd name="T9" fmla="*/ 3 h 25"/>
                  <a:gd name="T10" fmla="*/ 2 w 130"/>
                  <a:gd name="T11" fmla="*/ 1 h 25"/>
                  <a:gd name="T12" fmla="*/ 4 w 130"/>
                  <a:gd name="T13" fmla="*/ 0 h 25"/>
                  <a:gd name="T14" fmla="*/ 83 w 130"/>
                  <a:gd name="T15" fmla="*/ 13 h 25"/>
                  <a:gd name="T16" fmla="*/ 122 w 130"/>
                  <a:gd name="T17" fmla="*/ 20 h 25"/>
                  <a:gd name="T18" fmla="*/ 125 w 130"/>
                  <a:gd name="T19" fmla="*/ 23 h 25"/>
                  <a:gd name="T20" fmla="*/ 130 w 130"/>
                  <a:gd name="T21" fmla="*/ 25 h 25"/>
                  <a:gd name="T22" fmla="*/ 81 w 130"/>
                  <a:gd name="T23" fmla="*/ 16 h 25"/>
                  <a:gd name="T24" fmla="*/ 81 w 130"/>
                  <a:gd name="T25" fmla="*/ 15 h 25"/>
                  <a:gd name="T26" fmla="*/ 83 w 130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0" h="25">
                    <a:moveTo>
                      <a:pt x="4" y="0"/>
                    </a:moveTo>
                    <a:lnTo>
                      <a:pt x="53" y="8"/>
                    </a:lnTo>
                    <a:lnTo>
                      <a:pt x="54" y="10"/>
                    </a:lnTo>
                    <a:lnTo>
                      <a:pt x="56" y="1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  <a:moveTo>
                      <a:pt x="83" y="13"/>
                    </a:moveTo>
                    <a:lnTo>
                      <a:pt x="122" y="20"/>
                    </a:lnTo>
                    <a:lnTo>
                      <a:pt x="125" y="23"/>
                    </a:lnTo>
                    <a:lnTo>
                      <a:pt x="130" y="25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3" y="13"/>
                    </a:lnTo>
                    <a:close/>
                  </a:path>
                </a:pathLst>
              </a:custGeom>
              <a:solidFill>
                <a:srgbClr val="929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6" name="Freeform 57">
                <a:extLst>
                  <a:ext uri="{FF2B5EF4-FFF2-40B4-BE49-F238E27FC236}">
                    <a16:creationId xmlns:a16="http://schemas.microsoft.com/office/drawing/2014/main" id="{B7BAE004-424A-48B0-85C1-17A18B5E4CB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189"/>
                <a:ext cx="134" cy="26"/>
              </a:xfrm>
              <a:custGeom>
                <a:avLst/>
                <a:gdLst>
                  <a:gd name="T0" fmla="*/ 2 w 134"/>
                  <a:gd name="T1" fmla="*/ 0 h 26"/>
                  <a:gd name="T2" fmla="*/ 54 w 134"/>
                  <a:gd name="T3" fmla="*/ 9 h 26"/>
                  <a:gd name="T4" fmla="*/ 56 w 134"/>
                  <a:gd name="T5" fmla="*/ 10 h 26"/>
                  <a:gd name="T6" fmla="*/ 56 w 134"/>
                  <a:gd name="T7" fmla="*/ 12 h 26"/>
                  <a:gd name="T8" fmla="*/ 0 w 134"/>
                  <a:gd name="T9" fmla="*/ 4 h 26"/>
                  <a:gd name="T10" fmla="*/ 0 w 134"/>
                  <a:gd name="T11" fmla="*/ 2 h 26"/>
                  <a:gd name="T12" fmla="*/ 2 w 134"/>
                  <a:gd name="T13" fmla="*/ 0 h 26"/>
                  <a:gd name="T14" fmla="*/ 81 w 134"/>
                  <a:gd name="T15" fmla="*/ 14 h 26"/>
                  <a:gd name="T16" fmla="*/ 125 w 134"/>
                  <a:gd name="T17" fmla="*/ 22 h 26"/>
                  <a:gd name="T18" fmla="*/ 129 w 134"/>
                  <a:gd name="T19" fmla="*/ 24 h 26"/>
                  <a:gd name="T20" fmla="*/ 134 w 134"/>
                  <a:gd name="T21" fmla="*/ 26 h 26"/>
                  <a:gd name="T22" fmla="*/ 81 w 134"/>
                  <a:gd name="T23" fmla="*/ 17 h 26"/>
                  <a:gd name="T24" fmla="*/ 81 w 134"/>
                  <a:gd name="T25" fmla="*/ 15 h 26"/>
                  <a:gd name="T26" fmla="*/ 81 w 134"/>
                  <a:gd name="T27" fmla="*/ 14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4" h="26">
                    <a:moveTo>
                      <a:pt x="2" y="0"/>
                    </a:moveTo>
                    <a:lnTo>
                      <a:pt x="54" y="9"/>
                    </a:lnTo>
                    <a:lnTo>
                      <a:pt x="56" y="10"/>
                    </a:lnTo>
                    <a:lnTo>
                      <a:pt x="56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1" y="14"/>
                    </a:moveTo>
                    <a:lnTo>
                      <a:pt x="125" y="22"/>
                    </a:lnTo>
                    <a:lnTo>
                      <a:pt x="129" y="24"/>
                    </a:lnTo>
                    <a:lnTo>
                      <a:pt x="134" y="26"/>
                    </a:lnTo>
                    <a:lnTo>
                      <a:pt x="81" y="17"/>
                    </a:lnTo>
                    <a:lnTo>
                      <a:pt x="81" y="15"/>
                    </a:lnTo>
                    <a:lnTo>
                      <a:pt x="81" y="14"/>
                    </a:lnTo>
                    <a:close/>
                  </a:path>
                </a:pathLst>
              </a:custGeom>
              <a:solidFill>
                <a:srgbClr val="949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7" name="Freeform 58">
                <a:extLst>
                  <a:ext uri="{FF2B5EF4-FFF2-40B4-BE49-F238E27FC236}">
                    <a16:creationId xmlns:a16="http://schemas.microsoft.com/office/drawing/2014/main" id="{D698A638-516E-413D-A21C-01C775B84B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191"/>
                <a:ext cx="138" cy="27"/>
              </a:xfrm>
              <a:custGeom>
                <a:avLst/>
                <a:gdLst>
                  <a:gd name="T0" fmla="*/ 1 w 138"/>
                  <a:gd name="T1" fmla="*/ 0 h 27"/>
                  <a:gd name="T2" fmla="*/ 57 w 138"/>
                  <a:gd name="T3" fmla="*/ 8 h 27"/>
                  <a:gd name="T4" fmla="*/ 57 w 138"/>
                  <a:gd name="T5" fmla="*/ 10 h 27"/>
                  <a:gd name="T6" fmla="*/ 59 w 138"/>
                  <a:gd name="T7" fmla="*/ 13 h 27"/>
                  <a:gd name="T8" fmla="*/ 0 w 138"/>
                  <a:gd name="T9" fmla="*/ 2 h 27"/>
                  <a:gd name="T10" fmla="*/ 1 w 138"/>
                  <a:gd name="T11" fmla="*/ 2 h 27"/>
                  <a:gd name="T12" fmla="*/ 1 w 138"/>
                  <a:gd name="T13" fmla="*/ 0 h 27"/>
                  <a:gd name="T14" fmla="*/ 82 w 138"/>
                  <a:gd name="T15" fmla="*/ 13 h 27"/>
                  <a:gd name="T16" fmla="*/ 131 w 138"/>
                  <a:gd name="T17" fmla="*/ 22 h 27"/>
                  <a:gd name="T18" fmla="*/ 135 w 138"/>
                  <a:gd name="T19" fmla="*/ 24 h 27"/>
                  <a:gd name="T20" fmla="*/ 138 w 138"/>
                  <a:gd name="T21" fmla="*/ 27 h 27"/>
                  <a:gd name="T22" fmla="*/ 81 w 138"/>
                  <a:gd name="T23" fmla="*/ 17 h 27"/>
                  <a:gd name="T24" fmla="*/ 82 w 138"/>
                  <a:gd name="T25" fmla="*/ 15 h 27"/>
                  <a:gd name="T26" fmla="*/ 82 w 138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7">
                    <a:moveTo>
                      <a:pt x="1" y="0"/>
                    </a:moveTo>
                    <a:lnTo>
                      <a:pt x="57" y="8"/>
                    </a:lnTo>
                    <a:lnTo>
                      <a:pt x="57" y="10"/>
                    </a:lnTo>
                    <a:lnTo>
                      <a:pt x="59" y="1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1" y="22"/>
                    </a:lnTo>
                    <a:lnTo>
                      <a:pt x="135" y="24"/>
                    </a:lnTo>
                    <a:lnTo>
                      <a:pt x="138" y="27"/>
                    </a:lnTo>
                    <a:lnTo>
                      <a:pt x="81" y="17"/>
                    </a:lnTo>
                    <a:lnTo>
                      <a:pt x="82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9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8" name="Freeform 59">
                <a:extLst>
                  <a:ext uri="{FF2B5EF4-FFF2-40B4-BE49-F238E27FC236}">
                    <a16:creationId xmlns:a16="http://schemas.microsoft.com/office/drawing/2014/main" id="{3E15457D-17EA-4309-BB66-1A755775A3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193"/>
                <a:ext cx="141" cy="27"/>
              </a:xfrm>
              <a:custGeom>
                <a:avLst/>
                <a:gdLst>
                  <a:gd name="T0" fmla="*/ 1 w 141"/>
                  <a:gd name="T1" fmla="*/ 0 h 27"/>
                  <a:gd name="T2" fmla="*/ 57 w 141"/>
                  <a:gd name="T3" fmla="*/ 8 h 27"/>
                  <a:gd name="T4" fmla="*/ 59 w 141"/>
                  <a:gd name="T5" fmla="*/ 11 h 27"/>
                  <a:gd name="T6" fmla="*/ 60 w 141"/>
                  <a:gd name="T7" fmla="*/ 13 h 27"/>
                  <a:gd name="T8" fmla="*/ 0 w 141"/>
                  <a:gd name="T9" fmla="*/ 1 h 27"/>
                  <a:gd name="T10" fmla="*/ 0 w 141"/>
                  <a:gd name="T11" fmla="*/ 0 h 27"/>
                  <a:gd name="T12" fmla="*/ 1 w 141"/>
                  <a:gd name="T13" fmla="*/ 0 h 27"/>
                  <a:gd name="T14" fmla="*/ 82 w 141"/>
                  <a:gd name="T15" fmla="*/ 13 h 27"/>
                  <a:gd name="T16" fmla="*/ 135 w 141"/>
                  <a:gd name="T17" fmla="*/ 22 h 27"/>
                  <a:gd name="T18" fmla="*/ 138 w 141"/>
                  <a:gd name="T19" fmla="*/ 25 h 27"/>
                  <a:gd name="T20" fmla="*/ 141 w 141"/>
                  <a:gd name="T21" fmla="*/ 27 h 27"/>
                  <a:gd name="T22" fmla="*/ 81 w 141"/>
                  <a:gd name="T23" fmla="*/ 16 h 27"/>
                  <a:gd name="T24" fmla="*/ 81 w 141"/>
                  <a:gd name="T25" fmla="*/ 15 h 27"/>
                  <a:gd name="T26" fmla="*/ 82 w 141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1" h="27">
                    <a:moveTo>
                      <a:pt x="1" y="0"/>
                    </a:moveTo>
                    <a:lnTo>
                      <a:pt x="57" y="8"/>
                    </a:lnTo>
                    <a:lnTo>
                      <a:pt x="59" y="11"/>
                    </a:lnTo>
                    <a:lnTo>
                      <a:pt x="60" y="1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5" y="22"/>
                    </a:lnTo>
                    <a:lnTo>
                      <a:pt x="138" y="25"/>
                    </a:lnTo>
                    <a:lnTo>
                      <a:pt x="141" y="27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B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59" name="Freeform 60">
                <a:extLst>
                  <a:ext uri="{FF2B5EF4-FFF2-40B4-BE49-F238E27FC236}">
                    <a16:creationId xmlns:a16="http://schemas.microsoft.com/office/drawing/2014/main" id="{BA25A1E4-F34D-4A5B-ACE8-EEFB658C1C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193"/>
                <a:ext cx="148" cy="30"/>
              </a:xfrm>
              <a:custGeom>
                <a:avLst/>
                <a:gdLst>
                  <a:gd name="T0" fmla="*/ 2 w 148"/>
                  <a:gd name="T1" fmla="*/ 0 h 30"/>
                  <a:gd name="T2" fmla="*/ 61 w 148"/>
                  <a:gd name="T3" fmla="*/ 11 h 30"/>
                  <a:gd name="T4" fmla="*/ 62 w 148"/>
                  <a:gd name="T5" fmla="*/ 13 h 30"/>
                  <a:gd name="T6" fmla="*/ 64 w 148"/>
                  <a:gd name="T7" fmla="*/ 15 h 30"/>
                  <a:gd name="T8" fmla="*/ 0 w 148"/>
                  <a:gd name="T9" fmla="*/ 3 h 30"/>
                  <a:gd name="T10" fmla="*/ 2 w 148"/>
                  <a:gd name="T11" fmla="*/ 1 h 30"/>
                  <a:gd name="T12" fmla="*/ 2 w 148"/>
                  <a:gd name="T13" fmla="*/ 0 h 30"/>
                  <a:gd name="T14" fmla="*/ 83 w 148"/>
                  <a:gd name="T15" fmla="*/ 15 h 30"/>
                  <a:gd name="T16" fmla="*/ 140 w 148"/>
                  <a:gd name="T17" fmla="*/ 25 h 30"/>
                  <a:gd name="T18" fmla="*/ 143 w 148"/>
                  <a:gd name="T19" fmla="*/ 27 h 30"/>
                  <a:gd name="T20" fmla="*/ 148 w 148"/>
                  <a:gd name="T21" fmla="*/ 30 h 30"/>
                  <a:gd name="T22" fmla="*/ 81 w 148"/>
                  <a:gd name="T23" fmla="*/ 18 h 30"/>
                  <a:gd name="T24" fmla="*/ 83 w 148"/>
                  <a:gd name="T25" fmla="*/ 16 h 30"/>
                  <a:gd name="T26" fmla="*/ 83 w 148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8" h="30">
                    <a:moveTo>
                      <a:pt x="2" y="0"/>
                    </a:moveTo>
                    <a:lnTo>
                      <a:pt x="61" y="11"/>
                    </a:lnTo>
                    <a:lnTo>
                      <a:pt x="62" y="13"/>
                    </a:lnTo>
                    <a:lnTo>
                      <a:pt x="64" y="1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0" y="25"/>
                    </a:lnTo>
                    <a:lnTo>
                      <a:pt x="143" y="27"/>
                    </a:lnTo>
                    <a:lnTo>
                      <a:pt x="148" y="30"/>
                    </a:lnTo>
                    <a:lnTo>
                      <a:pt x="81" y="18"/>
                    </a:lnTo>
                    <a:lnTo>
                      <a:pt x="83" y="16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9E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0" name="Freeform 61">
                <a:extLst>
                  <a:ext uri="{FF2B5EF4-FFF2-40B4-BE49-F238E27FC236}">
                    <a16:creationId xmlns:a16="http://schemas.microsoft.com/office/drawing/2014/main" id="{13905E4D-54D1-4530-A4E1-5EAB501392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194"/>
                <a:ext cx="152" cy="31"/>
              </a:xfrm>
              <a:custGeom>
                <a:avLst/>
                <a:gdLst>
                  <a:gd name="T0" fmla="*/ 2 w 152"/>
                  <a:gd name="T1" fmla="*/ 0 h 31"/>
                  <a:gd name="T2" fmla="*/ 62 w 152"/>
                  <a:gd name="T3" fmla="*/ 12 h 31"/>
                  <a:gd name="T4" fmla="*/ 64 w 152"/>
                  <a:gd name="T5" fmla="*/ 14 h 31"/>
                  <a:gd name="T6" fmla="*/ 67 w 152"/>
                  <a:gd name="T7" fmla="*/ 15 h 31"/>
                  <a:gd name="T8" fmla="*/ 0 w 152"/>
                  <a:gd name="T9" fmla="*/ 4 h 31"/>
                  <a:gd name="T10" fmla="*/ 0 w 152"/>
                  <a:gd name="T11" fmla="*/ 2 h 31"/>
                  <a:gd name="T12" fmla="*/ 2 w 152"/>
                  <a:gd name="T13" fmla="*/ 0 h 31"/>
                  <a:gd name="T14" fmla="*/ 83 w 152"/>
                  <a:gd name="T15" fmla="*/ 15 h 31"/>
                  <a:gd name="T16" fmla="*/ 143 w 152"/>
                  <a:gd name="T17" fmla="*/ 26 h 31"/>
                  <a:gd name="T18" fmla="*/ 148 w 152"/>
                  <a:gd name="T19" fmla="*/ 29 h 31"/>
                  <a:gd name="T20" fmla="*/ 152 w 152"/>
                  <a:gd name="T21" fmla="*/ 31 h 31"/>
                  <a:gd name="T22" fmla="*/ 79 w 152"/>
                  <a:gd name="T23" fmla="*/ 19 h 31"/>
                  <a:gd name="T24" fmla="*/ 81 w 152"/>
                  <a:gd name="T25" fmla="*/ 17 h 31"/>
                  <a:gd name="T26" fmla="*/ 83 w 152"/>
                  <a:gd name="T27" fmla="*/ 15 h 3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2" h="31">
                    <a:moveTo>
                      <a:pt x="2" y="0"/>
                    </a:moveTo>
                    <a:lnTo>
                      <a:pt x="62" y="12"/>
                    </a:lnTo>
                    <a:lnTo>
                      <a:pt x="64" y="14"/>
                    </a:lnTo>
                    <a:lnTo>
                      <a:pt x="67" y="1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3" y="26"/>
                    </a:lnTo>
                    <a:lnTo>
                      <a:pt x="148" y="29"/>
                    </a:lnTo>
                    <a:lnTo>
                      <a:pt x="152" y="31"/>
                    </a:lnTo>
                    <a:lnTo>
                      <a:pt x="79" y="19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2A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1" name="Freeform 62">
                <a:extLst>
                  <a:ext uri="{FF2B5EF4-FFF2-40B4-BE49-F238E27FC236}">
                    <a16:creationId xmlns:a16="http://schemas.microsoft.com/office/drawing/2014/main" id="{7050F8D6-E379-45BA-8C6D-B4D44AEF968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6" y="2196"/>
                <a:ext cx="157" cy="30"/>
              </a:xfrm>
              <a:custGeom>
                <a:avLst/>
                <a:gdLst>
                  <a:gd name="T0" fmla="*/ 2 w 157"/>
                  <a:gd name="T1" fmla="*/ 0 h 30"/>
                  <a:gd name="T2" fmla="*/ 66 w 157"/>
                  <a:gd name="T3" fmla="*/ 12 h 30"/>
                  <a:gd name="T4" fmla="*/ 69 w 157"/>
                  <a:gd name="T5" fmla="*/ 15 h 30"/>
                  <a:gd name="T6" fmla="*/ 73 w 157"/>
                  <a:gd name="T7" fmla="*/ 17 h 30"/>
                  <a:gd name="T8" fmla="*/ 0 w 157"/>
                  <a:gd name="T9" fmla="*/ 3 h 30"/>
                  <a:gd name="T10" fmla="*/ 2 w 157"/>
                  <a:gd name="T11" fmla="*/ 2 h 30"/>
                  <a:gd name="T12" fmla="*/ 2 w 157"/>
                  <a:gd name="T13" fmla="*/ 0 h 30"/>
                  <a:gd name="T14" fmla="*/ 83 w 157"/>
                  <a:gd name="T15" fmla="*/ 15 h 30"/>
                  <a:gd name="T16" fmla="*/ 150 w 157"/>
                  <a:gd name="T17" fmla="*/ 27 h 30"/>
                  <a:gd name="T18" fmla="*/ 154 w 157"/>
                  <a:gd name="T19" fmla="*/ 29 h 30"/>
                  <a:gd name="T20" fmla="*/ 157 w 157"/>
                  <a:gd name="T21" fmla="*/ 30 h 30"/>
                  <a:gd name="T22" fmla="*/ 78 w 157"/>
                  <a:gd name="T23" fmla="*/ 17 h 30"/>
                  <a:gd name="T24" fmla="*/ 81 w 157"/>
                  <a:gd name="T25" fmla="*/ 17 h 30"/>
                  <a:gd name="T26" fmla="*/ 83 w 157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7" h="30">
                    <a:moveTo>
                      <a:pt x="2" y="0"/>
                    </a:moveTo>
                    <a:lnTo>
                      <a:pt x="66" y="12"/>
                    </a:lnTo>
                    <a:lnTo>
                      <a:pt x="69" y="15"/>
                    </a:lnTo>
                    <a:lnTo>
                      <a:pt x="73" y="17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50" y="27"/>
                    </a:lnTo>
                    <a:lnTo>
                      <a:pt x="154" y="29"/>
                    </a:lnTo>
                    <a:lnTo>
                      <a:pt x="157" y="30"/>
                    </a:lnTo>
                    <a:lnTo>
                      <a:pt x="78" y="17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5A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2" name="Freeform 63">
                <a:extLst>
                  <a:ext uri="{FF2B5EF4-FFF2-40B4-BE49-F238E27FC236}">
                    <a16:creationId xmlns:a16="http://schemas.microsoft.com/office/drawing/2014/main" id="{49FDBF67-28EB-4DB3-A390-C7C4DF4A6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6" y="2198"/>
                <a:ext cx="161" cy="32"/>
              </a:xfrm>
              <a:custGeom>
                <a:avLst/>
                <a:gdLst>
                  <a:gd name="T0" fmla="*/ 2 w 161"/>
                  <a:gd name="T1" fmla="*/ 0 h 32"/>
                  <a:gd name="T2" fmla="*/ 69 w 161"/>
                  <a:gd name="T3" fmla="*/ 11 h 32"/>
                  <a:gd name="T4" fmla="*/ 73 w 161"/>
                  <a:gd name="T5" fmla="*/ 15 h 32"/>
                  <a:gd name="T6" fmla="*/ 76 w 161"/>
                  <a:gd name="T7" fmla="*/ 15 h 32"/>
                  <a:gd name="T8" fmla="*/ 78 w 161"/>
                  <a:gd name="T9" fmla="*/ 15 h 32"/>
                  <a:gd name="T10" fmla="*/ 81 w 161"/>
                  <a:gd name="T11" fmla="*/ 15 h 32"/>
                  <a:gd name="T12" fmla="*/ 154 w 161"/>
                  <a:gd name="T13" fmla="*/ 27 h 32"/>
                  <a:gd name="T14" fmla="*/ 157 w 161"/>
                  <a:gd name="T15" fmla="*/ 28 h 32"/>
                  <a:gd name="T16" fmla="*/ 161 w 161"/>
                  <a:gd name="T17" fmla="*/ 32 h 32"/>
                  <a:gd name="T18" fmla="*/ 0 w 161"/>
                  <a:gd name="T19" fmla="*/ 3 h 32"/>
                  <a:gd name="T20" fmla="*/ 0 w 161"/>
                  <a:gd name="T21" fmla="*/ 1 h 32"/>
                  <a:gd name="T22" fmla="*/ 2 w 161"/>
                  <a:gd name="T23" fmla="*/ 0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1" h="32">
                    <a:moveTo>
                      <a:pt x="2" y="0"/>
                    </a:moveTo>
                    <a:lnTo>
                      <a:pt x="69" y="11"/>
                    </a:lnTo>
                    <a:lnTo>
                      <a:pt x="73" y="15"/>
                    </a:lnTo>
                    <a:lnTo>
                      <a:pt x="76" y="15"/>
                    </a:lnTo>
                    <a:lnTo>
                      <a:pt x="78" y="15"/>
                    </a:lnTo>
                    <a:lnTo>
                      <a:pt x="81" y="15"/>
                    </a:lnTo>
                    <a:lnTo>
                      <a:pt x="154" y="27"/>
                    </a:lnTo>
                    <a:lnTo>
                      <a:pt x="157" y="28"/>
                    </a:lnTo>
                    <a:lnTo>
                      <a:pt x="161" y="3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7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3" name="Freeform 64">
                <a:extLst>
                  <a:ext uri="{FF2B5EF4-FFF2-40B4-BE49-F238E27FC236}">
                    <a16:creationId xmlns:a16="http://schemas.microsoft.com/office/drawing/2014/main" id="{D9B4AE76-09C5-4228-AD24-EA698807F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199"/>
                <a:ext cx="165" cy="32"/>
              </a:xfrm>
              <a:custGeom>
                <a:avLst/>
                <a:gdLst>
                  <a:gd name="T0" fmla="*/ 1 w 165"/>
                  <a:gd name="T1" fmla="*/ 0 h 32"/>
                  <a:gd name="T2" fmla="*/ 74 w 165"/>
                  <a:gd name="T3" fmla="*/ 14 h 32"/>
                  <a:gd name="T4" fmla="*/ 77 w 165"/>
                  <a:gd name="T5" fmla="*/ 14 h 32"/>
                  <a:gd name="T6" fmla="*/ 79 w 165"/>
                  <a:gd name="T7" fmla="*/ 14 h 32"/>
                  <a:gd name="T8" fmla="*/ 158 w 165"/>
                  <a:gd name="T9" fmla="*/ 27 h 32"/>
                  <a:gd name="T10" fmla="*/ 162 w 165"/>
                  <a:gd name="T11" fmla="*/ 31 h 32"/>
                  <a:gd name="T12" fmla="*/ 165 w 165"/>
                  <a:gd name="T13" fmla="*/ 32 h 32"/>
                  <a:gd name="T14" fmla="*/ 0 w 165"/>
                  <a:gd name="T15" fmla="*/ 4 h 32"/>
                  <a:gd name="T16" fmla="*/ 1 w 165"/>
                  <a:gd name="T17" fmla="*/ 2 h 32"/>
                  <a:gd name="T18" fmla="*/ 1 w 165"/>
                  <a:gd name="T19" fmla="*/ 0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5" h="32">
                    <a:moveTo>
                      <a:pt x="1" y="0"/>
                    </a:moveTo>
                    <a:lnTo>
                      <a:pt x="74" y="14"/>
                    </a:lnTo>
                    <a:lnTo>
                      <a:pt x="77" y="14"/>
                    </a:lnTo>
                    <a:lnTo>
                      <a:pt x="79" y="14"/>
                    </a:lnTo>
                    <a:lnTo>
                      <a:pt x="158" y="27"/>
                    </a:lnTo>
                    <a:lnTo>
                      <a:pt x="162" y="31"/>
                    </a:lnTo>
                    <a:lnTo>
                      <a:pt x="165" y="3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BA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4" name="Freeform 65">
                <a:extLst>
                  <a:ext uri="{FF2B5EF4-FFF2-40B4-BE49-F238E27FC236}">
                    <a16:creationId xmlns:a16="http://schemas.microsoft.com/office/drawing/2014/main" id="{4713D945-073D-466D-BD8D-60F83A7473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201"/>
                <a:ext cx="168" cy="34"/>
              </a:xfrm>
              <a:custGeom>
                <a:avLst/>
                <a:gdLst>
                  <a:gd name="T0" fmla="*/ 1 w 168"/>
                  <a:gd name="T1" fmla="*/ 0 h 34"/>
                  <a:gd name="T2" fmla="*/ 162 w 168"/>
                  <a:gd name="T3" fmla="*/ 29 h 34"/>
                  <a:gd name="T4" fmla="*/ 165 w 168"/>
                  <a:gd name="T5" fmla="*/ 30 h 34"/>
                  <a:gd name="T6" fmla="*/ 168 w 168"/>
                  <a:gd name="T7" fmla="*/ 34 h 34"/>
                  <a:gd name="T8" fmla="*/ 0 w 168"/>
                  <a:gd name="T9" fmla="*/ 3 h 34"/>
                  <a:gd name="T10" fmla="*/ 0 w 168"/>
                  <a:gd name="T11" fmla="*/ 2 h 34"/>
                  <a:gd name="T12" fmla="*/ 1 w 168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8" h="34">
                    <a:moveTo>
                      <a:pt x="1" y="0"/>
                    </a:moveTo>
                    <a:lnTo>
                      <a:pt x="162" y="29"/>
                    </a:lnTo>
                    <a:lnTo>
                      <a:pt x="165" y="30"/>
                    </a:lnTo>
                    <a:lnTo>
                      <a:pt x="168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DA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5" name="Freeform 66">
                <a:extLst>
                  <a:ext uri="{FF2B5EF4-FFF2-40B4-BE49-F238E27FC236}">
                    <a16:creationId xmlns:a16="http://schemas.microsoft.com/office/drawing/2014/main" id="{949CDE91-672B-40A4-A810-4C0E4F21E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203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65 w 172"/>
                  <a:gd name="T3" fmla="*/ 28 h 34"/>
                  <a:gd name="T4" fmla="*/ 168 w 172"/>
                  <a:gd name="T5" fmla="*/ 32 h 34"/>
                  <a:gd name="T6" fmla="*/ 172 w 172"/>
                  <a:gd name="T7" fmla="*/ 34 h 34"/>
                  <a:gd name="T8" fmla="*/ 0 w 172"/>
                  <a:gd name="T9" fmla="*/ 3 h 34"/>
                  <a:gd name="T10" fmla="*/ 0 w 172"/>
                  <a:gd name="T11" fmla="*/ 1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2" h="34">
                    <a:moveTo>
                      <a:pt x="0" y="0"/>
                    </a:moveTo>
                    <a:lnTo>
                      <a:pt x="165" y="28"/>
                    </a:lnTo>
                    <a:lnTo>
                      <a:pt x="168" y="32"/>
                    </a:lnTo>
                    <a:lnTo>
                      <a:pt x="172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6" name="Freeform 67">
                <a:extLst>
                  <a:ext uri="{FF2B5EF4-FFF2-40B4-BE49-F238E27FC236}">
                    <a16:creationId xmlns:a16="http://schemas.microsoft.com/office/drawing/2014/main" id="{117BEEEF-2FFE-4F16-B969-4394E77E73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204"/>
                <a:ext cx="175" cy="34"/>
              </a:xfrm>
              <a:custGeom>
                <a:avLst/>
                <a:gdLst>
                  <a:gd name="T0" fmla="*/ 2 w 175"/>
                  <a:gd name="T1" fmla="*/ 0 h 34"/>
                  <a:gd name="T2" fmla="*/ 170 w 175"/>
                  <a:gd name="T3" fmla="*/ 31 h 34"/>
                  <a:gd name="T4" fmla="*/ 174 w 175"/>
                  <a:gd name="T5" fmla="*/ 33 h 34"/>
                  <a:gd name="T6" fmla="*/ 175 w 175"/>
                  <a:gd name="T7" fmla="*/ 34 h 34"/>
                  <a:gd name="T8" fmla="*/ 0 w 175"/>
                  <a:gd name="T9" fmla="*/ 4 h 34"/>
                  <a:gd name="T10" fmla="*/ 2 w 175"/>
                  <a:gd name="T11" fmla="*/ 2 h 34"/>
                  <a:gd name="T12" fmla="*/ 2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34">
                    <a:moveTo>
                      <a:pt x="2" y="0"/>
                    </a:moveTo>
                    <a:lnTo>
                      <a:pt x="170" y="31"/>
                    </a:lnTo>
                    <a:lnTo>
                      <a:pt x="174" y="33"/>
                    </a:lnTo>
                    <a:lnTo>
                      <a:pt x="175" y="3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6B6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7" name="Freeform 68">
                <a:extLst>
                  <a:ext uri="{FF2B5EF4-FFF2-40B4-BE49-F238E27FC236}">
                    <a16:creationId xmlns:a16="http://schemas.microsoft.com/office/drawing/2014/main" id="{17DD9664-D1CB-46EF-88E4-145CD74779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206"/>
                <a:ext cx="179" cy="36"/>
              </a:xfrm>
              <a:custGeom>
                <a:avLst/>
                <a:gdLst>
                  <a:gd name="T0" fmla="*/ 2 w 179"/>
                  <a:gd name="T1" fmla="*/ 0 h 36"/>
                  <a:gd name="T2" fmla="*/ 174 w 179"/>
                  <a:gd name="T3" fmla="*/ 31 h 36"/>
                  <a:gd name="T4" fmla="*/ 175 w 179"/>
                  <a:gd name="T5" fmla="*/ 32 h 36"/>
                  <a:gd name="T6" fmla="*/ 179 w 179"/>
                  <a:gd name="T7" fmla="*/ 36 h 36"/>
                  <a:gd name="T8" fmla="*/ 0 w 179"/>
                  <a:gd name="T9" fmla="*/ 3 h 36"/>
                  <a:gd name="T10" fmla="*/ 0 w 179"/>
                  <a:gd name="T11" fmla="*/ 2 h 36"/>
                  <a:gd name="T12" fmla="*/ 2 w 179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9" h="36">
                    <a:moveTo>
                      <a:pt x="2" y="0"/>
                    </a:moveTo>
                    <a:lnTo>
                      <a:pt x="174" y="31"/>
                    </a:lnTo>
                    <a:lnTo>
                      <a:pt x="175" y="32"/>
                    </a:lnTo>
                    <a:lnTo>
                      <a:pt x="179" y="3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9B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8" name="Freeform 69">
                <a:extLst>
                  <a:ext uri="{FF2B5EF4-FFF2-40B4-BE49-F238E27FC236}">
                    <a16:creationId xmlns:a16="http://schemas.microsoft.com/office/drawing/2014/main" id="{0C97DF4B-9FF2-4C91-903B-EFB9370165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208"/>
                <a:ext cx="184" cy="35"/>
              </a:xfrm>
              <a:custGeom>
                <a:avLst/>
                <a:gdLst>
                  <a:gd name="T0" fmla="*/ 2 w 184"/>
                  <a:gd name="T1" fmla="*/ 0 h 35"/>
                  <a:gd name="T2" fmla="*/ 177 w 184"/>
                  <a:gd name="T3" fmla="*/ 30 h 35"/>
                  <a:gd name="T4" fmla="*/ 181 w 184"/>
                  <a:gd name="T5" fmla="*/ 34 h 35"/>
                  <a:gd name="T6" fmla="*/ 184 w 184"/>
                  <a:gd name="T7" fmla="*/ 35 h 35"/>
                  <a:gd name="T8" fmla="*/ 0 w 184"/>
                  <a:gd name="T9" fmla="*/ 3 h 35"/>
                  <a:gd name="T10" fmla="*/ 2 w 184"/>
                  <a:gd name="T11" fmla="*/ 1 h 35"/>
                  <a:gd name="T12" fmla="*/ 2 w 184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4" h="35">
                    <a:moveTo>
                      <a:pt x="2" y="0"/>
                    </a:moveTo>
                    <a:lnTo>
                      <a:pt x="177" y="30"/>
                    </a:lnTo>
                    <a:lnTo>
                      <a:pt x="181" y="34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CB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69" name="Freeform 70">
                <a:extLst>
                  <a:ext uri="{FF2B5EF4-FFF2-40B4-BE49-F238E27FC236}">
                    <a16:creationId xmlns:a16="http://schemas.microsoft.com/office/drawing/2014/main" id="{E0496B11-BE57-4B52-BC18-24F4D37245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209"/>
                <a:ext cx="188" cy="36"/>
              </a:xfrm>
              <a:custGeom>
                <a:avLst/>
                <a:gdLst>
                  <a:gd name="T0" fmla="*/ 2 w 188"/>
                  <a:gd name="T1" fmla="*/ 0 h 36"/>
                  <a:gd name="T2" fmla="*/ 181 w 188"/>
                  <a:gd name="T3" fmla="*/ 33 h 36"/>
                  <a:gd name="T4" fmla="*/ 184 w 188"/>
                  <a:gd name="T5" fmla="*/ 34 h 36"/>
                  <a:gd name="T6" fmla="*/ 188 w 188"/>
                  <a:gd name="T7" fmla="*/ 36 h 36"/>
                  <a:gd name="T8" fmla="*/ 0 w 188"/>
                  <a:gd name="T9" fmla="*/ 4 h 36"/>
                  <a:gd name="T10" fmla="*/ 0 w 188"/>
                  <a:gd name="T11" fmla="*/ 2 h 36"/>
                  <a:gd name="T12" fmla="*/ 2 w 188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8" h="36">
                    <a:moveTo>
                      <a:pt x="2" y="0"/>
                    </a:moveTo>
                    <a:lnTo>
                      <a:pt x="181" y="33"/>
                    </a:lnTo>
                    <a:lnTo>
                      <a:pt x="184" y="34"/>
                    </a:lnTo>
                    <a:lnTo>
                      <a:pt x="188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1C1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0" name="Freeform 71">
                <a:extLst>
                  <a:ext uri="{FF2B5EF4-FFF2-40B4-BE49-F238E27FC236}">
                    <a16:creationId xmlns:a16="http://schemas.microsoft.com/office/drawing/2014/main" id="{59681AA8-AECC-46F9-AA0C-14F88D2D4A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1"/>
                <a:ext cx="191" cy="36"/>
              </a:xfrm>
              <a:custGeom>
                <a:avLst/>
                <a:gdLst>
                  <a:gd name="T0" fmla="*/ 2 w 191"/>
                  <a:gd name="T1" fmla="*/ 0 h 36"/>
                  <a:gd name="T2" fmla="*/ 186 w 191"/>
                  <a:gd name="T3" fmla="*/ 32 h 36"/>
                  <a:gd name="T4" fmla="*/ 190 w 191"/>
                  <a:gd name="T5" fmla="*/ 34 h 36"/>
                  <a:gd name="T6" fmla="*/ 191 w 191"/>
                  <a:gd name="T7" fmla="*/ 36 h 36"/>
                  <a:gd name="T8" fmla="*/ 0 w 191"/>
                  <a:gd name="T9" fmla="*/ 4 h 36"/>
                  <a:gd name="T10" fmla="*/ 2 w 191"/>
                  <a:gd name="T11" fmla="*/ 2 h 36"/>
                  <a:gd name="T12" fmla="*/ 2 w 191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1" h="36">
                    <a:moveTo>
                      <a:pt x="2" y="0"/>
                    </a:moveTo>
                    <a:lnTo>
                      <a:pt x="186" y="32"/>
                    </a:lnTo>
                    <a:lnTo>
                      <a:pt x="190" y="34"/>
                    </a:lnTo>
                    <a:lnTo>
                      <a:pt x="191" y="3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4C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1" name="Freeform 72">
                <a:extLst>
                  <a:ext uri="{FF2B5EF4-FFF2-40B4-BE49-F238E27FC236}">
                    <a16:creationId xmlns:a16="http://schemas.microsoft.com/office/drawing/2014/main" id="{74B28B5B-1262-4278-B9A0-48557768DF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3"/>
                <a:ext cx="195" cy="37"/>
              </a:xfrm>
              <a:custGeom>
                <a:avLst/>
                <a:gdLst>
                  <a:gd name="T0" fmla="*/ 2 w 195"/>
                  <a:gd name="T1" fmla="*/ 0 h 37"/>
                  <a:gd name="T2" fmla="*/ 190 w 195"/>
                  <a:gd name="T3" fmla="*/ 32 h 37"/>
                  <a:gd name="T4" fmla="*/ 191 w 195"/>
                  <a:gd name="T5" fmla="*/ 34 h 37"/>
                  <a:gd name="T6" fmla="*/ 195 w 195"/>
                  <a:gd name="T7" fmla="*/ 37 h 37"/>
                  <a:gd name="T8" fmla="*/ 0 w 195"/>
                  <a:gd name="T9" fmla="*/ 3 h 37"/>
                  <a:gd name="T10" fmla="*/ 0 w 195"/>
                  <a:gd name="T11" fmla="*/ 2 h 37"/>
                  <a:gd name="T12" fmla="*/ 2 w 195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5" h="37">
                    <a:moveTo>
                      <a:pt x="2" y="0"/>
                    </a:moveTo>
                    <a:lnTo>
                      <a:pt x="190" y="32"/>
                    </a:lnTo>
                    <a:lnTo>
                      <a:pt x="191" y="34"/>
                    </a:lnTo>
                    <a:lnTo>
                      <a:pt x="195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7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2" name="Freeform 73">
                <a:extLst>
                  <a:ext uri="{FF2B5EF4-FFF2-40B4-BE49-F238E27FC236}">
                    <a16:creationId xmlns:a16="http://schemas.microsoft.com/office/drawing/2014/main" id="{72099DDB-FB5B-462F-887B-E43C0408D1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5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1 w 196"/>
                  <a:gd name="T3" fmla="*/ 32 h 37"/>
                  <a:gd name="T4" fmla="*/ 195 w 196"/>
                  <a:gd name="T5" fmla="*/ 35 h 37"/>
                  <a:gd name="T6" fmla="*/ 196 w 196"/>
                  <a:gd name="T7" fmla="*/ 37 h 37"/>
                  <a:gd name="T8" fmla="*/ 0 w 196"/>
                  <a:gd name="T9" fmla="*/ 3 h 37"/>
                  <a:gd name="T10" fmla="*/ 0 w 196"/>
                  <a:gd name="T11" fmla="*/ 1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6" h="37">
                    <a:moveTo>
                      <a:pt x="0" y="0"/>
                    </a:moveTo>
                    <a:lnTo>
                      <a:pt x="191" y="32"/>
                    </a:lnTo>
                    <a:lnTo>
                      <a:pt x="195" y="35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3" name="Freeform 74">
                <a:extLst>
                  <a:ext uri="{FF2B5EF4-FFF2-40B4-BE49-F238E27FC236}">
                    <a16:creationId xmlns:a16="http://schemas.microsoft.com/office/drawing/2014/main" id="{3C494EB2-BB82-41A7-9904-BB28B5412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216"/>
                <a:ext cx="199" cy="37"/>
              </a:xfrm>
              <a:custGeom>
                <a:avLst/>
                <a:gdLst>
                  <a:gd name="T0" fmla="*/ 1 w 199"/>
                  <a:gd name="T1" fmla="*/ 0 h 37"/>
                  <a:gd name="T2" fmla="*/ 196 w 199"/>
                  <a:gd name="T3" fmla="*/ 34 h 37"/>
                  <a:gd name="T4" fmla="*/ 197 w 199"/>
                  <a:gd name="T5" fmla="*/ 36 h 37"/>
                  <a:gd name="T6" fmla="*/ 199 w 199"/>
                  <a:gd name="T7" fmla="*/ 37 h 37"/>
                  <a:gd name="T8" fmla="*/ 0 w 199"/>
                  <a:gd name="T9" fmla="*/ 2 h 37"/>
                  <a:gd name="T10" fmla="*/ 1 w 199"/>
                  <a:gd name="T11" fmla="*/ 2 h 37"/>
                  <a:gd name="T12" fmla="*/ 1 w 199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9" h="37">
                    <a:moveTo>
                      <a:pt x="1" y="0"/>
                    </a:moveTo>
                    <a:lnTo>
                      <a:pt x="196" y="34"/>
                    </a:lnTo>
                    <a:lnTo>
                      <a:pt x="197" y="36"/>
                    </a:lnTo>
                    <a:lnTo>
                      <a:pt x="199" y="37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4" name="Freeform 75">
                <a:extLst>
                  <a:ext uri="{FF2B5EF4-FFF2-40B4-BE49-F238E27FC236}">
                    <a16:creationId xmlns:a16="http://schemas.microsoft.com/office/drawing/2014/main" id="{9C1AF994-DF34-4B5C-8DA0-C57BE2F43F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218"/>
                <a:ext cx="202" cy="39"/>
              </a:xfrm>
              <a:custGeom>
                <a:avLst/>
                <a:gdLst>
                  <a:gd name="T0" fmla="*/ 1 w 202"/>
                  <a:gd name="T1" fmla="*/ 0 h 39"/>
                  <a:gd name="T2" fmla="*/ 197 w 202"/>
                  <a:gd name="T3" fmla="*/ 34 h 39"/>
                  <a:gd name="T4" fmla="*/ 199 w 202"/>
                  <a:gd name="T5" fmla="*/ 35 h 39"/>
                  <a:gd name="T6" fmla="*/ 202 w 202"/>
                  <a:gd name="T7" fmla="*/ 39 h 39"/>
                  <a:gd name="T8" fmla="*/ 0 w 202"/>
                  <a:gd name="T9" fmla="*/ 2 h 39"/>
                  <a:gd name="T10" fmla="*/ 0 w 202"/>
                  <a:gd name="T11" fmla="*/ 0 h 39"/>
                  <a:gd name="T12" fmla="*/ 1 w 202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2" h="39">
                    <a:moveTo>
                      <a:pt x="1" y="0"/>
                    </a:moveTo>
                    <a:lnTo>
                      <a:pt x="197" y="34"/>
                    </a:lnTo>
                    <a:lnTo>
                      <a:pt x="199" y="35"/>
                    </a:lnTo>
                    <a:lnTo>
                      <a:pt x="202" y="3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5" name="Freeform 76">
                <a:extLst>
                  <a:ext uri="{FF2B5EF4-FFF2-40B4-BE49-F238E27FC236}">
                    <a16:creationId xmlns:a16="http://schemas.microsoft.com/office/drawing/2014/main" id="{8171B6C8-2873-45C4-BC76-54A1453FD2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18"/>
                <a:ext cx="206" cy="40"/>
              </a:xfrm>
              <a:custGeom>
                <a:avLst/>
                <a:gdLst>
                  <a:gd name="T0" fmla="*/ 2 w 206"/>
                  <a:gd name="T1" fmla="*/ 0 h 40"/>
                  <a:gd name="T2" fmla="*/ 201 w 206"/>
                  <a:gd name="T3" fmla="*/ 35 h 40"/>
                  <a:gd name="T4" fmla="*/ 204 w 206"/>
                  <a:gd name="T5" fmla="*/ 39 h 40"/>
                  <a:gd name="T6" fmla="*/ 206 w 206"/>
                  <a:gd name="T7" fmla="*/ 40 h 40"/>
                  <a:gd name="T8" fmla="*/ 0 w 206"/>
                  <a:gd name="T9" fmla="*/ 3 h 40"/>
                  <a:gd name="T10" fmla="*/ 2 w 206"/>
                  <a:gd name="T11" fmla="*/ 2 h 40"/>
                  <a:gd name="T12" fmla="*/ 2 w 206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6" h="40">
                    <a:moveTo>
                      <a:pt x="2" y="0"/>
                    </a:moveTo>
                    <a:lnTo>
                      <a:pt x="201" y="35"/>
                    </a:lnTo>
                    <a:lnTo>
                      <a:pt x="204" y="39"/>
                    </a:lnTo>
                    <a:lnTo>
                      <a:pt x="206" y="40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6" name="Freeform 77">
                <a:extLst>
                  <a:ext uri="{FF2B5EF4-FFF2-40B4-BE49-F238E27FC236}">
                    <a16:creationId xmlns:a16="http://schemas.microsoft.com/office/drawing/2014/main" id="{BA6831BD-07E9-4110-8013-F0B840672C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20"/>
                <a:ext cx="208" cy="40"/>
              </a:xfrm>
              <a:custGeom>
                <a:avLst/>
                <a:gdLst>
                  <a:gd name="T0" fmla="*/ 2 w 208"/>
                  <a:gd name="T1" fmla="*/ 0 h 40"/>
                  <a:gd name="T2" fmla="*/ 204 w 208"/>
                  <a:gd name="T3" fmla="*/ 37 h 40"/>
                  <a:gd name="T4" fmla="*/ 206 w 208"/>
                  <a:gd name="T5" fmla="*/ 38 h 40"/>
                  <a:gd name="T6" fmla="*/ 208 w 208"/>
                  <a:gd name="T7" fmla="*/ 40 h 40"/>
                  <a:gd name="T8" fmla="*/ 0 w 208"/>
                  <a:gd name="T9" fmla="*/ 3 h 40"/>
                  <a:gd name="T10" fmla="*/ 0 w 208"/>
                  <a:gd name="T11" fmla="*/ 1 h 40"/>
                  <a:gd name="T12" fmla="*/ 2 w 208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8" h="40">
                    <a:moveTo>
                      <a:pt x="2" y="0"/>
                    </a:moveTo>
                    <a:lnTo>
                      <a:pt x="204" y="37"/>
                    </a:lnTo>
                    <a:lnTo>
                      <a:pt x="206" y="38"/>
                    </a:lnTo>
                    <a:lnTo>
                      <a:pt x="208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7" name="Freeform 78">
                <a:extLst>
                  <a:ext uri="{FF2B5EF4-FFF2-40B4-BE49-F238E27FC236}">
                    <a16:creationId xmlns:a16="http://schemas.microsoft.com/office/drawing/2014/main" id="{7A4521F9-F2E5-436D-9929-60DCCEF1C3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21"/>
                <a:ext cx="209" cy="41"/>
              </a:xfrm>
              <a:custGeom>
                <a:avLst/>
                <a:gdLst>
                  <a:gd name="T0" fmla="*/ 0 w 209"/>
                  <a:gd name="T1" fmla="*/ 0 h 41"/>
                  <a:gd name="T2" fmla="*/ 206 w 209"/>
                  <a:gd name="T3" fmla="*/ 37 h 41"/>
                  <a:gd name="T4" fmla="*/ 208 w 209"/>
                  <a:gd name="T5" fmla="*/ 39 h 41"/>
                  <a:gd name="T6" fmla="*/ 209 w 209"/>
                  <a:gd name="T7" fmla="*/ 41 h 41"/>
                  <a:gd name="T8" fmla="*/ 0 w 209"/>
                  <a:gd name="T9" fmla="*/ 4 h 41"/>
                  <a:gd name="T10" fmla="*/ 0 w 209"/>
                  <a:gd name="T11" fmla="*/ 2 h 41"/>
                  <a:gd name="T12" fmla="*/ 0 w 209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9" h="41">
                    <a:moveTo>
                      <a:pt x="0" y="0"/>
                    </a:moveTo>
                    <a:lnTo>
                      <a:pt x="206" y="37"/>
                    </a:lnTo>
                    <a:lnTo>
                      <a:pt x="208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8" name="Freeform 79">
                <a:extLst>
                  <a:ext uri="{FF2B5EF4-FFF2-40B4-BE49-F238E27FC236}">
                    <a16:creationId xmlns:a16="http://schemas.microsoft.com/office/drawing/2014/main" id="{572FB17D-0555-4E9E-BE1D-92ED452F1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3"/>
                <a:ext cx="215" cy="41"/>
              </a:xfrm>
              <a:custGeom>
                <a:avLst/>
                <a:gdLst>
                  <a:gd name="T0" fmla="*/ 2 w 215"/>
                  <a:gd name="T1" fmla="*/ 0 h 41"/>
                  <a:gd name="T2" fmla="*/ 210 w 215"/>
                  <a:gd name="T3" fmla="*/ 37 h 41"/>
                  <a:gd name="T4" fmla="*/ 211 w 215"/>
                  <a:gd name="T5" fmla="*/ 39 h 41"/>
                  <a:gd name="T6" fmla="*/ 213 w 215"/>
                  <a:gd name="T7" fmla="*/ 41 h 41"/>
                  <a:gd name="T8" fmla="*/ 213 w 215"/>
                  <a:gd name="T9" fmla="*/ 41 h 41"/>
                  <a:gd name="T10" fmla="*/ 215 w 215"/>
                  <a:gd name="T11" fmla="*/ 41 h 41"/>
                  <a:gd name="T12" fmla="*/ 0 w 215"/>
                  <a:gd name="T13" fmla="*/ 3 h 41"/>
                  <a:gd name="T14" fmla="*/ 2 w 215"/>
                  <a:gd name="T15" fmla="*/ 2 h 41"/>
                  <a:gd name="T16" fmla="*/ 2 w 215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5" h="41">
                    <a:moveTo>
                      <a:pt x="2" y="0"/>
                    </a:moveTo>
                    <a:lnTo>
                      <a:pt x="210" y="37"/>
                    </a:lnTo>
                    <a:lnTo>
                      <a:pt x="211" y="39"/>
                    </a:lnTo>
                    <a:lnTo>
                      <a:pt x="213" y="41"/>
                    </a:lnTo>
                    <a:lnTo>
                      <a:pt x="215" y="41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79" name="Freeform 80">
                <a:extLst>
                  <a:ext uri="{FF2B5EF4-FFF2-40B4-BE49-F238E27FC236}">
                    <a16:creationId xmlns:a16="http://schemas.microsoft.com/office/drawing/2014/main" id="{0A530C02-8D0A-4A7F-826C-085EDF6A6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5"/>
                <a:ext cx="215" cy="42"/>
              </a:xfrm>
              <a:custGeom>
                <a:avLst/>
                <a:gdLst>
                  <a:gd name="T0" fmla="*/ 2 w 215"/>
                  <a:gd name="T1" fmla="*/ 0 h 42"/>
                  <a:gd name="T2" fmla="*/ 211 w 215"/>
                  <a:gd name="T3" fmla="*/ 37 h 42"/>
                  <a:gd name="T4" fmla="*/ 213 w 215"/>
                  <a:gd name="T5" fmla="*/ 39 h 42"/>
                  <a:gd name="T6" fmla="*/ 213 w 215"/>
                  <a:gd name="T7" fmla="*/ 39 h 42"/>
                  <a:gd name="T8" fmla="*/ 215 w 215"/>
                  <a:gd name="T9" fmla="*/ 40 h 42"/>
                  <a:gd name="T10" fmla="*/ 215 w 215"/>
                  <a:gd name="T11" fmla="*/ 42 h 42"/>
                  <a:gd name="T12" fmla="*/ 0 w 215"/>
                  <a:gd name="T13" fmla="*/ 3 h 42"/>
                  <a:gd name="T14" fmla="*/ 0 w 215"/>
                  <a:gd name="T15" fmla="*/ 1 h 42"/>
                  <a:gd name="T16" fmla="*/ 2 w 215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5" h="42">
                    <a:moveTo>
                      <a:pt x="2" y="0"/>
                    </a:moveTo>
                    <a:lnTo>
                      <a:pt x="211" y="37"/>
                    </a:lnTo>
                    <a:lnTo>
                      <a:pt x="213" y="39"/>
                    </a:lnTo>
                    <a:lnTo>
                      <a:pt x="215" y="40"/>
                    </a:lnTo>
                    <a:lnTo>
                      <a:pt x="21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0" name="Freeform 81">
                <a:extLst>
                  <a:ext uri="{FF2B5EF4-FFF2-40B4-BE49-F238E27FC236}">
                    <a16:creationId xmlns:a16="http://schemas.microsoft.com/office/drawing/2014/main" id="{54FF6080-0D23-445C-AF99-DABEC9702F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6"/>
                <a:ext cx="216" cy="43"/>
              </a:xfrm>
              <a:custGeom>
                <a:avLst/>
                <a:gdLst>
                  <a:gd name="T0" fmla="*/ 0 w 216"/>
                  <a:gd name="T1" fmla="*/ 0 h 43"/>
                  <a:gd name="T2" fmla="*/ 215 w 216"/>
                  <a:gd name="T3" fmla="*/ 38 h 43"/>
                  <a:gd name="T4" fmla="*/ 215 w 216"/>
                  <a:gd name="T5" fmla="*/ 41 h 43"/>
                  <a:gd name="T6" fmla="*/ 216 w 216"/>
                  <a:gd name="T7" fmla="*/ 43 h 43"/>
                  <a:gd name="T8" fmla="*/ 0 w 216"/>
                  <a:gd name="T9" fmla="*/ 4 h 43"/>
                  <a:gd name="T10" fmla="*/ 0 w 216"/>
                  <a:gd name="T11" fmla="*/ 2 h 43"/>
                  <a:gd name="T12" fmla="*/ 0 w 21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" h="43">
                    <a:moveTo>
                      <a:pt x="0" y="0"/>
                    </a:moveTo>
                    <a:lnTo>
                      <a:pt x="215" y="38"/>
                    </a:lnTo>
                    <a:lnTo>
                      <a:pt x="215" y="41"/>
                    </a:lnTo>
                    <a:lnTo>
                      <a:pt x="216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1" name="Freeform 82">
                <a:extLst>
                  <a:ext uri="{FF2B5EF4-FFF2-40B4-BE49-F238E27FC236}">
                    <a16:creationId xmlns:a16="http://schemas.microsoft.com/office/drawing/2014/main" id="{E8A29E0A-54D9-40D2-BD9E-5176C5DE62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28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6 w 219"/>
                  <a:gd name="T3" fmla="*/ 39 h 42"/>
                  <a:gd name="T4" fmla="*/ 217 w 219"/>
                  <a:gd name="T5" fmla="*/ 41 h 42"/>
                  <a:gd name="T6" fmla="*/ 219 w 219"/>
                  <a:gd name="T7" fmla="*/ 42 h 42"/>
                  <a:gd name="T8" fmla="*/ 0 w 219"/>
                  <a:gd name="T9" fmla="*/ 3 h 42"/>
                  <a:gd name="T10" fmla="*/ 1 w 219"/>
                  <a:gd name="T11" fmla="*/ 2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9" h="42">
                    <a:moveTo>
                      <a:pt x="1" y="0"/>
                    </a:moveTo>
                    <a:lnTo>
                      <a:pt x="216" y="39"/>
                    </a:lnTo>
                    <a:lnTo>
                      <a:pt x="217" y="41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2" name="Freeform 83">
                <a:extLst>
                  <a:ext uri="{FF2B5EF4-FFF2-40B4-BE49-F238E27FC236}">
                    <a16:creationId xmlns:a16="http://schemas.microsoft.com/office/drawing/2014/main" id="{9E8916A3-934B-467D-BC88-4473DEACE3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0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7 w 219"/>
                  <a:gd name="T3" fmla="*/ 39 h 42"/>
                  <a:gd name="T4" fmla="*/ 219 w 219"/>
                  <a:gd name="T5" fmla="*/ 40 h 42"/>
                  <a:gd name="T6" fmla="*/ 219 w 219"/>
                  <a:gd name="T7" fmla="*/ 42 h 42"/>
                  <a:gd name="T8" fmla="*/ 0 w 219"/>
                  <a:gd name="T9" fmla="*/ 3 h 42"/>
                  <a:gd name="T10" fmla="*/ 0 w 219"/>
                  <a:gd name="T11" fmla="*/ 1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9" h="42">
                    <a:moveTo>
                      <a:pt x="1" y="0"/>
                    </a:moveTo>
                    <a:lnTo>
                      <a:pt x="217" y="39"/>
                    </a:lnTo>
                    <a:lnTo>
                      <a:pt x="219" y="40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3" name="Freeform 84">
                <a:extLst>
                  <a:ext uri="{FF2B5EF4-FFF2-40B4-BE49-F238E27FC236}">
                    <a16:creationId xmlns:a16="http://schemas.microsoft.com/office/drawing/2014/main" id="{5E9EB22C-2369-4BF3-A59D-AF14632076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1"/>
                <a:ext cx="221" cy="43"/>
              </a:xfrm>
              <a:custGeom>
                <a:avLst/>
                <a:gdLst>
                  <a:gd name="T0" fmla="*/ 0 w 221"/>
                  <a:gd name="T1" fmla="*/ 0 h 43"/>
                  <a:gd name="T2" fmla="*/ 219 w 221"/>
                  <a:gd name="T3" fmla="*/ 39 h 43"/>
                  <a:gd name="T4" fmla="*/ 219 w 221"/>
                  <a:gd name="T5" fmla="*/ 41 h 43"/>
                  <a:gd name="T6" fmla="*/ 221 w 221"/>
                  <a:gd name="T7" fmla="*/ 43 h 43"/>
                  <a:gd name="T8" fmla="*/ 0 w 221"/>
                  <a:gd name="T9" fmla="*/ 4 h 43"/>
                  <a:gd name="T10" fmla="*/ 0 w 221"/>
                  <a:gd name="T11" fmla="*/ 2 h 43"/>
                  <a:gd name="T12" fmla="*/ 0 w 221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1" h="43">
                    <a:moveTo>
                      <a:pt x="0" y="0"/>
                    </a:moveTo>
                    <a:lnTo>
                      <a:pt x="219" y="39"/>
                    </a:lnTo>
                    <a:lnTo>
                      <a:pt x="219" y="41"/>
                    </a:lnTo>
                    <a:lnTo>
                      <a:pt x="221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4" name="Freeform 85">
                <a:extLst>
                  <a:ext uri="{FF2B5EF4-FFF2-40B4-BE49-F238E27FC236}">
                    <a16:creationId xmlns:a16="http://schemas.microsoft.com/office/drawing/2014/main" id="{D3F6B186-07AB-4AB9-8B3A-178EFB7F19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3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19 w 221"/>
                  <a:gd name="T3" fmla="*/ 39 h 42"/>
                  <a:gd name="T4" fmla="*/ 221 w 221"/>
                  <a:gd name="T5" fmla="*/ 41 h 42"/>
                  <a:gd name="T6" fmla="*/ 221 w 221"/>
                  <a:gd name="T7" fmla="*/ 42 h 42"/>
                  <a:gd name="T8" fmla="*/ 0 w 221"/>
                  <a:gd name="T9" fmla="*/ 4 h 42"/>
                  <a:gd name="T10" fmla="*/ 0 w 221"/>
                  <a:gd name="T11" fmla="*/ 2 h 42"/>
                  <a:gd name="T12" fmla="*/ 0 w 221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1" h="42">
                    <a:moveTo>
                      <a:pt x="0" y="0"/>
                    </a:moveTo>
                    <a:lnTo>
                      <a:pt x="219" y="39"/>
                    </a:lnTo>
                    <a:lnTo>
                      <a:pt x="221" y="41"/>
                    </a:lnTo>
                    <a:lnTo>
                      <a:pt x="221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5" name="Freeform 86">
                <a:extLst>
                  <a:ext uri="{FF2B5EF4-FFF2-40B4-BE49-F238E27FC236}">
                    <a16:creationId xmlns:a16="http://schemas.microsoft.com/office/drawing/2014/main" id="{5ABF4E36-1395-46B7-A4E1-89BE2BF70E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5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9 h 42"/>
                  <a:gd name="T4" fmla="*/ 223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2 w 225"/>
                  <a:gd name="T11" fmla="*/ 2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2" y="0"/>
                    </a:moveTo>
                    <a:lnTo>
                      <a:pt x="223" y="39"/>
                    </a:lnTo>
                    <a:lnTo>
                      <a:pt x="223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6" name="Freeform 87">
                <a:extLst>
                  <a:ext uri="{FF2B5EF4-FFF2-40B4-BE49-F238E27FC236}">
                    <a16:creationId xmlns:a16="http://schemas.microsoft.com/office/drawing/2014/main" id="{5DF940F6-8C85-4BEF-83B9-9142E4294D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7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8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1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2" y="0"/>
                    </a:moveTo>
                    <a:lnTo>
                      <a:pt x="223" y="38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7" name="Freeform 88">
                <a:extLst>
                  <a:ext uri="{FF2B5EF4-FFF2-40B4-BE49-F238E27FC236}">
                    <a16:creationId xmlns:a16="http://schemas.microsoft.com/office/drawing/2014/main" id="{AAC7DFC6-E6CF-44F7-843A-8FA30C15CD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8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1 h 42"/>
                  <a:gd name="T6" fmla="*/ 225 w 225"/>
                  <a:gd name="T7" fmla="*/ 42 h 42"/>
                  <a:gd name="T8" fmla="*/ 0 w 225"/>
                  <a:gd name="T9" fmla="*/ 4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1"/>
                    </a:lnTo>
                    <a:lnTo>
                      <a:pt x="225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8" name="Freeform 89">
                <a:extLst>
                  <a:ext uri="{FF2B5EF4-FFF2-40B4-BE49-F238E27FC236}">
                    <a16:creationId xmlns:a16="http://schemas.microsoft.com/office/drawing/2014/main" id="{762AD860-0112-48F2-A1A0-3AF05D9198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40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89" name="Freeform 90">
                <a:extLst>
                  <a:ext uri="{FF2B5EF4-FFF2-40B4-BE49-F238E27FC236}">
                    <a16:creationId xmlns:a16="http://schemas.microsoft.com/office/drawing/2014/main" id="{7EDA2D98-A327-4F53-B962-126A966D30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2"/>
                <a:ext cx="227" cy="42"/>
              </a:xfrm>
              <a:custGeom>
                <a:avLst/>
                <a:gdLst>
                  <a:gd name="T0" fmla="*/ 2 w 227"/>
                  <a:gd name="T1" fmla="*/ 0 h 42"/>
                  <a:gd name="T2" fmla="*/ 227 w 227"/>
                  <a:gd name="T3" fmla="*/ 38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2 w 227"/>
                  <a:gd name="T11" fmla="*/ 1 h 42"/>
                  <a:gd name="T12" fmla="*/ 2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2" y="0"/>
                    </a:moveTo>
                    <a:lnTo>
                      <a:pt x="227" y="38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0" name="Freeform 91">
                <a:extLst>
                  <a:ext uri="{FF2B5EF4-FFF2-40B4-BE49-F238E27FC236}">
                    <a16:creationId xmlns:a16="http://schemas.microsoft.com/office/drawing/2014/main" id="{BFDC6417-D7A8-4AF3-9942-CD5E2E8523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3"/>
                <a:ext cx="227" cy="43"/>
              </a:xfrm>
              <a:custGeom>
                <a:avLst/>
                <a:gdLst>
                  <a:gd name="T0" fmla="*/ 2 w 227"/>
                  <a:gd name="T1" fmla="*/ 0 h 43"/>
                  <a:gd name="T2" fmla="*/ 227 w 227"/>
                  <a:gd name="T3" fmla="*/ 39 h 43"/>
                  <a:gd name="T4" fmla="*/ 227 w 227"/>
                  <a:gd name="T5" fmla="*/ 41 h 43"/>
                  <a:gd name="T6" fmla="*/ 227 w 227"/>
                  <a:gd name="T7" fmla="*/ 43 h 43"/>
                  <a:gd name="T8" fmla="*/ 0 w 227"/>
                  <a:gd name="T9" fmla="*/ 4 h 43"/>
                  <a:gd name="T10" fmla="*/ 0 w 227"/>
                  <a:gd name="T11" fmla="*/ 2 h 43"/>
                  <a:gd name="T12" fmla="*/ 2 w 227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3">
                    <a:moveTo>
                      <a:pt x="2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1" name="Freeform 92">
                <a:extLst>
                  <a:ext uri="{FF2B5EF4-FFF2-40B4-BE49-F238E27FC236}">
                    <a16:creationId xmlns:a16="http://schemas.microsoft.com/office/drawing/2014/main" id="{715BAF22-F328-4629-A490-B9BC7BFB2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5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1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2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2" name="Freeform 93">
                <a:extLst>
                  <a:ext uri="{FF2B5EF4-FFF2-40B4-BE49-F238E27FC236}">
                    <a16:creationId xmlns:a16="http://schemas.microsoft.com/office/drawing/2014/main" id="{98BFBC47-F35E-4F78-B4F4-E4DCD9B867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7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1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3" name="Freeform 94">
                <a:extLst>
                  <a:ext uri="{FF2B5EF4-FFF2-40B4-BE49-F238E27FC236}">
                    <a16:creationId xmlns:a16="http://schemas.microsoft.com/office/drawing/2014/main" id="{5B300F7D-B069-4449-96E8-D7A98ED5C0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48"/>
                <a:ext cx="228" cy="43"/>
              </a:xfrm>
              <a:custGeom>
                <a:avLst/>
                <a:gdLst>
                  <a:gd name="T0" fmla="*/ 1 w 228"/>
                  <a:gd name="T1" fmla="*/ 0 h 43"/>
                  <a:gd name="T2" fmla="*/ 228 w 228"/>
                  <a:gd name="T3" fmla="*/ 39 h 43"/>
                  <a:gd name="T4" fmla="*/ 228 w 228"/>
                  <a:gd name="T5" fmla="*/ 41 h 43"/>
                  <a:gd name="T6" fmla="*/ 226 w 228"/>
                  <a:gd name="T7" fmla="*/ 43 h 43"/>
                  <a:gd name="T8" fmla="*/ 0 w 228"/>
                  <a:gd name="T9" fmla="*/ 4 h 43"/>
                  <a:gd name="T10" fmla="*/ 1 w 228"/>
                  <a:gd name="T11" fmla="*/ 2 h 43"/>
                  <a:gd name="T12" fmla="*/ 1 w 228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8" h="43">
                    <a:moveTo>
                      <a:pt x="1" y="0"/>
                    </a:moveTo>
                    <a:lnTo>
                      <a:pt x="228" y="39"/>
                    </a:lnTo>
                    <a:lnTo>
                      <a:pt x="228" y="41"/>
                    </a:lnTo>
                    <a:lnTo>
                      <a:pt x="226" y="43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4" name="Freeform 95">
                <a:extLst>
                  <a:ext uri="{FF2B5EF4-FFF2-40B4-BE49-F238E27FC236}">
                    <a16:creationId xmlns:a16="http://schemas.microsoft.com/office/drawing/2014/main" id="{3C8D1CB1-B61D-49A6-BC76-79692735B0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0"/>
                <a:ext cx="228" cy="42"/>
              </a:xfrm>
              <a:custGeom>
                <a:avLst/>
                <a:gdLst>
                  <a:gd name="T0" fmla="*/ 1 w 228"/>
                  <a:gd name="T1" fmla="*/ 0 h 42"/>
                  <a:gd name="T2" fmla="*/ 228 w 228"/>
                  <a:gd name="T3" fmla="*/ 39 h 42"/>
                  <a:gd name="T4" fmla="*/ 226 w 228"/>
                  <a:gd name="T5" fmla="*/ 41 h 42"/>
                  <a:gd name="T6" fmla="*/ 226 w 228"/>
                  <a:gd name="T7" fmla="*/ 42 h 42"/>
                  <a:gd name="T8" fmla="*/ 0 w 228"/>
                  <a:gd name="T9" fmla="*/ 3 h 42"/>
                  <a:gd name="T10" fmla="*/ 0 w 228"/>
                  <a:gd name="T11" fmla="*/ 2 h 42"/>
                  <a:gd name="T12" fmla="*/ 1 w 228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8" h="42">
                    <a:moveTo>
                      <a:pt x="1" y="0"/>
                    </a:moveTo>
                    <a:lnTo>
                      <a:pt x="228" y="39"/>
                    </a:lnTo>
                    <a:lnTo>
                      <a:pt x="226" y="41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5" name="Freeform 96">
                <a:extLst>
                  <a:ext uri="{FF2B5EF4-FFF2-40B4-BE49-F238E27FC236}">
                    <a16:creationId xmlns:a16="http://schemas.microsoft.com/office/drawing/2014/main" id="{04257E2C-4CC4-4EA5-A962-2BBCA95295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2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6 w 226"/>
                  <a:gd name="T5" fmla="*/ 40 h 42"/>
                  <a:gd name="T6" fmla="*/ 226 w 226"/>
                  <a:gd name="T7" fmla="*/ 42 h 42"/>
                  <a:gd name="T8" fmla="*/ 0 w 226"/>
                  <a:gd name="T9" fmla="*/ 3 h 42"/>
                  <a:gd name="T10" fmla="*/ 0 w 226"/>
                  <a:gd name="T11" fmla="*/ 1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0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6" name="Freeform 97">
                <a:extLst>
                  <a:ext uri="{FF2B5EF4-FFF2-40B4-BE49-F238E27FC236}">
                    <a16:creationId xmlns:a16="http://schemas.microsoft.com/office/drawing/2014/main" id="{787064E5-737D-43D9-B17B-229E531901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3"/>
                <a:ext cx="226" cy="43"/>
              </a:xfrm>
              <a:custGeom>
                <a:avLst/>
                <a:gdLst>
                  <a:gd name="T0" fmla="*/ 0 w 226"/>
                  <a:gd name="T1" fmla="*/ 0 h 43"/>
                  <a:gd name="T2" fmla="*/ 226 w 226"/>
                  <a:gd name="T3" fmla="*/ 39 h 43"/>
                  <a:gd name="T4" fmla="*/ 226 w 226"/>
                  <a:gd name="T5" fmla="*/ 41 h 43"/>
                  <a:gd name="T6" fmla="*/ 224 w 226"/>
                  <a:gd name="T7" fmla="*/ 43 h 43"/>
                  <a:gd name="T8" fmla="*/ 0 w 226"/>
                  <a:gd name="T9" fmla="*/ 4 h 43"/>
                  <a:gd name="T10" fmla="*/ 0 w 226"/>
                  <a:gd name="T11" fmla="*/ 2 h 43"/>
                  <a:gd name="T12" fmla="*/ 0 w 22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3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1"/>
                    </a:lnTo>
                    <a:lnTo>
                      <a:pt x="224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7" name="Freeform 98">
                <a:extLst>
                  <a:ext uri="{FF2B5EF4-FFF2-40B4-BE49-F238E27FC236}">
                    <a16:creationId xmlns:a16="http://schemas.microsoft.com/office/drawing/2014/main" id="{02227705-28CF-4A5A-ABB4-045F95D45D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5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4 w 226"/>
                  <a:gd name="T5" fmla="*/ 41 h 42"/>
                  <a:gd name="T6" fmla="*/ 224 w 226"/>
                  <a:gd name="T7" fmla="*/ 42 h 42"/>
                  <a:gd name="T8" fmla="*/ 0 w 226"/>
                  <a:gd name="T9" fmla="*/ 3 h 42"/>
                  <a:gd name="T10" fmla="*/ 0 w 226"/>
                  <a:gd name="T11" fmla="*/ 2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4" y="41"/>
                    </a:lnTo>
                    <a:lnTo>
                      <a:pt x="224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8" name="Freeform 99">
                <a:extLst>
                  <a:ext uri="{FF2B5EF4-FFF2-40B4-BE49-F238E27FC236}">
                    <a16:creationId xmlns:a16="http://schemas.microsoft.com/office/drawing/2014/main" id="{C22FE4B7-ED51-461A-9B38-A811FDAF21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7"/>
                <a:ext cx="224" cy="42"/>
              </a:xfrm>
              <a:custGeom>
                <a:avLst/>
                <a:gdLst>
                  <a:gd name="T0" fmla="*/ 0 w 224"/>
                  <a:gd name="T1" fmla="*/ 0 h 42"/>
                  <a:gd name="T2" fmla="*/ 224 w 224"/>
                  <a:gd name="T3" fmla="*/ 39 h 42"/>
                  <a:gd name="T4" fmla="*/ 224 w 224"/>
                  <a:gd name="T5" fmla="*/ 40 h 42"/>
                  <a:gd name="T6" fmla="*/ 222 w 224"/>
                  <a:gd name="T7" fmla="*/ 42 h 42"/>
                  <a:gd name="T8" fmla="*/ 0 w 224"/>
                  <a:gd name="T9" fmla="*/ 3 h 42"/>
                  <a:gd name="T10" fmla="*/ 0 w 224"/>
                  <a:gd name="T11" fmla="*/ 1 h 42"/>
                  <a:gd name="T12" fmla="*/ 0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0" y="0"/>
                    </a:moveTo>
                    <a:lnTo>
                      <a:pt x="224" y="39"/>
                    </a:lnTo>
                    <a:lnTo>
                      <a:pt x="224" y="40"/>
                    </a:lnTo>
                    <a:lnTo>
                      <a:pt x="222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699" name="Freeform 100">
                <a:extLst>
                  <a:ext uri="{FF2B5EF4-FFF2-40B4-BE49-F238E27FC236}">
                    <a16:creationId xmlns:a16="http://schemas.microsoft.com/office/drawing/2014/main" id="{59A599DF-1EA7-4EB2-B810-BAF94AEE41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8"/>
                <a:ext cx="224" cy="43"/>
              </a:xfrm>
              <a:custGeom>
                <a:avLst/>
                <a:gdLst>
                  <a:gd name="T0" fmla="*/ 0 w 224"/>
                  <a:gd name="T1" fmla="*/ 0 h 43"/>
                  <a:gd name="T2" fmla="*/ 224 w 224"/>
                  <a:gd name="T3" fmla="*/ 39 h 43"/>
                  <a:gd name="T4" fmla="*/ 222 w 224"/>
                  <a:gd name="T5" fmla="*/ 41 h 43"/>
                  <a:gd name="T6" fmla="*/ 222 w 224"/>
                  <a:gd name="T7" fmla="*/ 43 h 43"/>
                  <a:gd name="T8" fmla="*/ 0 w 224"/>
                  <a:gd name="T9" fmla="*/ 4 h 43"/>
                  <a:gd name="T10" fmla="*/ 0 w 224"/>
                  <a:gd name="T11" fmla="*/ 2 h 43"/>
                  <a:gd name="T12" fmla="*/ 0 w 224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3">
                    <a:moveTo>
                      <a:pt x="0" y="0"/>
                    </a:moveTo>
                    <a:lnTo>
                      <a:pt x="224" y="39"/>
                    </a:lnTo>
                    <a:lnTo>
                      <a:pt x="222" y="41"/>
                    </a:lnTo>
                    <a:lnTo>
                      <a:pt x="222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0" name="Freeform 101">
                <a:extLst>
                  <a:ext uri="{FF2B5EF4-FFF2-40B4-BE49-F238E27FC236}">
                    <a16:creationId xmlns:a16="http://schemas.microsoft.com/office/drawing/2014/main" id="{0B23592C-DC31-4C4B-A3EE-213E38ED0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0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4 w 224"/>
                  <a:gd name="T5" fmla="*/ 41 h 42"/>
                  <a:gd name="T6" fmla="*/ 223 w 224"/>
                  <a:gd name="T7" fmla="*/ 42 h 42"/>
                  <a:gd name="T8" fmla="*/ 0 w 224"/>
                  <a:gd name="T9" fmla="*/ 4 h 42"/>
                  <a:gd name="T10" fmla="*/ 2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4" y="41"/>
                    </a:lnTo>
                    <a:lnTo>
                      <a:pt x="223" y="4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1" name="Freeform 102">
                <a:extLst>
                  <a:ext uri="{FF2B5EF4-FFF2-40B4-BE49-F238E27FC236}">
                    <a16:creationId xmlns:a16="http://schemas.microsoft.com/office/drawing/2014/main" id="{A1196D73-A98F-414E-ABA8-6837B6BF81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2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3 w 224"/>
                  <a:gd name="T5" fmla="*/ 40 h 42"/>
                  <a:gd name="T6" fmla="*/ 223 w 224"/>
                  <a:gd name="T7" fmla="*/ 42 h 42"/>
                  <a:gd name="T8" fmla="*/ 0 w 224"/>
                  <a:gd name="T9" fmla="*/ 3 h 42"/>
                  <a:gd name="T10" fmla="*/ 0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3" y="40"/>
                    </a:lnTo>
                    <a:lnTo>
                      <a:pt x="223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2" name="Freeform 103">
                <a:extLst>
                  <a:ext uri="{FF2B5EF4-FFF2-40B4-BE49-F238E27FC236}">
                    <a16:creationId xmlns:a16="http://schemas.microsoft.com/office/drawing/2014/main" id="{AB0C0FAE-73BC-4018-91DE-577D5BBE2F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4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8 h 42"/>
                  <a:gd name="T4" fmla="*/ 223 w 223"/>
                  <a:gd name="T5" fmla="*/ 40 h 42"/>
                  <a:gd name="T6" fmla="*/ 221 w 223"/>
                  <a:gd name="T7" fmla="*/ 42 h 42"/>
                  <a:gd name="T8" fmla="*/ 0 w 223"/>
                  <a:gd name="T9" fmla="*/ 3 h 42"/>
                  <a:gd name="T10" fmla="*/ 0 w 223"/>
                  <a:gd name="T11" fmla="*/ 1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3" h="42">
                    <a:moveTo>
                      <a:pt x="0" y="0"/>
                    </a:moveTo>
                    <a:lnTo>
                      <a:pt x="223" y="38"/>
                    </a:lnTo>
                    <a:lnTo>
                      <a:pt x="223" y="40"/>
                    </a:lnTo>
                    <a:lnTo>
                      <a:pt x="221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3" name="Freeform 104">
                <a:extLst>
                  <a:ext uri="{FF2B5EF4-FFF2-40B4-BE49-F238E27FC236}">
                    <a16:creationId xmlns:a16="http://schemas.microsoft.com/office/drawing/2014/main" id="{18E50BFE-28CA-4515-8C4E-8474F6B843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5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9 h 42"/>
                  <a:gd name="T4" fmla="*/ 221 w 223"/>
                  <a:gd name="T5" fmla="*/ 41 h 42"/>
                  <a:gd name="T6" fmla="*/ 219 w 223"/>
                  <a:gd name="T7" fmla="*/ 42 h 42"/>
                  <a:gd name="T8" fmla="*/ 0 w 223"/>
                  <a:gd name="T9" fmla="*/ 4 h 42"/>
                  <a:gd name="T10" fmla="*/ 0 w 223"/>
                  <a:gd name="T11" fmla="*/ 2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3" h="42">
                    <a:moveTo>
                      <a:pt x="0" y="0"/>
                    </a:moveTo>
                    <a:lnTo>
                      <a:pt x="223" y="39"/>
                    </a:lnTo>
                    <a:lnTo>
                      <a:pt x="221" y="41"/>
                    </a:lnTo>
                    <a:lnTo>
                      <a:pt x="219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4" name="Freeform 105">
                <a:extLst>
                  <a:ext uri="{FF2B5EF4-FFF2-40B4-BE49-F238E27FC236}">
                    <a16:creationId xmlns:a16="http://schemas.microsoft.com/office/drawing/2014/main" id="{CCCD0575-345B-4E3F-A85C-EC4C1DF9D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7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21 w 221"/>
                  <a:gd name="T3" fmla="*/ 39 h 42"/>
                  <a:gd name="T4" fmla="*/ 221 w 221"/>
                  <a:gd name="T5" fmla="*/ 39 h 42"/>
                  <a:gd name="T6" fmla="*/ 219 w 221"/>
                  <a:gd name="T7" fmla="*/ 40 h 42"/>
                  <a:gd name="T8" fmla="*/ 219 w 221"/>
                  <a:gd name="T9" fmla="*/ 40 h 42"/>
                  <a:gd name="T10" fmla="*/ 218 w 221"/>
                  <a:gd name="T11" fmla="*/ 42 h 42"/>
                  <a:gd name="T12" fmla="*/ 0 w 221"/>
                  <a:gd name="T13" fmla="*/ 3 h 42"/>
                  <a:gd name="T14" fmla="*/ 0 w 221"/>
                  <a:gd name="T15" fmla="*/ 2 h 42"/>
                  <a:gd name="T16" fmla="*/ 0 w 221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1" h="42">
                    <a:moveTo>
                      <a:pt x="0" y="0"/>
                    </a:moveTo>
                    <a:lnTo>
                      <a:pt x="221" y="39"/>
                    </a:lnTo>
                    <a:lnTo>
                      <a:pt x="219" y="40"/>
                    </a:lnTo>
                    <a:lnTo>
                      <a:pt x="218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5" name="Freeform 106">
                <a:extLst>
                  <a:ext uri="{FF2B5EF4-FFF2-40B4-BE49-F238E27FC236}">
                    <a16:creationId xmlns:a16="http://schemas.microsoft.com/office/drawing/2014/main" id="{2CA0E9DF-7865-4DEF-B9CB-E40ECB2687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9"/>
                <a:ext cx="219" cy="40"/>
              </a:xfrm>
              <a:custGeom>
                <a:avLst/>
                <a:gdLst>
                  <a:gd name="T0" fmla="*/ 0 w 219"/>
                  <a:gd name="T1" fmla="*/ 0 h 40"/>
                  <a:gd name="T2" fmla="*/ 219 w 219"/>
                  <a:gd name="T3" fmla="*/ 38 h 40"/>
                  <a:gd name="T4" fmla="*/ 219 w 219"/>
                  <a:gd name="T5" fmla="*/ 38 h 40"/>
                  <a:gd name="T6" fmla="*/ 219 w 219"/>
                  <a:gd name="T7" fmla="*/ 38 h 40"/>
                  <a:gd name="T8" fmla="*/ 218 w 219"/>
                  <a:gd name="T9" fmla="*/ 40 h 40"/>
                  <a:gd name="T10" fmla="*/ 216 w 219"/>
                  <a:gd name="T11" fmla="*/ 40 h 40"/>
                  <a:gd name="T12" fmla="*/ 0 w 219"/>
                  <a:gd name="T13" fmla="*/ 3 h 40"/>
                  <a:gd name="T14" fmla="*/ 0 w 219"/>
                  <a:gd name="T15" fmla="*/ 1 h 40"/>
                  <a:gd name="T16" fmla="*/ 0 w 219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9" h="40">
                    <a:moveTo>
                      <a:pt x="0" y="0"/>
                    </a:moveTo>
                    <a:lnTo>
                      <a:pt x="219" y="38"/>
                    </a:lnTo>
                    <a:lnTo>
                      <a:pt x="218" y="40"/>
                    </a:lnTo>
                    <a:lnTo>
                      <a:pt x="216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6" name="Freeform 107">
                <a:extLst>
                  <a:ext uri="{FF2B5EF4-FFF2-40B4-BE49-F238E27FC236}">
                    <a16:creationId xmlns:a16="http://schemas.microsoft.com/office/drawing/2014/main" id="{3727A10E-C510-49E6-9BEE-D51D7A990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0"/>
                <a:ext cx="218" cy="41"/>
              </a:xfrm>
              <a:custGeom>
                <a:avLst/>
                <a:gdLst>
                  <a:gd name="T0" fmla="*/ 0 w 218"/>
                  <a:gd name="T1" fmla="*/ 0 h 41"/>
                  <a:gd name="T2" fmla="*/ 218 w 218"/>
                  <a:gd name="T3" fmla="*/ 39 h 41"/>
                  <a:gd name="T4" fmla="*/ 216 w 218"/>
                  <a:gd name="T5" fmla="*/ 39 h 41"/>
                  <a:gd name="T6" fmla="*/ 214 w 218"/>
                  <a:gd name="T7" fmla="*/ 41 h 41"/>
                  <a:gd name="T8" fmla="*/ 0 w 218"/>
                  <a:gd name="T9" fmla="*/ 4 h 41"/>
                  <a:gd name="T10" fmla="*/ 0 w 218"/>
                  <a:gd name="T11" fmla="*/ 2 h 41"/>
                  <a:gd name="T12" fmla="*/ 0 w 218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8" h="41">
                    <a:moveTo>
                      <a:pt x="0" y="0"/>
                    </a:moveTo>
                    <a:lnTo>
                      <a:pt x="218" y="39"/>
                    </a:lnTo>
                    <a:lnTo>
                      <a:pt x="216" y="39"/>
                    </a:lnTo>
                    <a:lnTo>
                      <a:pt x="214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7" name="Freeform 108">
                <a:extLst>
                  <a:ext uri="{FF2B5EF4-FFF2-40B4-BE49-F238E27FC236}">
                    <a16:creationId xmlns:a16="http://schemas.microsoft.com/office/drawing/2014/main" id="{B4992156-66BE-4FBD-B7DB-A2B7C320F3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2"/>
                <a:ext cx="216" cy="41"/>
              </a:xfrm>
              <a:custGeom>
                <a:avLst/>
                <a:gdLst>
                  <a:gd name="T0" fmla="*/ 0 w 216"/>
                  <a:gd name="T1" fmla="*/ 0 h 41"/>
                  <a:gd name="T2" fmla="*/ 216 w 216"/>
                  <a:gd name="T3" fmla="*/ 37 h 41"/>
                  <a:gd name="T4" fmla="*/ 214 w 216"/>
                  <a:gd name="T5" fmla="*/ 39 h 41"/>
                  <a:gd name="T6" fmla="*/ 213 w 216"/>
                  <a:gd name="T7" fmla="*/ 41 h 41"/>
                  <a:gd name="T8" fmla="*/ 0 w 216"/>
                  <a:gd name="T9" fmla="*/ 3 h 41"/>
                  <a:gd name="T10" fmla="*/ 0 w 216"/>
                  <a:gd name="T11" fmla="*/ 2 h 41"/>
                  <a:gd name="T12" fmla="*/ 0 w 216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" h="41">
                    <a:moveTo>
                      <a:pt x="0" y="0"/>
                    </a:moveTo>
                    <a:lnTo>
                      <a:pt x="216" y="37"/>
                    </a:lnTo>
                    <a:lnTo>
                      <a:pt x="214" y="39"/>
                    </a:lnTo>
                    <a:lnTo>
                      <a:pt x="213" y="41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8" name="Freeform 109">
                <a:extLst>
                  <a:ext uri="{FF2B5EF4-FFF2-40B4-BE49-F238E27FC236}">
                    <a16:creationId xmlns:a16="http://schemas.microsoft.com/office/drawing/2014/main" id="{EE829B29-EBAC-4821-BA3D-44E6BB5EF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4"/>
                <a:ext cx="214" cy="40"/>
              </a:xfrm>
              <a:custGeom>
                <a:avLst/>
                <a:gdLst>
                  <a:gd name="T0" fmla="*/ 0 w 214"/>
                  <a:gd name="T1" fmla="*/ 0 h 40"/>
                  <a:gd name="T2" fmla="*/ 214 w 214"/>
                  <a:gd name="T3" fmla="*/ 37 h 40"/>
                  <a:gd name="T4" fmla="*/ 213 w 214"/>
                  <a:gd name="T5" fmla="*/ 39 h 40"/>
                  <a:gd name="T6" fmla="*/ 211 w 214"/>
                  <a:gd name="T7" fmla="*/ 40 h 40"/>
                  <a:gd name="T8" fmla="*/ 0 w 214"/>
                  <a:gd name="T9" fmla="*/ 3 h 40"/>
                  <a:gd name="T10" fmla="*/ 0 w 214"/>
                  <a:gd name="T11" fmla="*/ 1 h 40"/>
                  <a:gd name="T12" fmla="*/ 0 w 214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4" h="40">
                    <a:moveTo>
                      <a:pt x="0" y="0"/>
                    </a:moveTo>
                    <a:lnTo>
                      <a:pt x="214" y="37"/>
                    </a:lnTo>
                    <a:lnTo>
                      <a:pt x="213" y="39"/>
                    </a:lnTo>
                    <a:lnTo>
                      <a:pt x="211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09" name="Freeform 110">
                <a:extLst>
                  <a:ext uri="{FF2B5EF4-FFF2-40B4-BE49-F238E27FC236}">
                    <a16:creationId xmlns:a16="http://schemas.microsoft.com/office/drawing/2014/main" id="{64F77074-7774-4B0B-9EE7-83567CF12F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5"/>
                <a:ext cx="213" cy="41"/>
              </a:xfrm>
              <a:custGeom>
                <a:avLst/>
                <a:gdLst>
                  <a:gd name="T0" fmla="*/ 0 w 213"/>
                  <a:gd name="T1" fmla="*/ 0 h 41"/>
                  <a:gd name="T2" fmla="*/ 213 w 213"/>
                  <a:gd name="T3" fmla="*/ 38 h 41"/>
                  <a:gd name="T4" fmla="*/ 211 w 213"/>
                  <a:gd name="T5" fmla="*/ 39 h 41"/>
                  <a:gd name="T6" fmla="*/ 209 w 213"/>
                  <a:gd name="T7" fmla="*/ 41 h 41"/>
                  <a:gd name="T8" fmla="*/ 0 w 213"/>
                  <a:gd name="T9" fmla="*/ 4 h 41"/>
                  <a:gd name="T10" fmla="*/ 0 w 213"/>
                  <a:gd name="T11" fmla="*/ 2 h 41"/>
                  <a:gd name="T12" fmla="*/ 0 w 213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3" h="41">
                    <a:moveTo>
                      <a:pt x="0" y="0"/>
                    </a:moveTo>
                    <a:lnTo>
                      <a:pt x="213" y="38"/>
                    </a:lnTo>
                    <a:lnTo>
                      <a:pt x="211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0" name="Freeform 111">
                <a:extLst>
                  <a:ext uri="{FF2B5EF4-FFF2-40B4-BE49-F238E27FC236}">
                    <a16:creationId xmlns:a16="http://schemas.microsoft.com/office/drawing/2014/main" id="{FC34807A-F856-4751-92BB-0A27AD03E7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7"/>
                <a:ext cx="211" cy="39"/>
              </a:xfrm>
              <a:custGeom>
                <a:avLst/>
                <a:gdLst>
                  <a:gd name="T0" fmla="*/ 0 w 211"/>
                  <a:gd name="T1" fmla="*/ 0 h 39"/>
                  <a:gd name="T2" fmla="*/ 211 w 211"/>
                  <a:gd name="T3" fmla="*/ 37 h 39"/>
                  <a:gd name="T4" fmla="*/ 209 w 211"/>
                  <a:gd name="T5" fmla="*/ 39 h 39"/>
                  <a:gd name="T6" fmla="*/ 206 w 211"/>
                  <a:gd name="T7" fmla="*/ 39 h 39"/>
                  <a:gd name="T8" fmla="*/ 0 w 211"/>
                  <a:gd name="T9" fmla="*/ 3 h 39"/>
                  <a:gd name="T10" fmla="*/ 0 w 211"/>
                  <a:gd name="T11" fmla="*/ 2 h 39"/>
                  <a:gd name="T12" fmla="*/ 0 w 211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1" h="39">
                    <a:moveTo>
                      <a:pt x="0" y="0"/>
                    </a:moveTo>
                    <a:lnTo>
                      <a:pt x="211" y="37"/>
                    </a:lnTo>
                    <a:lnTo>
                      <a:pt x="209" y="39"/>
                    </a:lnTo>
                    <a:lnTo>
                      <a:pt x="206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1" name="Freeform 112">
                <a:extLst>
                  <a:ext uri="{FF2B5EF4-FFF2-40B4-BE49-F238E27FC236}">
                    <a16:creationId xmlns:a16="http://schemas.microsoft.com/office/drawing/2014/main" id="{22A95409-46ED-4B2C-9F59-B493F2D096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9"/>
                <a:ext cx="209" cy="39"/>
              </a:xfrm>
              <a:custGeom>
                <a:avLst/>
                <a:gdLst>
                  <a:gd name="T0" fmla="*/ 0 w 209"/>
                  <a:gd name="T1" fmla="*/ 0 h 39"/>
                  <a:gd name="T2" fmla="*/ 209 w 209"/>
                  <a:gd name="T3" fmla="*/ 37 h 39"/>
                  <a:gd name="T4" fmla="*/ 206 w 209"/>
                  <a:gd name="T5" fmla="*/ 37 h 39"/>
                  <a:gd name="T6" fmla="*/ 204 w 209"/>
                  <a:gd name="T7" fmla="*/ 39 h 39"/>
                  <a:gd name="T8" fmla="*/ 0 w 209"/>
                  <a:gd name="T9" fmla="*/ 3 h 39"/>
                  <a:gd name="T10" fmla="*/ 0 w 209"/>
                  <a:gd name="T11" fmla="*/ 1 h 39"/>
                  <a:gd name="T12" fmla="*/ 0 w 209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9" h="39">
                    <a:moveTo>
                      <a:pt x="0" y="0"/>
                    </a:moveTo>
                    <a:lnTo>
                      <a:pt x="209" y="37"/>
                    </a:lnTo>
                    <a:lnTo>
                      <a:pt x="206" y="37"/>
                    </a:lnTo>
                    <a:lnTo>
                      <a:pt x="204" y="39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2" name="Freeform 113">
                <a:extLst>
                  <a:ext uri="{FF2B5EF4-FFF2-40B4-BE49-F238E27FC236}">
                    <a16:creationId xmlns:a16="http://schemas.microsoft.com/office/drawing/2014/main" id="{23947F5E-36D7-4EEB-9C78-74901A9BF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0"/>
                <a:ext cx="206" cy="39"/>
              </a:xfrm>
              <a:custGeom>
                <a:avLst/>
                <a:gdLst>
                  <a:gd name="T0" fmla="*/ 0 w 206"/>
                  <a:gd name="T1" fmla="*/ 0 h 39"/>
                  <a:gd name="T2" fmla="*/ 206 w 206"/>
                  <a:gd name="T3" fmla="*/ 36 h 39"/>
                  <a:gd name="T4" fmla="*/ 204 w 206"/>
                  <a:gd name="T5" fmla="*/ 38 h 39"/>
                  <a:gd name="T6" fmla="*/ 203 w 206"/>
                  <a:gd name="T7" fmla="*/ 39 h 39"/>
                  <a:gd name="T8" fmla="*/ 0 w 206"/>
                  <a:gd name="T9" fmla="*/ 4 h 39"/>
                  <a:gd name="T10" fmla="*/ 0 w 206"/>
                  <a:gd name="T11" fmla="*/ 0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6" h="39">
                    <a:moveTo>
                      <a:pt x="0" y="0"/>
                    </a:moveTo>
                    <a:lnTo>
                      <a:pt x="206" y="36"/>
                    </a:lnTo>
                    <a:lnTo>
                      <a:pt x="204" y="38"/>
                    </a:lnTo>
                    <a:lnTo>
                      <a:pt x="203" y="3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3" name="Freeform 114">
                <a:extLst>
                  <a:ext uri="{FF2B5EF4-FFF2-40B4-BE49-F238E27FC236}">
                    <a16:creationId xmlns:a16="http://schemas.microsoft.com/office/drawing/2014/main" id="{88461A8C-1AC3-49DF-904A-6A10EF0628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2"/>
                <a:ext cx="204" cy="39"/>
              </a:xfrm>
              <a:custGeom>
                <a:avLst/>
                <a:gdLst>
                  <a:gd name="T0" fmla="*/ 0 w 204"/>
                  <a:gd name="T1" fmla="*/ 0 h 39"/>
                  <a:gd name="T2" fmla="*/ 204 w 204"/>
                  <a:gd name="T3" fmla="*/ 36 h 39"/>
                  <a:gd name="T4" fmla="*/ 203 w 204"/>
                  <a:gd name="T5" fmla="*/ 37 h 39"/>
                  <a:gd name="T6" fmla="*/ 201 w 204"/>
                  <a:gd name="T7" fmla="*/ 39 h 39"/>
                  <a:gd name="T8" fmla="*/ 0 w 204"/>
                  <a:gd name="T9" fmla="*/ 4 h 39"/>
                  <a:gd name="T10" fmla="*/ 0 w 204"/>
                  <a:gd name="T11" fmla="*/ 2 h 39"/>
                  <a:gd name="T12" fmla="*/ 0 w 204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4" h="39">
                    <a:moveTo>
                      <a:pt x="0" y="0"/>
                    </a:moveTo>
                    <a:lnTo>
                      <a:pt x="204" y="36"/>
                    </a:lnTo>
                    <a:lnTo>
                      <a:pt x="203" y="37"/>
                    </a:lnTo>
                    <a:lnTo>
                      <a:pt x="201" y="3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4" name="Freeform 115">
                <a:extLst>
                  <a:ext uri="{FF2B5EF4-FFF2-40B4-BE49-F238E27FC236}">
                    <a16:creationId xmlns:a16="http://schemas.microsoft.com/office/drawing/2014/main" id="{EEAF5720-D6B9-4A09-8CAE-99A407BCFE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4"/>
                <a:ext cx="203" cy="39"/>
              </a:xfrm>
              <a:custGeom>
                <a:avLst/>
                <a:gdLst>
                  <a:gd name="T0" fmla="*/ 0 w 203"/>
                  <a:gd name="T1" fmla="*/ 0 h 39"/>
                  <a:gd name="T2" fmla="*/ 203 w 203"/>
                  <a:gd name="T3" fmla="*/ 35 h 39"/>
                  <a:gd name="T4" fmla="*/ 201 w 203"/>
                  <a:gd name="T5" fmla="*/ 37 h 39"/>
                  <a:gd name="T6" fmla="*/ 197 w 203"/>
                  <a:gd name="T7" fmla="*/ 39 h 39"/>
                  <a:gd name="T8" fmla="*/ 0 w 203"/>
                  <a:gd name="T9" fmla="*/ 3 h 39"/>
                  <a:gd name="T10" fmla="*/ 0 w 203"/>
                  <a:gd name="T11" fmla="*/ 2 h 39"/>
                  <a:gd name="T12" fmla="*/ 0 w 203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3" h="39">
                    <a:moveTo>
                      <a:pt x="0" y="0"/>
                    </a:moveTo>
                    <a:lnTo>
                      <a:pt x="203" y="35"/>
                    </a:lnTo>
                    <a:lnTo>
                      <a:pt x="201" y="37"/>
                    </a:lnTo>
                    <a:lnTo>
                      <a:pt x="197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5" name="Freeform 116">
                <a:extLst>
                  <a:ext uri="{FF2B5EF4-FFF2-40B4-BE49-F238E27FC236}">
                    <a16:creationId xmlns:a16="http://schemas.microsoft.com/office/drawing/2014/main" id="{0A13862A-FBBD-405A-99C3-B5F71F58C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6"/>
                <a:ext cx="201" cy="37"/>
              </a:xfrm>
              <a:custGeom>
                <a:avLst/>
                <a:gdLst>
                  <a:gd name="T0" fmla="*/ 0 w 201"/>
                  <a:gd name="T1" fmla="*/ 0 h 37"/>
                  <a:gd name="T2" fmla="*/ 201 w 201"/>
                  <a:gd name="T3" fmla="*/ 35 h 37"/>
                  <a:gd name="T4" fmla="*/ 197 w 201"/>
                  <a:gd name="T5" fmla="*/ 37 h 37"/>
                  <a:gd name="T6" fmla="*/ 196 w 201"/>
                  <a:gd name="T7" fmla="*/ 37 h 37"/>
                  <a:gd name="T8" fmla="*/ 0 w 201"/>
                  <a:gd name="T9" fmla="*/ 3 h 37"/>
                  <a:gd name="T10" fmla="*/ 0 w 201"/>
                  <a:gd name="T11" fmla="*/ 1 h 37"/>
                  <a:gd name="T12" fmla="*/ 0 w 20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1" h="37">
                    <a:moveTo>
                      <a:pt x="0" y="0"/>
                    </a:moveTo>
                    <a:lnTo>
                      <a:pt x="201" y="35"/>
                    </a:lnTo>
                    <a:lnTo>
                      <a:pt x="197" y="37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6" name="Freeform 117">
                <a:extLst>
                  <a:ext uri="{FF2B5EF4-FFF2-40B4-BE49-F238E27FC236}">
                    <a16:creationId xmlns:a16="http://schemas.microsoft.com/office/drawing/2014/main" id="{25F4DDC2-2FA2-4B66-A633-142E072D4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7"/>
                <a:ext cx="197" cy="37"/>
              </a:xfrm>
              <a:custGeom>
                <a:avLst/>
                <a:gdLst>
                  <a:gd name="T0" fmla="*/ 0 w 197"/>
                  <a:gd name="T1" fmla="*/ 0 h 37"/>
                  <a:gd name="T2" fmla="*/ 197 w 197"/>
                  <a:gd name="T3" fmla="*/ 36 h 37"/>
                  <a:gd name="T4" fmla="*/ 196 w 197"/>
                  <a:gd name="T5" fmla="*/ 36 h 37"/>
                  <a:gd name="T6" fmla="*/ 194 w 197"/>
                  <a:gd name="T7" fmla="*/ 37 h 37"/>
                  <a:gd name="T8" fmla="*/ 0 w 197"/>
                  <a:gd name="T9" fmla="*/ 4 h 37"/>
                  <a:gd name="T10" fmla="*/ 0 w 197"/>
                  <a:gd name="T11" fmla="*/ 2 h 37"/>
                  <a:gd name="T12" fmla="*/ 0 w 197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7" h="37">
                    <a:moveTo>
                      <a:pt x="0" y="0"/>
                    </a:moveTo>
                    <a:lnTo>
                      <a:pt x="197" y="36"/>
                    </a:lnTo>
                    <a:lnTo>
                      <a:pt x="196" y="36"/>
                    </a:lnTo>
                    <a:lnTo>
                      <a:pt x="194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7" name="Freeform 118">
                <a:extLst>
                  <a:ext uri="{FF2B5EF4-FFF2-40B4-BE49-F238E27FC236}">
                    <a16:creationId xmlns:a16="http://schemas.microsoft.com/office/drawing/2014/main" id="{DF60A934-89D2-477A-A192-EBE0E03508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9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6 w 196"/>
                  <a:gd name="T3" fmla="*/ 34 h 37"/>
                  <a:gd name="T4" fmla="*/ 194 w 196"/>
                  <a:gd name="T5" fmla="*/ 35 h 37"/>
                  <a:gd name="T6" fmla="*/ 191 w 196"/>
                  <a:gd name="T7" fmla="*/ 37 h 37"/>
                  <a:gd name="T8" fmla="*/ 0 w 196"/>
                  <a:gd name="T9" fmla="*/ 3 h 37"/>
                  <a:gd name="T10" fmla="*/ 0 w 196"/>
                  <a:gd name="T11" fmla="*/ 2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6" h="37">
                    <a:moveTo>
                      <a:pt x="0" y="0"/>
                    </a:moveTo>
                    <a:lnTo>
                      <a:pt x="196" y="34"/>
                    </a:lnTo>
                    <a:lnTo>
                      <a:pt x="194" y="35"/>
                    </a:lnTo>
                    <a:lnTo>
                      <a:pt x="191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8" name="Freeform 119">
                <a:extLst>
                  <a:ext uri="{FF2B5EF4-FFF2-40B4-BE49-F238E27FC236}">
                    <a16:creationId xmlns:a16="http://schemas.microsoft.com/office/drawing/2014/main" id="{2006C36B-246A-452E-90F6-8CE4206E43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1"/>
                <a:ext cx="194" cy="37"/>
              </a:xfrm>
              <a:custGeom>
                <a:avLst/>
                <a:gdLst>
                  <a:gd name="T0" fmla="*/ 0 w 194"/>
                  <a:gd name="T1" fmla="*/ 0 h 37"/>
                  <a:gd name="T2" fmla="*/ 194 w 194"/>
                  <a:gd name="T3" fmla="*/ 33 h 37"/>
                  <a:gd name="T4" fmla="*/ 191 w 194"/>
                  <a:gd name="T5" fmla="*/ 35 h 37"/>
                  <a:gd name="T6" fmla="*/ 189 w 194"/>
                  <a:gd name="T7" fmla="*/ 37 h 37"/>
                  <a:gd name="T8" fmla="*/ 0 w 194"/>
                  <a:gd name="T9" fmla="*/ 3 h 37"/>
                  <a:gd name="T10" fmla="*/ 0 w 194"/>
                  <a:gd name="T11" fmla="*/ 1 h 37"/>
                  <a:gd name="T12" fmla="*/ 0 w 194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4" h="37">
                    <a:moveTo>
                      <a:pt x="0" y="0"/>
                    </a:moveTo>
                    <a:lnTo>
                      <a:pt x="194" y="33"/>
                    </a:lnTo>
                    <a:lnTo>
                      <a:pt x="191" y="35"/>
                    </a:lnTo>
                    <a:lnTo>
                      <a:pt x="189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19" name="Freeform 120">
                <a:extLst>
                  <a:ext uri="{FF2B5EF4-FFF2-40B4-BE49-F238E27FC236}">
                    <a16:creationId xmlns:a16="http://schemas.microsoft.com/office/drawing/2014/main" id="{D7DCFFBD-8D2F-4A49-895A-8804B7917A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2"/>
                <a:ext cx="191" cy="37"/>
              </a:xfrm>
              <a:custGeom>
                <a:avLst/>
                <a:gdLst>
                  <a:gd name="T0" fmla="*/ 0 w 191"/>
                  <a:gd name="T1" fmla="*/ 0 h 37"/>
                  <a:gd name="T2" fmla="*/ 191 w 191"/>
                  <a:gd name="T3" fmla="*/ 34 h 37"/>
                  <a:gd name="T4" fmla="*/ 189 w 191"/>
                  <a:gd name="T5" fmla="*/ 36 h 37"/>
                  <a:gd name="T6" fmla="*/ 187 w 191"/>
                  <a:gd name="T7" fmla="*/ 37 h 37"/>
                  <a:gd name="T8" fmla="*/ 0 w 191"/>
                  <a:gd name="T9" fmla="*/ 4 h 37"/>
                  <a:gd name="T10" fmla="*/ 0 w 191"/>
                  <a:gd name="T11" fmla="*/ 2 h 37"/>
                  <a:gd name="T12" fmla="*/ 0 w 19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1" h="37">
                    <a:moveTo>
                      <a:pt x="0" y="0"/>
                    </a:moveTo>
                    <a:lnTo>
                      <a:pt x="191" y="34"/>
                    </a:lnTo>
                    <a:lnTo>
                      <a:pt x="189" y="36"/>
                    </a:lnTo>
                    <a:lnTo>
                      <a:pt x="187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0" name="Freeform 121">
                <a:extLst>
                  <a:ext uri="{FF2B5EF4-FFF2-40B4-BE49-F238E27FC236}">
                    <a16:creationId xmlns:a16="http://schemas.microsoft.com/office/drawing/2014/main" id="{E5BED26F-8FF7-439C-91B8-70C788EADD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4"/>
                <a:ext cx="189" cy="35"/>
              </a:xfrm>
              <a:custGeom>
                <a:avLst/>
                <a:gdLst>
                  <a:gd name="T0" fmla="*/ 0 w 189"/>
                  <a:gd name="T1" fmla="*/ 0 h 35"/>
                  <a:gd name="T2" fmla="*/ 189 w 189"/>
                  <a:gd name="T3" fmla="*/ 34 h 35"/>
                  <a:gd name="T4" fmla="*/ 187 w 189"/>
                  <a:gd name="T5" fmla="*/ 35 h 35"/>
                  <a:gd name="T6" fmla="*/ 184 w 189"/>
                  <a:gd name="T7" fmla="*/ 35 h 35"/>
                  <a:gd name="T8" fmla="*/ 0 w 189"/>
                  <a:gd name="T9" fmla="*/ 3 h 35"/>
                  <a:gd name="T10" fmla="*/ 0 w 189"/>
                  <a:gd name="T11" fmla="*/ 2 h 35"/>
                  <a:gd name="T12" fmla="*/ 0 w 189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9" h="35">
                    <a:moveTo>
                      <a:pt x="0" y="0"/>
                    </a:moveTo>
                    <a:lnTo>
                      <a:pt x="189" y="34"/>
                    </a:lnTo>
                    <a:lnTo>
                      <a:pt x="187" y="35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1" name="Freeform 122">
                <a:extLst>
                  <a:ext uri="{FF2B5EF4-FFF2-40B4-BE49-F238E27FC236}">
                    <a16:creationId xmlns:a16="http://schemas.microsoft.com/office/drawing/2014/main" id="{86DDF5C9-5125-41A4-91AD-26AD2AE733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6"/>
                <a:ext cx="187" cy="35"/>
              </a:xfrm>
              <a:custGeom>
                <a:avLst/>
                <a:gdLst>
                  <a:gd name="T0" fmla="*/ 0 w 187"/>
                  <a:gd name="T1" fmla="*/ 0 h 35"/>
                  <a:gd name="T2" fmla="*/ 187 w 187"/>
                  <a:gd name="T3" fmla="*/ 33 h 35"/>
                  <a:gd name="T4" fmla="*/ 184 w 187"/>
                  <a:gd name="T5" fmla="*/ 33 h 35"/>
                  <a:gd name="T6" fmla="*/ 182 w 187"/>
                  <a:gd name="T7" fmla="*/ 35 h 35"/>
                  <a:gd name="T8" fmla="*/ 0 w 187"/>
                  <a:gd name="T9" fmla="*/ 3 h 35"/>
                  <a:gd name="T10" fmla="*/ 0 w 187"/>
                  <a:gd name="T11" fmla="*/ 1 h 35"/>
                  <a:gd name="T12" fmla="*/ 0 w 187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7" h="35">
                    <a:moveTo>
                      <a:pt x="0" y="0"/>
                    </a:moveTo>
                    <a:lnTo>
                      <a:pt x="187" y="33"/>
                    </a:lnTo>
                    <a:lnTo>
                      <a:pt x="184" y="33"/>
                    </a:lnTo>
                    <a:lnTo>
                      <a:pt x="182" y="3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2" name="Freeform 123">
                <a:extLst>
                  <a:ext uri="{FF2B5EF4-FFF2-40B4-BE49-F238E27FC236}">
                    <a16:creationId xmlns:a16="http://schemas.microsoft.com/office/drawing/2014/main" id="{ED2BAC92-7D6B-4102-8B44-EBC66F6C3D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7"/>
                <a:ext cx="184" cy="36"/>
              </a:xfrm>
              <a:custGeom>
                <a:avLst/>
                <a:gdLst>
                  <a:gd name="T0" fmla="*/ 0 w 184"/>
                  <a:gd name="T1" fmla="*/ 0 h 36"/>
                  <a:gd name="T2" fmla="*/ 184 w 184"/>
                  <a:gd name="T3" fmla="*/ 32 h 36"/>
                  <a:gd name="T4" fmla="*/ 182 w 184"/>
                  <a:gd name="T5" fmla="*/ 34 h 36"/>
                  <a:gd name="T6" fmla="*/ 179 w 184"/>
                  <a:gd name="T7" fmla="*/ 36 h 36"/>
                  <a:gd name="T8" fmla="*/ 0 w 184"/>
                  <a:gd name="T9" fmla="*/ 4 h 36"/>
                  <a:gd name="T10" fmla="*/ 0 w 184"/>
                  <a:gd name="T11" fmla="*/ 2 h 36"/>
                  <a:gd name="T12" fmla="*/ 0 w 184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4" h="36">
                    <a:moveTo>
                      <a:pt x="0" y="0"/>
                    </a:moveTo>
                    <a:lnTo>
                      <a:pt x="184" y="32"/>
                    </a:lnTo>
                    <a:lnTo>
                      <a:pt x="182" y="34"/>
                    </a:lnTo>
                    <a:lnTo>
                      <a:pt x="179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3" name="Freeform 124">
                <a:extLst>
                  <a:ext uri="{FF2B5EF4-FFF2-40B4-BE49-F238E27FC236}">
                    <a16:creationId xmlns:a16="http://schemas.microsoft.com/office/drawing/2014/main" id="{870A0815-77E8-4D8F-84EE-D4400D7A39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9"/>
                <a:ext cx="182" cy="36"/>
              </a:xfrm>
              <a:custGeom>
                <a:avLst/>
                <a:gdLst>
                  <a:gd name="T0" fmla="*/ 0 w 182"/>
                  <a:gd name="T1" fmla="*/ 0 h 36"/>
                  <a:gd name="T2" fmla="*/ 182 w 182"/>
                  <a:gd name="T3" fmla="*/ 32 h 36"/>
                  <a:gd name="T4" fmla="*/ 179 w 182"/>
                  <a:gd name="T5" fmla="*/ 34 h 36"/>
                  <a:gd name="T6" fmla="*/ 177 w 182"/>
                  <a:gd name="T7" fmla="*/ 36 h 36"/>
                  <a:gd name="T8" fmla="*/ 2 w 182"/>
                  <a:gd name="T9" fmla="*/ 3 h 36"/>
                  <a:gd name="T10" fmla="*/ 0 w 182"/>
                  <a:gd name="T11" fmla="*/ 2 h 36"/>
                  <a:gd name="T12" fmla="*/ 0 w 182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2" h="36">
                    <a:moveTo>
                      <a:pt x="0" y="0"/>
                    </a:moveTo>
                    <a:lnTo>
                      <a:pt x="182" y="32"/>
                    </a:lnTo>
                    <a:lnTo>
                      <a:pt x="179" y="34"/>
                    </a:lnTo>
                    <a:lnTo>
                      <a:pt x="177" y="36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4" name="Freeform 125">
                <a:extLst>
                  <a:ext uri="{FF2B5EF4-FFF2-40B4-BE49-F238E27FC236}">
                    <a16:creationId xmlns:a16="http://schemas.microsoft.com/office/drawing/2014/main" id="{1FE19313-D37A-4FED-832C-739425A8A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301"/>
                <a:ext cx="179" cy="34"/>
              </a:xfrm>
              <a:custGeom>
                <a:avLst/>
                <a:gdLst>
                  <a:gd name="T0" fmla="*/ 0 w 179"/>
                  <a:gd name="T1" fmla="*/ 0 h 34"/>
                  <a:gd name="T2" fmla="*/ 179 w 179"/>
                  <a:gd name="T3" fmla="*/ 32 h 34"/>
                  <a:gd name="T4" fmla="*/ 177 w 179"/>
                  <a:gd name="T5" fmla="*/ 34 h 34"/>
                  <a:gd name="T6" fmla="*/ 174 w 179"/>
                  <a:gd name="T7" fmla="*/ 34 h 34"/>
                  <a:gd name="T8" fmla="*/ 2 w 179"/>
                  <a:gd name="T9" fmla="*/ 3 h 34"/>
                  <a:gd name="T10" fmla="*/ 2 w 179"/>
                  <a:gd name="T11" fmla="*/ 1 h 34"/>
                  <a:gd name="T12" fmla="*/ 0 w 179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9" h="34">
                    <a:moveTo>
                      <a:pt x="0" y="0"/>
                    </a:moveTo>
                    <a:lnTo>
                      <a:pt x="179" y="32"/>
                    </a:lnTo>
                    <a:lnTo>
                      <a:pt x="177" y="34"/>
                    </a:lnTo>
                    <a:lnTo>
                      <a:pt x="174" y="34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5" name="Freeform 126">
                <a:extLst>
                  <a:ext uri="{FF2B5EF4-FFF2-40B4-BE49-F238E27FC236}">
                    <a16:creationId xmlns:a16="http://schemas.microsoft.com/office/drawing/2014/main" id="{5EF1F761-20C4-4670-9755-DFD23029E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2"/>
                <a:ext cx="175" cy="34"/>
              </a:xfrm>
              <a:custGeom>
                <a:avLst/>
                <a:gdLst>
                  <a:gd name="T0" fmla="*/ 0 w 175"/>
                  <a:gd name="T1" fmla="*/ 0 h 34"/>
                  <a:gd name="T2" fmla="*/ 175 w 175"/>
                  <a:gd name="T3" fmla="*/ 33 h 34"/>
                  <a:gd name="T4" fmla="*/ 172 w 175"/>
                  <a:gd name="T5" fmla="*/ 33 h 34"/>
                  <a:gd name="T6" fmla="*/ 170 w 175"/>
                  <a:gd name="T7" fmla="*/ 34 h 34"/>
                  <a:gd name="T8" fmla="*/ 0 w 175"/>
                  <a:gd name="T9" fmla="*/ 4 h 34"/>
                  <a:gd name="T10" fmla="*/ 0 w 175"/>
                  <a:gd name="T11" fmla="*/ 2 h 34"/>
                  <a:gd name="T12" fmla="*/ 0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34">
                    <a:moveTo>
                      <a:pt x="0" y="0"/>
                    </a:moveTo>
                    <a:lnTo>
                      <a:pt x="175" y="33"/>
                    </a:lnTo>
                    <a:lnTo>
                      <a:pt x="172" y="33"/>
                    </a:lnTo>
                    <a:lnTo>
                      <a:pt x="170" y="3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6" name="Freeform 127">
                <a:extLst>
                  <a:ext uri="{FF2B5EF4-FFF2-40B4-BE49-F238E27FC236}">
                    <a16:creationId xmlns:a16="http://schemas.microsoft.com/office/drawing/2014/main" id="{985F7933-BCB5-4169-B65F-132595E290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4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72 w 172"/>
                  <a:gd name="T3" fmla="*/ 31 h 34"/>
                  <a:gd name="T4" fmla="*/ 170 w 172"/>
                  <a:gd name="T5" fmla="*/ 32 h 34"/>
                  <a:gd name="T6" fmla="*/ 167 w 172"/>
                  <a:gd name="T7" fmla="*/ 34 h 34"/>
                  <a:gd name="T8" fmla="*/ 0 w 172"/>
                  <a:gd name="T9" fmla="*/ 3 h 34"/>
                  <a:gd name="T10" fmla="*/ 0 w 172"/>
                  <a:gd name="T11" fmla="*/ 2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2" h="34">
                    <a:moveTo>
                      <a:pt x="0" y="0"/>
                    </a:moveTo>
                    <a:lnTo>
                      <a:pt x="172" y="31"/>
                    </a:lnTo>
                    <a:lnTo>
                      <a:pt x="170" y="32"/>
                    </a:lnTo>
                    <a:lnTo>
                      <a:pt x="167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7" name="Freeform 128">
                <a:extLst>
                  <a:ext uri="{FF2B5EF4-FFF2-40B4-BE49-F238E27FC236}">
                    <a16:creationId xmlns:a16="http://schemas.microsoft.com/office/drawing/2014/main" id="{3A2BB9E2-3FCA-483E-9DB9-A6F034C65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6"/>
                <a:ext cx="170" cy="34"/>
              </a:xfrm>
              <a:custGeom>
                <a:avLst/>
                <a:gdLst>
                  <a:gd name="T0" fmla="*/ 0 w 170"/>
                  <a:gd name="T1" fmla="*/ 0 h 34"/>
                  <a:gd name="T2" fmla="*/ 170 w 170"/>
                  <a:gd name="T3" fmla="*/ 30 h 34"/>
                  <a:gd name="T4" fmla="*/ 167 w 170"/>
                  <a:gd name="T5" fmla="*/ 32 h 34"/>
                  <a:gd name="T6" fmla="*/ 165 w 170"/>
                  <a:gd name="T7" fmla="*/ 34 h 34"/>
                  <a:gd name="T8" fmla="*/ 0 w 170"/>
                  <a:gd name="T9" fmla="*/ 3 h 34"/>
                  <a:gd name="T10" fmla="*/ 0 w 170"/>
                  <a:gd name="T11" fmla="*/ 1 h 34"/>
                  <a:gd name="T12" fmla="*/ 0 w 170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0" h="34">
                    <a:moveTo>
                      <a:pt x="0" y="0"/>
                    </a:moveTo>
                    <a:lnTo>
                      <a:pt x="170" y="30"/>
                    </a:lnTo>
                    <a:lnTo>
                      <a:pt x="167" y="32"/>
                    </a:lnTo>
                    <a:lnTo>
                      <a:pt x="165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8" name="Freeform 129">
                <a:extLst>
                  <a:ext uri="{FF2B5EF4-FFF2-40B4-BE49-F238E27FC236}">
                    <a16:creationId xmlns:a16="http://schemas.microsoft.com/office/drawing/2014/main" id="{E8ADD413-3268-4C7E-B142-C9FCF72F5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7"/>
                <a:ext cx="167" cy="33"/>
              </a:xfrm>
              <a:custGeom>
                <a:avLst/>
                <a:gdLst>
                  <a:gd name="T0" fmla="*/ 0 w 167"/>
                  <a:gd name="T1" fmla="*/ 0 h 33"/>
                  <a:gd name="T2" fmla="*/ 167 w 167"/>
                  <a:gd name="T3" fmla="*/ 31 h 33"/>
                  <a:gd name="T4" fmla="*/ 165 w 167"/>
                  <a:gd name="T5" fmla="*/ 33 h 33"/>
                  <a:gd name="T6" fmla="*/ 162 w 167"/>
                  <a:gd name="T7" fmla="*/ 33 h 33"/>
                  <a:gd name="T8" fmla="*/ 1 w 167"/>
                  <a:gd name="T9" fmla="*/ 6 h 33"/>
                  <a:gd name="T10" fmla="*/ 0 w 167"/>
                  <a:gd name="T11" fmla="*/ 2 h 33"/>
                  <a:gd name="T12" fmla="*/ 0 w 167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7" h="33">
                    <a:moveTo>
                      <a:pt x="0" y="0"/>
                    </a:moveTo>
                    <a:lnTo>
                      <a:pt x="167" y="31"/>
                    </a:lnTo>
                    <a:lnTo>
                      <a:pt x="165" y="33"/>
                    </a:lnTo>
                    <a:lnTo>
                      <a:pt x="162" y="33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29" name="Freeform 130">
                <a:extLst>
                  <a:ext uri="{FF2B5EF4-FFF2-40B4-BE49-F238E27FC236}">
                    <a16:creationId xmlns:a16="http://schemas.microsoft.com/office/drawing/2014/main" id="{E6CCFAA1-3713-4B4E-AA5B-508F3B1B0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9"/>
                <a:ext cx="165" cy="32"/>
              </a:xfrm>
              <a:custGeom>
                <a:avLst/>
                <a:gdLst>
                  <a:gd name="T0" fmla="*/ 0 w 165"/>
                  <a:gd name="T1" fmla="*/ 0 h 32"/>
                  <a:gd name="T2" fmla="*/ 165 w 165"/>
                  <a:gd name="T3" fmla="*/ 31 h 32"/>
                  <a:gd name="T4" fmla="*/ 162 w 165"/>
                  <a:gd name="T5" fmla="*/ 31 h 32"/>
                  <a:gd name="T6" fmla="*/ 160 w 165"/>
                  <a:gd name="T7" fmla="*/ 32 h 32"/>
                  <a:gd name="T8" fmla="*/ 1 w 165"/>
                  <a:gd name="T9" fmla="*/ 5 h 32"/>
                  <a:gd name="T10" fmla="*/ 1 w 165"/>
                  <a:gd name="T11" fmla="*/ 4 h 32"/>
                  <a:gd name="T12" fmla="*/ 0 w 165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5" h="32">
                    <a:moveTo>
                      <a:pt x="0" y="0"/>
                    </a:moveTo>
                    <a:lnTo>
                      <a:pt x="165" y="31"/>
                    </a:lnTo>
                    <a:lnTo>
                      <a:pt x="162" y="31"/>
                    </a:lnTo>
                    <a:lnTo>
                      <a:pt x="160" y="32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0" name="Freeform 131">
                <a:extLst>
                  <a:ext uri="{FF2B5EF4-FFF2-40B4-BE49-F238E27FC236}">
                    <a16:creationId xmlns:a16="http://schemas.microsoft.com/office/drawing/2014/main" id="{C987F9C6-1BC0-4D84-B3F4-44C2940C8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3"/>
                <a:ext cx="161" cy="30"/>
              </a:xfrm>
              <a:custGeom>
                <a:avLst/>
                <a:gdLst>
                  <a:gd name="T0" fmla="*/ 0 w 161"/>
                  <a:gd name="T1" fmla="*/ 0 h 30"/>
                  <a:gd name="T2" fmla="*/ 161 w 161"/>
                  <a:gd name="T3" fmla="*/ 27 h 30"/>
                  <a:gd name="T4" fmla="*/ 159 w 161"/>
                  <a:gd name="T5" fmla="*/ 28 h 30"/>
                  <a:gd name="T6" fmla="*/ 156 w 161"/>
                  <a:gd name="T7" fmla="*/ 30 h 30"/>
                  <a:gd name="T8" fmla="*/ 0 w 161"/>
                  <a:gd name="T9" fmla="*/ 3 h 30"/>
                  <a:gd name="T10" fmla="*/ 0 w 161"/>
                  <a:gd name="T11" fmla="*/ 1 h 30"/>
                  <a:gd name="T12" fmla="*/ 0 w 161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1" h="30">
                    <a:moveTo>
                      <a:pt x="0" y="0"/>
                    </a:moveTo>
                    <a:lnTo>
                      <a:pt x="161" y="27"/>
                    </a:lnTo>
                    <a:lnTo>
                      <a:pt x="159" y="28"/>
                    </a:lnTo>
                    <a:lnTo>
                      <a:pt x="156" y="3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1" name="Freeform 132">
                <a:extLst>
                  <a:ext uri="{FF2B5EF4-FFF2-40B4-BE49-F238E27FC236}">
                    <a16:creationId xmlns:a16="http://schemas.microsoft.com/office/drawing/2014/main" id="{AF10A3A5-6B54-4093-A112-6D4F3B015C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4"/>
                <a:ext cx="159" cy="31"/>
              </a:xfrm>
              <a:custGeom>
                <a:avLst/>
                <a:gdLst>
                  <a:gd name="T0" fmla="*/ 0 w 159"/>
                  <a:gd name="T1" fmla="*/ 0 h 31"/>
                  <a:gd name="T2" fmla="*/ 159 w 159"/>
                  <a:gd name="T3" fmla="*/ 27 h 31"/>
                  <a:gd name="T4" fmla="*/ 156 w 159"/>
                  <a:gd name="T5" fmla="*/ 29 h 31"/>
                  <a:gd name="T6" fmla="*/ 152 w 159"/>
                  <a:gd name="T7" fmla="*/ 31 h 31"/>
                  <a:gd name="T8" fmla="*/ 0 w 159"/>
                  <a:gd name="T9" fmla="*/ 4 h 31"/>
                  <a:gd name="T10" fmla="*/ 0 w 159"/>
                  <a:gd name="T11" fmla="*/ 2 h 31"/>
                  <a:gd name="T12" fmla="*/ 0 w 159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9" h="31">
                    <a:moveTo>
                      <a:pt x="0" y="0"/>
                    </a:moveTo>
                    <a:lnTo>
                      <a:pt x="159" y="27"/>
                    </a:lnTo>
                    <a:lnTo>
                      <a:pt x="156" y="29"/>
                    </a:lnTo>
                    <a:lnTo>
                      <a:pt x="152" y="3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2" name="Freeform 133">
                <a:extLst>
                  <a:ext uri="{FF2B5EF4-FFF2-40B4-BE49-F238E27FC236}">
                    <a16:creationId xmlns:a16="http://schemas.microsoft.com/office/drawing/2014/main" id="{96882294-C192-42FC-848A-1DFAFA8A34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6"/>
                <a:ext cx="156" cy="29"/>
              </a:xfrm>
              <a:custGeom>
                <a:avLst/>
                <a:gdLst>
                  <a:gd name="T0" fmla="*/ 0 w 156"/>
                  <a:gd name="T1" fmla="*/ 0 h 29"/>
                  <a:gd name="T2" fmla="*/ 156 w 156"/>
                  <a:gd name="T3" fmla="*/ 27 h 29"/>
                  <a:gd name="T4" fmla="*/ 152 w 156"/>
                  <a:gd name="T5" fmla="*/ 29 h 29"/>
                  <a:gd name="T6" fmla="*/ 151 w 156"/>
                  <a:gd name="T7" fmla="*/ 29 h 29"/>
                  <a:gd name="T8" fmla="*/ 2 w 156"/>
                  <a:gd name="T9" fmla="*/ 3 h 29"/>
                  <a:gd name="T10" fmla="*/ 0 w 156"/>
                  <a:gd name="T11" fmla="*/ 2 h 29"/>
                  <a:gd name="T12" fmla="*/ 0 w 156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6" h="29">
                    <a:moveTo>
                      <a:pt x="0" y="0"/>
                    </a:moveTo>
                    <a:lnTo>
                      <a:pt x="156" y="27"/>
                    </a:lnTo>
                    <a:lnTo>
                      <a:pt x="152" y="29"/>
                    </a:lnTo>
                    <a:lnTo>
                      <a:pt x="151" y="29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3" name="Freeform 134">
                <a:extLst>
                  <a:ext uri="{FF2B5EF4-FFF2-40B4-BE49-F238E27FC236}">
                    <a16:creationId xmlns:a16="http://schemas.microsoft.com/office/drawing/2014/main" id="{E00C16D4-1D67-4EA5-9DA6-6FECF4D535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8"/>
                <a:ext cx="152" cy="28"/>
              </a:xfrm>
              <a:custGeom>
                <a:avLst/>
                <a:gdLst>
                  <a:gd name="T0" fmla="*/ 0 w 152"/>
                  <a:gd name="T1" fmla="*/ 0 h 28"/>
                  <a:gd name="T2" fmla="*/ 152 w 152"/>
                  <a:gd name="T3" fmla="*/ 27 h 28"/>
                  <a:gd name="T4" fmla="*/ 151 w 152"/>
                  <a:gd name="T5" fmla="*/ 27 h 28"/>
                  <a:gd name="T6" fmla="*/ 147 w 152"/>
                  <a:gd name="T7" fmla="*/ 28 h 28"/>
                  <a:gd name="T8" fmla="*/ 2 w 152"/>
                  <a:gd name="T9" fmla="*/ 3 h 28"/>
                  <a:gd name="T10" fmla="*/ 2 w 152"/>
                  <a:gd name="T11" fmla="*/ 1 h 28"/>
                  <a:gd name="T12" fmla="*/ 0 w 152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2" h="28">
                    <a:moveTo>
                      <a:pt x="0" y="0"/>
                    </a:moveTo>
                    <a:lnTo>
                      <a:pt x="152" y="27"/>
                    </a:lnTo>
                    <a:lnTo>
                      <a:pt x="151" y="27"/>
                    </a:lnTo>
                    <a:lnTo>
                      <a:pt x="147" y="28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4" name="Freeform 135">
                <a:extLst>
                  <a:ext uri="{FF2B5EF4-FFF2-40B4-BE49-F238E27FC236}">
                    <a16:creationId xmlns:a16="http://schemas.microsoft.com/office/drawing/2014/main" id="{BC7F94F6-827D-4B69-B50F-14013E1E0A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19"/>
                <a:ext cx="149" cy="29"/>
              </a:xfrm>
              <a:custGeom>
                <a:avLst/>
                <a:gdLst>
                  <a:gd name="T0" fmla="*/ 0 w 149"/>
                  <a:gd name="T1" fmla="*/ 0 h 29"/>
                  <a:gd name="T2" fmla="*/ 149 w 149"/>
                  <a:gd name="T3" fmla="*/ 26 h 29"/>
                  <a:gd name="T4" fmla="*/ 145 w 149"/>
                  <a:gd name="T5" fmla="*/ 27 h 29"/>
                  <a:gd name="T6" fmla="*/ 142 w 149"/>
                  <a:gd name="T7" fmla="*/ 29 h 29"/>
                  <a:gd name="T8" fmla="*/ 0 w 149"/>
                  <a:gd name="T9" fmla="*/ 4 h 29"/>
                  <a:gd name="T10" fmla="*/ 0 w 149"/>
                  <a:gd name="T11" fmla="*/ 2 h 29"/>
                  <a:gd name="T12" fmla="*/ 0 w 149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9" h="29">
                    <a:moveTo>
                      <a:pt x="0" y="0"/>
                    </a:moveTo>
                    <a:lnTo>
                      <a:pt x="149" y="26"/>
                    </a:lnTo>
                    <a:lnTo>
                      <a:pt x="145" y="27"/>
                    </a:lnTo>
                    <a:lnTo>
                      <a:pt x="142" y="2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5" name="Freeform 136">
                <a:extLst>
                  <a:ext uri="{FF2B5EF4-FFF2-40B4-BE49-F238E27FC236}">
                    <a16:creationId xmlns:a16="http://schemas.microsoft.com/office/drawing/2014/main" id="{EA95AE70-22AB-45F7-83FC-90A1097697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21"/>
                <a:ext cx="145" cy="27"/>
              </a:xfrm>
              <a:custGeom>
                <a:avLst/>
                <a:gdLst>
                  <a:gd name="T0" fmla="*/ 0 w 145"/>
                  <a:gd name="T1" fmla="*/ 0 h 27"/>
                  <a:gd name="T2" fmla="*/ 145 w 145"/>
                  <a:gd name="T3" fmla="*/ 25 h 27"/>
                  <a:gd name="T4" fmla="*/ 142 w 145"/>
                  <a:gd name="T5" fmla="*/ 27 h 27"/>
                  <a:gd name="T6" fmla="*/ 140 w 145"/>
                  <a:gd name="T7" fmla="*/ 27 h 27"/>
                  <a:gd name="T8" fmla="*/ 2 w 145"/>
                  <a:gd name="T9" fmla="*/ 3 h 27"/>
                  <a:gd name="T10" fmla="*/ 0 w 145"/>
                  <a:gd name="T11" fmla="*/ 2 h 27"/>
                  <a:gd name="T12" fmla="*/ 0 w 14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5" h="27">
                    <a:moveTo>
                      <a:pt x="0" y="0"/>
                    </a:moveTo>
                    <a:lnTo>
                      <a:pt x="145" y="25"/>
                    </a:lnTo>
                    <a:lnTo>
                      <a:pt x="142" y="27"/>
                    </a:lnTo>
                    <a:lnTo>
                      <a:pt x="140" y="27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6" name="Freeform 137">
                <a:extLst>
                  <a:ext uri="{FF2B5EF4-FFF2-40B4-BE49-F238E27FC236}">
                    <a16:creationId xmlns:a16="http://schemas.microsoft.com/office/drawing/2014/main" id="{7ABF04CE-D919-4603-90B5-B486EDD767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23"/>
                <a:ext cx="142" cy="27"/>
              </a:xfrm>
              <a:custGeom>
                <a:avLst/>
                <a:gdLst>
                  <a:gd name="T0" fmla="*/ 0 w 142"/>
                  <a:gd name="T1" fmla="*/ 0 h 27"/>
                  <a:gd name="T2" fmla="*/ 142 w 142"/>
                  <a:gd name="T3" fmla="*/ 25 h 27"/>
                  <a:gd name="T4" fmla="*/ 140 w 142"/>
                  <a:gd name="T5" fmla="*/ 25 h 27"/>
                  <a:gd name="T6" fmla="*/ 137 w 142"/>
                  <a:gd name="T7" fmla="*/ 27 h 27"/>
                  <a:gd name="T8" fmla="*/ 2 w 142"/>
                  <a:gd name="T9" fmla="*/ 3 h 27"/>
                  <a:gd name="T10" fmla="*/ 2 w 142"/>
                  <a:gd name="T11" fmla="*/ 1 h 27"/>
                  <a:gd name="T12" fmla="*/ 0 w 142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2" h="27">
                    <a:moveTo>
                      <a:pt x="0" y="0"/>
                    </a:moveTo>
                    <a:lnTo>
                      <a:pt x="142" y="25"/>
                    </a:lnTo>
                    <a:lnTo>
                      <a:pt x="140" y="25"/>
                    </a:lnTo>
                    <a:lnTo>
                      <a:pt x="137" y="27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B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7" name="Freeform 138">
                <a:extLst>
                  <a:ext uri="{FF2B5EF4-FFF2-40B4-BE49-F238E27FC236}">
                    <a16:creationId xmlns:a16="http://schemas.microsoft.com/office/drawing/2014/main" id="{89F1101D-6E5B-4A4D-838F-5CFFF2F9C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324"/>
                <a:ext cx="138" cy="27"/>
              </a:xfrm>
              <a:custGeom>
                <a:avLst/>
                <a:gdLst>
                  <a:gd name="T0" fmla="*/ 0 w 138"/>
                  <a:gd name="T1" fmla="*/ 0 h 27"/>
                  <a:gd name="T2" fmla="*/ 138 w 138"/>
                  <a:gd name="T3" fmla="*/ 24 h 27"/>
                  <a:gd name="T4" fmla="*/ 135 w 138"/>
                  <a:gd name="T5" fmla="*/ 26 h 27"/>
                  <a:gd name="T6" fmla="*/ 131 w 138"/>
                  <a:gd name="T7" fmla="*/ 27 h 27"/>
                  <a:gd name="T8" fmla="*/ 1 w 138"/>
                  <a:gd name="T9" fmla="*/ 4 h 27"/>
                  <a:gd name="T10" fmla="*/ 0 w 138"/>
                  <a:gd name="T11" fmla="*/ 2 h 27"/>
                  <a:gd name="T12" fmla="*/ 0 w 138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8" h="27">
                    <a:moveTo>
                      <a:pt x="0" y="0"/>
                    </a:moveTo>
                    <a:lnTo>
                      <a:pt x="138" y="24"/>
                    </a:lnTo>
                    <a:lnTo>
                      <a:pt x="135" y="26"/>
                    </a:lnTo>
                    <a:lnTo>
                      <a:pt x="131" y="27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8" name="Freeform 139">
                <a:extLst>
                  <a:ext uri="{FF2B5EF4-FFF2-40B4-BE49-F238E27FC236}">
                    <a16:creationId xmlns:a16="http://schemas.microsoft.com/office/drawing/2014/main" id="{E45846ED-CE34-43DD-9EDE-046E4A81CC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326"/>
                <a:ext cx="135" cy="27"/>
              </a:xfrm>
              <a:custGeom>
                <a:avLst/>
                <a:gdLst>
                  <a:gd name="T0" fmla="*/ 0 w 135"/>
                  <a:gd name="T1" fmla="*/ 0 h 27"/>
                  <a:gd name="T2" fmla="*/ 135 w 135"/>
                  <a:gd name="T3" fmla="*/ 24 h 27"/>
                  <a:gd name="T4" fmla="*/ 131 w 135"/>
                  <a:gd name="T5" fmla="*/ 25 h 27"/>
                  <a:gd name="T6" fmla="*/ 130 w 135"/>
                  <a:gd name="T7" fmla="*/ 27 h 27"/>
                  <a:gd name="T8" fmla="*/ 1 w 135"/>
                  <a:gd name="T9" fmla="*/ 3 h 27"/>
                  <a:gd name="T10" fmla="*/ 1 w 135"/>
                  <a:gd name="T11" fmla="*/ 2 h 27"/>
                  <a:gd name="T12" fmla="*/ 0 w 13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5" h="27">
                    <a:moveTo>
                      <a:pt x="0" y="0"/>
                    </a:moveTo>
                    <a:lnTo>
                      <a:pt x="135" y="24"/>
                    </a:lnTo>
                    <a:lnTo>
                      <a:pt x="131" y="25"/>
                    </a:lnTo>
                    <a:lnTo>
                      <a:pt x="130" y="27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39" name="Freeform 140">
                <a:extLst>
                  <a:ext uri="{FF2B5EF4-FFF2-40B4-BE49-F238E27FC236}">
                    <a16:creationId xmlns:a16="http://schemas.microsoft.com/office/drawing/2014/main" id="{5D9901E3-1C94-41A5-8252-959D7FBACF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328"/>
                <a:ext cx="130" cy="25"/>
              </a:xfrm>
              <a:custGeom>
                <a:avLst/>
                <a:gdLst>
                  <a:gd name="T0" fmla="*/ 0 w 130"/>
                  <a:gd name="T1" fmla="*/ 0 h 25"/>
                  <a:gd name="T2" fmla="*/ 130 w 130"/>
                  <a:gd name="T3" fmla="*/ 23 h 25"/>
                  <a:gd name="T4" fmla="*/ 129 w 130"/>
                  <a:gd name="T5" fmla="*/ 25 h 25"/>
                  <a:gd name="T6" fmla="*/ 125 w 130"/>
                  <a:gd name="T7" fmla="*/ 25 h 25"/>
                  <a:gd name="T8" fmla="*/ 2 w 130"/>
                  <a:gd name="T9" fmla="*/ 3 h 25"/>
                  <a:gd name="T10" fmla="*/ 0 w 130"/>
                  <a:gd name="T11" fmla="*/ 1 h 25"/>
                  <a:gd name="T12" fmla="*/ 0 w 130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0" h="25">
                    <a:moveTo>
                      <a:pt x="0" y="0"/>
                    </a:moveTo>
                    <a:lnTo>
                      <a:pt x="130" y="23"/>
                    </a:lnTo>
                    <a:lnTo>
                      <a:pt x="129" y="25"/>
                    </a:lnTo>
                    <a:lnTo>
                      <a:pt x="125" y="25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0" name="Freeform 141">
                <a:extLst>
                  <a:ext uri="{FF2B5EF4-FFF2-40B4-BE49-F238E27FC236}">
                    <a16:creationId xmlns:a16="http://schemas.microsoft.com/office/drawing/2014/main" id="{EC2E02C9-62B5-4E12-99B3-F3EF3E050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329"/>
                <a:ext cx="129" cy="26"/>
              </a:xfrm>
              <a:custGeom>
                <a:avLst/>
                <a:gdLst>
                  <a:gd name="T0" fmla="*/ 0 w 129"/>
                  <a:gd name="T1" fmla="*/ 0 h 26"/>
                  <a:gd name="T2" fmla="*/ 129 w 129"/>
                  <a:gd name="T3" fmla="*/ 24 h 26"/>
                  <a:gd name="T4" fmla="*/ 125 w 129"/>
                  <a:gd name="T5" fmla="*/ 24 h 26"/>
                  <a:gd name="T6" fmla="*/ 122 w 129"/>
                  <a:gd name="T7" fmla="*/ 26 h 26"/>
                  <a:gd name="T8" fmla="*/ 2 w 129"/>
                  <a:gd name="T9" fmla="*/ 6 h 26"/>
                  <a:gd name="T10" fmla="*/ 2 w 129"/>
                  <a:gd name="T11" fmla="*/ 2 h 26"/>
                  <a:gd name="T12" fmla="*/ 0 w 129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9" h="26">
                    <a:moveTo>
                      <a:pt x="0" y="0"/>
                    </a:moveTo>
                    <a:lnTo>
                      <a:pt x="129" y="24"/>
                    </a:lnTo>
                    <a:lnTo>
                      <a:pt x="125" y="24"/>
                    </a:lnTo>
                    <a:lnTo>
                      <a:pt x="122" y="26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1" name="Freeform 142">
                <a:extLst>
                  <a:ext uri="{FF2B5EF4-FFF2-40B4-BE49-F238E27FC236}">
                    <a16:creationId xmlns:a16="http://schemas.microsoft.com/office/drawing/2014/main" id="{A8C2649B-33CD-4CC1-94D5-9CCDD4C123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331"/>
                <a:ext cx="123" cy="25"/>
              </a:xfrm>
              <a:custGeom>
                <a:avLst/>
                <a:gdLst>
                  <a:gd name="T0" fmla="*/ 0 w 123"/>
                  <a:gd name="T1" fmla="*/ 0 h 25"/>
                  <a:gd name="T2" fmla="*/ 123 w 123"/>
                  <a:gd name="T3" fmla="*/ 22 h 25"/>
                  <a:gd name="T4" fmla="*/ 120 w 123"/>
                  <a:gd name="T5" fmla="*/ 24 h 25"/>
                  <a:gd name="T6" fmla="*/ 117 w 123"/>
                  <a:gd name="T7" fmla="*/ 25 h 25"/>
                  <a:gd name="T8" fmla="*/ 2 w 123"/>
                  <a:gd name="T9" fmla="*/ 5 h 25"/>
                  <a:gd name="T10" fmla="*/ 0 w 123"/>
                  <a:gd name="T11" fmla="*/ 4 h 25"/>
                  <a:gd name="T12" fmla="*/ 0 w 123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3" h="25">
                    <a:moveTo>
                      <a:pt x="0" y="0"/>
                    </a:moveTo>
                    <a:lnTo>
                      <a:pt x="123" y="22"/>
                    </a:lnTo>
                    <a:lnTo>
                      <a:pt x="120" y="24"/>
                    </a:lnTo>
                    <a:lnTo>
                      <a:pt x="117" y="25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2" name="Freeform 143">
                <a:extLst>
                  <a:ext uri="{FF2B5EF4-FFF2-40B4-BE49-F238E27FC236}">
                    <a16:creationId xmlns:a16="http://schemas.microsoft.com/office/drawing/2014/main" id="{2211C100-4DFE-4CE7-8962-60E57FBA11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335"/>
                <a:ext cx="120" cy="21"/>
              </a:xfrm>
              <a:custGeom>
                <a:avLst/>
                <a:gdLst>
                  <a:gd name="T0" fmla="*/ 0 w 120"/>
                  <a:gd name="T1" fmla="*/ 0 h 21"/>
                  <a:gd name="T2" fmla="*/ 120 w 120"/>
                  <a:gd name="T3" fmla="*/ 20 h 21"/>
                  <a:gd name="T4" fmla="*/ 117 w 120"/>
                  <a:gd name="T5" fmla="*/ 21 h 21"/>
                  <a:gd name="T6" fmla="*/ 113 w 120"/>
                  <a:gd name="T7" fmla="*/ 21 h 21"/>
                  <a:gd name="T8" fmla="*/ 2 w 120"/>
                  <a:gd name="T9" fmla="*/ 3 h 21"/>
                  <a:gd name="T10" fmla="*/ 2 w 120"/>
                  <a:gd name="T11" fmla="*/ 1 h 21"/>
                  <a:gd name="T12" fmla="*/ 0 w 120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0" h="21">
                    <a:moveTo>
                      <a:pt x="0" y="0"/>
                    </a:moveTo>
                    <a:lnTo>
                      <a:pt x="120" y="20"/>
                    </a:lnTo>
                    <a:lnTo>
                      <a:pt x="117" y="21"/>
                    </a:lnTo>
                    <a:lnTo>
                      <a:pt x="113" y="21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3" name="Freeform 144">
                <a:extLst>
                  <a:ext uri="{FF2B5EF4-FFF2-40B4-BE49-F238E27FC236}">
                    <a16:creationId xmlns:a16="http://schemas.microsoft.com/office/drawing/2014/main" id="{09A90431-03CE-4235-9179-96C5D884FC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336"/>
                <a:ext cx="115" cy="22"/>
              </a:xfrm>
              <a:custGeom>
                <a:avLst/>
                <a:gdLst>
                  <a:gd name="T0" fmla="*/ 0 w 115"/>
                  <a:gd name="T1" fmla="*/ 0 h 22"/>
                  <a:gd name="T2" fmla="*/ 115 w 115"/>
                  <a:gd name="T3" fmla="*/ 20 h 22"/>
                  <a:gd name="T4" fmla="*/ 111 w 115"/>
                  <a:gd name="T5" fmla="*/ 20 h 22"/>
                  <a:gd name="T6" fmla="*/ 108 w 115"/>
                  <a:gd name="T7" fmla="*/ 22 h 22"/>
                  <a:gd name="T8" fmla="*/ 66 w 115"/>
                  <a:gd name="T9" fmla="*/ 15 h 22"/>
                  <a:gd name="T10" fmla="*/ 61 w 115"/>
                  <a:gd name="T11" fmla="*/ 14 h 22"/>
                  <a:gd name="T12" fmla="*/ 55 w 115"/>
                  <a:gd name="T13" fmla="*/ 14 h 22"/>
                  <a:gd name="T14" fmla="*/ 1 w 115"/>
                  <a:gd name="T15" fmla="*/ 4 h 22"/>
                  <a:gd name="T16" fmla="*/ 0 w 115"/>
                  <a:gd name="T17" fmla="*/ 2 h 22"/>
                  <a:gd name="T18" fmla="*/ 0 w 115"/>
                  <a:gd name="T19" fmla="*/ 0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5" h="22">
                    <a:moveTo>
                      <a:pt x="0" y="0"/>
                    </a:moveTo>
                    <a:lnTo>
                      <a:pt x="115" y="20"/>
                    </a:lnTo>
                    <a:lnTo>
                      <a:pt x="111" y="20"/>
                    </a:lnTo>
                    <a:lnTo>
                      <a:pt x="108" y="22"/>
                    </a:lnTo>
                    <a:lnTo>
                      <a:pt x="66" y="15"/>
                    </a:lnTo>
                    <a:lnTo>
                      <a:pt x="61" y="14"/>
                    </a:lnTo>
                    <a:lnTo>
                      <a:pt x="55" y="1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4" name="Freeform 145">
                <a:extLst>
                  <a:ext uri="{FF2B5EF4-FFF2-40B4-BE49-F238E27FC236}">
                    <a16:creationId xmlns:a16="http://schemas.microsoft.com/office/drawing/2014/main" id="{BB16DE24-061A-4135-A687-88D576A642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338"/>
                <a:ext cx="111" cy="22"/>
              </a:xfrm>
              <a:custGeom>
                <a:avLst/>
                <a:gdLst>
                  <a:gd name="T0" fmla="*/ 0 w 111"/>
                  <a:gd name="T1" fmla="*/ 0 h 22"/>
                  <a:gd name="T2" fmla="*/ 111 w 111"/>
                  <a:gd name="T3" fmla="*/ 18 h 22"/>
                  <a:gd name="T4" fmla="*/ 108 w 111"/>
                  <a:gd name="T5" fmla="*/ 20 h 22"/>
                  <a:gd name="T6" fmla="*/ 106 w 111"/>
                  <a:gd name="T7" fmla="*/ 22 h 22"/>
                  <a:gd name="T8" fmla="*/ 67 w 111"/>
                  <a:gd name="T9" fmla="*/ 15 h 22"/>
                  <a:gd name="T10" fmla="*/ 64 w 111"/>
                  <a:gd name="T11" fmla="*/ 12 h 22"/>
                  <a:gd name="T12" fmla="*/ 61 w 111"/>
                  <a:gd name="T13" fmla="*/ 12 h 22"/>
                  <a:gd name="T14" fmla="*/ 55 w 111"/>
                  <a:gd name="T15" fmla="*/ 12 h 22"/>
                  <a:gd name="T16" fmla="*/ 50 w 111"/>
                  <a:gd name="T17" fmla="*/ 12 h 22"/>
                  <a:gd name="T18" fmla="*/ 1 w 111"/>
                  <a:gd name="T19" fmla="*/ 3 h 22"/>
                  <a:gd name="T20" fmla="*/ 1 w 111"/>
                  <a:gd name="T21" fmla="*/ 2 h 22"/>
                  <a:gd name="T22" fmla="*/ 0 w 111"/>
                  <a:gd name="T23" fmla="*/ 0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22">
                    <a:moveTo>
                      <a:pt x="0" y="0"/>
                    </a:moveTo>
                    <a:lnTo>
                      <a:pt x="111" y="18"/>
                    </a:lnTo>
                    <a:lnTo>
                      <a:pt x="108" y="20"/>
                    </a:lnTo>
                    <a:lnTo>
                      <a:pt x="106" y="22"/>
                    </a:lnTo>
                    <a:lnTo>
                      <a:pt x="67" y="15"/>
                    </a:lnTo>
                    <a:lnTo>
                      <a:pt x="64" y="12"/>
                    </a:lnTo>
                    <a:lnTo>
                      <a:pt x="61" y="12"/>
                    </a:lnTo>
                    <a:lnTo>
                      <a:pt x="55" y="12"/>
                    </a:lnTo>
                    <a:lnTo>
                      <a:pt x="50" y="1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D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5" name="Freeform 146">
                <a:extLst>
                  <a:ext uri="{FF2B5EF4-FFF2-40B4-BE49-F238E27FC236}">
                    <a16:creationId xmlns:a16="http://schemas.microsoft.com/office/drawing/2014/main" id="{45E80D89-93D7-4073-8715-79ED4A7FD0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9" y="2340"/>
                <a:ext cx="107" cy="20"/>
              </a:xfrm>
              <a:custGeom>
                <a:avLst/>
                <a:gdLst>
                  <a:gd name="T0" fmla="*/ 0 w 107"/>
                  <a:gd name="T1" fmla="*/ 0 h 20"/>
                  <a:gd name="T2" fmla="*/ 54 w 107"/>
                  <a:gd name="T3" fmla="*/ 10 h 20"/>
                  <a:gd name="T4" fmla="*/ 49 w 107"/>
                  <a:gd name="T5" fmla="*/ 10 h 20"/>
                  <a:gd name="T6" fmla="*/ 46 w 107"/>
                  <a:gd name="T7" fmla="*/ 11 h 20"/>
                  <a:gd name="T8" fmla="*/ 2 w 107"/>
                  <a:gd name="T9" fmla="*/ 3 h 20"/>
                  <a:gd name="T10" fmla="*/ 0 w 107"/>
                  <a:gd name="T11" fmla="*/ 1 h 20"/>
                  <a:gd name="T12" fmla="*/ 0 w 107"/>
                  <a:gd name="T13" fmla="*/ 0 h 20"/>
                  <a:gd name="T14" fmla="*/ 65 w 107"/>
                  <a:gd name="T15" fmla="*/ 11 h 20"/>
                  <a:gd name="T16" fmla="*/ 107 w 107"/>
                  <a:gd name="T17" fmla="*/ 18 h 20"/>
                  <a:gd name="T18" fmla="*/ 103 w 107"/>
                  <a:gd name="T19" fmla="*/ 20 h 20"/>
                  <a:gd name="T20" fmla="*/ 102 w 107"/>
                  <a:gd name="T21" fmla="*/ 20 h 20"/>
                  <a:gd name="T22" fmla="*/ 68 w 107"/>
                  <a:gd name="T23" fmla="*/ 15 h 20"/>
                  <a:gd name="T24" fmla="*/ 66 w 107"/>
                  <a:gd name="T25" fmla="*/ 13 h 20"/>
                  <a:gd name="T26" fmla="*/ 65 w 107"/>
                  <a:gd name="T27" fmla="*/ 11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7" h="20">
                    <a:moveTo>
                      <a:pt x="0" y="0"/>
                    </a:moveTo>
                    <a:lnTo>
                      <a:pt x="54" y="10"/>
                    </a:lnTo>
                    <a:lnTo>
                      <a:pt x="49" y="10"/>
                    </a:lnTo>
                    <a:lnTo>
                      <a:pt x="46" y="1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  <a:moveTo>
                      <a:pt x="65" y="11"/>
                    </a:moveTo>
                    <a:lnTo>
                      <a:pt x="107" y="18"/>
                    </a:lnTo>
                    <a:lnTo>
                      <a:pt x="103" y="20"/>
                    </a:lnTo>
                    <a:lnTo>
                      <a:pt x="102" y="20"/>
                    </a:lnTo>
                    <a:lnTo>
                      <a:pt x="68" y="15"/>
                    </a:lnTo>
                    <a:lnTo>
                      <a:pt x="66" y="13"/>
                    </a:lnTo>
                    <a:lnTo>
                      <a:pt x="65" y="11"/>
                    </a:lnTo>
                    <a:close/>
                  </a:path>
                </a:pathLst>
              </a:custGeom>
              <a:solidFill>
                <a:srgbClr val="8B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6" name="Freeform 147">
                <a:extLst>
                  <a:ext uri="{FF2B5EF4-FFF2-40B4-BE49-F238E27FC236}">
                    <a16:creationId xmlns:a16="http://schemas.microsoft.com/office/drawing/2014/main" id="{8B6828F5-73A2-4B8D-9383-1B53FAE7A0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9" y="2341"/>
                <a:ext cx="105" cy="21"/>
              </a:xfrm>
              <a:custGeom>
                <a:avLst/>
                <a:gdLst>
                  <a:gd name="T0" fmla="*/ 0 w 105"/>
                  <a:gd name="T1" fmla="*/ 0 h 21"/>
                  <a:gd name="T2" fmla="*/ 49 w 105"/>
                  <a:gd name="T3" fmla="*/ 9 h 21"/>
                  <a:gd name="T4" fmla="*/ 46 w 105"/>
                  <a:gd name="T5" fmla="*/ 10 h 21"/>
                  <a:gd name="T6" fmla="*/ 43 w 105"/>
                  <a:gd name="T7" fmla="*/ 10 h 21"/>
                  <a:gd name="T8" fmla="*/ 4 w 105"/>
                  <a:gd name="T9" fmla="*/ 4 h 21"/>
                  <a:gd name="T10" fmla="*/ 2 w 105"/>
                  <a:gd name="T11" fmla="*/ 2 h 21"/>
                  <a:gd name="T12" fmla="*/ 0 w 105"/>
                  <a:gd name="T13" fmla="*/ 0 h 21"/>
                  <a:gd name="T14" fmla="*/ 66 w 105"/>
                  <a:gd name="T15" fmla="*/ 12 h 21"/>
                  <a:gd name="T16" fmla="*/ 105 w 105"/>
                  <a:gd name="T17" fmla="*/ 19 h 21"/>
                  <a:gd name="T18" fmla="*/ 102 w 105"/>
                  <a:gd name="T19" fmla="*/ 19 h 21"/>
                  <a:gd name="T20" fmla="*/ 98 w 105"/>
                  <a:gd name="T21" fmla="*/ 21 h 21"/>
                  <a:gd name="T22" fmla="*/ 70 w 105"/>
                  <a:gd name="T23" fmla="*/ 15 h 21"/>
                  <a:gd name="T24" fmla="*/ 68 w 105"/>
                  <a:gd name="T25" fmla="*/ 14 h 21"/>
                  <a:gd name="T26" fmla="*/ 66 w 105"/>
                  <a:gd name="T27" fmla="*/ 12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5" h="21">
                    <a:moveTo>
                      <a:pt x="0" y="0"/>
                    </a:moveTo>
                    <a:lnTo>
                      <a:pt x="49" y="9"/>
                    </a:lnTo>
                    <a:lnTo>
                      <a:pt x="46" y="10"/>
                    </a:lnTo>
                    <a:lnTo>
                      <a:pt x="43" y="10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5" y="19"/>
                    </a:lnTo>
                    <a:lnTo>
                      <a:pt x="102" y="19"/>
                    </a:lnTo>
                    <a:lnTo>
                      <a:pt x="98" y="21"/>
                    </a:lnTo>
                    <a:lnTo>
                      <a:pt x="70" y="15"/>
                    </a:lnTo>
                    <a:lnTo>
                      <a:pt x="68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786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7" name="Freeform 148">
                <a:extLst>
                  <a:ext uri="{FF2B5EF4-FFF2-40B4-BE49-F238E27FC236}">
                    <a16:creationId xmlns:a16="http://schemas.microsoft.com/office/drawing/2014/main" id="{06783059-900A-4D46-9281-372BBC0469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1" y="2343"/>
                <a:ext cx="100" cy="20"/>
              </a:xfrm>
              <a:custGeom>
                <a:avLst/>
                <a:gdLst>
                  <a:gd name="T0" fmla="*/ 0 w 100"/>
                  <a:gd name="T1" fmla="*/ 0 h 20"/>
                  <a:gd name="T2" fmla="*/ 44 w 100"/>
                  <a:gd name="T3" fmla="*/ 8 h 20"/>
                  <a:gd name="T4" fmla="*/ 41 w 100"/>
                  <a:gd name="T5" fmla="*/ 8 h 20"/>
                  <a:gd name="T6" fmla="*/ 37 w 100"/>
                  <a:gd name="T7" fmla="*/ 10 h 20"/>
                  <a:gd name="T8" fmla="*/ 4 w 100"/>
                  <a:gd name="T9" fmla="*/ 3 h 20"/>
                  <a:gd name="T10" fmla="*/ 2 w 100"/>
                  <a:gd name="T11" fmla="*/ 2 h 20"/>
                  <a:gd name="T12" fmla="*/ 0 w 100"/>
                  <a:gd name="T13" fmla="*/ 0 h 20"/>
                  <a:gd name="T14" fmla="*/ 66 w 100"/>
                  <a:gd name="T15" fmla="*/ 12 h 20"/>
                  <a:gd name="T16" fmla="*/ 100 w 100"/>
                  <a:gd name="T17" fmla="*/ 17 h 20"/>
                  <a:gd name="T18" fmla="*/ 96 w 100"/>
                  <a:gd name="T19" fmla="*/ 19 h 20"/>
                  <a:gd name="T20" fmla="*/ 93 w 100"/>
                  <a:gd name="T21" fmla="*/ 20 h 20"/>
                  <a:gd name="T22" fmla="*/ 69 w 100"/>
                  <a:gd name="T23" fmla="*/ 15 h 20"/>
                  <a:gd name="T24" fmla="*/ 68 w 100"/>
                  <a:gd name="T25" fmla="*/ 13 h 20"/>
                  <a:gd name="T26" fmla="*/ 66 w 100"/>
                  <a:gd name="T27" fmla="*/ 12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0" h="20">
                    <a:moveTo>
                      <a:pt x="0" y="0"/>
                    </a:moveTo>
                    <a:lnTo>
                      <a:pt x="44" y="8"/>
                    </a:lnTo>
                    <a:lnTo>
                      <a:pt x="41" y="8"/>
                    </a:lnTo>
                    <a:lnTo>
                      <a:pt x="37" y="10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0" y="17"/>
                    </a:lnTo>
                    <a:lnTo>
                      <a:pt x="96" y="19"/>
                    </a:lnTo>
                    <a:lnTo>
                      <a:pt x="93" y="20"/>
                    </a:lnTo>
                    <a:lnTo>
                      <a:pt x="69" y="15"/>
                    </a:lnTo>
                    <a:lnTo>
                      <a:pt x="68" y="13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07F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8" name="Freeform 149">
                <a:extLst>
                  <a:ext uri="{FF2B5EF4-FFF2-40B4-BE49-F238E27FC236}">
                    <a16:creationId xmlns:a16="http://schemas.microsoft.com/office/drawing/2014/main" id="{F024B717-C3ED-4360-A9EB-E8303100FC1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3" y="2345"/>
                <a:ext cx="94" cy="18"/>
              </a:xfrm>
              <a:custGeom>
                <a:avLst/>
                <a:gdLst>
                  <a:gd name="T0" fmla="*/ 0 w 94"/>
                  <a:gd name="T1" fmla="*/ 0 h 18"/>
                  <a:gd name="T2" fmla="*/ 39 w 94"/>
                  <a:gd name="T3" fmla="*/ 6 h 18"/>
                  <a:gd name="T4" fmla="*/ 35 w 94"/>
                  <a:gd name="T5" fmla="*/ 8 h 18"/>
                  <a:gd name="T6" fmla="*/ 34 w 94"/>
                  <a:gd name="T7" fmla="*/ 10 h 18"/>
                  <a:gd name="T8" fmla="*/ 2 w 94"/>
                  <a:gd name="T9" fmla="*/ 5 h 18"/>
                  <a:gd name="T10" fmla="*/ 2 w 94"/>
                  <a:gd name="T11" fmla="*/ 1 h 18"/>
                  <a:gd name="T12" fmla="*/ 0 w 94"/>
                  <a:gd name="T13" fmla="*/ 0 h 18"/>
                  <a:gd name="T14" fmla="*/ 66 w 94"/>
                  <a:gd name="T15" fmla="*/ 11 h 18"/>
                  <a:gd name="T16" fmla="*/ 94 w 94"/>
                  <a:gd name="T17" fmla="*/ 17 h 18"/>
                  <a:gd name="T18" fmla="*/ 91 w 94"/>
                  <a:gd name="T19" fmla="*/ 18 h 18"/>
                  <a:gd name="T20" fmla="*/ 88 w 94"/>
                  <a:gd name="T21" fmla="*/ 18 h 18"/>
                  <a:gd name="T22" fmla="*/ 67 w 94"/>
                  <a:gd name="T23" fmla="*/ 15 h 18"/>
                  <a:gd name="T24" fmla="*/ 67 w 94"/>
                  <a:gd name="T25" fmla="*/ 13 h 18"/>
                  <a:gd name="T26" fmla="*/ 66 w 94"/>
                  <a:gd name="T27" fmla="*/ 11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4" h="18">
                    <a:moveTo>
                      <a:pt x="0" y="0"/>
                    </a:moveTo>
                    <a:lnTo>
                      <a:pt x="39" y="6"/>
                    </a:lnTo>
                    <a:lnTo>
                      <a:pt x="35" y="8"/>
                    </a:lnTo>
                    <a:lnTo>
                      <a:pt x="34" y="10"/>
                    </a:ln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  <a:moveTo>
                      <a:pt x="66" y="11"/>
                    </a:moveTo>
                    <a:lnTo>
                      <a:pt x="94" y="17"/>
                    </a:lnTo>
                    <a:lnTo>
                      <a:pt x="91" y="18"/>
                    </a:lnTo>
                    <a:lnTo>
                      <a:pt x="88" y="18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6" y="11"/>
                    </a:lnTo>
                    <a:close/>
                  </a:path>
                </a:pathLst>
              </a:custGeom>
              <a:solidFill>
                <a:srgbClr val="7D7B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49" name="Freeform 150">
                <a:extLst>
                  <a:ext uri="{FF2B5EF4-FFF2-40B4-BE49-F238E27FC236}">
                    <a16:creationId xmlns:a16="http://schemas.microsoft.com/office/drawing/2014/main" id="{59916B2D-794D-474D-A359-1751A9AC77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5" y="2346"/>
                <a:ext cx="89" cy="19"/>
              </a:xfrm>
              <a:custGeom>
                <a:avLst/>
                <a:gdLst>
                  <a:gd name="T0" fmla="*/ 0 w 89"/>
                  <a:gd name="T1" fmla="*/ 0 h 19"/>
                  <a:gd name="T2" fmla="*/ 33 w 89"/>
                  <a:gd name="T3" fmla="*/ 7 h 19"/>
                  <a:gd name="T4" fmla="*/ 32 w 89"/>
                  <a:gd name="T5" fmla="*/ 9 h 19"/>
                  <a:gd name="T6" fmla="*/ 28 w 89"/>
                  <a:gd name="T7" fmla="*/ 10 h 19"/>
                  <a:gd name="T8" fmla="*/ 1 w 89"/>
                  <a:gd name="T9" fmla="*/ 5 h 19"/>
                  <a:gd name="T10" fmla="*/ 0 w 89"/>
                  <a:gd name="T11" fmla="*/ 4 h 19"/>
                  <a:gd name="T12" fmla="*/ 0 w 89"/>
                  <a:gd name="T13" fmla="*/ 0 h 19"/>
                  <a:gd name="T14" fmla="*/ 65 w 89"/>
                  <a:gd name="T15" fmla="*/ 12 h 19"/>
                  <a:gd name="T16" fmla="*/ 89 w 89"/>
                  <a:gd name="T17" fmla="*/ 17 h 19"/>
                  <a:gd name="T18" fmla="*/ 86 w 89"/>
                  <a:gd name="T19" fmla="*/ 17 h 19"/>
                  <a:gd name="T20" fmla="*/ 82 w 89"/>
                  <a:gd name="T21" fmla="*/ 19 h 19"/>
                  <a:gd name="T22" fmla="*/ 67 w 89"/>
                  <a:gd name="T23" fmla="*/ 17 h 19"/>
                  <a:gd name="T24" fmla="*/ 65 w 89"/>
                  <a:gd name="T25" fmla="*/ 14 h 19"/>
                  <a:gd name="T26" fmla="*/ 65 w 89"/>
                  <a:gd name="T27" fmla="*/ 1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9" h="19">
                    <a:moveTo>
                      <a:pt x="0" y="0"/>
                    </a:moveTo>
                    <a:lnTo>
                      <a:pt x="33" y="7"/>
                    </a:lnTo>
                    <a:lnTo>
                      <a:pt x="32" y="9"/>
                    </a:lnTo>
                    <a:lnTo>
                      <a:pt x="28" y="10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65" y="12"/>
                    </a:moveTo>
                    <a:lnTo>
                      <a:pt x="89" y="17"/>
                    </a:lnTo>
                    <a:lnTo>
                      <a:pt x="86" y="17"/>
                    </a:lnTo>
                    <a:lnTo>
                      <a:pt x="82" y="19"/>
                    </a:lnTo>
                    <a:lnTo>
                      <a:pt x="67" y="17"/>
                    </a:lnTo>
                    <a:lnTo>
                      <a:pt x="65" y="14"/>
                    </a:lnTo>
                    <a:lnTo>
                      <a:pt x="65" y="12"/>
                    </a:lnTo>
                    <a:close/>
                  </a:path>
                </a:pathLst>
              </a:custGeom>
              <a:solidFill>
                <a:srgbClr val="797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0" name="Freeform 151">
                <a:extLst>
                  <a:ext uri="{FF2B5EF4-FFF2-40B4-BE49-F238E27FC236}">
                    <a16:creationId xmlns:a16="http://schemas.microsoft.com/office/drawing/2014/main" id="{EB45AC04-AEA9-42BF-BFAF-E102EB736A9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5" y="2350"/>
                <a:ext cx="86" cy="17"/>
              </a:xfrm>
              <a:custGeom>
                <a:avLst/>
                <a:gdLst>
                  <a:gd name="T0" fmla="*/ 0 w 86"/>
                  <a:gd name="T1" fmla="*/ 0 h 17"/>
                  <a:gd name="T2" fmla="*/ 32 w 86"/>
                  <a:gd name="T3" fmla="*/ 5 h 17"/>
                  <a:gd name="T4" fmla="*/ 28 w 86"/>
                  <a:gd name="T5" fmla="*/ 6 h 17"/>
                  <a:gd name="T6" fmla="*/ 27 w 86"/>
                  <a:gd name="T7" fmla="*/ 6 h 17"/>
                  <a:gd name="T8" fmla="*/ 3 w 86"/>
                  <a:gd name="T9" fmla="*/ 3 h 17"/>
                  <a:gd name="T10" fmla="*/ 1 w 86"/>
                  <a:gd name="T11" fmla="*/ 1 h 17"/>
                  <a:gd name="T12" fmla="*/ 0 w 86"/>
                  <a:gd name="T13" fmla="*/ 0 h 17"/>
                  <a:gd name="T14" fmla="*/ 65 w 86"/>
                  <a:gd name="T15" fmla="*/ 10 h 17"/>
                  <a:gd name="T16" fmla="*/ 86 w 86"/>
                  <a:gd name="T17" fmla="*/ 13 h 17"/>
                  <a:gd name="T18" fmla="*/ 82 w 86"/>
                  <a:gd name="T19" fmla="*/ 15 h 17"/>
                  <a:gd name="T20" fmla="*/ 79 w 86"/>
                  <a:gd name="T21" fmla="*/ 17 h 17"/>
                  <a:gd name="T22" fmla="*/ 67 w 86"/>
                  <a:gd name="T23" fmla="*/ 15 h 17"/>
                  <a:gd name="T24" fmla="*/ 67 w 86"/>
                  <a:gd name="T25" fmla="*/ 13 h 17"/>
                  <a:gd name="T26" fmla="*/ 65 w 86"/>
                  <a:gd name="T27" fmla="*/ 10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6" h="17">
                    <a:moveTo>
                      <a:pt x="0" y="0"/>
                    </a:moveTo>
                    <a:lnTo>
                      <a:pt x="32" y="5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5" y="10"/>
                    </a:moveTo>
                    <a:lnTo>
                      <a:pt x="86" y="13"/>
                    </a:lnTo>
                    <a:lnTo>
                      <a:pt x="82" y="15"/>
                    </a:lnTo>
                    <a:lnTo>
                      <a:pt x="79" y="17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5" y="10"/>
                    </a:lnTo>
                    <a:close/>
                  </a:path>
                </a:pathLst>
              </a:custGeom>
              <a:solidFill>
                <a:srgbClr val="72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1" name="Freeform 152">
                <a:extLst>
                  <a:ext uri="{FF2B5EF4-FFF2-40B4-BE49-F238E27FC236}">
                    <a16:creationId xmlns:a16="http://schemas.microsoft.com/office/drawing/2014/main" id="{0E58C0B3-AC2B-4032-ACB1-7434EAFD9D9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6" y="2351"/>
                <a:ext cx="81" cy="16"/>
              </a:xfrm>
              <a:custGeom>
                <a:avLst/>
                <a:gdLst>
                  <a:gd name="T0" fmla="*/ 0 w 81"/>
                  <a:gd name="T1" fmla="*/ 0 h 16"/>
                  <a:gd name="T2" fmla="*/ 27 w 81"/>
                  <a:gd name="T3" fmla="*/ 5 h 16"/>
                  <a:gd name="T4" fmla="*/ 26 w 81"/>
                  <a:gd name="T5" fmla="*/ 5 h 16"/>
                  <a:gd name="T6" fmla="*/ 24 w 81"/>
                  <a:gd name="T7" fmla="*/ 7 h 16"/>
                  <a:gd name="T8" fmla="*/ 4 w 81"/>
                  <a:gd name="T9" fmla="*/ 4 h 16"/>
                  <a:gd name="T10" fmla="*/ 2 w 81"/>
                  <a:gd name="T11" fmla="*/ 2 h 16"/>
                  <a:gd name="T12" fmla="*/ 0 w 81"/>
                  <a:gd name="T13" fmla="*/ 0 h 16"/>
                  <a:gd name="T14" fmla="*/ 66 w 81"/>
                  <a:gd name="T15" fmla="*/ 12 h 16"/>
                  <a:gd name="T16" fmla="*/ 81 w 81"/>
                  <a:gd name="T17" fmla="*/ 14 h 16"/>
                  <a:gd name="T18" fmla="*/ 78 w 81"/>
                  <a:gd name="T19" fmla="*/ 16 h 16"/>
                  <a:gd name="T20" fmla="*/ 73 w 81"/>
                  <a:gd name="T21" fmla="*/ 16 h 16"/>
                  <a:gd name="T22" fmla="*/ 66 w 81"/>
                  <a:gd name="T23" fmla="*/ 16 h 16"/>
                  <a:gd name="T24" fmla="*/ 66 w 81"/>
                  <a:gd name="T25" fmla="*/ 14 h 16"/>
                  <a:gd name="T26" fmla="*/ 66 w 81"/>
                  <a:gd name="T27" fmla="*/ 12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1" h="16">
                    <a:moveTo>
                      <a:pt x="0" y="0"/>
                    </a:moveTo>
                    <a:lnTo>
                      <a:pt x="27" y="5"/>
                    </a:lnTo>
                    <a:lnTo>
                      <a:pt x="26" y="5"/>
                    </a:lnTo>
                    <a:lnTo>
                      <a:pt x="24" y="7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81" y="14"/>
                    </a:lnTo>
                    <a:lnTo>
                      <a:pt x="78" y="16"/>
                    </a:lnTo>
                    <a:lnTo>
                      <a:pt x="73" y="16"/>
                    </a:lnTo>
                    <a:lnTo>
                      <a:pt x="66" y="16"/>
                    </a:lnTo>
                    <a:lnTo>
                      <a:pt x="66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6F6D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2" name="Freeform 153">
                <a:extLst>
                  <a:ext uri="{FF2B5EF4-FFF2-40B4-BE49-F238E27FC236}">
                    <a16:creationId xmlns:a16="http://schemas.microsoft.com/office/drawing/2014/main" id="{B819116C-24A0-4C5B-910B-5A9FDDFEB9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353"/>
                <a:ext cx="76" cy="15"/>
              </a:xfrm>
              <a:custGeom>
                <a:avLst/>
                <a:gdLst>
                  <a:gd name="T0" fmla="*/ 0 w 76"/>
                  <a:gd name="T1" fmla="*/ 0 h 15"/>
                  <a:gd name="T2" fmla="*/ 24 w 76"/>
                  <a:gd name="T3" fmla="*/ 3 h 15"/>
                  <a:gd name="T4" fmla="*/ 22 w 76"/>
                  <a:gd name="T5" fmla="*/ 5 h 15"/>
                  <a:gd name="T6" fmla="*/ 18 w 76"/>
                  <a:gd name="T7" fmla="*/ 7 h 15"/>
                  <a:gd name="T8" fmla="*/ 3 w 76"/>
                  <a:gd name="T9" fmla="*/ 3 h 15"/>
                  <a:gd name="T10" fmla="*/ 2 w 76"/>
                  <a:gd name="T11" fmla="*/ 2 h 15"/>
                  <a:gd name="T12" fmla="*/ 0 w 76"/>
                  <a:gd name="T13" fmla="*/ 0 h 15"/>
                  <a:gd name="T14" fmla="*/ 64 w 76"/>
                  <a:gd name="T15" fmla="*/ 12 h 15"/>
                  <a:gd name="T16" fmla="*/ 76 w 76"/>
                  <a:gd name="T17" fmla="*/ 14 h 15"/>
                  <a:gd name="T18" fmla="*/ 71 w 76"/>
                  <a:gd name="T19" fmla="*/ 14 h 15"/>
                  <a:gd name="T20" fmla="*/ 67 w 76"/>
                  <a:gd name="T21" fmla="*/ 15 h 15"/>
                  <a:gd name="T22" fmla="*/ 64 w 76"/>
                  <a:gd name="T23" fmla="*/ 15 h 15"/>
                  <a:gd name="T24" fmla="*/ 64 w 76"/>
                  <a:gd name="T25" fmla="*/ 14 h 15"/>
                  <a:gd name="T26" fmla="*/ 64 w 76"/>
                  <a:gd name="T27" fmla="*/ 12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6" h="15">
                    <a:moveTo>
                      <a:pt x="0" y="0"/>
                    </a:moveTo>
                    <a:lnTo>
                      <a:pt x="24" y="3"/>
                    </a:lnTo>
                    <a:lnTo>
                      <a:pt x="22" y="5"/>
                    </a:lnTo>
                    <a:lnTo>
                      <a:pt x="18" y="7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4" y="12"/>
                    </a:moveTo>
                    <a:lnTo>
                      <a:pt x="76" y="14"/>
                    </a:lnTo>
                    <a:lnTo>
                      <a:pt x="71" y="14"/>
                    </a:lnTo>
                    <a:lnTo>
                      <a:pt x="67" y="15"/>
                    </a:lnTo>
                    <a:lnTo>
                      <a:pt x="64" y="15"/>
                    </a:lnTo>
                    <a:lnTo>
                      <a:pt x="64" y="14"/>
                    </a:lnTo>
                    <a:lnTo>
                      <a:pt x="64" y="12"/>
                    </a:lnTo>
                    <a:close/>
                  </a:path>
                </a:pathLst>
              </a:custGeom>
              <a:solidFill>
                <a:srgbClr val="6C6A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3" name="Freeform 154">
                <a:extLst>
                  <a:ext uri="{FF2B5EF4-FFF2-40B4-BE49-F238E27FC236}">
                    <a16:creationId xmlns:a16="http://schemas.microsoft.com/office/drawing/2014/main" id="{B6CCA0FD-D400-4EF0-B964-FC95BF95A2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355"/>
                <a:ext cx="69" cy="15"/>
              </a:xfrm>
              <a:custGeom>
                <a:avLst/>
                <a:gdLst>
                  <a:gd name="T0" fmla="*/ 0 w 69"/>
                  <a:gd name="T1" fmla="*/ 0 h 15"/>
                  <a:gd name="T2" fmla="*/ 20 w 69"/>
                  <a:gd name="T3" fmla="*/ 3 h 15"/>
                  <a:gd name="T4" fmla="*/ 16 w 69"/>
                  <a:gd name="T5" fmla="*/ 5 h 15"/>
                  <a:gd name="T6" fmla="*/ 15 w 69"/>
                  <a:gd name="T7" fmla="*/ 7 h 15"/>
                  <a:gd name="T8" fmla="*/ 3 w 69"/>
                  <a:gd name="T9" fmla="*/ 5 h 15"/>
                  <a:gd name="T10" fmla="*/ 1 w 69"/>
                  <a:gd name="T11" fmla="*/ 1 h 15"/>
                  <a:gd name="T12" fmla="*/ 0 w 69"/>
                  <a:gd name="T13" fmla="*/ 0 h 15"/>
                  <a:gd name="T14" fmla="*/ 62 w 69"/>
                  <a:gd name="T15" fmla="*/ 12 h 15"/>
                  <a:gd name="T16" fmla="*/ 69 w 69"/>
                  <a:gd name="T17" fmla="*/ 12 h 15"/>
                  <a:gd name="T18" fmla="*/ 65 w 69"/>
                  <a:gd name="T19" fmla="*/ 13 h 15"/>
                  <a:gd name="T20" fmla="*/ 64 w 69"/>
                  <a:gd name="T21" fmla="*/ 15 h 15"/>
                  <a:gd name="T22" fmla="*/ 62 w 69"/>
                  <a:gd name="T23" fmla="*/ 13 h 15"/>
                  <a:gd name="T24" fmla="*/ 62 w 69"/>
                  <a:gd name="T25" fmla="*/ 12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9" h="15">
                    <a:moveTo>
                      <a:pt x="0" y="0"/>
                    </a:moveTo>
                    <a:lnTo>
                      <a:pt x="20" y="3"/>
                    </a:lnTo>
                    <a:lnTo>
                      <a:pt x="16" y="5"/>
                    </a:lnTo>
                    <a:lnTo>
                      <a:pt x="15" y="7"/>
                    </a:lnTo>
                    <a:lnTo>
                      <a:pt x="3" y="5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2" y="12"/>
                    </a:moveTo>
                    <a:lnTo>
                      <a:pt x="69" y="12"/>
                    </a:lnTo>
                    <a:lnTo>
                      <a:pt x="65" y="13"/>
                    </a:lnTo>
                    <a:lnTo>
                      <a:pt x="64" y="15"/>
                    </a:lnTo>
                    <a:lnTo>
                      <a:pt x="62" y="13"/>
                    </a:lnTo>
                    <a:lnTo>
                      <a:pt x="62" y="12"/>
                    </a:lnTo>
                    <a:close/>
                  </a:path>
                </a:pathLst>
              </a:custGeom>
              <a:solidFill>
                <a:srgbClr val="6562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4" name="Freeform 155">
                <a:extLst>
                  <a:ext uri="{FF2B5EF4-FFF2-40B4-BE49-F238E27FC236}">
                    <a16:creationId xmlns:a16="http://schemas.microsoft.com/office/drawing/2014/main" id="{4FA3CE98-EF98-490D-9F9B-FC588959A5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356"/>
                <a:ext cx="64" cy="14"/>
              </a:xfrm>
              <a:custGeom>
                <a:avLst/>
                <a:gdLst>
                  <a:gd name="T0" fmla="*/ 0 w 64"/>
                  <a:gd name="T1" fmla="*/ 0 h 14"/>
                  <a:gd name="T2" fmla="*/ 15 w 64"/>
                  <a:gd name="T3" fmla="*/ 4 h 14"/>
                  <a:gd name="T4" fmla="*/ 14 w 64"/>
                  <a:gd name="T5" fmla="*/ 6 h 14"/>
                  <a:gd name="T6" fmla="*/ 12 w 64"/>
                  <a:gd name="T7" fmla="*/ 7 h 14"/>
                  <a:gd name="T8" fmla="*/ 4 w 64"/>
                  <a:gd name="T9" fmla="*/ 6 h 14"/>
                  <a:gd name="T10" fmla="*/ 2 w 64"/>
                  <a:gd name="T11" fmla="*/ 4 h 14"/>
                  <a:gd name="T12" fmla="*/ 0 w 64"/>
                  <a:gd name="T13" fmla="*/ 0 h 14"/>
                  <a:gd name="T14" fmla="*/ 61 w 64"/>
                  <a:gd name="T15" fmla="*/ 12 h 14"/>
                  <a:gd name="T16" fmla="*/ 64 w 64"/>
                  <a:gd name="T17" fmla="*/ 12 h 14"/>
                  <a:gd name="T18" fmla="*/ 63 w 64"/>
                  <a:gd name="T19" fmla="*/ 12 h 14"/>
                  <a:gd name="T20" fmla="*/ 63 w 64"/>
                  <a:gd name="T21" fmla="*/ 14 h 14"/>
                  <a:gd name="T22" fmla="*/ 61 w 64"/>
                  <a:gd name="T23" fmla="*/ 12 h 14"/>
                  <a:gd name="T24" fmla="*/ 61 w 64"/>
                  <a:gd name="T25" fmla="*/ 12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4" h="14">
                    <a:moveTo>
                      <a:pt x="0" y="0"/>
                    </a:moveTo>
                    <a:lnTo>
                      <a:pt x="15" y="4"/>
                    </a:lnTo>
                    <a:lnTo>
                      <a:pt x="14" y="6"/>
                    </a:lnTo>
                    <a:lnTo>
                      <a:pt x="12" y="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  <a:moveTo>
                      <a:pt x="61" y="12"/>
                    </a:moveTo>
                    <a:lnTo>
                      <a:pt x="64" y="12"/>
                    </a:lnTo>
                    <a:lnTo>
                      <a:pt x="63" y="12"/>
                    </a:lnTo>
                    <a:lnTo>
                      <a:pt x="63" y="14"/>
                    </a:lnTo>
                    <a:lnTo>
                      <a:pt x="61" y="12"/>
                    </a:lnTo>
                    <a:close/>
                  </a:path>
                </a:pathLst>
              </a:custGeom>
              <a:solidFill>
                <a:srgbClr val="615E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5" name="Freeform 156">
                <a:extLst>
                  <a:ext uri="{FF2B5EF4-FFF2-40B4-BE49-F238E27FC236}">
                    <a16:creationId xmlns:a16="http://schemas.microsoft.com/office/drawing/2014/main" id="{007E22F3-838F-4F5A-B638-77DF4B05D3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" y="2360"/>
                <a:ext cx="12" cy="3"/>
              </a:xfrm>
              <a:custGeom>
                <a:avLst/>
                <a:gdLst>
                  <a:gd name="T0" fmla="*/ 0 w 12"/>
                  <a:gd name="T1" fmla="*/ 0 h 3"/>
                  <a:gd name="T2" fmla="*/ 12 w 12"/>
                  <a:gd name="T3" fmla="*/ 2 h 3"/>
                  <a:gd name="T4" fmla="*/ 10 w 12"/>
                  <a:gd name="T5" fmla="*/ 3 h 3"/>
                  <a:gd name="T6" fmla="*/ 8 w 12"/>
                  <a:gd name="T7" fmla="*/ 3 h 3"/>
                  <a:gd name="T8" fmla="*/ 5 w 12"/>
                  <a:gd name="T9" fmla="*/ 3 h 3"/>
                  <a:gd name="T10" fmla="*/ 3 w 12"/>
                  <a:gd name="T11" fmla="*/ 2 h 3"/>
                  <a:gd name="T12" fmla="*/ 0 w 1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0" y="0"/>
                    </a:moveTo>
                    <a:lnTo>
                      <a:pt x="12" y="2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5A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6" name="Freeform 157">
                <a:extLst>
                  <a:ext uri="{FF2B5EF4-FFF2-40B4-BE49-F238E27FC236}">
                    <a16:creationId xmlns:a16="http://schemas.microsoft.com/office/drawing/2014/main" id="{9F94FDE4-C10E-4009-865C-66EBF3CB4E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5" y="2362"/>
                <a:ext cx="8" cy="3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1 h 3"/>
                  <a:gd name="T4" fmla="*/ 6 w 8"/>
                  <a:gd name="T5" fmla="*/ 1 h 3"/>
                  <a:gd name="T6" fmla="*/ 5 w 8"/>
                  <a:gd name="T7" fmla="*/ 3 h 3"/>
                  <a:gd name="T8" fmla="*/ 3 w 8"/>
                  <a:gd name="T9" fmla="*/ 1 h 3"/>
                  <a:gd name="T10" fmla="*/ 0 w 8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8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5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7" name="Freeform 158">
                <a:extLst>
                  <a:ext uri="{FF2B5EF4-FFF2-40B4-BE49-F238E27FC236}">
                    <a16:creationId xmlns:a16="http://schemas.microsoft.com/office/drawing/2014/main" id="{67CE00FD-69A2-4EF4-A6D3-86F6DB13E9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8" y="2363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2 w 3"/>
                  <a:gd name="T5" fmla="*/ 2 h 2"/>
                  <a:gd name="T6" fmla="*/ 2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4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8" name="Freeform 159">
                <a:extLst>
                  <a:ext uri="{FF2B5EF4-FFF2-40B4-BE49-F238E27FC236}">
                    <a16:creationId xmlns:a16="http://schemas.microsoft.com/office/drawing/2014/main" id="{2B7AAA27-3295-4F2B-99B7-AE0C46A719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155"/>
                <a:ext cx="230" cy="215"/>
              </a:xfrm>
              <a:custGeom>
                <a:avLst/>
                <a:gdLst>
                  <a:gd name="T0" fmla="*/ 221 w 230"/>
                  <a:gd name="T1" fmla="*/ 109 h 215"/>
                  <a:gd name="T2" fmla="*/ 224 w 230"/>
                  <a:gd name="T3" fmla="*/ 114 h 215"/>
                  <a:gd name="T4" fmla="*/ 228 w 230"/>
                  <a:gd name="T5" fmla="*/ 119 h 215"/>
                  <a:gd name="T6" fmla="*/ 230 w 230"/>
                  <a:gd name="T7" fmla="*/ 125 h 215"/>
                  <a:gd name="T8" fmla="*/ 230 w 230"/>
                  <a:gd name="T9" fmla="*/ 131 h 215"/>
                  <a:gd name="T10" fmla="*/ 228 w 230"/>
                  <a:gd name="T11" fmla="*/ 136 h 215"/>
                  <a:gd name="T12" fmla="*/ 226 w 230"/>
                  <a:gd name="T13" fmla="*/ 141 h 215"/>
                  <a:gd name="T14" fmla="*/ 224 w 230"/>
                  <a:gd name="T15" fmla="*/ 147 h 215"/>
                  <a:gd name="T16" fmla="*/ 219 w 230"/>
                  <a:gd name="T17" fmla="*/ 152 h 215"/>
                  <a:gd name="T18" fmla="*/ 208 w 230"/>
                  <a:gd name="T19" fmla="*/ 161 h 215"/>
                  <a:gd name="T20" fmla="*/ 192 w 230"/>
                  <a:gd name="T21" fmla="*/ 171 h 215"/>
                  <a:gd name="T22" fmla="*/ 176 w 230"/>
                  <a:gd name="T23" fmla="*/ 180 h 215"/>
                  <a:gd name="T24" fmla="*/ 159 w 230"/>
                  <a:gd name="T25" fmla="*/ 188 h 215"/>
                  <a:gd name="T26" fmla="*/ 122 w 230"/>
                  <a:gd name="T27" fmla="*/ 203 h 215"/>
                  <a:gd name="T28" fmla="*/ 88 w 230"/>
                  <a:gd name="T29" fmla="*/ 215 h 215"/>
                  <a:gd name="T30" fmla="*/ 84 w 230"/>
                  <a:gd name="T31" fmla="*/ 205 h 215"/>
                  <a:gd name="T32" fmla="*/ 81 w 230"/>
                  <a:gd name="T33" fmla="*/ 198 h 215"/>
                  <a:gd name="T34" fmla="*/ 76 w 230"/>
                  <a:gd name="T35" fmla="*/ 195 h 215"/>
                  <a:gd name="T36" fmla="*/ 69 w 230"/>
                  <a:gd name="T37" fmla="*/ 193 h 215"/>
                  <a:gd name="T38" fmla="*/ 62 w 230"/>
                  <a:gd name="T39" fmla="*/ 195 h 215"/>
                  <a:gd name="T40" fmla="*/ 52 w 230"/>
                  <a:gd name="T41" fmla="*/ 198 h 215"/>
                  <a:gd name="T42" fmla="*/ 44 w 230"/>
                  <a:gd name="T43" fmla="*/ 203 h 215"/>
                  <a:gd name="T44" fmla="*/ 34 w 230"/>
                  <a:gd name="T45" fmla="*/ 210 h 215"/>
                  <a:gd name="T46" fmla="*/ 25 w 230"/>
                  <a:gd name="T47" fmla="*/ 201 h 215"/>
                  <a:gd name="T48" fmla="*/ 17 w 230"/>
                  <a:gd name="T49" fmla="*/ 191 h 215"/>
                  <a:gd name="T50" fmla="*/ 12 w 230"/>
                  <a:gd name="T51" fmla="*/ 181 h 215"/>
                  <a:gd name="T52" fmla="*/ 7 w 230"/>
                  <a:gd name="T53" fmla="*/ 171 h 215"/>
                  <a:gd name="T54" fmla="*/ 3 w 230"/>
                  <a:gd name="T55" fmla="*/ 158 h 215"/>
                  <a:gd name="T56" fmla="*/ 0 w 230"/>
                  <a:gd name="T57" fmla="*/ 146 h 215"/>
                  <a:gd name="T58" fmla="*/ 0 w 230"/>
                  <a:gd name="T59" fmla="*/ 132 h 215"/>
                  <a:gd name="T60" fmla="*/ 0 w 230"/>
                  <a:gd name="T61" fmla="*/ 119 h 215"/>
                  <a:gd name="T62" fmla="*/ 2 w 230"/>
                  <a:gd name="T63" fmla="*/ 103 h 215"/>
                  <a:gd name="T64" fmla="*/ 3 w 230"/>
                  <a:gd name="T65" fmla="*/ 90 h 215"/>
                  <a:gd name="T66" fmla="*/ 8 w 230"/>
                  <a:gd name="T67" fmla="*/ 75 h 215"/>
                  <a:gd name="T68" fmla="*/ 13 w 230"/>
                  <a:gd name="T69" fmla="*/ 60 h 215"/>
                  <a:gd name="T70" fmla="*/ 20 w 230"/>
                  <a:gd name="T71" fmla="*/ 44 h 215"/>
                  <a:gd name="T72" fmla="*/ 29 w 230"/>
                  <a:gd name="T73" fmla="*/ 29 h 215"/>
                  <a:gd name="T74" fmla="*/ 39 w 230"/>
                  <a:gd name="T75" fmla="*/ 16 h 215"/>
                  <a:gd name="T76" fmla="*/ 51 w 230"/>
                  <a:gd name="T77" fmla="*/ 0 h 215"/>
                  <a:gd name="T78" fmla="*/ 61 w 230"/>
                  <a:gd name="T79" fmla="*/ 7 h 215"/>
                  <a:gd name="T80" fmla="*/ 71 w 230"/>
                  <a:gd name="T81" fmla="*/ 12 h 215"/>
                  <a:gd name="T82" fmla="*/ 73 w 230"/>
                  <a:gd name="T83" fmla="*/ 27 h 215"/>
                  <a:gd name="T84" fmla="*/ 78 w 230"/>
                  <a:gd name="T85" fmla="*/ 41 h 215"/>
                  <a:gd name="T86" fmla="*/ 84 w 230"/>
                  <a:gd name="T87" fmla="*/ 51 h 215"/>
                  <a:gd name="T88" fmla="*/ 91 w 230"/>
                  <a:gd name="T89" fmla="*/ 56 h 215"/>
                  <a:gd name="T90" fmla="*/ 94 w 230"/>
                  <a:gd name="T91" fmla="*/ 58 h 215"/>
                  <a:gd name="T92" fmla="*/ 98 w 230"/>
                  <a:gd name="T93" fmla="*/ 58 h 215"/>
                  <a:gd name="T94" fmla="*/ 101 w 230"/>
                  <a:gd name="T95" fmla="*/ 58 h 215"/>
                  <a:gd name="T96" fmla="*/ 103 w 230"/>
                  <a:gd name="T97" fmla="*/ 56 h 215"/>
                  <a:gd name="T98" fmla="*/ 106 w 230"/>
                  <a:gd name="T99" fmla="*/ 53 h 215"/>
                  <a:gd name="T100" fmla="*/ 108 w 230"/>
                  <a:gd name="T101" fmla="*/ 48 h 215"/>
                  <a:gd name="T102" fmla="*/ 108 w 230"/>
                  <a:gd name="T103" fmla="*/ 41 h 215"/>
                  <a:gd name="T104" fmla="*/ 108 w 230"/>
                  <a:gd name="T105" fmla="*/ 33 h 215"/>
                  <a:gd name="T106" fmla="*/ 137 w 230"/>
                  <a:gd name="T107" fmla="*/ 48 h 215"/>
                  <a:gd name="T108" fmla="*/ 169 w 230"/>
                  <a:gd name="T109" fmla="*/ 66 h 215"/>
                  <a:gd name="T110" fmla="*/ 184 w 230"/>
                  <a:gd name="T111" fmla="*/ 76 h 215"/>
                  <a:gd name="T112" fmla="*/ 199 w 230"/>
                  <a:gd name="T113" fmla="*/ 88 h 215"/>
                  <a:gd name="T114" fmla="*/ 211 w 230"/>
                  <a:gd name="T115" fmla="*/ 98 h 215"/>
                  <a:gd name="T116" fmla="*/ 221 w 230"/>
                  <a:gd name="T117" fmla="*/ 109 h 21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30" h="215">
                    <a:moveTo>
                      <a:pt x="221" y="109"/>
                    </a:moveTo>
                    <a:lnTo>
                      <a:pt x="224" y="114"/>
                    </a:lnTo>
                    <a:lnTo>
                      <a:pt x="228" y="119"/>
                    </a:lnTo>
                    <a:lnTo>
                      <a:pt x="230" y="125"/>
                    </a:lnTo>
                    <a:lnTo>
                      <a:pt x="230" y="131"/>
                    </a:lnTo>
                    <a:lnTo>
                      <a:pt x="228" y="136"/>
                    </a:lnTo>
                    <a:lnTo>
                      <a:pt x="226" y="141"/>
                    </a:lnTo>
                    <a:lnTo>
                      <a:pt x="224" y="147"/>
                    </a:lnTo>
                    <a:lnTo>
                      <a:pt x="219" y="152"/>
                    </a:lnTo>
                    <a:lnTo>
                      <a:pt x="208" y="161"/>
                    </a:lnTo>
                    <a:lnTo>
                      <a:pt x="192" y="171"/>
                    </a:lnTo>
                    <a:lnTo>
                      <a:pt x="176" y="180"/>
                    </a:lnTo>
                    <a:lnTo>
                      <a:pt x="159" y="188"/>
                    </a:lnTo>
                    <a:lnTo>
                      <a:pt x="122" y="203"/>
                    </a:lnTo>
                    <a:lnTo>
                      <a:pt x="88" y="215"/>
                    </a:lnTo>
                    <a:lnTo>
                      <a:pt x="84" y="205"/>
                    </a:lnTo>
                    <a:lnTo>
                      <a:pt x="81" y="198"/>
                    </a:lnTo>
                    <a:lnTo>
                      <a:pt x="76" y="195"/>
                    </a:lnTo>
                    <a:lnTo>
                      <a:pt x="69" y="193"/>
                    </a:lnTo>
                    <a:lnTo>
                      <a:pt x="62" y="195"/>
                    </a:lnTo>
                    <a:lnTo>
                      <a:pt x="52" y="198"/>
                    </a:lnTo>
                    <a:lnTo>
                      <a:pt x="44" y="203"/>
                    </a:lnTo>
                    <a:lnTo>
                      <a:pt x="34" y="210"/>
                    </a:lnTo>
                    <a:lnTo>
                      <a:pt x="25" y="201"/>
                    </a:lnTo>
                    <a:lnTo>
                      <a:pt x="17" y="191"/>
                    </a:lnTo>
                    <a:lnTo>
                      <a:pt x="12" y="181"/>
                    </a:lnTo>
                    <a:lnTo>
                      <a:pt x="7" y="171"/>
                    </a:lnTo>
                    <a:lnTo>
                      <a:pt x="3" y="158"/>
                    </a:lnTo>
                    <a:lnTo>
                      <a:pt x="0" y="146"/>
                    </a:lnTo>
                    <a:lnTo>
                      <a:pt x="0" y="132"/>
                    </a:lnTo>
                    <a:lnTo>
                      <a:pt x="0" y="119"/>
                    </a:lnTo>
                    <a:lnTo>
                      <a:pt x="2" y="103"/>
                    </a:lnTo>
                    <a:lnTo>
                      <a:pt x="3" y="90"/>
                    </a:lnTo>
                    <a:lnTo>
                      <a:pt x="8" y="75"/>
                    </a:lnTo>
                    <a:lnTo>
                      <a:pt x="13" y="60"/>
                    </a:lnTo>
                    <a:lnTo>
                      <a:pt x="20" y="44"/>
                    </a:lnTo>
                    <a:lnTo>
                      <a:pt x="29" y="29"/>
                    </a:lnTo>
                    <a:lnTo>
                      <a:pt x="39" y="16"/>
                    </a:lnTo>
                    <a:lnTo>
                      <a:pt x="51" y="0"/>
                    </a:lnTo>
                    <a:lnTo>
                      <a:pt x="61" y="7"/>
                    </a:lnTo>
                    <a:lnTo>
                      <a:pt x="71" y="12"/>
                    </a:lnTo>
                    <a:lnTo>
                      <a:pt x="73" y="27"/>
                    </a:lnTo>
                    <a:lnTo>
                      <a:pt x="78" y="41"/>
                    </a:lnTo>
                    <a:lnTo>
                      <a:pt x="84" y="51"/>
                    </a:lnTo>
                    <a:lnTo>
                      <a:pt x="91" y="56"/>
                    </a:lnTo>
                    <a:lnTo>
                      <a:pt x="94" y="58"/>
                    </a:lnTo>
                    <a:lnTo>
                      <a:pt x="98" y="58"/>
                    </a:lnTo>
                    <a:lnTo>
                      <a:pt x="101" y="58"/>
                    </a:lnTo>
                    <a:lnTo>
                      <a:pt x="103" y="56"/>
                    </a:lnTo>
                    <a:lnTo>
                      <a:pt x="106" y="53"/>
                    </a:lnTo>
                    <a:lnTo>
                      <a:pt x="108" y="48"/>
                    </a:lnTo>
                    <a:lnTo>
                      <a:pt x="108" y="41"/>
                    </a:lnTo>
                    <a:lnTo>
                      <a:pt x="108" y="33"/>
                    </a:lnTo>
                    <a:lnTo>
                      <a:pt x="137" y="48"/>
                    </a:lnTo>
                    <a:lnTo>
                      <a:pt x="169" y="66"/>
                    </a:lnTo>
                    <a:lnTo>
                      <a:pt x="184" y="76"/>
                    </a:lnTo>
                    <a:lnTo>
                      <a:pt x="199" y="88"/>
                    </a:lnTo>
                    <a:lnTo>
                      <a:pt x="211" y="98"/>
                    </a:lnTo>
                    <a:lnTo>
                      <a:pt x="221" y="10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59" name="Freeform 160">
                <a:extLst>
                  <a:ext uri="{FF2B5EF4-FFF2-40B4-BE49-F238E27FC236}">
                    <a16:creationId xmlns:a16="http://schemas.microsoft.com/office/drawing/2014/main" id="{8D12D05C-3577-4B25-AECD-06AEDBA0AA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0" name="Freeform 161">
                <a:extLst>
                  <a:ext uri="{FF2B5EF4-FFF2-40B4-BE49-F238E27FC236}">
                    <a16:creationId xmlns:a16="http://schemas.microsoft.com/office/drawing/2014/main" id="{26FC1C6E-EDD9-49BE-8F86-73260D7571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1" name="Freeform 162">
                <a:extLst>
                  <a:ext uri="{FF2B5EF4-FFF2-40B4-BE49-F238E27FC236}">
                    <a16:creationId xmlns:a16="http://schemas.microsoft.com/office/drawing/2014/main" id="{B8CD6DF4-A1DC-428E-A217-AA755F815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2" name="Freeform 163">
                <a:extLst>
                  <a:ext uri="{FF2B5EF4-FFF2-40B4-BE49-F238E27FC236}">
                    <a16:creationId xmlns:a16="http://schemas.microsoft.com/office/drawing/2014/main" id="{A064CFAA-C691-4550-81B4-2B43A7A54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3" name="Freeform 164">
                <a:extLst>
                  <a:ext uri="{FF2B5EF4-FFF2-40B4-BE49-F238E27FC236}">
                    <a16:creationId xmlns:a16="http://schemas.microsoft.com/office/drawing/2014/main" id="{9E607F7B-CAC4-443E-BFBC-A4B77F802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4" name="Freeform 165">
                <a:extLst>
                  <a:ext uri="{FF2B5EF4-FFF2-40B4-BE49-F238E27FC236}">
                    <a16:creationId xmlns:a16="http://schemas.microsoft.com/office/drawing/2014/main" id="{EB07A427-C264-4814-8461-537D336CDA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5" name="Freeform 166">
                <a:extLst>
                  <a:ext uri="{FF2B5EF4-FFF2-40B4-BE49-F238E27FC236}">
                    <a16:creationId xmlns:a16="http://schemas.microsoft.com/office/drawing/2014/main" id="{884107E9-ECD5-45BB-AED6-0A7E4E8DC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6" name="Freeform 167">
                <a:extLst>
                  <a:ext uri="{FF2B5EF4-FFF2-40B4-BE49-F238E27FC236}">
                    <a16:creationId xmlns:a16="http://schemas.microsoft.com/office/drawing/2014/main" id="{FEDBE179-F67F-4CB9-B739-9FEFA307F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7" name="Line 168">
                <a:extLst>
                  <a:ext uri="{FF2B5EF4-FFF2-40B4-BE49-F238E27FC236}">
                    <a16:creationId xmlns:a16="http://schemas.microsoft.com/office/drawing/2014/main" id="{8B50D830-75AB-4037-81F0-7AE7DA937E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35" y="1517"/>
                <a:ext cx="385" cy="229"/>
              </a:xfrm>
              <a:prstGeom prst="line">
                <a:avLst/>
              </a:pr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8" name="Freeform 169">
                <a:extLst>
                  <a:ext uri="{FF2B5EF4-FFF2-40B4-BE49-F238E27FC236}">
                    <a16:creationId xmlns:a16="http://schemas.microsoft.com/office/drawing/2014/main" id="{2A4AD79D-7151-4C7F-888D-CAF16EA171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4" y="2326"/>
                <a:ext cx="1049" cy="58"/>
              </a:xfrm>
              <a:custGeom>
                <a:avLst/>
                <a:gdLst>
                  <a:gd name="T0" fmla="*/ 1049 w 1049"/>
                  <a:gd name="T1" fmla="*/ 34 h 58"/>
                  <a:gd name="T2" fmla="*/ 1039 w 1049"/>
                  <a:gd name="T3" fmla="*/ 36 h 58"/>
                  <a:gd name="T4" fmla="*/ 1030 w 1049"/>
                  <a:gd name="T5" fmla="*/ 36 h 58"/>
                  <a:gd name="T6" fmla="*/ 1022 w 1049"/>
                  <a:gd name="T7" fmla="*/ 34 h 58"/>
                  <a:gd name="T8" fmla="*/ 1010 w 1049"/>
                  <a:gd name="T9" fmla="*/ 30 h 58"/>
                  <a:gd name="T10" fmla="*/ 970 w 1049"/>
                  <a:gd name="T11" fmla="*/ 37 h 58"/>
                  <a:gd name="T12" fmla="*/ 926 w 1049"/>
                  <a:gd name="T13" fmla="*/ 44 h 58"/>
                  <a:gd name="T14" fmla="*/ 882 w 1049"/>
                  <a:gd name="T15" fmla="*/ 49 h 58"/>
                  <a:gd name="T16" fmla="*/ 835 w 1049"/>
                  <a:gd name="T17" fmla="*/ 52 h 58"/>
                  <a:gd name="T18" fmla="*/ 787 w 1049"/>
                  <a:gd name="T19" fmla="*/ 56 h 58"/>
                  <a:gd name="T20" fmla="*/ 740 w 1049"/>
                  <a:gd name="T21" fmla="*/ 58 h 58"/>
                  <a:gd name="T22" fmla="*/ 691 w 1049"/>
                  <a:gd name="T23" fmla="*/ 58 h 58"/>
                  <a:gd name="T24" fmla="*/ 640 w 1049"/>
                  <a:gd name="T25" fmla="*/ 58 h 58"/>
                  <a:gd name="T26" fmla="*/ 537 w 1049"/>
                  <a:gd name="T27" fmla="*/ 54 h 58"/>
                  <a:gd name="T28" fmla="*/ 431 w 1049"/>
                  <a:gd name="T29" fmla="*/ 49 h 58"/>
                  <a:gd name="T30" fmla="*/ 325 w 1049"/>
                  <a:gd name="T31" fmla="*/ 39 h 58"/>
                  <a:gd name="T32" fmla="*/ 215 w 1049"/>
                  <a:gd name="T33" fmla="*/ 29 h 58"/>
                  <a:gd name="T34" fmla="*/ 213 w 1049"/>
                  <a:gd name="T35" fmla="*/ 22 h 58"/>
                  <a:gd name="T36" fmla="*/ 210 w 1049"/>
                  <a:gd name="T37" fmla="*/ 19 h 58"/>
                  <a:gd name="T38" fmla="*/ 144 w 1049"/>
                  <a:gd name="T39" fmla="*/ 12 h 58"/>
                  <a:gd name="T40" fmla="*/ 139 w 1049"/>
                  <a:gd name="T41" fmla="*/ 12 h 58"/>
                  <a:gd name="T42" fmla="*/ 134 w 1049"/>
                  <a:gd name="T43" fmla="*/ 14 h 58"/>
                  <a:gd name="T44" fmla="*/ 130 w 1049"/>
                  <a:gd name="T45" fmla="*/ 15 h 58"/>
                  <a:gd name="T46" fmla="*/ 129 w 1049"/>
                  <a:gd name="T47" fmla="*/ 17 h 58"/>
                  <a:gd name="T48" fmla="*/ 97 w 1049"/>
                  <a:gd name="T49" fmla="*/ 14 h 58"/>
                  <a:gd name="T50" fmla="*/ 65 w 1049"/>
                  <a:gd name="T51" fmla="*/ 9 h 58"/>
                  <a:gd name="T52" fmla="*/ 33 w 1049"/>
                  <a:gd name="T53" fmla="*/ 5 h 58"/>
                  <a:gd name="T54" fmla="*/ 0 w 1049"/>
                  <a:gd name="T55" fmla="*/ 0 h 5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49" h="58">
                    <a:moveTo>
                      <a:pt x="1049" y="34"/>
                    </a:moveTo>
                    <a:lnTo>
                      <a:pt x="1039" y="36"/>
                    </a:lnTo>
                    <a:lnTo>
                      <a:pt x="1030" y="36"/>
                    </a:lnTo>
                    <a:lnTo>
                      <a:pt x="1022" y="34"/>
                    </a:lnTo>
                    <a:lnTo>
                      <a:pt x="1010" y="30"/>
                    </a:lnTo>
                    <a:lnTo>
                      <a:pt x="970" y="37"/>
                    </a:lnTo>
                    <a:lnTo>
                      <a:pt x="926" y="44"/>
                    </a:lnTo>
                    <a:lnTo>
                      <a:pt x="882" y="49"/>
                    </a:lnTo>
                    <a:lnTo>
                      <a:pt x="835" y="52"/>
                    </a:lnTo>
                    <a:lnTo>
                      <a:pt x="787" y="56"/>
                    </a:lnTo>
                    <a:lnTo>
                      <a:pt x="740" y="58"/>
                    </a:lnTo>
                    <a:lnTo>
                      <a:pt x="691" y="58"/>
                    </a:lnTo>
                    <a:lnTo>
                      <a:pt x="640" y="58"/>
                    </a:lnTo>
                    <a:lnTo>
                      <a:pt x="537" y="54"/>
                    </a:lnTo>
                    <a:lnTo>
                      <a:pt x="431" y="49"/>
                    </a:lnTo>
                    <a:lnTo>
                      <a:pt x="325" y="39"/>
                    </a:lnTo>
                    <a:lnTo>
                      <a:pt x="215" y="29"/>
                    </a:lnTo>
                    <a:lnTo>
                      <a:pt x="213" y="22"/>
                    </a:lnTo>
                    <a:lnTo>
                      <a:pt x="210" y="19"/>
                    </a:lnTo>
                    <a:lnTo>
                      <a:pt x="144" y="12"/>
                    </a:lnTo>
                    <a:lnTo>
                      <a:pt x="139" y="12"/>
                    </a:lnTo>
                    <a:lnTo>
                      <a:pt x="134" y="14"/>
                    </a:lnTo>
                    <a:lnTo>
                      <a:pt x="130" y="15"/>
                    </a:lnTo>
                    <a:lnTo>
                      <a:pt x="129" y="17"/>
                    </a:lnTo>
                    <a:lnTo>
                      <a:pt x="97" y="14"/>
                    </a:lnTo>
                    <a:lnTo>
                      <a:pt x="65" y="9"/>
                    </a:lnTo>
                    <a:lnTo>
                      <a:pt x="33" y="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69" name="Freeform 170">
                <a:extLst>
                  <a:ext uri="{FF2B5EF4-FFF2-40B4-BE49-F238E27FC236}">
                    <a16:creationId xmlns:a16="http://schemas.microsoft.com/office/drawing/2014/main" id="{BB94B319-DC09-4805-9B09-EA68045E71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0" name="Freeform 171">
                <a:extLst>
                  <a:ext uri="{FF2B5EF4-FFF2-40B4-BE49-F238E27FC236}">
                    <a16:creationId xmlns:a16="http://schemas.microsoft.com/office/drawing/2014/main" id="{7AC382E0-47F9-4591-8CA0-0F88DA17C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1" name="Freeform 172">
                <a:extLst>
                  <a:ext uri="{FF2B5EF4-FFF2-40B4-BE49-F238E27FC236}">
                    <a16:creationId xmlns:a16="http://schemas.microsoft.com/office/drawing/2014/main" id="{3FD1E88D-4181-49AD-A24F-9E7E1DB9D3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2" name="Freeform 173">
                <a:extLst>
                  <a:ext uri="{FF2B5EF4-FFF2-40B4-BE49-F238E27FC236}">
                    <a16:creationId xmlns:a16="http://schemas.microsoft.com/office/drawing/2014/main" id="{849EC336-D78B-42B6-B82C-A9C52932D6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3" name="Freeform 174">
                <a:extLst>
                  <a:ext uri="{FF2B5EF4-FFF2-40B4-BE49-F238E27FC236}">
                    <a16:creationId xmlns:a16="http://schemas.microsoft.com/office/drawing/2014/main" id="{BB9E02ED-9510-475E-8A53-EEF05ABA68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67"/>
                <a:ext cx="319" cy="117"/>
              </a:xfrm>
              <a:custGeom>
                <a:avLst/>
                <a:gdLst>
                  <a:gd name="T0" fmla="*/ 0 w 319"/>
                  <a:gd name="T1" fmla="*/ 0 h 117"/>
                  <a:gd name="T2" fmla="*/ 1 w 319"/>
                  <a:gd name="T3" fmla="*/ 4 h 117"/>
                  <a:gd name="T4" fmla="*/ 3 w 319"/>
                  <a:gd name="T5" fmla="*/ 7 h 117"/>
                  <a:gd name="T6" fmla="*/ 43 w 319"/>
                  <a:gd name="T7" fmla="*/ 25 h 117"/>
                  <a:gd name="T8" fmla="*/ 84 w 319"/>
                  <a:gd name="T9" fmla="*/ 46 h 117"/>
                  <a:gd name="T10" fmla="*/ 126 w 319"/>
                  <a:gd name="T11" fmla="*/ 64 h 117"/>
                  <a:gd name="T12" fmla="*/ 167 w 319"/>
                  <a:gd name="T13" fmla="*/ 81 h 117"/>
                  <a:gd name="T14" fmla="*/ 207 w 319"/>
                  <a:gd name="T15" fmla="*/ 96 h 117"/>
                  <a:gd name="T16" fmla="*/ 248 w 319"/>
                  <a:gd name="T17" fmla="*/ 108 h 117"/>
                  <a:gd name="T18" fmla="*/ 266 w 319"/>
                  <a:gd name="T19" fmla="*/ 113 h 117"/>
                  <a:gd name="T20" fmla="*/ 285 w 319"/>
                  <a:gd name="T21" fmla="*/ 115 h 117"/>
                  <a:gd name="T22" fmla="*/ 302 w 319"/>
                  <a:gd name="T23" fmla="*/ 117 h 117"/>
                  <a:gd name="T24" fmla="*/ 319 w 319"/>
                  <a:gd name="T25" fmla="*/ 117 h 117"/>
                  <a:gd name="T26" fmla="*/ 315 w 319"/>
                  <a:gd name="T27" fmla="*/ 113 h 117"/>
                  <a:gd name="T28" fmla="*/ 309 w 319"/>
                  <a:gd name="T29" fmla="*/ 108 h 117"/>
                  <a:gd name="T30" fmla="*/ 298 w 319"/>
                  <a:gd name="T31" fmla="*/ 102 h 117"/>
                  <a:gd name="T32" fmla="*/ 285 w 319"/>
                  <a:gd name="T33" fmla="*/ 95 h 117"/>
                  <a:gd name="T34" fmla="*/ 253 w 319"/>
                  <a:gd name="T35" fmla="*/ 83 h 117"/>
                  <a:gd name="T36" fmla="*/ 219 w 319"/>
                  <a:gd name="T37" fmla="*/ 74 h 117"/>
                  <a:gd name="T38" fmla="*/ 177 w 319"/>
                  <a:gd name="T39" fmla="*/ 64 h 117"/>
                  <a:gd name="T40" fmla="*/ 136 w 319"/>
                  <a:gd name="T41" fmla="*/ 53 h 117"/>
                  <a:gd name="T42" fmla="*/ 99 w 319"/>
                  <a:gd name="T43" fmla="*/ 39 h 117"/>
                  <a:gd name="T44" fmla="*/ 65 w 319"/>
                  <a:gd name="T45" fmla="*/ 27 h 117"/>
                  <a:gd name="T46" fmla="*/ 16 w 319"/>
                  <a:gd name="T47" fmla="*/ 9 h 117"/>
                  <a:gd name="T48" fmla="*/ 0 w 319"/>
                  <a:gd name="T49" fmla="*/ 0 h 1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19" h="117">
                    <a:moveTo>
                      <a:pt x="0" y="0"/>
                    </a:moveTo>
                    <a:lnTo>
                      <a:pt x="1" y="4"/>
                    </a:lnTo>
                    <a:lnTo>
                      <a:pt x="3" y="7"/>
                    </a:lnTo>
                    <a:lnTo>
                      <a:pt x="43" y="25"/>
                    </a:lnTo>
                    <a:lnTo>
                      <a:pt x="84" y="46"/>
                    </a:lnTo>
                    <a:lnTo>
                      <a:pt x="126" y="64"/>
                    </a:lnTo>
                    <a:lnTo>
                      <a:pt x="167" y="81"/>
                    </a:lnTo>
                    <a:lnTo>
                      <a:pt x="207" y="96"/>
                    </a:lnTo>
                    <a:lnTo>
                      <a:pt x="248" y="108"/>
                    </a:lnTo>
                    <a:lnTo>
                      <a:pt x="266" y="113"/>
                    </a:lnTo>
                    <a:lnTo>
                      <a:pt x="285" y="115"/>
                    </a:lnTo>
                    <a:lnTo>
                      <a:pt x="302" y="117"/>
                    </a:lnTo>
                    <a:lnTo>
                      <a:pt x="319" y="117"/>
                    </a:lnTo>
                    <a:lnTo>
                      <a:pt x="315" y="113"/>
                    </a:lnTo>
                    <a:lnTo>
                      <a:pt x="309" y="108"/>
                    </a:lnTo>
                    <a:lnTo>
                      <a:pt x="298" y="102"/>
                    </a:lnTo>
                    <a:lnTo>
                      <a:pt x="285" y="95"/>
                    </a:lnTo>
                    <a:lnTo>
                      <a:pt x="253" y="83"/>
                    </a:lnTo>
                    <a:lnTo>
                      <a:pt x="219" y="74"/>
                    </a:lnTo>
                    <a:lnTo>
                      <a:pt x="177" y="64"/>
                    </a:lnTo>
                    <a:lnTo>
                      <a:pt x="136" y="53"/>
                    </a:lnTo>
                    <a:lnTo>
                      <a:pt x="99" y="39"/>
                    </a:lnTo>
                    <a:lnTo>
                      <a:pt x="65" y="27"/>
                    </a:lnTo>
                    <a:lnTo>
                      <a:pt x="16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4" name="Freeform 175">
                <a:extLst>
                  <a:ext uri="{FF2B5EF4-FFF2-40B4-BE49-F238E27FC236}">
                    <a16:creationId xmlns:a16="http://schemas.microsoft.com/office/drawing/2014/main" id="{00B150C6-0B5B-41A5-909A-C9E53268D9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71"/>
                <a:ext cx="288" cy="113"/>
              </a:xfrm>
              <a:custGeom>
                <a:avLst/>
                <a:gdLst>
                  <a:gd name="T0" fmla="*/ 0 w 288"/>
                  <a:gd name="T1" fmla="*/ 0 h 113"/>
                  <a:gd name="T2" fmla="*/ 38 w 288"/>
                  <a:gd name="T3" fmla="*/ 23 h 113"/>
                  <a:gd name="T4" fmla="*/ 76 w 288"/>
                  <a:gd name="T5" fmla="*/ 43 h 113"/>
                  <a:gd name="T6" fmla="*/ 113 w 288"/>
                  <a:gd name="T7" fmla="*/ 62 h 113"/>
                  <a:gd name="T8" fmla="*/ 150 w 288"/>
                  <a:gd name="T9" fmla="*/ 77 h 113"/>
                  <a:gd name="T10" fmla="*/ 185 w 288"/>
                  <a:gd name="T11" fmla="*/ 91 h 113"/>
                  <a:gd name="T12" fmla="*/ 221 w 288"/>
                  <a:gd name="T13" fmla="*/ 101 h 113"/>
                  <a:gd name="T14" fmla="*/ 255 w 288"/>
                  <a:gd name="T15" fmla="*/ 108 h 113"/>
                  <a:gd name="T16" fmla="*/ 288 w 288"/>
                  <a:gd name="T17" fmla="*/ 113 h 113"/>
                  <a:gd name="T18" fmla="*/ 287 w 288"/>
                  <a:gd name="T19" fmla="*/ 109 h 113"/>
                  <a:gd name="T20" fmla="*/ 282 w 288"/>
                  <a:gd name="T21" fmla="*/ 104 h 113"/>
                  <a:gd name="T22" fmla="*/ 275 w 288"/>
                  <a:gd name="T23" fmla="*/ 98 h 113"/>
                  <a:gd name="T24" fmla="*/ 266 w 288"/>
                  <a:gd name="T25" fmla="*/ 92 h 113"/>
                  <a:gd name="T26" fmla="*/ 258 w 288"/>
                  <a:gd name="T27" fmla="*/ 87 h 113"/>
                  <a:gd name="T28" fmla="*/ 246 w 288"/>
                  <a:gd name="T29" fmla="*/ 82 h 113"/>
                  <a:gd name="T30" fmla="*/ 233 w 288"/>
                  <a:gd name="T31" fmla="*/ 77 h 113"/>
                  <a:gd name="T32" fmla="*/ 219 w 288"/>
                  <a:gd name="T33" fmla="*/ 72 h 113"/>
                  <a:gd name="T34" fmla="*/ 138 w 288"/>
                  <a:gd name="T35" fmla="*/ 49 h 113"/>
                  <a:gd name="T36" fmla="*/ 65 w 288"/>
                  <a:gd name="T37" fmla="*/ 25 h 113"/>
                  <a:gd name="T38" fmla="*/ 16 w 288"/>
                  <a:gd name="T39" fmla="*/ 6 h 113"/>
                  <a:gd name="T40" fmla="*/ 0 w 288"/>
                  <a:gd name="T41" fmla="*/ 0 h 1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8" h="113">
                    <a:moveTo>
                      <a:pt x="0" y="0"/>
                    </a:moveTo>
                    <a:lnTo>
                      <a:pt x="38" y="23"/>
                    </a:lnTo>
                    <a:lnTo>
                      <a:pt x="76" y="43"/>
                    </a:lnTo>
                    <a:lnTo>
                      <a:pt x="113" y="62"/>
                    </a:lnTo>
                    <a:lnTo>
                      <a:pt x="150" y="77"/>
                    </a:lnTo>
                    <a:lnTo>
                      <a:pt x="185" y="91"/>
                    </a:lnTo>
                    <a:lnTo>
                      <a:pt x="221" y="101"/>
                    </a:lnTo>
                    <a:lnTo>
                      <a:pt x="255" y="108"/>
                    </a:lnTo>
                    <a:lnTo>
                      <a:pt x="288" y="113"/>
                    </a:lnTo>
                    <a:lnTo>
                      <a:pt x="287" y="109"/>
                    </a:lnTo>
                    <a:lnTo>
                      <a:pt x="282" y="104"/>
                    </a:lnTo>
                    <a:lnTo>
                      <a:pt x="275" y="98"/>
                    </a:lnTo>
                    <a:lnTo>
                      <a:pt x="266" y="92"/>
                    </a:lnTo>
                    <a:lnTo>
                      <a:pt x="258" y="87"/>
                    </a:lnTo>
                    <a:lnTo>
                      <a:pt x="246" y="82"/>
                    </a:lnTo>
                    <a:lnTo>
                      <a:pt x="233" y="77"/>
                    </a:lnTo>
                    <a:lnTo>
                      <a:pt x="219" y="72"/>
                    </a:lnTo>
                    <a:lnTo>
                      <a:pt x="138" y="49"/>
                    </a:lnTo>
                    <a:lnTo>
                      <a:pt x="65" y="25"/>
                    </a:lnTo>
                    <a:lnTo>
                      <a:pt x="1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5" name="Freeform 176">
                <a:extLst>
                  <a:ext uri="{FF2B5EF4-FFF2-40B4-BE49-F238E27FC236}">
                    <a16:creationId xmlns:a16="http://schemas.microsoft.com/office/drawing/2014/main" id="{F873F555-87D6-4B63-A9EF-0EA7D09DB1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" y="2754"/>
                <a:ext cx="329" cy="86"/>
              </a:xfrm>
              <a:custGeom>
                <a:avLst/>
                <a:gdLst>
                  <a:gd name="T0" fmla="*/ 0 w 329"/>
                  <a:gd name="T1" fmla="*/ 0 h 86"/>
                  <a:gd name="T2" fmla="*/ 8 w 329"/>
                  <a:gd name="T3" fmla="*/ 6 h 86"/>
                  <a:gd name="T4" fmla="*/ 39 w 329"/>
                  <a:gd name="T5" fmla="*/ 20 h 86"/>
                  <a:gd name="T6" fmla="*/ 86 w 329"/>
                  <a:gd name="T7" fmla="*/ 37 h 86"/>
                  <a:gd name="T8" fmla="*/ 140 w 329"/>
                  <a:gd name="T9" fmla="*/ 55 h 86"/>
                  <a:gd name="T10" fmla="*/ 169 w 329"/>
                  <a:gd name="T11" fmla="*/ 64 h 86"/>
                  <a:gd name="T12" fmla="*/ 198 w 329"/>
                  <a:gd name="T13" fmla="*/ 72 h 86"/>
                  <a:gd name="T14" fmla="*/ 226 w 329"/>
                  <a:gd name="T15" fmla="*/ 77 h 86"/>
                  <a:gd name="T16" fmla="*/ 253 w 329"/>
                  <a:gd name="T17" fmla="*/ 82 h 86"/>
                  <a:gd name="T18" fmla="*/ 277 w 329"/>
                  <a:gd name="T19" fmla="*/ 86 h 86"/>
                  <a:gd name="T20" fmla="*/ 299 w 329"/>
                  <a:gd name="T21" fmla="*/ 86 h 86"/>
                  <a:gd name="T22" fmla="*/ 307 w 329"/>
                  <a:gd name="T23" fmla="*/ 86 h 86"/>
                  <a:gd name="T24" fmla="*/ 316 w 329"/>
                  <a:gd name="T25" fmla="*/ 84 h 86"/>
                  <a:gd name="T26" fmla="*/ 324 w 329"/>
                  <a:gd name="T27" fmla="*/ 81 h 86"/>
                  <a:gd name="T28" fmla="*/ 329 w 329"/>
                  <a:gd name="T29" fmla="*/ 77 h 86"/>
                  <a:gd name="T30" fmla="*/ 317 w 329"/>
                  <a:gd name="T31" fmla="*/ 66 h 86"/>
                  <a:gd name="T32" fmla="*/ 306 w 329"/>
                  <a:gd name="T33" fmla="*/ 55 h 86"/>
                  <a:gd name="T34" fmla="*/ 290 w 329"/>
                  <a:gd name="T35" fmla="*/ 45 h 86"/>
                  <a:gd name="T36" fmla="*/ 275 w 329"/>
                  <a:gd name="T37" fmla="*/ 37 h 86"/>
                  <a:gd name="T38" fmla="*/ 258 w 329"/>
                  <a:gd name="T39" fmla="*/ 28 h 86"/>
                  <a:gd name="T40" fmla="*/ 240 w 329"/>
                  <a:gd name="T41" fmla="*/ 23 h 86"/>
                  <a:gd name="T42" fmla="*/ 220 w 329"/>
                  <a:gd name="T43" fmla="*/ 17 h 86"/>
                  <a:gd name="T44" fmla="*/ 199 w 329"/>
                  <a:gd name="T45" fmla="*/ 11 h 86"/>
                  <a:gd name="T46" fmla="*/ 154 w 329"/>
                  <a:gd name="T47" fmla="*/ 5 h 86"/>
                  <a:gd name="T48" fmla="*/ 106 w 329"/>
                  <a:gd name="T49" fmla="*/ 1 h 86"/>
                  <a:gd name="T50" fmla="*/ 54 w 329"/>
                  <a:gd name="T51" fmla="*/ 0 h 86"/>
                  <a:gd name="T52" fmla="*/ 0 w 329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29" h="86">
                    <a:moveTo>
                      <a:pt x="0" y="0"/>
                    </a:moveTo>
                    <a:lnTo>
                      <a:pt x="8" y="6"/>
                    </a:lnTo>
                    <a:lnTo>
                      <a:pt x="39" y="20"/>
                    </a:lnTo>
                    <a:lnTo>
                      <a:pt x="86" y="37"/>
                    </a:lnTo>
                    <a:lnTo>
                      <a:pt x="140" y="55"/>
                    </a:lnTo>
                    <a:lnTo>
                      <a:pt x="169" y="64"/>
                    </a:lnTo>
                    <a:lnTo>
                      <a:pt x="198" y="72"/>
                    </a:lnTo>
                    <a:lnTo>
                      <a:pt x="226" y="77"/>
                    </a:lnTo>
                    <a:lnTo>
                      <a:pt x="253" y="82"/>
                    </a:lnTo>
                    <a:lnTo>
                      <a:pt x="277" y="86"/>
                    </a:lnTo>
                    <a:lnTo>
                      <a:pt x="299" y="86"/>
                    </a:lnTo>
                    <a:lnTo>
                      <a:pt x="307" y="86"/>
                    </a:lnTo>
                    <a:lnTo>
                      <a:pt x="316" y="84"/>
                    </a:lnTo>
                    <a:lnTo>
                      <a:pt x="324" y="81"/>
                    </a:lnTo>
                    <a:lnTo>
                      <a:pt x="329" y="77"/>
                    </a:lnTo>
                    <a:lnTo>
                      <a:pt x="317" y="66"/>
                    </a:lnTo>
                    <a:lnTo>
                      <a:pt x="306" y="55"/>
                    </a:lnTo>
                    <a:lnTo>
                      <a:pt x="290" y="45"/>
                    </a:lnTo>
                    <a:lnTo>
                      <a:pt x="275" y="37"/>
                    </a:lnTo>
                    <a:lnTo>
                      <a:pt x="258" y="28"/>
                    </a:lnTo>
                    <a:lnTo>
                      <a:pt x="240" y="23"/>
                    </a:lnTo>
                    <a:lnTo>
                      <a:pt x="220" y="17"/>
                    </a:lnTo>
                    <a:lnTo>
                      <a:pt x="199" y="11"/>
                    </a:lnTo>
                    <a:lnTo>
                      <a:pt x="154" y="5"/>
                    </a:lnTo>
                    <a:lnTo>
                      <a:pt x="106" y="1"/>
                    </a:lnTo>
                    <a:lnTo>
                      <a:pt x="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6" name="Freeform 177">
                <a:extLst>
                  <a:ext uri="{FF2B5EF4-FFF2-40B4-BE49-F238E27FC236}">
                    <a16:creationId xmlns:a16="http://schemas.microsoft.com/office/drawing/2014/main" id="{DB5D31A8-297E-453A-BDA8-29DA546C1F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755"/>
                <a:ext cx="344" cy="98"/>
              </a:xfrm>
              <a:custGeom>
                <a:avLst/>
                <a:gdLst>
                  <a:gd name="T0" fmla="*/ 3 w 344"/>
                  <a:gd name="T1" fmla="*/ 0 h 98"/>
                  <a:gd name="T2" fmla="*/ 15 w 344"/>
                  <a:gd name="T3" fmla="*/ 7 h 98"/>
                  <a:gd name="T4" fmla="*/ 49 w 344"/>
                  <a:gd name="T5" fmla="*/ 21 h 98"/>
                  <a:gd name="T6" fmla="*/ 96 w 344"/>
                  <a:gd name="T7" fmla="*/ 39 h 98"/>
                  <a:gd name="T8" fmla="*/ 150 w 344"/>
                  <a:gd name="T9" fmla="*/ 58 h 98"/>
                  <a:gd name="T10" fmla="*/ 179 w 344"/>
                  <a:gd name="T11" fmla="*/ 68 h 98"/>
                  <a:gd name="T12" fmla="*/ 207 w 344"/>
                  <a:gd name="T13" fmla="*/ 76 h 98"/>
                  <a:gd name="T14" fmla="*/ 236 w 344"/>
                  <a:gd name="T15" fmla="*/ 83 h 98"/>
                  <a:gd name="T16" fmla="*/ 261 w 344"/>
                  <a:gd name="T17" fmla="*/ 88 h 98"/>
                  <a:gd name="T18" fmla="*/ 285 w 344"/>
                  <a:gd name="T19" fmla="*/ 90 h 98"/>
                  <a:gd name="T20" fmla="*/ 307 w 344"/>
                  <a:gd name="T21" fmla="*/ 92 h 98"/>
                  <a:gd name="T22" fmla="*/ 315 w 344"/>
                  <a:gd name="T23" fmla="*/ 90 h 98"/>
                  <a:gd name="T24" fmla="*/ 324 w 344"/>
                  <a:gd name="T25" fmla="*/ 88 h 98"/>
                  <a:gd name="T26" fmla="*/ 331 w 344"/>
                  <a:gd name="T27" fmla="*/ 86 h 98"/>
                  <a:gd name="T28" fmla="*/ 337 w 344"/>
                  <a:gd name="T29" fmla="*/ 83 h 98"/>
                  <a:gd name="T30" fmla="*/ 341 w 344"/>
                  <a:gd name="T31" fmla="*/ 88 h 98"/>
                  <a:gd name="T32" fmla="*/ 344 w 344"/>
                  <a:gd name="T33" fmla="*/ 92 h 98"/>
                  <a:gd name="T34" fmla="*/ 337 w 344"/>
                  <a:gd name="T35" fmla="*/ 95 h 98"/>
                  <a:gd name="T36" fmla="*/ 326 w 344"/>
                  <a:gd name="T37" fmla="*/ 98 h 98"/>
                  <a:gd name="T38" fmla="*/ 310 w 344"/>
                  <a:gd name="T39" fmla="*/ 98 h 98"/>
                  <a:gd name="T40" fmla="*/ 293 w 344"/>
                  <a:gd name="T41" fmla="*/ 97 h 98"/>
                  <a:gd name="T42" fmla="*/ 273 w 344"/>
                  <a:gd name="T43" fmla="*/ 95 h 98"/>
                  <a:gd name="T44" fmla="*/ 251 w 344"/>
                  <a:gd name="T45" fmla="*/ 92 h 98"/>
                  <a:gd name="T46" fmla="*/ 226 w 344"/>
                  <a:gd name="T47" fmla="*/ 86 h 98"/>
                  <a:gd name="T48" fmla="*/ 201 w 344"/>
                  <a:gd name="T49" fmla="*/ 80 h 98"/>
                  <a:gd name="T50" fmla="*/ 147 w 344"/>
                  <a:gd name="T51" fmla="*/ 65 h 98"/>
                  <a:gd name="T52" fmla="*/ 94 w 344"/>
                  <a:gd name="T53" fmla="*/ 46 h 98"/>
                  <a:gd name="T54" fmla="*/ 67 w 344"/>
                  <a:gd name="T55" fmla="*/ 36 h 98"/>
                  <a:gd name="T56" fmla="*/ 44 w 344"/>
                  <a:gd name="T57" fmla="*/ 24 h 98"/>
                  <a:gd name="T58" fmla="*/ 20 w 344"/>
                  <a:gd name="T59" fmla="*/ 14 h 98"/>
                  <a:gd name="T60" fmla="*/ 0 w 344"/>
                  <a:gd name="T61" fmla="*/ 2 h 98"/>
                  <a:gd name="T62" fmla="*/ 3 w 344"/>
                  <a:gd name="T63" fmla="*/ 0 h 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44" h="98">
                    <a:moveTo>
                      <a:pt x="3" y="0"/>
                    </a:moveTo>
                    <a:lnTo>
                      <a:pt x="15" y="7"/>
                    </a:lnTo>
                    <a:lnTo>
                      <a:pt x="49" y="21"/>
                    </a:lnTo>
                    <a:lnTo>
                      <a:pt x="96" y="39"/>
                    </a:lnTo>
                    <a:lnTo>
                      <a:pt x="150" y="58"/>
                    </a:lnTo>
                    <a:lnTo>
                      <a:pt x="179" y="68"/>
                    </a:lnTo>
                    <a:lnTo>
                      <a:pt x="207" y="76"/>
                    </a:lnTo>
                    <a:lnTo>
                      <a:pt x="236" y="83"/>
                    </a:lnTo>
                    <a:lnTo>
                      <a:pt x="261" y="88"/>
                    </a:lnTo>
                    <a:lnTo>
                      <a:pt x="285" y="90"/>
                    </a:lnTo>
                    <a:lnTo>
                      <a:pt x="307" y="92"/>
                    </a:lnTo>
                    <a:lnTo>
                      <a:pt x="315" y="90"/>
                    </a:lnTo>
                    <a:lnTo>
                      <a:pt x="324" y="88"/>
                    </a:lnTo>
                    <a:lnTo>
                      <a:pt x="331" y="86"/>
                    </a:lnTo>
                    <a:lnTo>
                      <a:pt x="337" y="83"/>
                    </a:lnTo>
                    <a:lnTo>
                      <a:pt x="341" y="88"/>
                    </a:lnTo>
                    <a:lnTo>
                      <a:pt x="344" y="92"/>
                    </a:lnTo>
                    <a:lnTo>
                      <a:pt x="337" y="95"/>
                    </a:lnTo>
                    <a:lnTo>
                      <a:pt x="326" y="98"/>
                    </a:lnTo>
                    <a:lnTo>
                      <a:pt x="310" y="98"/>
                    </a:lnTo>
                    <a:lnTo>
                      <a:pt x="293" y="97"/>
                    </a:lnTo>
                    <a:lnTo>
                      <a:pt x="273" y="95"/>
                    </a:lnTo>
                    <a:lnTo>
                      <a:pt x="251" y="92"/>
                    </a:lnTo>
                    <a:lnTo>
                      <a:pt x="226" y="86"/>
                    </a:lnTo>
                    <a:lnTo>
                      <a:pt x="201" y="80"/>
                    </a:lnTo>
                    <a:lnTo>
                      <a:pt x="147" y="65"/>
                    </a:lnTo>
                    <a:lnTo>
                      <a:pt x="94" y="46"/>
                    </a:lnTo>
                    <a:lnTo>
                      <a:pt x="67" y="36"/>
                    </a:lnTo>
                    <a:lnTo>
                      <a:pt x="44" y="24"/>
                    </a:lnTo>
                    <a:lnTo>
                      <a:pt x="20" y="1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7" name="Freeform 178">
                <a:extLst>
                  <a:ext uri="{FF2B5EF4-FFF2-40B4-BE49-F238E27FC236}">
                    <a16:creationId xmlns:a16="http://schemas.microsoft.com/office/drawing/2014/main" id="{3BBB2159-D463-4CF4-A046-78B9F1B36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1" y="2754"/>
                <a:ext cx="338" cy="94"/>
              </a:xfrm>
              <a:custGeom>
                <a:avLst/>
                <a:gdLst>
                  <a:gd name="T0" fmla="*/ 2 w 338"/>
                  <a:gd name="T1" fmla="*/ 0 h 94"/>
                  <a:gd name="T2" fmla="*/ 10 w 338"/>
                  <a:gd name="T3" fmla="*/ 6 h 94"/>
                  <a:gd name="T4" fmla="*/ 41 w 338"/>
                  <a:gd name="T5" fmla="*/ 20 h 94"/>
                  <a:gd name="T6" fmla="*/ 88 w 338"/>
                  <a:gd name="T7" fmla="*/ 37 h 94"/>
                  <a:gd name="T8" fmla="*/ 142 w 338"/>
                  <a:gd name="T9" fmla="*/ 55 h 94"/>
                  <a:gd name="T10" fmla="*/ 171 w 338"/>
                  <a:gd name="T11" fmla="*/ 64 h 94"/>
                  <a:gd name="T12" fmla="*/ 200 w 338"/>
                  <a:gd name="T13" fmla="*/ 72 h 94"/>
                  <a:gd name="T14" fmla="*/ 228 w 338"/>
                  <a:gd name="T15" fmla="*/ 77 h 94"/>
                  <a:gd name="T16" fmla="*/ 255 w 338"/>
                  <a:gd name="T17" fmla="*/ 82 h 94"/>
                  <a:gd name="T18" fmla="*/ 279 w 338"/>
                  <a:gd name="T19" fmla="*/ 86 h 94"/>
                  <a:gd name="T20" fmla="*/ 301 w 338"/>
                  <a:gd name="T21" fmla="*/ 86 h 94"/>
                  <a:gd name="T22" fmla="*/ 309 w 338"/>
                  <a:gd name="T23" fmla="*/ 86 h 94"/>
                  <a:gd name="T24" fmla="*/ 318 w 338"/>
                  <a:gd name="T25" fmla="*/ 84 h 94"/>
                  <a:gd name="T26" fmla="*/ 326 w 338"/>
                  <a:gd name="T27" fmla="*/ 81 h 94"/>
                  <a:gd name="T28" fmla="*/ 331 w 338"/>
                  <a:gd name="T29" fmla="*/ 77 h 94"/>
                  <a:gd name="T30" fmla="*/ 335 w 338"/>
                  <a:gd name="T31" fmla="*/ 82 h 94"/>
                  <a:gd name="T32" fmla="*/ 338 w 338"/>
                  <a:gd name="T33" fmla="*/ 87 h 94"/>
                  <a:gd name="T34" fmla="*/ 331 w 338"/>
                  <a:gd name="T35" fmla="*/ 91 h 94"/>
                  <a:gd name="T36" fmla="*/ 321 w 338"/>
                  <a:gd name="T37" fmla="*/ 93 h 94"/>
                  <a:gd name="T38" fmla="*/ 306 w 338"/>
                  <a:gd name="T39" fmla="*/ 94 h 94"/>
                  <a:gd name="T40" fmla="*/ 289 w 338"/>
                  <a:gd name="T41" fmla="*/ 93 h 94"/>
                  <a:gd name="T42" fmla="*/ 269 w 338"/>
                  <a:gd name="T43" fmla="*/ 91 h 94"/>
                  <a:gd name="T44" fmla="*/ 247 w 338"/>
                  <a:gd name="T45" fmla="*/ 87 h 94"/>
                  <a:gd name="T46" fmla="*/ 223 w 338"/>
                  <a:gd name="T47" fmla="*/ 82 h 94"/>
                  <a:gd name="T48" fmla="*/ 198 w 338"/>
                  <a:gd name="T49" fmla="*/ 77 h 94"/>
                  <a:gd name="T50" fmla="*/ 146 w 338"/>
                  <a:gd name="T51" fmla="*/ 62 h 94"/>
                  <a:gd name="T52" fmla="*/ 93 w 338"/>
                  <a:gd name="T53" fmla="*/ 44 h 94"/>
                  <a:gd name="T54" fmla="*/ 68 w 338"/>
                  <a:gd name="T55" fmla="*/ 35 h 94"/>
                  <a:gd name="T56" fmla="*/ 44 w 338"/>
                  <a:gd name="T57" fmla="*/ 23 h 94"/>
                  <a:gd name="T58" fmla="*/ 22 w 338"/>
                  <a:gd name="T59" fmla="*/ 13 h 94"/>
                  <a:gd name="T60" fmla="*/ 0 w 338"/>
                  <a:gd name="T61" fmla="*/ 1 h 94"/>
                  <a:gd name="T62" fmla="*/ 2 w 338"/>
                  <a:gd name="T63" fmla="*/ 1 h 94"/>
                  <a:gd name="T64" fmla="*/ 2 w 338"/>
                  <a:gd name="T65" fmla="*/ 0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38" h="94">
                    <a:moveTo>
                      <a:pt x="2" y="0"/>
                    </a:moveTo>
                    <a:lnTo>
                      <a:pt x="10" y="6"/>
                    </a:lnTo>
                    <a:lnTo>
                      <a:pt x="41" y="20"/>
                    </a:lnTo>
                    <a:lnTo>
                      <a:pt x="88" y="37"/>
                    </a:lnTo>
                    <a:lnTo>
                      <a:pt x="142" y="55"/>
                    </a:lnTo>
                    <a:lnTo>
                      <a:pt x="171" y="64"/>
                    </a:lnTo>
                    <a:lnTo>
                      <a:pt x="200" y="72"/>
                    </a:lnTo>
                    <a:lnTo>
                      <a:pt x="228" y="77"/>
                    </a:lnTo>
                    <a:lnTo>
                      <a:pt x="255" y="82"/>
                    </a:lnTo>
                    <a:lnTo>
                      <a:pt x="279" y="86"/>
                    </a:lnTo>
                    <a:lnTo>
                      <a:pt x="301" y="86"/>
                    </a:lnTo>
                    <a:lnTo>
                      <a:pt x="309" y="86"/>
                    </a:lnTo>
                    <a:lnTo>
                      <a:pt x="318" y="84"/>
                    </a:lnTo>
                    <a:lnTo>
                      <a:pt x="326" y="81"/>
                    </a:lnTo>
                    <a:lnTo>
                      <a:pt x="331" y="77"/>
                    </a:lnTo>
                    <a:lnTo>
                      <a:pt x="335" y="82"/>
                    </a:lnTo>
                    <a:lnTo>
                      <a:pt x="338" y="87"/>
                    </a:lnTo>
                    <a:lnTo>
                      <a:pt x="331" y="91"/>
                    </a:lnTo>
                    <a:lnTo>
                      <a:pt x="321" y="93"/>
                    </a:lnTo>
                    <a:lnTo>
                      <a:pt x="306" y="94"/>
                    </a:lnTo>
                    <a:lnTo>
                      <a:pt x="289" y="93"/>
                    </a:lnTo>
                    <a:lnTo>
                      <a:pt x="269" y="91"/>
                    </a:lnTo>
                    <a:lnTo>
                      <a:pt x="247" y="87"/>
                    </a:lnTo>
                    <a:lnTo>
                      <a:pt x="223" y="82"/>
                    </a:lnTo>
                    <a:lnTo>
                      <a:pt x="198" y="77"/>
                    </a:lnTo>
                    <a:lnTo>
                      <a:pt x="146" y="62"/>
                    </a:lnTo>
                    <a:lnTo>
                      <a:pt x="93" y="44"/>
                    </a:lnTo>
                    <a:lnTo>
                      <a:pt x="68" y="35"/>
                    </a:lnTo>
                    <a:lnTo>
                      <a:pt x="44" y="23"/>
                    </a:lnTo>
                    <a:lnTo>
                      <a:pt x="22" y="1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8" name="Freeform 179">
                <a:extLst>
                  <a:ext uri="{FF2B5EF4-FFF2-40B4-BE49-F238E27FC236}">
                    <a16:creationId xmlns:a16="http://schemas.microsoft.com/office/drawing/2014/main" id="{7FDB9B8A-CE4C-4B92-AB42-B41FE91E21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79" name="Freeform 180">
                <a:extLst>
                  <a:ext uri="{FF2B5EF4-FFF2-40B4-BE49-F238E27FC236}">
                    <a16:creationId xmlns:a16="http://schemas.microsoft.com/office/drawing/2014/main" id="{5CD4B413-4F5F-47D9-BC5C-EE75A23D4E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0" name="Freeform 181">
                <a:extLst>
                  <a:ext uri="{FF2B5EF4-FFF2-40B4-BE49-F238E27FC236}">
                    <a16:creationId xmlns:a16="http://schemas.microsoft.com/office/drawing/2014/main" id="{2ED85124-0D5E-4556-A50D-7CD4E6716A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2" y="1692"/>
                <a:ext cx="117" cy="21"/>
              </a:xfrm>
              <a:custGeom>
                <a:avLst/>
                <a:gdLst>
                  <a:gd name="T0" fmla="*/ 117 w 117"/>
                  <a:gd name="T1" fmla="*/ 21 h 21"/>
                  <a:gd name="T2" fmla="*/ 0 w 117"/>
                  <a:gd name="T3" fmla="*/ 0 h 21"/>
                  <a:gd name="T4" fmla="*/ 29 w 117"/>
                  <a:gd name="T5" fmla="*/ 4 h 21"/>
                  <a:gd name="T6" fmla="*/ 58 w 117"/>
                  <a:gd name="T7" fmla="*/ 9 h 21"/>
                  <a:gd name="T8" fmla="*/ 88 w 117"/>
                  <a:gd name="T9" fmla="*/ 14 h 21"/>
                  <a:gd name="T10" fmla="*/ 117 w 117"/>
                  <a:gd name="T11" fmla="*/ 2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7" h="21">
                    <a:moveTo>
                      <a:pt x="117" y="21"/>
                    </a:moveTo>
                    <a:lnTo>
                      <a:pt x="0" y="0"/>
                    </a:lnTo>
                    <a:lnTo>
                      <a:pt x="29" y="4"/>
                    </a:lnTo>
                    <a:lnTo>
                      <a:pt x="58" y="9"/>
                    </a:lnTo>
                    <a:lnTo>
                      <a:pt x="88" y="14"/>
                    </a:lnTo>
                    <a:lnTo>
                      <a:pt x="117" y="21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1" name="Freeform 182">
                <a:extLst>
                  <a:ext uri="{FF2B5EF4-FFF2-40B4-BE49-F238E27FC236}">
                    <a16:creationId xmlns:a16="http://schemas.microsoft.com/office/drawing/2014/main" id="{B7B4BE99-E8BC-49A4-94ED-646F5F9385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8" y="1687"/>
                <a:ext cx="181" cy="32"/>
              </a:xfrm>
              <a:custGeom>
                <a:avLst/>
                <a:gdLst>
                  <a:gd name="T0" fmla="*/ 181 w 181"/>
                  <a:gd name="T1" fmla="*/ 32 h 32"/>
                  <a:gd name="T2" fmla="*/ 0 w 181"/>
                  <a:gd name="T3" fmla="*/ 0 h 32"/>
                  <a:gd name="T4" fmla="*/ 46 w 181"/>
                  <a:gd name="T5" fmla="*/ 7 h 32"/>
                  <a:gd name="T6" fmla="*/ 92 w 181"/>
                  <a:gd name="T7" fmla="*/ 14 h 32"/>
                  <a:gd name="T8" fmla="*/ 137 w 181"/>
                  <a:gd name="T9" fmla="*/ 22 h 32"/>
                  <a:gd name="T10" fmla="*/ 181 w 181"/>
                  <a:gd name="T11" fmla="*/ 32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" h="32">
                    <a:moveTo>
                      <a:pt x="181" y="32"/>
                    </a:moveTo>
                    <a:lnTo>
                      <a:pt x="0" y="0"/>
                    </a:lnTo>
                    <a:lnTo>
                      <a:pt x="46" y="7"/>
                    </a:lnTo>
                    <a:lnTo>
                      <a:pt x="92" y="14"/>
                    </a:lnTo>
                    <a:lnTo>
                      <a:pt x="137" y="22"/>
                    </a:lnTo>
                    <a:lnTo>
                      <a:pt x="181" y="32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2" name="Freeform 183">
                <a:extLst>
                  <a:ext uri="{FF2B5EF4-FFF2-40B4-BE49-F238E27FC236}">
                    <a16:creationId xmlns:a16="http://schemas.microsoft.com/office/drawing/2014/main" id="{A379064B-5F54-42BC-8990-7C626D79EC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3" y="1686"/>
                <a:ext cx="228" cy="40"/>
              </a:xfrm>
              <a:custGeom>
                <a:avLst/>
                <a:gdLst>
                  <a:gd name="T0" fmla="*/ 59 w 228"/>
                  <a:gd name="T1" fmla="*/ 6 h 40"/>
                  <a:gd name="T2" fmla="*/ 176 w 228"/>
                  <a:gd name="T3" fmla="*/ 27 h 40"/>
                  <a:gd name="T4" fmla="*/ 189 w 228"/>
                  <a:gd name="T5" fmla="*/ 30 h 40"/>
                  <a:gd name="T6" fmla="*/ 203 w 228"/>
                  <a:gd name="T7" fmla="*/ 33 h 40"/>
                  <a:gd name="T8" fmla="*/ 214 w 228"/>
                  <a:gd name="T9" fmla="*/ 37 h 40"/>
                  <a:gd name="T10" fmla="*/ 228 w 228"/>
                  <a:gd name="T11" fmla="*/ 40 h 40"/>
                  <a:gd name="T12" fmla="*/ 0 w 228"/>
                  <a:gd name="T13" fmla="*/ 0 h 40"/>
                  <a:gd name="T14" fmla="*/ 14 w 228"/>
                  <a:gd name="T15" fmla="*/ 1 h 40"/>
                  <a:gd name="T16" fmla="*/ 29 w 228"/>
                  <a:gd name="T17" fmla="*/ 3 h 40"/>
                  <a:gd name="T18" fmla="*/ 44 w 228"/>
                  <a:gd name="T19" fmla="*/ 5 h 40"/>
                  <a:gd name="T20" fmla="*/ 59 w 228"/>
                  <a:gd name="T21" fmla="*/ 6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8" h="40">
                    <a:moveTo>
                      <a:pt x="59" y="6"/>
                    </a:moveTo>
                    <a:lnTo>
                      <a:pt x="176" y="27"/>
                    </a:lnTo>
                    <a:lnTo>
                      <a:pt x="189" y="30"/>
                    </a:lnTo>
                    <a:lnTo>
                      <a:pt x="203" y="33"/>
                    </a:lnTo>
                    <a:lnTo>
                      <a:pt x="214" y="37"/>
                    </a:lnTo>
                    <a:lnTo>
                      <a:pt x="228" y="40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29" y="3"/>
                    </a:lnTo>
                    <a:lnTo>
                      <a:pt x="44" y="5"/>
                    </a:lnTo>
                    <a:lnTo>
                      <a:pt x="59" y="6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3" name="Freeform 184">
                <a:extLst>
                  <a:ext uri="{FF2B5EF4-FFF2-40B4-BE49-F238E27FC236}">
                    <a16:creationId xmlns:a16="http://schemas.microsoft.com/office/drawing/2014/main" id="{BF316A23-FAFF-4B19-95F5-37F7A39BC9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1" y="1684"/>
                <a:ext cx="269" cy="47"/>
              </a:xfrm>
              <a:custGeom>
                <a:avLst/>
                <a:gdLst>
                  <a:gd name="T0" fmla="*/ 47 w 269"/>
                  <a:gd name="T1" fmla="*/ 3 h 47"/>
                  <a:gd name="T2" fmla="*/ 228 w 269"/>
                  <a:gd name="T3" fmla="*/ 35 h 47"/>
                  <a:gd name="T4" fmla="*/ 248 w 269"/>
                  <a:gd name="T5" fmla="*/ 42 h 47"/>
                  <a:gd name="T6" fmla="*/ 269 w 269"/>
                  <a:gd name="T7" fmla="*/ 47 h 47"/>
                  <a:gd name="T8" fmla="*/ 0 w 269"/>
                  <a:gd name="T9" fmla="*/ 0 h 47"/>
                  <a:gd name="T10" fmla="*/ 24 w 269"/>
                  <a:gd name="T11" fmla="*/ 2 h 47"/>
                  <a:gd name="T12" fmla="*/ 47 w 269"/>
                  <a:gd name="T13" fmla="*/ 3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9" h="47">
                    <a:moveTo>
                      <a:pt x="47" y="3"/>
                    </a:moveTo>
                    <a:lnTo>
                      <a:pt x="228" y="35"/>
                    </a:lnTo>
                    <a:lnTo>
                      <a:pt x="248" y="42"/>
                    </a:lnTo>
                    <a:lnTo>
                      <a:pt x="269" y="47"/>
                    </a:lnTo>
                    <a:lnTo>
                      <a:pt x="0" y="0"/>
                    </a:lnTo>
                    <a:lnTo>
                      <a:pt x="24" y="2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4" name="Freeform 185">
                <a:extLst>
                  <a:ext uri="{FF2B5EF4-FFF2-40B4-BE49-F238E27FC236}">
                    <a16:creationId xmlns:a16="http://schemas.microsoft.com/office/drawing/2014/main" id="{E20C87D4-9D98-43FF-A097-71B083F5CB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3" y="1684"/>
                <a:ext cx="302" cy="52"/>
              </a:xfrm>
              <a:custGeom>
                <a:avLst/>
                <a:gdLst>
                  <a:gd name="T0" fmla="*/ 40 w 302"/>
                  <a:gd name="T1" fmla="*/ 2 h 52"/>
                  <a:gd name="T2" fmla="*/ 268 w 302"/>
                  <a:gd name="T3" fmla="*/ 42 h 52"/>
                  <a:gd name="T4" fmla="*/ 285 w 302"/>
                  <a:gd name="T5" fmla="*/ 47 h 52"/>
                  <a:gd name="T6" fmla="*/ 302 w 302"/>
                  <a:gd name="T7" fmla="*/ 52 h 52"/>
                  <a:gd name="T8" fmla="*/ 0 w 302"/>
                  <a:gd name="T9" fmla="*/ 0 h 52"/>
                  <a:gd name="T10" fmla="*/ 20 w 302"/>
                  <a:gd name="T11" fmla="*/ 0 h 52"/>
                  <a:gd name="T12" fmla="*/ 40 w 302"/>
                  <a:gd name="T13" fmla="*/ 2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2" h="52">
                    <a:moveTo>
                      <a:pt x="40" y="2"/>
                    </a:moveTo>
                    <a:lnTo>
                      <a:pt x="268" y="42"/>
                    </a:lnTo>
                    <a:lnTo>
                      <a:pt x="285" y="47"/>
                    </a:lnTo>
                    <a:lnTo>
                      <a:pt x="302" y="52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5" name="Freeform 186">
                <a:extLst>
                  <a:ext uri="{FF2B5EF4-FFF2-40B4-BE49-F238E27FC236}">
                    <a16:creationId xmlns:a16="http://schemas.microsoft.com/office/drawing/2014/main" id="{37D0C429-F9B6-4B1E-9FE9-58750E6512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6" y="1682"/>
                <a:ext cx="334" cy="59"/>
              </a:xfrm>
              <a:custGeom>
                <a:avLst/>
                <a:gdLst>
                  <a:gd name="T0" fmla="*/ 35 w 334"/>
                  <a:gd name="T1" fmla="*/ 2 h 59"/>
                  <a:gd name="T2" fmla="*/ 304 w 334"/>
                  <a:gd name="T3" fmla="*/ 49 h 59"/>
                  <a:gd name="T4" fmla="*/ 319 w 334"/>
                  <a:gd name="T5" fmla="*/ 54 h 59"/>
                  <a:gd name="T6" fmla="*/ 334 w 334"/>
                  <a:gd name="T7" fmla="*/ 59 h 59"/>
                  <a:gd name="T8" fmla="*/ 0 w 334"/>
                  <a:gd name="T9" fmla="*/ 0 h 59"/>
                  <a:gd name="T10" fmla="*/ 18 w 334"/>
                  <a:gd name="T11" fmla="*/ 2 h 59"/>
                  <a:gd name="T12" fmla="*/ 35 w 334"/>
                  <a:gd name="T13" fmla="*/ 2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4" h="59">
                    <a:moveTo>
                      <a:pt x="35" y="2"/>
                    </a:moveTo>
                    <a:lnTo>
                      <a:pt x="304" y="49"/>
                    </a:lnTo>
                    <a:lnTo>
                      <a:pt x="319" y="54"/>
                    </a:lnTo>
                    <a:lnTo>
                      <a:pt x="334" y="59"/>
                    </a:lnTo>
                    <a:lnTo>
                      <a:pt x="0" y="0"/>
                    </a:lnTo>
                    <a:lnTo>
                      <a:pt x="18" y="2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6" name="Freeform 187">
                <a:extLst>
                  <a:ext uri="{FF2B5EF4-FFF2-40B4-BE49-F238E27FC236}">
                    <a16:creationId xmlns:a16="http://schemas.microsoft.com/office/drawing/2014/main" id="{BDF5A17C-5EF7-4FC5-9E4C-6408B6B470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0" y="1682"/>
                <a:ext cx="362" cy="64"/>
              </a:xfrm>
              <a:custGeom>
                <a:avLst/>
                <a:gdLst>
                  <a:gd name="T0" fmla="*/ 33 w 362"/>
                  <a:gd name="T1" fmla="*/ 2 h 64"/>
                  <a:gd name="T2" fmla="*/ 335 w 362"/>
                  <a:gd name="T3" fmla="*/ 54 h 64"/>
                  <a:gd name="T4" fmla="*/ 348 w 362"/>
                  <a:gd name="T5" fmla="*/ 59 h 64"/>
                  <a:gd name="T6" fmla="*/ 362 w 362"/>
                  <a:gd name="T7" fmla="*/ 64 h 64"/>
                  <a:gd name="T8" fmla="*/ 0 w 362"/>
                  <a:gd name="T9" fmla="*/ 0 h 64"/>
                  <a:gd name="T10" fmla="*/ 17 w 362"/>
                  <a:gd name="T11" fmla="*/ 0 h 64"/>
                  <a:gd name="T12" fmla="*/ 33 w 362"/>
                  <a:gd name="T13" fmla="*/ 2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2" h="64">
                    <a:moveTo>
                      <a:pt x="33" y="2"/>
                    </a:moveTo>
                    <a:lnTo>
                      <a:pt x="335" y="54"/>
                    </a:lnTo>
                    <a:lnTo>
                      <a:pt x="348" y="59"/>
                    </a:lnTo>
                    <a:lnTo>
                      <a:pt x="362" y="6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33" y="2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7" name="Freeform 188">
                <a:extLst>
                  <a:ext uri="{FF2B5EF4-FFF2-40B4-BE49-F238E27FC236}">
                    <a16:creationId xmlns:a16="http://schemas.microsoft.com/office/drawing/2014/main" id="{6B628E47-483E-49DF-B9DB-7E97D8BD84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7" y="1682"/>
                <a:ext cx="387" cy="68"/>
              </a:xfrm>
              <a:custGeom>
                <a:avLst/>
                <a:gdLst>
                  <a:gd name="T0" fmla="*/ 29 w 387"/>
                  <a:gd name="T1" fmla="*/ 0 h 68"/>
                  <a:gd name="T2" fmla="*/ 363 w 387"/>
                  <a:gd name="T3" fmla="*/ 59 h 68"/>
                  <a:gd name="T4" fmla="*/ 375 w 387"/>
                  <a:gd name="T5" fmla="*/ 64 h 68"/>
                  <a:gd name="T6" fmla="*/ 387 w 387"/>
                  <a:gd name="T7" fmla="*/ 68 h 68"/>
                  <a:gd name="T8" fmla="*/ 0 w 387"/>
                  <a:gd name="T9" fmla="*/ 0 h 68"/>
                  <a:gd name="T10" fmla="*/ 13 w 387"/>
                  <a:gd name="T11" fmla="*/ 0 h 68"/>
                  <a:gd name="T12" fmla="*/ 29 w 387"/>
                  <a:gd name="T13" fmla="*/ 0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7" h="68">
                    <a:moveTo>
                      <a:pt x="29" y="0"/>
                    </a:moveTo>
                    <a:lnTo>
                      <a:pt x="363" y="59"/>
                    </a:lnTo>
                    <a:lnTo>
                      <a:pt x="375" y="64"/>
                    </a:lnTo>
                    <a:lnTo>
                      <a:pt x="387" y="6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8" name="Freeform 189">
                <a:extLst>
                  <a:ext uri="{FF2B5EF4-FFF2-40B4-BE49-F238E27FC236}">
                    <a16:creationId xmlns:a16="http://schemas.microsoft.com/office/drawing/2014/main" id="{B20A7AA8-5208-4F2F-A64A-C800A698DA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2" y="1682"/>
                <a:ext cx="412" cy="73"/>
              </a:xfrm>
              <a:custGeom>
                <a:avLst/>
                <a:gdLst>
                  <a:gd name="T0" fmla="*/ 28 w 412"/>
                  <a:gd name="T1" fmla="*/ 0 h 73"/>
                  <a:gd name="T2" fmla="*/ 390 w 412"/>
                  <a:gd name="T3" fmla="*/ 64 h 73"/>
                  <a:gd name="T4" fmla="*/ 402 w 412"/>
                  <a:gd name="T5" fmla="*/ 68 h 73"/>
                  <a:gd name="T6" fmla="*/ 412 w 412"/>
                  <a:gd name="T7" fmla="*/ 73 h 73"/>
                  <a:gd name="T8" fmla="*/ 0 w 412"/>
                  <a:gd name="T9" fmla="*/ 0 h 73"/>
                  <a:gd name="T10" fmla="*/ 15 w 412"/>
                  <a:gd name="T11" fmla="*/ 0 h 73"/>
                  <a:gd name="T12" fmla="*/ 28 w 412"/>
                  <a:gd name="T13" fmla="*/ 0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2" h="73">
                    <a:moveTo>
                      <a:pt x="28" y="0"/>
                    </a:moveTo>
                    <a:lnTo>
                      <a:pt x="390" y="64"/>
                    </a:lnTo>
                    <a:lnTo>
                      <a:pt x="402" y="68"/>
                    </a:lnTo>
                    <a:lnTo>
                      <a:pt x="412" y="73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89" name="Freeform 190">
                <a:extLst>
                  <a:ext uri="{FF2B5EF4-FFF2-40B4-BE49-F238E27FC236}">
                    <a16:creationId xmlns:a16="http://schemas.microsoft.com/office/drawing/2014/main" id="{50A809DE-ED90-4AFC-BA93-50E04C4456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0" y="1682"/>
                <a:ext cx="436" cy="76"/>
              </a:xfrm>
              <a:custGeom>
                <a:avLst/>
                <a:gdLst>
                  <a:gd name="T0" fmla="*/ 27 w 436"/>
                  <a:gd name="T1" fmla="*/ 0 h 76"/>
                  <a:gd name="T2" fmla="*/ 414 w 436"/>
                  <a:gd name="T3" fmla="*/ 68 h 76"/>
                  <a:gd name="T4" fmla="*/ 424 w 436"/>
                  <a:gd name="T5" fmla="*/ 73 h 76"/>
                  <a:gd name="T6" fmla="*/ 436 w 436"/>
                  <a:gd name="T7" fmla="*/ 76 h 76"/>
                  <a:gd name="T8" fmla="*/ 0 w 436"/>
                  <a:gd name="T9" fmla="*/ 0 h 76"/>
                  <a:gd name="T10" fmla="*/ 13 w 436"/>
                  <a:gd name="T11" fmla="*/ 0 h 76"/>
                  <a:gd name="T12" fmla="*/ 27 w 436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6" h="76">
                    <a:moveTo>
                      <a:pt x="27" y="0"/>
                    </a:moveTo>
                    <a:lnTo>
                      <a:pt x="414" y="68"/>
                    </a:lnTo>
                    <a:lnTo>
                      <a:pt x="424" y="73"/>
                    </a:lnTo>
                    <a:lnTo>
                      <a:pt x="436" y="76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0" name="Freeform 191">
                <a:extLst>
                  <a:ext uri="{FF2B5EF4-FFF2-40B4-BE49-F238E27FC236}">
                    <a16:creationId xmlns:a16="http://schemas.microsoft.com/office/drawing/2014/main" id="{3CDCFA40-135B-4770-9A8F-B49611030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" y="1682"/>
                <a:ext cx="458" cy="80"/>
              </a:xfrm>
              <a:custGeom>
                <a:avLst/>
                <a:gdLst>
                  <a:gd name="T0" fmla="*/ 26 w 458"/>
                  <a:gd name="T1" fmla="*/ 0 h 80"/>
                  <a:gd name="T2" fmla="*/ 438 w 458"/>
                  <a:gd name="T3" fmla="*/ 73 h 80"/>
                  <a:gd name="T4" fmla="*/ 448 w 458"/>
                  <a:gd name="T5" fmla="*/ 76 h 80"/>
                  <a:gd name="T6" fmla="*/ 458 w 458"/>
                  <a:gd name="T7" fmla="*/ 80 h 80"/>
                  <a:gd name="T8" fmla="*/ 0 w 458"/>
                  <a:gd name="T9" fmla="*/ 0 h 80"/>
                  <a:gd name="T10" fmla="*/ 14 w 458"/>
                  <a:gd name="T11" fmla="*/ 0 h 80"/>
                  <a:gd name="T12" fmla="*/ 26 w 458"/>
                  <a:gd name="T13" fmla="*/ 0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8" h="80">
                    <a:moveTo>
                      <a:pt x="26" y="0"/>
                    </a:moveTo>
                    <a:lnTo>
                      <a:pt x="438" y="73"/>
                    </a:lnTo>
                    <a:lnTo>
                      <a:pt x="448" y="76"/>
                    </a:lnTo>
                    <a:lnTo>
                      <a:pt x="458" y="8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1" name="Freeform 192">
                <a:extLst>
                  <a:ext uri="{FF2B5EF4-FFF2-40B4-BE49-F238E27FC236}">
                    <a16:creationId xmlns:a16="http://schemas.microsoft.com/office/drawing/2014/main" id="{67FCD64F-8882-4461-8956-36A7B3A610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1682"/>
                <a:ext cx="479" cy="85"/>
              </a:xfrm>
              <a:custGeom>
                <a:avLst/>
                <a:gdLst>
                  <a:gd name="T0" fmla="*/ 25 w 479"/>
                  <a:gd name="T1" fmla="*/ 0 h 85"/>
                  <a:gd name="T2" fmla="*/ 461 w 479"/>
                  <a:gd name="T3" fmla="*/ 76 h 85"/>
                  <a:gd name="T4" fmla="*/ 469 w 479"/>
                  <a:gd name="T5" fmla="*/ 80 h 85"/>
                  <a:gd name="T6" fmla="*/ 479 w 479"/>
                  <a:gd name="T7" fmla="*/ 85 h 85"/>
                  <a:gd name="T8" fmla="*/ 0 w 479"/>
                  <a:gd name="T9" fmla="*/ 0 h 85"/>
                  <a:gd name="T10" fmla="*/ 13 w 479"/>
                  <a:gd name="T11" fmla="*/ 0 h 85"/>
                  <a:gd name="T12" fmla="*/ 25 w 479"/>
                  <a:gd name="T13" fmla="*/ 0 h 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9" h="85">
                    <a:moveTo>
                      <a:pt x="25" y="0"/>
                    </a:moveTo>
                    <a:lnTo>
                      <a:pt x="461" y="76"/>
                    </a:lnTo>
                    <a:lnTo>
                      <a:pt x="469" y="80"/>
                    </a:lnTo>
                    <a:lnTo>
                      <a:pt x="479" y="85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2" name="Freeform 193">
                <a:extLst>
                  <a:ext uri="{FF2B5EF4-FFF2-40B4-BE49-F238E27FC236}">
                    <a16:creationId xmlns:a16="http://schemas.microsoft.com/office/drawing/2014/main" id="{865F0189-4D18-41B1-B068-C3A2D05C2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3" y="1682"/>
                <a:ext cx="500" cy="88"/>
              </a:xfrm>
              <a:custGeom>
                <a:avLst/>
                <a:gdLst>
                  <a:gd name="T0" fmla="*/ 23 w 500"/>
                  <a:gd name="T1" fmla="*/ 0 h 88"/>
                  <a:gd name="T2" fmla="*/ 481 w 500"/>
                  <a:gd name="T3" fmla="*/ 80 h 88"/>
                  <a:gd name="T4" fmla="*/ 489 w 500"/>
                  <a:gd name="T5" fmla="*/ 83 h 88"/>
                  <a:gd name="T6" fmla="*/ 500 w 500"/>
                  <a:gd name="T7" fmla="*/ 88 h 88"/>
                  <a:gd name="T8" fmla="*/ 0 w 500"/>
                  <a:gd name="T9" fmla="*/ 0 h 88"/>
                  <a:gd name="T10" fmla="*/ 12 w 500"/>
                  <a:gd name="T11" fmla="*/ 0 h 88"/>
                  <a:gd name="T12" fmla="*/ 23 w 500"/>
                  <a:gd name="T13" fmla="*/ 0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0" h="88">
                    <a:moveTo>
                      <a:pt x="23" y="0"/>
                    </a:moveTo>
                    <a:lnTo>
                      <a:pt x="481" y="80"/>
                    </a:lnTo>
                    <a:lnTo>
                      <a:pt x="489" y="83"/>
                    </a:lnTo>
                    <a:lnTo>
                      <a:pt x="500" y="8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3" name="Freeform 194">
                <a:extLst>
                  <a:ext uri="{FF2B5EF4-FFF2-40B4-BE49-F238E27FC236}">
                    <a16:creationId xmlns:a16="http://schemas.microsoft.com/office/drawing/2014/main" id="{C68A9A8E-2111-4E13-95C7-2A1D41494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3" y="1682"/>
                <a:ext cx="518" cy="91"/>
              </a:xfrm>
              <a:custGeom>
                <a:avLst/>
                <a:gdLst>
                  <a:gd name="T0" fmla="*/ 22 w 518"/>
                  <a:gd name="T1" fmla="*/ 0 h 91"/>
                  <a:gd name="T2" fmla="*/ 501 w 518"/>
                  <a:gd name="T3" fmla="*/ 85 h 91"/>
                  <a:gd name="T4" fmla="*/ 510 w 518"/>
                  <a:gd name="T5" fmla="*/ 88 h 91"/>
                  <a:gd name="T6" fmla="*/ 518 w 518"/>
                  <a:gd name="T7" fmla="*/ 91 h 91"/>
                  <a:gd name="T8" fmla="*/ 0 w 518"/>
                  <a:gd name="T9" fmla="*/ 0 h 91"/>
                  <a:gd name="T10" fmla="*/ 11 w 518"/>
                  <a:gd name="T11" fmla="*/ 0 h 91"/>
                  <a:gd name="T12" fmla="*/ 22 w 518"/>
                  <a:gd name="T13" fmla="*/ 0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8" h="91">
                    <a:moveTo>
                      <a:pt x="22" y="0"/>
                    </a:moveTo>
                    <a:lnTo>
                      <a:pt x="501" y="85"/>
                    </a:lnTo>
                    <a:lnTo>
                      <a:pt x="510" y="88"/>
                    </a:lnTo>
                    <a:lnTo>
                      <a:pt x="518" y="9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4" name="Freeform 195">
                <a:extLst>
                  <a:ext uri="{FF2B5EF4-FFF2-40B4-BE49-F238E27FC236}">
                    <a16:creationId xmlns:a16="http://schemas.microsoft.com/office/drawing/2014/main" id="{28E1AC59-F6AD-42BE-9F55-A95165E1FA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1" y="1682"/>
                <a:ext cx="537" cy="95"/>
              </a:xfrm>
              <a:custGeom>
                <a:avLst/>
                <a:gdLst>
                  <a:gd name="T0" fmla="*/ 22 w 537"/>
                  <a:gd name="T1" fmla="*/ 0 h 95"/>
                  <a:gd name="T2" fmla="*/ 522 w 537"/>
                  <a:gd name="T3" fmla="*/ 88 h 95"/>
                  <a:gd name="T4" fmla="*/ 528 w 537"/>
                  <a:gd name="T5" fmla="*/ 91 h 95"/>
                  <a:gd name="T6" fmla="*/ 537 w 537"/>
                  <a:gd name="T7" fmla="*/ 95 h 95"/>
                  <a:gd name="T8" fmla="*/ 0 w 537"/>
                  <a:gd name="T9" fmla="*/ 0 h 95"/>
                  <a:gd name="T10" fmla="*/ 12 w 537"/>
                  <a:gd name="T11" fmla="*/ 0 h 95"/>
                  <a:gd name="T12" fmla="*/ 22 w 537"/>
                  <a:gd name="T13" fmla="*/ 0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7" h="95">
                    <a:moveTo>
                      <a:pt x="22" y="0"/>
                    </a:moveTo>
                    <a:lnTo>
                      <a:pt x="522" y="88"/>
                    </a:lnTo>
                    <a:lnTo>
                      <a:pt x="528" y="91"/>
                    </a:lnTo>
                    <a:lnTo>
                      <a:pt x="537" y="9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5" name="Freeform 196">
                <a:extLst>
                  <a:ext uri="{FF2B5EF4-FFF2-40B4-BE49-F238E27FC236}">
                    <a16:creationId xmlns:a16="http://schemas.microsoft.com/office/drawing/2014/main" id="{A8EA7F39-D53F-49ED-9024-E0AA98C285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1" y="1682"/>
                <a:ext cx="555" cy="98"/>
              </a:xfrm>
              <a:custGeom>
                <a:avLst/>
                <a:gdLst>
                  <a:gd name="T0" fmla="*/ 22 w 555"/>
                  <a:gd name="T1" fmla="*/ 0 h 98"/>
                  <a:gd name="T2" fmla="*/ 540 w 555"/>
                  <a:gd name="T3" fmla="*/ 91 h 98"/>
                  <a:gd name="T4" fmla="*/ 547 w 555"/>
                  <a:gd name="T5" fmla="*/ 95 h 98"/>
                  <a:gd name="T6" fmla="*/ 555 w 555"/>
                  <a:gd name="T7" fmla="*/ 98 h 98"/>
                  <a:gd name="T8" fmla="*/ 0 w 555"/>
                  <a:gd name="T9" fmla="*/ 0 h 98"/>
                  <a:gd name="T10" fmla="*/ 12 w 555"/>
                  <a:gd name="T11" fmla="*/ 0 h 98"/>
                  <a:gd name="T12" fmla="*/ 22 w 555"/>
                  <a:gd name="T13" fmla="*/ 0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5" h="98">
                    <a:moveTo>
                      <a:pt x="22" y="0"/>
                    </a:moveTo>
                    <a:lnTo>
                      <a:pt x="540" y="91"/>
                    </a:lnTo>
                    <a:lnTo>
                      <a:pt x="547" y="95"/>
                    </a:lnTo>
                    <a:lnTo>
                      <a:pt x="555" y="9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6" name="Freeform 197">
                <a:extLst>
                  <a:ext uri="{FF2B5EF4-FFF2-40B4-BE49-F238E27FC236}">
                    <a16:creationId xmlns:a16="http://schemas.microsoft.com/office/drawing/2014/main" id="{32CE57A7-089C-4C16-8505-2B459B284C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1" y="1682"/>
                <a:ext cx="572" cy="102"/>
              </a:xfrm>
              <a:custGeom>
                <a:avLst/>
                <a:gdLst>
                  <a:gd name="T0" fmla="*/ 20 w 572"/>
                  <a:gd name="T1" fmla="*/ 0 h 102"/>
                  <a:gd name="T2" fmla="*/ 557 w 572"/>
                  <a:gd name="T3" fmla="*/ 95 h 102"/>
                  <a:gd name="T4" fmla="*/ 565 w 572"/>
                  <a:gd name="T5" fmla="*/ 98 h 102"/>
                  <a:gd name="T6" fmla="*/ 572 w 572"/>
                  <a:gd name="T7" fmla="*/ 102 h 102"/>
                  <a:gd name="T8" fmla="*/ 0 w 572"/>
                  <a:gd name="T9" fmla="*/ 0 h 102"/>
                  <a:gd name="T10" fmla="*/ 10 w 572"/>
                  <a:gd name="T11" fmla="*/ 0 h 102"/>
                  <a:gd name="T12" fmla="*/ 20 w 572"/>
                  <a:gd name="T13" fmla="*/ 0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2" h="102">
                    <a:moveTo>
                      <a:pt x="20" y="0"/>
                    </a:moveTo>
                    <a:lnTo>
                      <a:pt x="557" y="95"/>
                    </a:lnTo>
                    <a:lnTo>
                      <a:pt x="565" y="98"/>
                    </a:lnTo>
                    <a:lnTo>
                      <a:pt x="572" y="102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7" name="Freeform 198">
                <a:extLst>
                  <a:ext uri="{FF2B5EF4-FFF2-40B4-BE49-F238E27FC236}">
                    <a16:creationId xmlns:a16="http://schemas.microsoft.com/office/drawing/2014/main" id="{B00D11CF-50FE-455C-9EAA-78DC6A93E2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0" y="1682"/>
                <a:ext cx="590" cy="105"/>
              </a:xfrm>
              <a:custGeom>
                <a:avLst/>
                <a:gdLst>
                  <a:gd name="T0" fmla="*/ 21 w 590"/>
                  <a:gd name="T1" fmla="*/ 0 h 105"/>
                  <a:gd name="T2" fmla="*/ 576 w 590"/>
                  <a:gd name="T3" fmla="*/ 98 h 105"/>
                  <a:gd name="T4" fmla="*/ 583 w 590"/>
                  <a:gd name="T5" fmla="*/ 102 h 105"/>
                  <a:gd name="T6" fmla="*/ 590 w 590"/>
                  <a:gd name="T7" fmla="*/ 105 h 105"/>
                  <a:gd name="T8" fmla="*/ 0 w 590"/>
                  <a:gd name="T9" fmla="*/ 2 h 105"/>
                  <a:gd name="T10" fmla="*/ 11 w 590"/>
                  <a:gd name="T11" fmla="*/ 0 h 105"/>
                  <a:gd name="T12" fmla="*/ 21 w 590"/>
                  <a:gd name="T13" fmla="*/ 0 h 1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0" h="105">
                    <a:moveTo>
                      <a:pt x="21" y="0"/>
                    </a:moveTo>
                    <a:lnTo>
                      <a:pt x="576" y="98"/>
                    </a:lnTo>
                    <a:lnTo>
                      <a:pt x="583" y="102"/>
                    </a:lnTo>
                    <a:lnTo>
                      <a:pt x="590" y="105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8" name="Freeform 199">
                <a:extLst>
                  <a:ext uri="{FF2B5EF4-FFF2-40B4-BE49-F238E27FC236}">
                    <a16:creationId xmlns:a16="http://schemas.microsoft.com/office/drawing/2014/main" id="{1FB34D47-2D8A-43CB-89CE-6205DF4C91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4" y="1682"/>
                <a:ext cx="602" cy="108"/>
              </a:xfrm>
              <a:custGeom>
                <a:avLst/>
                <a:gdLst>
                  <a:gd name="T0" fmla="*/ 17 w 602"/>
                  <a:gd name="T1" fmla="*/ 0 h 108"/>
                  <a:gd name="T2" fmla="*/ 589 w 602"/>
                  <a:gd name="T3" fmla="*/ 102 h 108"/>
                  <a:gd name="T4" fmla="*/ 596 w 602"/>
                  <a:gd name="T5" fmla="*/ 105 h 108"/>
                  <a:gd name="T6" fmla="*/ 602 w 602"/>
                  <a:gd name="T7" fmla="*/ 108 h 108"/>
                  <a:gd name="T8" fmla="*/ 0 w 602"/>
                  <a:gd name="T9" fmla="*/ 2 h 108"/>
                  <a:gd name="T10" fmla="*/ 5 w 602"/>
                  <a:gd name="T11" fmla="*/ 2 h 108"/>
                  <a:gd name="T12" fmla="*/ 6 w 602"/>
                  <a:gd name="T13" fmla="*/ 2 h 108"/>
                  <a:gd name="T14" fmla="*/ 11 w 602"/>
                  <a:gd name="T15" fmla="*/ 2 h 108"/>
                  <a:gd name="T16" fmla="*/ 17 w 602"/>
                  <a:gd name="T17" fmla="*/ 0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02" h="108">
                    <a:moveTo>
                      <a:pt x="17" y="0"/>
                    </a:moveTo>
                    <a:lnTo>
                      <a:pt x="589" y="102"/>
                    </a:lnTo>
                    <a:lnTo>
                      <a:pt x="596" y="105"/>
                    </a:lnTo>
                    <a:lnTo>
                      <a:pt x="602" y="108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11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799" name="Freeform 200">
                <a:extLst>
                  <a:ext uri="{FF2B5EF4-FFF2-40B4-BE49-F238E27FC236}">
                    <a16:creationId xmlns:a16="http://schemas.microsoft.com/office/drawing/2014/main" id="{68E3E8C4-67E4-4BCE-85EE-F59C8EA954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5" y="1684"/>
                <a:ext cx="618" cy="110"/>
              </a:xfrm>
              <a:custGeom>
                <a:avLst/>
                <a:gdLst>
                  <a:gd name="T0" fmla="*/ 15 w 618"/>
                  <a:gd name="T1" fmla="*/ 0 h 110"/>
                  <a:gd name="T2" fmla="*/ 605 w 618"/>
                  <a:gd name="T3" fmla="*/ 103 h 110"/>
                  <a:gd name="T4" fmla="*/ 611 w 618"/>
                  <a:gd name="T5" fmla="*/ 106 h 110"/>
                  <a:gd name="T6" fmla="*/ 618 w 618"/>
                  <a:gd name="T7" fmla="*/ 110 h 110"/>
                  <a:gd name="T8" fmla="*/ 0 w 618"/>
                  <a:gd name="T9" fmla="*/ 2 h 110"/>
                  <a:gd name="T10" fmla="*/ 10 w 618"/>
                  <a:gd name="T11" fmla="*/ 0 h 110"/>
                  <a:gd name="T12" fmla="*/ 15 w 618"/>
                  <a:gd name="T13" fmla="*/ 0 h 110"/>
                  <a:gd name="T14" fmla="*/ 15 w 618"/>
                  <a:gd name="T15" fmla="*/ 0 h 110"/>
                  <a:gd name="T16" fmla="*/ 15 w 618"/>
                  <a:gd name="T17" fmla="*/ 0 h 1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18" h="110">
                    <a:moveTo>
                      <a:pt x="15" y="0"/>
                    </a:moveTo>
                    <a:lnTo>
                      <a:pt x="605" y="103"/>
                    </a:lnTo>
                    <a:lnTo>
                      <a:pt x="611" y="106"/>
                    </a:lnTo>
                    <a:lnTo>
                      <a:pt x="618" y="110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0" name="Freeform 201">
                <a:extLst>
                  <a:ext uri="{FF2B5EF4-FFF2-40B4-BE49-F238E27FC236}">
                    <a16:creationId xmlns:a16="http://schemas.microsoft.com/office/drawing/2014/main" id="{7E992845-8A85-47E2-9D3A-35059F8B74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3" y="1684"/>
                <a:ext cx="637" cy="113"/>
              </a:xfrm>
              <a:custGeom>
                <a:avLst/>
                <a:gdLst>
                  <a:gd name="T0" fmla="*/ 21 w 637"/>
                  <a:gd name="T1" fmla="*/ 0 h 113"/>
                  <a:gd name="T2" fmla="*/ 623 w 637"/>
                  <a:gd name="T3" fmla="*/ 106 h 113"/>
                  <a:gd name="T4" fmla="*/ 630 w 637"/>
                  <a:gd name="T5" fmla="*/ 110 h 113"/>
                  <a:gd name="T6" fmla="*/ 637 w 637"/>
                  <a:gd name="T7" fmla="*/ 113 h 113"/>
                  <a:gd name="T8" fmla="*/ 0 w 637"/>
                  <a:gd name="T9" fmla="*/ 2 h 113"/>
                  <a:gd name="T10" fmla="*/ 14 w 637"/>
                  <a:gd name="T11" fmla="*/ 2 h 113"/>
                  <a:gd name="T12" fmla="*/ 21 w 637"/>
                  <a:gd name="T13" fmla="*/ 0 h 1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7" h="113">
                    <a:moveTo>
                      <a:pt x="21" y="0"/>
                    </a:moveTo>
                    <a:lnTo>
                      <a:pt x="623" y="106"/>
                    </a:lnTo>
                    <a:lnTo>
                      <a:pt x="630" y="110"/>
                    </a:lnTo>
                    <a:lnTo>
                      <a:pt x="637" y="113"/>
                    </a:lnTo>
                    <a:lnTo>
                      <a:pt x="0" y="2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1" name="Freeform 202">
                <a:extLst>
                  <a:ext uri="{FF2B5EF4-FFF2-40B4-BE49-F238E27FC236}">
                    <a16:creationId xmlns:a16="http://schemas.microsoft.com/office/drawing/2014/main" id="{48B722A5-F012-490B-81C4-36AB6869AA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" y="1686"/>
                <a:ext cx="654" cy="115"/>
              </a:xfrm>
              <a:custGeom>
                <a:avLst/>
                <a:gdLst>
                  <a:gd name="T0" fmla="*/ 22 w 654"/>
                  <a:gd name="T1" fmla="*/ 0 h 115"/>
                  <a:gd name="T2" fmla="*/ 640 w 654"/>
                  <a:gd name="T3" fmla="*/ 108 h 115"/>
                  <a:gd name="T4" fmla="*/ 647 w 654"/>
                  <a:gd name="T5" fmla="*/ 111 h 115"/>
                  <a:gd name="T6" fmla="*/ 654 w 654"/>
                  <a:gd name="T7" fmla="*/ 115 h 115"/>
                  <a:gd name="T8" fmla="*/ 0 w 654"/>
                  <a:gd name="T9" fmla="*/ 0 h 115"/>
                  <a:gd name="T10" fmla="*/ 12 w 654"/>
                  <a:gd name="T11" fmla="*/ 0 h 115"/>
                  <a:gd name="T12" fmla="*/ 22 w 654"/>
                  <a:gd name="T13" fmla="*/ 0 h 1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4" h="115">
                    <a:moveTo>
                      <a:pt x="22" y="0"/>
                    </a:moveTo>
                    <a:lnTo>
                      <a:pt x="640" y="108"/>
                    </a:lnTo>
                    <a:lnTo>
                      <a:pt x="647" y="111"/>
                    </a:lnTo>
                    <a:lnTo>
                      <a:pt x="654" y="11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2" name="Freeform 203">
                <a:extLst>
                  <a:ext uri="{FF2B5EF4-FFF2-40B4-BE49-F238E27FC236}">
                    <a16:creationId xmlns:a16="http://schemas.microsoft.com/office/drawing/2014/main" id="{7264E7EE-2DEE-4D8D-B6C0-7489AE2C33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1" y="1686"/>
                <a:ext cx="672" cy="118"/>
              </a:xfrm>
              <a:custGeom>
                <a:avLst/>
                <a:gdLst>
                  <a:gd name="T0" fmla="*/ 22 w 672"/>
                  <a:gd name="T1" fmla="*/ 0 h 118"/>
                  <a:gd name="T2" fmla="*/ 659 w 672"/>
                  <a:gd name="T3" fmla="*/ 111 h 118"/>
                  <a:gd name="T4" fmla="*/ 666 w 672"/>
                  <a:gd name="T5" fmla="*/ 115 h 118"/>
                  <a:gd name="T6" fmla="*/ 672 w 672"/>
                  <a:gd name="T7" fmla="*/ 118 h 118"/>
                  <a:gd name="T8" fmla="*/ 0 w 672"/>
                  <a:gd name="T9" fmla="*/ 0 h 118"/>
                  <a:gd name="T10" fmla="*/ 12 w 672"/>
                  <a:gd name="T11" fmla="*/ 0 h 118"/>
                  <a:gd name="T12" fmla="*/ 22 w 672"/>
                  <a:gd name="T13" fmla="*/ 0 h 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2" h="118">
                    <a:moveTo>
                      <a:pt x="22" y="0"/>
                    </a:moveTo>
                    <a:lnTo>
                      <a:pt x="659" y="111"/>
                    </a:lnTo>
                    <a:lnTo>
                      <a:pt x="666" y="115"/>
                    </a:lnTo>
                    <a:lnTo>
                      <a:pt x="672" y="11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5D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3" name="Freeform 204">
                <a:extLst>
                  <a:ext uri="{FF2B5EF4-FFF2-40B4-BE49-F238E27FC236}">
                    <a16:creationId xmlns:a16="http://schemas.microsoft.com/office/drawing/2014/main" id="{C2B55A3C-87D5-4898-BFCE-F052C9E087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" y="1686"/>
                <a:ext cx="691" cy="121"/>
              </a:xfrm>
              <a:custGeom>
                <a:avLst/>
                <a:gdLst>
                  <a:gd name="T0" fmla="*/ 25 w 691"/>
                  <a:gd name="T1" fmla="*/ 0 h 121"/>
                  <a:gd name="T2" fmla="*/ 679 w 691"/>
                  <a:gd name="T3" fmla="*/ 115 h 121"/>
                  <a:gd name="T4" fmla="*/ 684 w 691"/>
                  <a:gd name="T5" fmla="*/ 118 h 121"/>
                  <a:gd name="T6" fmla="*/ 691 w 691"/>
                  <a:gd name="T7" fmla="*/ 121 h 121"/>
                  <a:gd name="T8" fmla="*/ 0 w 691"/>
                  <a:gd name="T9" fmla="*/ 0 h 121"/>
                  <a:gd name="T10" fmla="*/ 13 w 691"/>
                  <a:gd name="T11" fmla="*/ 0 h 121"/>
                  <a:gd name="T12" fmla="*/ 25 w 691"/>
                  <a:gd name="T13" fmla="*/ 0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1" h="121">
                    <a:moveTo>
                      <a:pt x="25" y="0"/>
                    </a:moveTo>
                    <a:lnTo>
                      <a:pt x="679" y="115"/>
                    </a:lnTo>
                    <a:lnTo>
                      <a:pt x="684" y="118"/>
                    </a:lnTo>
                    <a:lnTo>
                      <a:pt x="691" y="121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4" name="Freeform 205">
                <a:extLst>
                  <a:ext uri="{FF2B5EF4-FFF2-40B4-BE49-F238E27FC236}">
                    <a16:creationId xmlns:a16="http://schemas.microsoft.com/office/drawing/2014/main" id="{56C561AA-D713-44BF-8326-49854FD216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6" y="1686"/>
                <a:ext cx="708" cy="125"/>
              </a:xfrm>
              <a:custGeom>
                <a:avLst/>
                <a:gdLst>
                  <a:gd name="T0" fmla="*/ 25 w 708"/>
                  <a:gd name="T1" fmla="*/ 0 h 125"/>
                  <a:gd name="T2" fmla="*/ 697 w 708"/>
                  <a:gd name="T3" fmla="*/ 118 h 125"/>
                  <a:gd name="T4" fmla="*/ 703 w 708"/>
                  <a:gd name="T5" fmla="*/ 121 h 125"/>
                  <a:gd name="T6" fmla="*/ 708 w 708"/>
                  <a:gd name="T7" fmla="*/ 125 h 125"/>
                  <a:gd name="T8" fmla="*/ 0 w 708"/>
                  <a:gd name="T9" fmla="*/ 0 h 125"/>
                  <a:gd name="T10" fmla="*/ 14 w 708"/>
                  <a:gd name="T11" fmla="*/ 0 h 125"/>
                  <a:gd name="T12" fmla="*/ 25 w 708"/>
                  <a:gd name="T13" fmla="*/ 0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8" h="125">
                    <a:moveTo>
                      <a:pt x="25" y="0"/>
                    </a:moveTo>
                    <a:lnTo>
                      <a:pt x="697" y="118"/>
                    </a:lnTo>
                    <a:lnTo>
                      <a:pt x="703" y="121"/>
                    </a:lnTo>
                    <a:lnTo>
                      <a:pt x="708" y="12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5" name="Freeform 206">
                <a:extLst>
                  <a:ext uri="{FF2B5EF4-FFF2-40B4-BE49-F238E27FC236}">
                    <a16:creationId xmlns:a16="http://schemas.microsoft.com/office/drawing/2014/main" id="{010118E8-8BB1-40C6-A14A-F440EF756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" y="1686"/>
                <a:ext cx="727" cy="128"/>
              </a:xfrm>
              <a:custGeom>
                <a:avLst/>
                <a:gdLst>
                  <a:gd name="T0" fmla="*/ 25 w 727"/>
                  <a:gd name="T1" fmla="*/ 0 h 128"/>
                  <a:gd name="T2" fmla="*/ 716 w 727"/>
                  <a:gd name="T3" fmla="*/ 121 h 128"/>
                  <a:gd name="T4" fmla="*/ 721 w 727"/>
                  <a:gd name="T5" fmla="*/ 125 h 128"/>
                  <a:gd name="T6" fmla="*/ 727 w 727"/>
                  <a:gd name="T7" fmla="*/ 128 h 128"/>
                  <a:gd name="T8" fmla="*/ 0 w 727"/>
                  <a:gd name="T9" fmla="*/ 0 h 128"/>
                  <a:gd name="T10" fmla="*/ 13 w 727"/>
                  <a:gd name="T11" fmla="*/ 0 h 128"/>
                  <a:gd name="T12" fmla="*/ 25 w 727"/>
                  <a:gd name="T13" fmla="*/ 0 h 1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7" h="128">
                    <a:moveTo>
                      <a:pt x="25" y="0"/>
                    </a:moveTo>
                    <a:lnTo>
                      <a:pt x="716" y="121"/>
                    </a:lnTo>
                    <a:lnTo>
                      <a:pt x="721" y="125"/>
                    </a:lnTo>
                    <a:lnTo>
                      <a:pt x="727" y="12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6" name="Freeform 207">
                <a:extLst>
                  <a:ext uri="{FF2B5EF4-FFF2-40B4-BE49-F238E27FC236}">
                    <a16:creationId xmlns:a16="http://schemas.microsoft.com/office/drawing/2014/main" id="{6ACCC820-65CF-4C47-861A-2931E6EE35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1686"/>
                <a:ext cx="744" cy="131"/>
              </a:xfrm>
              <a:custGeom>
                <a:avLst/>
                <a:gdLst>
                  <a:gd name="T0" fmla="*/ 25 w 744"/>
                  <a:gd name="T1" fmla="*/ 0 h 131"/>
                  <a:gd name="T2" fmla="*/ 733 w 744"/>
                  <a:gd name="T3" fmla="*/ 125 h 131"/>
                  <a:gd name="T4" fmla="*/ 739 w 744"/>
                  <a:gd name="T5" fmla="*/ 128 h 131"/>
                  <a:gd name="T6" fmla="*/ 744 w 744"/>
                  <a:gd name="T7" fmla="*/ 131 h 131"/>
                  <a:gd name="T8" fmla="*/ 0 w 744"/>
                  <a:gd name="T9" fmla="*/ 0 h 131"/>
                  <a:gd name="T10" fmla="*/ 12 w 744"/>
                  <a:gd name="T11" fmla="*/ 0 h 131"/>
                  <a:gd name="T12" fmla="*/ 25 w 744"/>
                  <a:gd name="T13" fmla="*/ 0 h 1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44" h="131">
                    <a:moveTo>
                      <a:pt x="25" y="0"/>
                    </a:moveTo>
                    <a:lnTo>
                      <a:pt x="733" y="125"/>
                    </a:lnTo>
                    <a:lnTo>
                      <a:pt x="739" y="128"/>
                    </a:lnTo>
                    <a:lnTo>
                      <a:pt x="744" y="131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7" name="Freeform 208">
                <a:extLst>
                  <a:ext uri="{FF2B5EF4-FFF2-40B4-BE49-F238E27FC236}">
                    <a16:creationId xmlns:a16="http://schemas.microsoft.com/office/drawing/2014/main" id="{DCAB71E1-91A4-4572-934A-393B67A4DC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1686"/>
                <a:ext cx="763" cy="135"/>
              </a:xfrm>
              <a:custGeom>
                <a:avLst/>
                <a:gdLst>
                  <a:gd name="T0" fmla="*/ 26 w 763"/>
                  <a:gd name="T1" fmla="*/ 0 h 135"/>
                  <a:gd name="T2" fmla="*/ 753 w 763"/>
                  <a:gd name="T3" fmla="*/ 128 h 135"/>
                  <a:gd name="T4" fmla="*/ 758 w 763"/>
                  <a:gd name="T5" fmla="*/ 131 h 135"/>
                  <a:gd name="T6" fmla="*/ 763 w 763"/>
                  <a:gd name="T7" fmla="*/ 135 h 135"/>
                  <a:gd name="T8" fmla="*/ 0 w 763"/>
                  <a:gd name="T9" fmla="*/ 0 h 135"/>
                  <a:gd name="T10" fmla="*/ 14 w 763"/>
                  <a:gd name="T11" fmla="*/ 0 h 135"/>
                  <a:gd name="T12" fmla="*/ 26 w 763"/>
                  <a:gd name="T13" fmla="*/ 0 h 1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63" h="135">
                    <a:moveTo>
                      <a:pt x="26" y="0"/>
                    </a:moveTo>
                    <a:lnTo>
                      <a:pt x="753" y="128"/>
                    </a:lnTo>
                    <a:lnTo>
                      <a:pt x="758" y="131"/>
                    </a:lnTo>
                    <a:lnTo>
                      <a:pt x="763" y="13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8" name="Freeform 209">
                <a:extLst>
                  <a:ext uri="{FF2B5EF4-FFF2-40B4-BE49-F238E27FC236}">
                    <a16:creationId xmlns:a16="http://schemas.microsoft.com/office/drawing/2014/main" id="{0EAF304A-5B26-45AE-8BBE-41B28DB50F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" y="1686"/>
                <a:ext cx="782" cy="138"/>
              </a:xfrm>
              <a:custGeom>
                <a:avLst/>
                <a:gdLst>
                  <a:gd name="T0" fmla="*/ 27 w 782"/>
                  <a:gd name="T1" fmla="*/ 0 h 138"/>
                  <a:gd name="T2" fmla="*/ 771 w 782"/>
                  <a:gd name="T3" fmla="*/ 131 h 138"/>
                  <a:gd name="T4" fmla="*/ 776 w 782"/>
                  <a:gd name="T5" fmla="*/ 135 h 138"/>
                  <a:gd name="T6" fmla="*/ 782 w 782"/>
                  <a:gd name="T7" fmla="*/ 138 h 138"/>
                  <a:gd name="T8" fmla="*/ 0 w 782"/>
                  <a:gd name="T9" fmla="*/ 0 h 138"/>
                  <a:gd name="T10" fmla="*/ 13 w 782"/>
                  <a:gd name="T11" fmla="*/ 0 h 138"/>
                  <a:gd name="T12" fmla="*/ 27 w 782"/>
                  <a:gd name="T13" fmla="*/ 0 h 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2" h="138">
                    <a:moveTo>
                      <a:pt x="27" y="0"/>
                    </a:moveTo>
                    <a:lnTo>
                      <a:pt x="771" y="131"/>
                    </a:lnTo>
                    <a:lnTo>
                      <a:pt x="776" y="135"/>
                    </a:lnTo>
                    <a:lnTo>
                      <a:pt x="782" y="13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09" name="Freeform 210">
                <a:extLst>
                  <a:ext uri="{FF2B5EF4-FFF2-40B4-BE49-F238E27FC236}">
                    <a16:creationId xmlns:a16="http://schemas.microsoft.com/office/drawing/2014/main" id="{3C58344B-AAE7-4276-9E38-44BD9A5161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0" y="1686"/>
                <a:ext cx="801" cy="140"/>
              </a:xfrm>
              <a:custGeom>
                <a:avLst/>
                <a:gdLst>
                  <a:gd name="T0" fmla="*/ 27 w 801"/>
                  <a:gd name="T1" fmla="*/ 0 h 140"/>
                  <a:gd name="T2" fmla="*/ 790 w 801"/>
                  <a:gd name="T3" fmla="*/ 135 h 140"/>
                  <a:gd name="T4" fmla="*/ 796 w 801"/>
                  <a:gd name="T5" fmla="*/ 138 h 140"/>
                  <a:gd name="T6" fmla="*/ 801 w 801"/>
                  <a:gd name="T7" fmla="*/ 140 h 140"/>
                  <a:gd name="T8" fmla="*/ 0 w 801"/>
                  <a:gd name="T9" fmla="*/ 0 h 140"/>
                  <a:gd name="T10" fmla="*/ 14 w 801"/>
                  <a:gd name="T11" fmla="*/ 0 h 140"/>
                  <a:gd name="T12" fmla="*/ 27 w 801"/>
                  <a:gd name="T13" fmla="*/ 0 h 1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1" h="140">
                    <a:moveTo>
                      <a:pt x="27" y="0"/>
                    </a:moveTo>
                    <a:lnTo>
                      <a:pt x="790" y="135"/>
                    </a:lnTo>
                    <a:lnTo>
                      <a:pt x="796" y="138"/>
                    </a:lnTo>
                    <a:lnTo>
                      <a:pt x="801" y="14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810" name="Freeform 211">
                <a:extLst>
                  <a:ext uri="{FF2B5EF4-FFF2-40B4-BE49-F238E27FC236}">
                    <a16:creationId xmlns:a16="http://schemas.microsoft.com/office/drawing/2014/main" id="{724681C1-543A-4B92-84D0-A23ED256E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7" y="1686"/>
                <a:ext cx="820" cy="143"/>
              </a:xfrm>
              <a:custGeom>
                <a:avLst/>
                <a:gdLst>
                  <a:gd name="T0" fmla="*/ 27 w 820"/>
                  <a:gd name="T1" fmla="*/ 0 h 143"/>
                  <a:gd name="T2" fmla="*/ 809 w 820"/>
                  <a:gd name="T3" fmla="*/ 138 h 143"/>
                  <a:gd name="T4" fmla="*/ 815 w 820"/>
                  <a:gd name="T5" fmla="*/ 140 h 143"/>
                  <a:gd name="T6" fmla="*/ 820 w 820"/>
                  <a:gd name="T7" fmla="*/ 143 h 143"/>
                  <a:gd name="T8" fmla="*/ 0 w 820"/>
                  <a:gd name="T9" fmla="*/ 0 h 143"/>
                  <a:gd name="T10" fmla="*/ 13 w 820"/>
                  <a:gd name="T11" fmla="*/ 0 h 143"/>
                  <a:gd name="T12" fmla="*/ 27 w 820"/>
                  <a:gd name="T13" fmla="*/ 0 h 1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0" h="143">
                    <a:moveTo>
                      <a:pt x="27" y="0"/>
                    </a:moveTo>
                    <a:lnTo>
                      <a:pt x="809" y="138"/>
                    </a:lnTo>
                    <a:lnTo>
                      <a:pt x="815" y="140"/>
                    </a:lnTo>
                    <a:lnTo>
                      <a:pt x="820" y="14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52" name="Freeform 212">
              <a:extLst>
                <a:ext uri="{FF2B5EF4-FFF2-40B4-BE49-F238E27FC236}">
                  <a16:creationId xmlns:a16="http://schemas.microsoft.com/office/drawing/2014/main" id="{55F1BD00-27CE-4E5A-8E20-5B64CA108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686"/>
              <a:ext cx="838" cy="147"/>
            </a:xfrm>
            <a:custGeom>
              <a:avLst/>
              <a:gdLst>
                <a:gd name="T0" fmla="*/ 27 w 838"/>
                <a:gd name="T1" fmla="*/ 0 h 147"/>
                <a:gd name="T2" fmla="*/ 828 w 838"/>
                <a:gd name="T3" fmla="*/ 140 h 147"/>
                <a:gd name="T4" fmla="*/ 833 w 838"/>
                <a:gd name="T5" fmla="*/ 143 h 147"/>
                <a:gd name="T6" fmla="*/ 838 w 838"/>
                <a:gd name="T7" fmla="*/ 147 h 147"/>
                <a:gd name="T8" fmla="*/ 0 w 838"/>
                <a:gd name="T9" fmla="*/ 0 h 147"/>
                <a:gd name="T10" fmla="*/ 14 w 838"/>
                <a:gd name="T11" fmla="*/ 0 h 147"/>
                <a:gd name="T12" fmla="*/ 27 w 838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8" h="147">
                  <a:moveTo>
                    <a:pt x="27" y="0"/>
                  </a:moveTo>
                  <a:lnTo>
                    <a:pt x="828" y="140"/>
                  </a:lnTo>
                  <a:lnTo>
                    <a:pt x="833" y="143"/>
                  </a:lnTo>
                  <a:lnTo>
                    <a:pt x="838" y="14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3" name="Freeform 213">
              <a:extLst>
                <a:ext uri="{FF2B5EF4-FFF2-40B4-BE49-F238E27FC236}">
                  <a16:creationId xmlns:a16="http://schemas.microsoft.com/office/drawing/2014/main" id="{CAF45F20-3BDA-4DE2-BDFF-CACA09DB9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1684"/>
              <a:ext cx="856" cy="152"/>
            </a:xfrm>
            <a:custGeom>
              <a:avLst/>
              <a:gdLst>
                <a:gd name="T0" fmla="*/ 27 w 856"/>
                <a:gd name="T1" fmla="*/ 2 h 152"/>
                <a:gd name="T2" fmla="*/ 847 w 856"/>
                <a:gd name="T3" fmla="*/ 145 h 152"/>
                <a:gd name="T4" fmla="*/ 851 w 856"/>
                <a:gd name="T5" fmla="*/ 149 h 152"/>
                <a:gd name="T6" fmla="*/ 856 w 856"/>
                <a:gd name="T7" fmla="*/ 152 h 152"/>
                <a:gd name="T8" fmla="*/ 0 w 856"/>
                <a:gd name="T9" fmla="*/ 0 h 152"/>
                <a:gd name="T10" fmla="*/ 13 w 856"/>
                <a:gd name="T11" fmla="*/ 2 h 152"/>
                <a:gd name="T12" fmla="*/ 27 w 856"/>
                <a:gd name="T13" fmla="*/ 2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6" h="152">
                  <a:moveTo>
                    <a:pt x="27" y="2"/>
                  </a:moveTo>
                  <a:lnTo>
                    <a:pt x="847" y="145"/>
                  </a:lnTo>
                  <a:lnTo>
                    <a:pt x="851" y="149"/>
                  </a:lnTo>
                  <a:lnTo>
                    <a:pt x="856" y="152"/>
                  </a:lnTo>
                  <a:lnTo>
                    <a:pt x="0" y="0"/>
                  </a:lnTo>
                  <a:lnTo>
                    <a:pt x="13" y="2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4" name="Freeform 214">
              <a:extLst>
                <a:ext uri="{FF2B5EF4-FFF2-40B4-BE49-F238E27FC236}">
                  <a16:creationId xmlns:a16="http://schemas.microsoft.com/office/drawing/2014/main" id="{DC822AF5-09F4-4C27-83DA-A56FE4CB3E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1684"/>
              <a:ext cx="875" cy="155"/>
            </a:xfrm>
            <a:custGeom>
              <a:avLst/>
              <a:gdLst>
                <a:gd name="T0" fmla="*/ 27 w 875"/>
                <a:gd name="T1" fmla="*/ 2 h 155"/>
                <a:gd name="T2" fmla="*/ 865 w 875"/>
                <a:gd name="T3" fmla="*/ 149 h 155"/>
                <a:gd name="T4" fmla="*/ 870 w 875"/>
                <a:gd name="T5" fmla="*/ 152 h 155"/>
                <a:gd name="T6" fmla="*/ 875 w 875"/>
                <a:gd name="T7" fmla="*/ 155 h 155"/>
                <a:gd name="T8" fmla="*/ 0 w 875"/>
                <a:gd name="T9" fmla="*/ 0 h 155"/>
                <a:gd name="T10" fmla="*/ 14 w 875"/>
                <a:gd name="T11" fmla="*/ 0 h 155"/>
                <a:gd name="T12" fmla="*/ 27 w 875"/>
                <a:gd name="T13" fmla="*/ 2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5" h="155">
                  <a:moveTo>
                    <a:pt x="27" y="2"/>
                  </a:moveTo>
                  <a:lnTo>
                    <a:pt x="865" y="149"/>
                  </a:lnTo>
                  <a:lnTo>
                    <a:pt x="870" y="152"/>
                  </a:lnTo>
                  <a:lnTo>
                    <a:pt x="875" y="15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5" name="Freeform 215">
              <a:extLst>
                <a:ext uri="{FF2B5EF4-FFF2-40B4-BE49-F238E27FC236}">
                  <a16:creationId xmlns:a16="http://schemas.microsoft.com/office/drawing/2014/main" id="{2E239442-467B-4C1B-B21F-B37BD3D24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1684"/>
              <a:ext cx="893" cy="159"/>
            </a:xfrm>
            <a:custGeom>
              <a:avLst/>
              <a:gdLst>
                <a:gd name="T0" fmla="*/ 27 w 893"/>
                <a:gd name="T1" fmla="*/ 0 h 159"/>
                <a:gd name="T2" fmla="*/ 883 w 893"/>
                <a:gd name="T3" fmla="*/ 152 h 159"/>
                <a:gd name="T4" fmla="*/ 888 w 893"/>
                <a:gd name="T5" fmla="*/ 155 h 159"/>
                <a:gd name="T6" fmla="*/ 893 w 893"/>
                <a:gd name="T7" fmla="*/ 159 h 159"/>
                <a:gd name="T8" fmla="*/ 0 w 893"/>
                <a:gd name="T9" fmla="*/ 0 h 159"/>
                <a:gd name="T10" fmla="*/ 13 w 893"/>
                <a:gd name="T11" fmla="*/ 0 h 159"/>
                <a:gd name="T12" fmla="*/ 27 w 89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3" h="159">
                  <a:moveTo>
                    <a:pt x="27" y="0"/>
                  </a:moveTo>
                  <a:lnTo>
                    <a:pt x="883" y="152"/>
                  </a:lnTo>
                  <a:lnTo>
                    <a:pt x="888" y="155"/>
                  </a:lnTo>
                  <a:lnTo>
                    <a:pt x="893" y="15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6" name="Freeform 216">
              <a:extLst>
                <a:ext uri="{FF2B5EF4-FFF2-40B4-BE49-F238E27FC236}">
                  <a16:creationId xmlns:a16="http://schemas.microsoft.com/office/drawing/2014/main" id="{DF785180-8B0B-4880-91B7-4DA51E08EE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1684"/>
              <a:ext cx="913" cy="160"/>
            </a:xfrm>
            <a:custGeom>
              <a:avLst/>
              <a:gdLst>
                <a:gd name="T0" fmla="*/ 28 w 913"/>
                <a:gd name="T1" fmla="*/ 0 h 160"/>
                <a:gd name="T2" fmla="*/ 903 w 913"/>
                <a:gd name="T3" fmla="*/ 155 h 160"/>
                <a:gd name="T4" fmla="*/ 908 w 913"/>
                <a:gd name="T5" fmla="*/ 159 h 160"/>
                <a:gd name="T6" fmla="*/ 913 w 913"/>
                <a:gd name="T7" fmla="*/ 160 h 160"/>
                <a:gd name="T8" fmla="*/ 0 w 913"/>
                <a:gd name="T9" fmla="*/ 0 h 160"/>
                <a:gd name="T10" fmla="*/ 15 w 913"/>
                <a:gd name="T11" fmla="*/ 0 h 160"/>
                <a:gd name="T12" fmla="*/ 28 w 913"/>
                <a:gd name="T13" fmla="*/ 0 h 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3" h="160">
                  <a:moveTo>
                    <a:pt x="28" y="0"/>
                  </a:moveTo>
                  <a:lnTo>
                    <a:pt x="903" y="155"/>
                  </a:lnTo>
                  <a:lnTo>
                    <a:pt x="908" y="159"/>
                  </a:lnTo>
                  <a:lnTo>
                    <a:pt x="913" y="1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BD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7" name="Freeform 217">
              <a:extLst>
                <a:ext uri="{FF2B5EF4-FFF2-40B4-BE49-F238E27FC236}">
                  <a16:creationId xmlns:a16="http://schemas.microsoft.com/office/drawing/2014/main" id="{8B7BDBAE-BD83-4DA3-BD19-C29328C73A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684"/>
              <a:ext cx="918" cy="164"/>
            </a:xfrm>
            <a:custGeom>
              <a:avLst/>
              <a:gdLst>
                <a:gd name="T0" fmla="*/ 17 w 918"/>
                <a:gd name="T1" fmla="*/ 0 h 164"/>
                <a:gd name="T2" fmla="*/ 910 w 918"/>
                <a:gd name="T3" fmla="*/ 159 h 164"/>
                <a:gd name="T4" fmla="*/ 915 w 918"/>
                <a:gd name="T5" fmla="*/ 160 h 164"/>
                <a:gd name="T6" fmla="*/ 918 w 918"/>
                <a:gd name="T7" fmla="*/ 164 h 164"/>
                <a:gd name="T8" fmla="*/ 0 w 918"/>
                <a:gd name="T9" fmla="*/ 2 h 164"/>
                <a:gd name="T10" fmla="*/ 0 w 918"/>
                <a:gd name="T11" fmla="*/ 2 h 164"/>
                <a:gd name="T12" fmla="*/ 0 w 918"/>
                <a:gd name="T13" fmla="*/ 0 h 164"/>
                <a:gd name="T14" fmla="*/ 8 w 918"/>
                <a:gd name="T15" fmla="*/ 0 h 164"/>
                <a:gd name="T16" fmla="*/ 17 w 918"/>
                <a:gd name="T17" fmla="*/ 0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18" h="164">
                  <a:moveTo>
                    <a:pt x="17" y="0"/>
                  </a:moveTo>
                  <a:lnTo>
                    <a:pt x="910" y="159"/>
                  </a:lnTo>
                  <a:lnTo>
                    <a:pt x="915" y="160"/>
                  </a:lnTo>
                  <a:lnTo>
                    <a:pt x="918" y="164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8" name="Freeform 218">
              <a:extLst>
                <a:ext uri="{FF2B5EF4-FFF2-40B4-BE49-F238E27FC236}">
                  <a16:creationId xmlns:a16="http://schemas.microsoft.com/office/drawing/2014/main" id="{3ADE81FD-E53D-4256-AD2F-FE857B4E6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1684"/>
              <a:ext cx="925" cy="167"/>
            </a:xfrm>
            <a:custGeom>
              <a:avLst/>
              <a:gdLst>
                <a:gd name="T0" fmla="*/ 4 w 925"/>
                <a:gd name="T1" fmla="*/ 0 h 167"/>
                <a:gd name="T2" fmla="*/ 917 w 925"/>
                <a:gd name="T3" fmla="*/ 160 h 167"/>
                <a:gd name="T4" fmla="*/ 920 w 925"/>
                <a:gd name="T5" fmla="*/ 164 h 167"/>
                <a:gd name="T6" fmla="*/ 925 w 925"/>
                <a:gd name="T7" fmla="*/ 167 h 167"/>
                <a:gd name="T8" fmla="*/ 0 w 925"/>
                <a:gd name="T9" fmla="*/ 3 h 167"/>
                <a:gd name="T10" fmla="*/ 0 w 925"/>
                <a:gd name="T11" fmla="*/ 2 h 167"/>
                <a:gd name="T12" fmla="*/ 2 w 925"/>
                <a:gd name="T13" fmla="*/ 0 h 167"/>
                <a:gd name="T14" fmla="*/ 4 w 925"/>
                <a:gd name="T15" fmla="*/ 0 h 167"/>
                <a:gd name="T16" fmla="*/ 4 w 925"/>
                <a:gd name="T17" fmla="*/ 0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25" h="167">
                  <a:moveTo>
                    <a:pt x="4" y="0"/>
                  </a:moveTo>
                  <a:lnTo>
                    <a:pt x="917" y="160"/>
                  </a:lnTo>
                  <a:lnTo>
                    <a:pt x="920" y="164"/>
                  </a:lnTo>
                  <a:lnTo>
                    <a:pt x="925" y="167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9" name="Freeform 219">
              <a:extLst>
                <a:ext uri="{FF2B5EF4-FFF2-40B4-BE49-F238E27FC236}">
                  <a16:creationId xmlns:a16="http://schemas.microsoft.com/office/drawing/2014/main" id="{49D058BB-5B73-409F-A5FA-824C408C9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686"/>
              <a:ext cx="932" cy="169"/>
            </a:xfrm>
            <a:custGeom>
              <a:avLst/>
              <a:gdLst>
                <a:gd name="T0" fmla="*/ 4 w 932"/>
                <a:gd name="T1" fmla="*/ 0 h 169"/>
                <a:gd name="T2" fmla="*/ 922 w 932"/>
                <a:gd name="T3" fmla="*/ 162 h 169"/>
                <a:gd name="T4" fmla="*/ 927 w 932"/>
                <a:gd name="T5" fmla="*/ 165 h 169"/>
                <a:gd name="T6" fmla="*/ 932 w 932"/>
                <a:gd name="T7" fmla="*/ 169 h 169"/>
                <a:gd name="T8" fmla="*/ 0 w 932"/>
                <a:gd name="T9" fmla="*/ 3 h 169"/>
                <a:gd name="T10" fmla="*/ 2 w 932"/>
                <a:gd name="T11" fmla="*/ 1 h 169"/>
                <a:gd name="T12" fmla="*/ 4 w 932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2" h="169">
                  <a:moveTo>
                    <a:pt x="4" y="0"/>
                  </a:moveTo>
                  <a:lnTo>
                    <a:pt x="922" y="162"/>
                  </a:lnTo>
                  <a:lnTo>
                    <a:pt x="927" y="165"/>
                  </a:lnTo>
                  <a:lnTo>
                    <a:pt x="932" y="169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0" name="Freeform 220">
              <a:extLst>
                <a:ext uri="{FF2B5EF4-FFF2-40B4-BE49-F238E27FC236}">
                  <a16:creationId xmlns:a16="http://schemas.microsoft.com/office/drawing/2014/main" id="{E69B9950-4094-4B52-8D16-089FE0D7E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687"/>
              <a:ext cx="936" cy="169"/>
            </a:xfrm>
            <a:custGeom>
              <a:avLst/>
              <a:gdLst>
                <a:gd name="T0" fmla="*/ 2 w 936"/>
                <a:gd name="T1" fmla="*/ 0 h 169"/>
                <a:gd name="T2" fmla="*/ 927 w 936"/>
                <a:gd name="T3" fmla="*/ 164 h 169"/>
                <a:gd name="T4" fmla="*/ 932 w 936"/>
                <a:gd name="T5" fmla="*/ 168 h 169"/>
                <a:gd name="T6" fmla="*/ 936 w 936"/>
                <a:gd name="T7" fmla="*/ 169 h 169"/>
                <a:gd name="T8" fmla="*/ 0 w 936"/>
                <a:gd name="T9" fmla="*/ 5 h 169"/>
                <a:gd name="T10" fmla="*/ 0 w 936"/>
                <a:gd name="T11" fmla="*/ 2 h 169"/>
                <a:gd name="T12" fmla="*/ 2 w 936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6" h="169">
                  <a:moveTo>
                    <a:pt x="2" y="0"/>
                  </a:moveTo>
                  <a:lnTo>
                    <a:pt x="927" y="164"/>
                  </a:lnTo>
                  <a:lnTo>
                    <a:pt x="932" y="168"/>
                  </a:lnTo>
                  <a:lnTo>
                    <a:pt x="936" y="169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1" name="Freeform 221">
              <a:extLst>
                <a:ext uri="{FF2B5EF4-FFF2-40B4-BE49-F238E27FC236}">
                  <a16:creationId xmlns:a16="http://schemas.microsoft.com/office/drawing/2014/main" id="{C1536AC5-CDA6-4D39-A0E9-A0DEC0DE25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89"/>
              <a:ext cx="942" cy="171"/>
            </a:xfrm>
            <a:custGeom>
              <a:avLst/>
              <a:gdLst>
                <a:gd name="T0" fmla="*/ 1 w 942"/>
                <a:gd name="T1" fmla="*/ 0 h 171"/>
                <a:gd name="T2" fmla="*/ 933 w 942"/>
                <a:gd name="T3" fmla="*/ 166 h 171"/>
                <a:gd name="T4" fmla="*/ 937 w 942"/>
                <a:gd name="T5" fmla="*/ 167 h 171"/>
                <a:gd name="T6" fmla="*/ 942 w 942"/>
                <a:gd name="T7" fmla="*/ 171 h 171"/>
                <a:gd name="T8" fmla="*/ 0 w 942"/>
                <a:gd name="T9" fmla="*/ 5 h 171"/>
                <a:gd name="T10" fmla="*/ 1 w 942"/>
                <a:gd name="T11" fmla="*/ 3 h 171"/>
                <a:gd name="T12" fmla="*/ 1 w 942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2" h="171">
                  <a:moveTo>
                    <a:pt x="1" y="0"/>
                  </a:moveTo>
                  <a:lnTo>
                    <a:pt x="933" y="166"/>
                  </a:lnTo>
                  <a:lnTo>
                    <a:pt x="937" y="167"/>
                  </a:lnTo>
                  <a:lnTo>
                    <a:pt x="942" y="171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2" name="Freeform 222">
              <a:extLst>
                <a:ext uri="{FF2B5EF4-FFF2-40B4-BE49-F238E27FC236}">
                  <a16:creationId xmlns:a16="http://schemas.microsoft.com/office/drawing/2014/main" id="{E1BBB76D-20CD-49C9-AB1B-1512062FF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2"/>
              <a:ext cx="945" cy="171"/>
            </a:xfrm>
            <a:custGeom>
              <a:avLst/>
              <a:gdLst>
                <a:gd name="T0" fmla="*/ 1 w 945"/>
                <a:gd name="T1" fmla="*/ 0 h 171"/>
                <a:gd name="T2" fmla="*/ 937 w 945"/>
                <a:gd name="T3" fmla="*/ 164 h 171"/>
                <a:gd name="T4" fmla="*/ 942 w 945"/>
                <a:gd name="T5" fmla="*/ 168 h 171"/>
                <a:gd name="T6" fmla="*/ 945 w 945"/>
                <a:gd name="T7" fmla="*/ 171 h 171"/>
                <a:gd name="T8" fmla="*/ 0 w 945"/>
                <a:gd name="T9" fmla="*/ 4 h 171"/>
                <a:gd name="T10" fmla="*/ 0 w 945"/>
                <a:gd name="T11" fmla="*/ 2 h 171"/>
                <a:gd name="T12" fmla="*/ 1 w 945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5" h="171">
                  <a:moveTo>
                    <a:pt x="1" y="0"/>
                  </a:moveTo>
                  <a:lnTo>
                    <a:pt x="937" y="164"/>
                  </a:lnTo>
                  <a:lnTo>
                    <a:pt x="942" y="168"/>
                  </a:lnTo>
                  <a:lnTo>
                    <a:pt x="945" y="171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3" name="Freeform 223">
              <a:extLst>
                <a:ext uri="{FF2B5EF4-FFF2-40B4-BE49-F238E27FC236}">
                  <a16:creationId xmlns:a16="http://schemas.microsoft.com/office/drawing/2014/main" id="{3F39D250-4189-49EA-BA5D-9C4661401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4"/>
              <a:ext cx="950" cy="172"/>
            </a:xfrm>
            <a:custGeom>
              <a:avLst/>
              <a:gdLst>
                <a:gd name="T0" fmla="*/ 0 w 950"/>
                <a:gd name="T1" fmla="*/ 0 h 172"/>
                <a:gd name="T2" fmla="*/ 942 w 950"/>
                <a:gd name="T3" fmla="*/ 166 h 172"/>
                <a:gd name="T4" fmla="*/ 945 w 950"/>
                <a:gd name="T5" fmla="*/ 169 h 172"/>
                <a:gd name="T6" fmla="*/ 950 w 950"/>
                <a:gd name="T7" fmla="*/ 172 h 172"/>
                <a:gd name="T8" fmla="*/ 0 w 950"/>
                <a:gd name="T9" fmla="*/ 3 h 172"/>
                <a:gd name="T10" fmla="*/ 0 w 950"/>
                <a:gd name="T11" fmla="*/ 2 h 172"/>
                <a:gd name="T12" fmla="*/ 0 w 950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0" h="172">
                  <a:moveTo>
                    <a:pt x="0" y="0"/>
                  </a:moveTo>
                  <a:lnTo>
                    <a:pt x="942" y="166"/>
                  </a:lnTo>
                  <a:lnTo>
                    <a:pt x="945" y="169"/>
                  </a:lnTo>
                  <a:lnTo>
                    <a:pt x="950" y="17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4" name="Freeform 224">
              <a:extLst>
                <a:ext uri="{FF2B5EF4-FFF2-40B4-BE49-F238E27FC236}">
                  <a16:creationId xmlns:a16="http://schemas.microsoft.com/office/drawing/2014/main" id="{B3E323A6-7FB9-41A5-9C94-3DAB1EEF7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6"/>
              <a:ext cx="954" cy="172"/>
            </a:xfrm>
            <a:custGeom>
              <a:avLst/>
              <a:gdLst>
                <a:gd name="T0" fmla="*/ 0 w 954"/>
                <a:gd name="T1" fmla="*/ 0 h 172"/>
                <a:gd name="T2" fmla="*/ 945 w 954"/>
                <a:gd name="T3" fmla="*/ 167 h 172"/>
                <a:gd name="T4" fmla="*/ 950 w 954"/>
                <a:gd name="T5" fmla="*/ 170 h 172"/>
                <a:gd name="T6" fmla="*/ 954 w 954"/>
                <a:gd name="T7" fmla="*/ 172 h 172"/>
                <a:gd name="T8" fmla="*/ 0 w 954"/>
                <a:gd name="T9" fmla="*/ 5 h 172"/>
                <a:gd name="T10" fmla="*/ 0 w 954"/>
                <a:gd name="T11" fmla="*/ 1 h 172"/>
                <a:gd name="T12" fmla="*/ 0 w 954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4" h="172">
                  <a:moveTo>
                    <a:pt x="0" y="0"/>
                  </a:moveTo>
                  <a:lnTo>
                    <a:pt x="945" y="167"/>
                  </a:lnTo>
                  <a:lnTo>
                    <a:pt x="950" y="170"/>
                  </a:lnTo>
                  <a:lnTo>
                    <a:pt x="954" y="172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5" name="Freeform 225">
              <a:extLst>
                <a:ext uri="{FF2B5EF4-FFF2-40B4-BE49-F238E27FC236}">
                  <a16:creationId xmlns:a16="http://schemas.microsoft.com/office/drawing/2014/main" id="{E44D0F2B-F209-479C-B69B-41AD891A53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7"/>
              <a:ext cx="957" cy="174"/>
            </a:xfrm>
            <a:custGeom>
              <a:avLst/>
              <a:gdLst>
                <a:gd name="T0" fmla="*/ 0 w 957"/>
                <a:gd name="T1" fmla="*/ 0 h 174"/>
                <a:gd name="T2" fmla="*/ 950 w 957"/>
                <a:gd name="T3" fmla="*/ 169 h 174"/>
                <a:gd name="T4" fmla="*/ 954 w 957"/>
                <a:gd name="T5" fmla="*/ 171 h 174"/>
                <a:gd name="T6" fmla="*/ 957 w 957"/>
                <a:gd name="T7" fmla="*/ 174 h 174"/>
                <a:gd name="T8" fmla="*/ 0 w 957"/>
                <a:gd name="T9" fmla="*/ 6 h 174"/>
                <a:gd name="T10" fmla="*/ 0 w 957"/>
                <a:gd name="T11" fmla="*/ 4 h 174"/>
                <a:gd name="T12" fmla="*/ 0 w 957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7" h="174">
                  <a:moveTo>
                    <a:pt x="0" y="0"/>
                  </a:moveTo>
                  <a:lnTo>
                    <a:pt x="950" y="169"/>
                  </a:lnTo>
                  <a:lnTo>
                    <a:pt x="954" y="171"/>
                  </a:lnTo>
                  <a:lnTo>
                    <a:pt x="957" y="174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6" name="Freeform 226">
              <a:extLst>
                <a:ext uri="{FF2B5EF4-FFF2-40B4-BE49-F238E27FC236}">
                  <a16:creationId xmlns:a16="http://schemas.microsoft.com/office/drawing/2014/main" id="{B2CE2BC3-BC45-460B-9157-5CCC9758E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1"/>
              <a:ext cx="962" cy="174"/>
            </a:xfrm>
            <a:custGeom>
              <a:avLst/>
              <a:gdLst>
                <a:gd name="T0" fmla="*/ 0 w 962"/>
                <a:gd name="T1" fmla="*/ 0 h 174"/>
                <a:gd name="T2" fmla="*/ 954 w 962"/>
                <a:gd name="T3" fmla="*/ 167 h 174"/>
                <a:gd name="T4" fmla="*/ 957 w 962"/>
                <a:gd name="T5" fmla="*/ 170 h 174"/>
                <a:gd name="T6" fmla="*/ 962 w 962"/>
                <a:gd name="T7" fmla="*/ 174 h 174"/>
                <a:gd name="T8" fmla="*/ 0 w 962"/>
                <a:gd name="T9" fmla="*/ 3 h 174"/>
                <a:gd name="T10" fmla="*/ 0 w 962"/>
                <a:gd name="T11" fmla="*/ 2 h 174"/>
                <a:gd name="T12" fmla="*/ 0 w 962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2" h="174">
                  <a:moveTo>
                    <a:pt x="0" y="0"/>
                  </a:moveTo>
                  <a:lnTo>
                    <a:pt x="954" y="167"/>
                  </a:lnTo>
                  <a:lnTo>
                    <a:pt x="957" y="170"/>
                  </a:lnTo>
                  <a:lnTo>
                    <a:pt x="962" y="17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7" name="Freeform 227">
              <a:extLst>
                <a:ext uri="{FF2B5EF4-FFF2-40B4-BE49-F238E27FC236}">
                  <a16:creationId xmlns:a16="http://schemas.microsoft.com/office/drawing/2014/main" id="{AED3ACF0-BF16-402D-932B-A0E33C37AF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3"/>
              <a:ext cx="966" cy="175"/>
            </a:xfrm>
            <a:custGeom>
              <a:avLst/>
              <a:gdLst>
                <a:gd name="T0" fmla="*/ 0 w 966"/>
                <a:gd name="T1" fmla="*/ 0 h 175"/>
                <a:gd name="T2" fmla="*/ 957 w 966"/>
                <a:gd name="T3" fmla="*/ 168 h 175"/>
                <a:gd name="T4" fmla="*/ 962 w 966"/>
                <a:gd name="T5" fmla="*/ 172 h 175"/>
                <a:gd name="T6" fmla="*/ 966 w 966"/>
                <a:gd name="T7" fmla="*/ 175 h 175"/>
                <a:gd name="T8" fmla="*/ 0 w 966"/>
                <a:gd name="T9" fmla="*/ 5 h 175"/>
                <a:gd name="T10" fmla="*/ 0 w 966"/>
                <a:gd name="T11" fmla="*/ 1 h 175"/>
                <a:gd name="T12" fmla="*/ 0 w 966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6" h="175">
                  <a:moveTo>
                    <a:pt x="0" y="0"/>
                  </a:moveTo>
                  <a:lnTo>
                    <a:pt x="957" y="168"/>
                  </a:lnTo>
                  <a:lnTo>
                    <a:pt x="962" y="172"/>
                  </a:lnTo>
                  <a:lnTo>
                    <a:pt x="966" y="175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8" name="Freeform 228">
              <a:extLst>
                <a:ext uri="{FF2B5EF4-FFF2-40B4-BE49-F238E27FC236}">
                  <a16:creationId xmlns:a16="http://schemas.microsoft.com/office/drawing/2014/main" id="{8F4E2859-AADC-495C-989C-D0F17BA88B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4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2 w 969"/>
                <a:gd name="T3" fmla="*/ 171 h 176"/>
                <a:gd name="T4" fmla="*/ 966 w 969"/>
                <a:gd name="T5" fmla="*/ 174 h 176"/>
                <a:gd name="T6" fmla="*/ 969 w 969"/>
                <a:gd name="T7" fmla="*/ 176 h 176"/>
                <a:gd name="T8" fmla="*/ 0 w 969"/>
                <a:gd name="T9" fmla="*/ 5 h 176"/>
                <a:gd name="T10" fmla="*/ 0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9" h="176">
                  <a:moveTo>
                    <a:pt x="0" y="0"/>
                  </a:moveTo>
                  <a:lnTo>
                    <a:pt x="962" y="171"/>
                  </a:lnTo>
                  <a:lnTo>
                    <a:pt x="966" y="174"/>
                  </a:lnTo>
                  <a:lnTo>
                    <a:pt x="969" y="17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9" name="Freeform 229">
              <a:extLst>
                <a:ext uri="{FF2B5EF4-FFF2-40B4-BE49-F238E27FC236}">
                  <a16:creationId xmlns:a16="http://schemas.microsoft.com/office/drawing/2014/main" id="{23828728-04F3-450A-80DF-7D91C8C9BC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8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66 w 972"/>
                <a:gd name="T3" fmla="*/ 170 h 175"/>
                <a:gd name="T4" fmla="*/ 969 w 972"/>
                <a:gd name="T5" fmla="*/ 172 h 175"/>
                <a:gd name="T6" fmla="*/ 972 w 972"/>
                <a:gd name="T7" fmla="*/ 175 h 175"/>
                <a:gd name="T8" fmla="*/ 1 w 972"/>
                <a:gd name="T9" fmla="*/ 3 h 175"/>
                <a:gd name="T10" fmla="*/ 0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2" h="175">
                  <a:moveTo>
                    <a:pt x="0" y="0"/>
                  </a:moveTo>
                  <a:lnTo>
                    <a:pt x="966" y="170"/>
                  </a:lnTo>
                  <a:lnTo>
                    <a:pt x="969" y="172"/>
                  </a:lnTo>
                  <a:lnTo>
                    <a:pt x="972" y="175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0" name="Freeform 230">
              <a:extLst>
                <a:ext uri="{FF2B5EF4-FFF2-40B4-BE49-F238E27FC236}">
                  <a16:creationId xmlns:a16="http://schemas.microsoft.com/office/drawing/2014/main" id="{1FEFE24D-76F7-4AD3-AE09-D23923E10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9"/>
              <a:ext cx="977" cy="178"/>
            </a:xfrm>
            <a:custGeom>
              <a:avLst/>
              <a:gdLst>
                <a:gd name="T0" fmla="*/ 0 w 977"/>
                <a:gd name="T1" fmla="*/ 0 h 178"/>
                <a:gd name="T2" fmla="*/ 969 w 977"/>
                <a:gd name="T3" fmla="*/ 171 h 178"/>
                <a:gd name="T4" fmla="*/ 972 w 977"/>
                <a:gd name="T5" fmla="*/ 174 h 178"/>
                <a:gd name="T6" fmla="*/ 977 w 977"/>
                <a:gd name="T7" fmla="*/ 178 h 178"/>
                <a:gd name="T8" fmla="*/ 1 w 977"/>
                <a:gd name="T9" fmla="*/ 5 h 178"/>
                <a:gd name="T10" fmla="*/ 1 w 977"/>
                <a:gd name="T11" fmla="*/ 4 h 178"/>
                <a:gd name="T12" fmla="*/ 0 w 977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178">
                  <a:moveTo>
                    <a:pt x="0" y="0"/>
                  </a:moveTo>
                  <a:lnTo>
                    <a:pt x="969" y="171"/>
                  </a:lnTo>
                  <a:lnTo>
                    <a:pt x="972" y="174"/>
                  </a:lnTo>
                  <a:lnTo>
                    <a:pt x="977" y="178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" name="Freeform 231">
              <a:extLst>
                <a:ext uri="{FF2B5EF4-FFF2-40B4-BE49-F238E27FC236}">
                  <a16:creationId xmlns:a16="http://schemas.microsoft.com/office/drawing/2014/main" id="{5BD6C2CD-E527-40BE-A097-446BD9B8A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711"/>
              <a:ext cx="980" cy="177"/>
            </a:xfrm>
            <a:custGeom>
              <a:avLst/>
              <a:gdLst>
                <a:gd name="T0" fmla="*/ 0 w 980"/>
                <a:gd name="T1" fmla="*/ 0 h 177"/>
                <a:gd name="T2" fmla="*/ 971 w 980"/>
                <a:gd name="T3" fmla="*/ 172 h 177"/>
                <a:gd name="T4" fmla="*/ 976 w 980"/>
                <a:gd name="T5" fmla="*/ 176 h 177"/>
                <a:gd name="T6" fmla="*/ 980 w 980"/>
                <a:gd name="T7" fmla="*/ 177 h 177"/>
                <a:gd name="T8" fmla="*/ 2 w 980"/>
                <a:gd name="T9" fmla="*/ 5 h 177"/>
                <a:gd name="T10" fmla="*/ 0 w 980"/>
                <a:gd name="T11" fmla="*/ 3 h 177"/>
                <a:gd name="T12" fmla="*/ 0 w 980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0" h="177">
                  <a:moveTo>
                    <a:pt x="0" y="0"/>
                  </a:moveTo>
                  <a:lnTo>
                    <a:pt x="971" y="172"/>
                  </a:lnTo>
                  <a:lnTo>
                    <a:pt x="976" y="176"/>
                  </a:lnTo>
                  <a:lnTo>
                    <a:pt x="980" y="177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" name="Freeform 232">
              <a:extLst>
                <a:ext uri="{FF2B5EF4-FFF2-40B4-BE49-F238E27FC236}">
                  <a16:creationId xmlns:a16="http://schemas.microsoft.com/office/drawing/2014/main" id="{BF929ED5-10AD-449E-9EF9-ACFF20C8A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714"/>
              <a:ext cx="983" cy="178"/>
            </a:xfrm>
            <a:custGeom>
              <a:avLst/>
              <a:gdLst>
                <a:gd name="T0" fmla="*/ 0 w 983"/>
                <a:gd name="T1" fmla="*/ 0 h 178"/>
                <a:gd name="T2" fmla="*/ 976 w 983"/>
                <a:gd name="T3" fmla="*/ 173 h 178"/>
                <a:gd name="T4" fmla="*/ 980 w 983"/>
                <a:gd name="T5" fmla="*/ 174 h 178"/>
                <a:gd name="T6" fmla="*/ 983 w 983"/>
                <a:gd name="T7" fmla="*/ 178 h 178"/>
                <a:gd name="T8" fmla="*/ 4 w 983"/>
                <a:gd name="T9" fmla="*/ 5 h 178"/>
                <a:gd name="T10" fmla="*/ 4 w 983"/>
                <a:gd name="T11" fmla="*/ 5 h 178"/>
                <a:gd name="T12" fmla="*/ 4 w 983"/>
                <a:gd name="T13" fmla="*/ 5 h 178"/>
                <a:gd name="T14" fmla="*/ 2 w 983"/>
                <a:gd name="T15" fmla="*/ 2 h 178"/>
                <a:gd name="T16" fmla="*/ 0 w 983"/>
                <a:gd name="T17" fmla="*/ 0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83" h="178">
                  <a:moveTo>
                    <a:pt x="0" y="0"/>
                  </a:moveTo>
                  <a:lnTo>
                    <a:pt x="976" y="173"/>
                  </a:lnTo>
                  <a:lnTo>
                    <a:pt x="980" y="174"/>
                  </a:lnTo>
                  <a:lnTo>
                    <a:pt x="983" y="178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3" name="Freeform 233">
              <a:extLst>
                <a:ext uri="{FF2B5EF4-FFF2-40B4-BE49-F238E27FC236}">
                  <a16:creationId xmlns:a16="http://schemas.microsoft.com/office/drawing/2014/main" id="{4FDE7BB1-14B9-4D5D-87F2-28CD7F86B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1716"/>
              <a:ext cx="985" cy="179"/>
            </a:xfrm>
            <a:custGeom>
              <a:avLst/>
              <a:gdLst>
                <a:gd name="T0" fmla="*/ 0 w 985"/>
                <a:gd name="T1" fmla="*/ 0 h 179"/>
                <a:gd name="T2" fmla="*/ 978 w 985"/>
                <a:gd name="T3" fmla="*/ 172 h 179"/>
                <a:gd name="T4" fmla="*/ 981 w 985"/>
                <a:gd name="T5" fmla="*/ 176 h 179"/>
                <a:gd name="T6" fmla="*/ 985 w 985"/>
                <a:gd name="T7" fmla="*/ 179 h 179"/>
                <a:gd name="T8" fmla="*/ 4 w 985"/>
                <a:gd name="T9" fmla="*/ 5 h 179"/>
                <a:gd name="T10" fmla="*/ 4 w 985"/>
                <a:gd name="T11" fmla="*/ 3 h 179"/>
                <a:gd name="T12" fmla="*/ 2 w 985"/>
                <a:gd name="T13" fmla="*/ 3 h 179"/>
                <a:gd name="T14" fmla="*/ 2 w 985"/>
                <a:gd name="T15" fmla="*/ 2 h 179"/>
                <a:gd name="T16" fmla="*/ 0 w 985"/>
                <a:gd name="T17" fmla="*/ 0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85" h="179">
                  <a:moveTo>
                    <a:pt x="0" y="0"/>
                  </a:moveTo>
                  <a:lnTo>
                    <a:pt x="978" y="172"/>
                  </a:lnTo>
                  <a:lnTo>
                    <a:pt x="981" y="176"/>
                  </a:lnTo>
                  <a:lnTo>
                    <a:pt x="985" y="179"/>
                  </a:lnTo>
                  <a:lnTo>
                    <a:pt x="4" y="5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4" name="Freeform 234">
              <a:extLst>
                <a:ext uri="{FF2B5EF4-FFF2-40B4-BE49-F238E27FC236}">
                  <a16:creationId xmlns:a16="http://schemas.microsoft.com/office/drawing/2014/main" id="{70F78D7F-4FBF-46CD-81C7-67C7DBC464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719"/>
              <a:ext cx="986" cy="178"/>
            </a:xfrm>
            <a:custGeom>
              <a:avLst/>
              <a:gdLst>
                <a:gd name="T0" fmla="*/ 0 w 986"/>
                <a:gd name="T1" fmla="*/ 0 h 178"/>
                <a:gd name="T2" fmla="*/ 979 w 986"/>
                <a:gd name="T3" fmla="*/ 173 h 178"/>
                <a:gd name="T4" fmla="*/ 983 w 986"/>
                <a:gd name="T5" fmla="*/ 176 h 178"/>
                <a:gd name="T6" fmla="*/ 986 w 986"/>
                <a:gd name="T7" fmla="*/ 178 h 178"/>
                <a:gd name="T8" fmla="*/ 3 w 986"/>
                <a:gd name="T9" fmla="*/ 5 h 178"/>
                <a:gd name="T10" fmla="*/ 2 w 986"/>
                <a:gd name="T11" fmla="*/ 2 h 178"/>
                <a:gd name="T12" fmla="*/ 0 w 98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6" h="178">
                  <a:moveTo>
                    <a:pt x="0" y="0"/>
                  </a:moveTo>
                  <a:lnTo>
                    <a:pt x="979" y="173"/>
                  </a:lnTo>
                  <a:lnTo>
                    <a:pt x="983" y="176"/>
                  </a:lnTo>
                  <a:lnTo>
                    <a:pt x="986" y="178"/>
                  </a:lnTo>
                  <a:lnTo>
                    <a:pt x="3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5" name="Freeform 235">
              <a:extLst>
                <a:ext uri="{FF2B5EF4-FFF2-40B4-BE49-F238E27FC236}">
                  <a16:creationId xmlns:a16="http://schemas.microsoft.com/office/drawing/2014/main" id="{08EA87F8-096E-40CC-82AB-7E961BB286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1721"/>
              <a:ext cx="987" cy="179"/>
            </a:xfrm>
            <a:custGeom>
              <a:avLst/>
              <a:gdLst>
                <a:gd name="T0" fmla="*/ 0 w 987"/>
                <a:gd name="T1" fmla="*/ 0 h 179"/>
                <a:gd name="T2" fmla="*/ 981 w 987"/>
                <a:gd name="T3" fmla="*/ 174 h 179"/>
                <a:gd name="T4" fmla="*/ 984 w 987"/>
                <a:gd name="T5" fmla="*/ 176 h 179"/>
                <a:gd name="T6" fmla="*/ 987 w 987"/>
                <a:gd name="T7" fmla="*/ 179 h 179"/>
                <a:gd name="T8" fmla="*/ 3 w 987"/>
                <a:gd name="T9" fmla="*/ 5 h 179"/>
                <a:gd name="T10" fmla="*/ 1 w 987"/>
                <a:gd name="T11" fmla="*/ 3 h 179"/>
                <a:gd name="T12" fmla="*/ 0 w 987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7" h="179">
                  <a:moveTo>
                    <a:pt x="0" y="0"/>
                  </a:moveTo>
                  <a:lnTo>
                    <a:pt x="981" y="174"/>
                  </a:lnTo>
                  <a:lnTo>
                    <a:pt x="984" y="176"/>
                  </a:lnTo>
                  <a:lnTo>
                    <a:pt x="987" y="179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6" name="Freeform 236">
              <a:extLst>
                <a:ext uri="{FF2B5EF4-FFF2-40B4-BE49-F238E27FC236}">
                  <a16:creationId xmlns:a16="http://schemas.microsoft.com/office/drawing/2014/main" id="{774B9774-D7C6-4F36-89F0-C9CC189BF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1724"/>
              <a:ext cx="990" cy="180"/>
            </a:xfrm>
            <a:custGeom>
              <a:avLst/>
              <a:gdLst>
                <a:gd name="T0" fmla="*/ 0 w 990"/>
                <a:gd name="T1" fmla="*/ 0 h 180"/>
                <a:gd name="T2" fmla="*/ 983 w 990"/>
                <a:gd name="T3" fmla="*/ 173 h 180"/>
                <a:gd name="T4" fmla="*/ 986 w 990"/>
                <a:gd name="T5" fmla="*/ 176 h 180"/>
                <a:gd name="T6" fmla="*/ 990 w 990"/>
                <a:gd name="T7" fmla="*/ 180 h 180"/>
                <a:gd name="T8" fmla="*/ 5 w 990"/>
                <a:gd name="T9" fmla="*/ 6 h 180"/>
                <a:gd name="T10" fmla="*/ 4 w 990"/>
                <a:gd name="T11" fmla="*/ 2 h 180"/>
                <a:gd name="T12" fmla="*/ 0 w 990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0" h="180">
                  <a:moveTo>
                    <a:pt x="0" y="0"/>
                  </a:moveTo>
                  <a:lnTo>
                    <a:pt x="983" y="173"/>
                  </a:lnTo>
                  <a:lnTo>
                    <a:pt x="986" y="176"/>
                  </a:lnTo>
                  <a:lnTo>
                    <a:pt x="990" y="180"/>
                  </a:lnTo>
                  <a:lnTo>
                    <a:pt x="5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7" name="Freeform 237">
              <a:extLst>
                <a:ext uri="{FF2B5EF4-FFF2-40B4-BE49-F238E27FC236}">
                  <a16:creationId xmlns:a16="http://schemas.microsoft.com/office/drawing/2014/main" id="{4C9C3713-5775-42AD-B79C-D4F624CF0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1726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4 w 991"/>
                <a:gd name="T3" fmla="*/ 174 h 179"/>
                <a:gd name="T4" fmla="*/ 988 w 991"/>
                <a:gd name="T5" fmla="*/ 178 h 179"/>
                <a:gd name="T6" fmla="*/ 991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84" y="174"/>
                  </a:lnTo>
                  <a:lnTo>
                    <a:pt x="988" y="178"/>
                  </a:lnTo>
                  <a:lnTo>
                    <a:pt x="991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8" name="Freeform 238">
              <a:extLst>
                <a:ext uri="{FF2B5EF4-FFF2-40B4-BE49-F238E27FC236}">
                  <a16:creationId xmlns:a16="http://schemas.microsoft.com/office/drawing/2014/main" id="{7EDA9AEF-DB5C-4293-B562-4A8B505AF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" y="1730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5 w 991"/>
                <a:gd name="T3" fmla="*/ 174 h 179"/>
                <a:gd name="T4" fmla="*/ 988 w 991"/>
                <a:gd name="T5" fmla="*/ 175 h 179"/>
                <a:gd name="T6" fmla="*/ 991 w 991"/>
                <a:gd name="T7" fmla="*/ 179 h 179"/>
                <a:gd name="T8" fmla="*/ 4 w 991"/>
                <a:gd name="T9" fmla="*/ 5 h 179"/>
                <a:gd name="T10" fmla="*/ 2 w 991"/>
                <a:gd name="T11" fmla="*/ 1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85" y="174"/>
                  </a:lnTo>
                  <a:lnTo>
                    <a:pt x="988" y="175"/>
                  </a:lnTo>
                  <a:lnTo>
                    <a:pt x="991" y="179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9" name="Freeform 239">
              <a:extLst>
                <a:ext uri="{FF2B5EF4-FFF2-40B4-BE49-F238E27FC236}">
                  <a16:creationId xmlns:a16="http://schemas.microsoft.com/office/drawing/2014/main" id="{0007C5D9-208F-4B62-9C77-18D3F748E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" y="1731"/>
              <a:ext cx="993" cy="181"/>
            </a:xfrm>
            <a:custGeom>
              <a:avLst/>
              <a:gdLst>
                <a:gd name="T0" fmla="*/ 0 w 993"/>
                <a:gd name="T1" fmla="*/ 0 h 181"/>
                <a:gd name="T2" fmla="*/ 986 w 993"/>
                <a:gd name="T3" fmla="*/ 174 h 181"/>
                <a:gd name="T4" fmla="*/ 989 w 993"/>
                <a:gd name="T5" fmla="*/ 178 h 181"/>
                <a:gd name="T6" fmla="*/ 993 w 993"/>
                <a:gd name="T7" fmla="*/ 181 h 181"/>
                <a:gd name="T8" fmla="*/ 3 w 993"/>
                <a:gd name="T9" fmla="*/ 5 h 181"/>
                <a:gd name="T10" fmla="*/ 2 w 993"/>
                <a:gd name="T11" fmla="*/ 4 h 181"/>
                <a:gd name="T12" fmla="*/ 0 w 993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181">
                  <a:moveTo>
                    <a:pt x="0" y="0"/>
                  </a:moveTo>
                  <a:lnTo>
                    <a:pt x="986" y="174"/>
                  </a:lnTo>
                  <a:lnTo>
                    <a:pt x="989" y="178"/>
                  </a:lnTo>
                  <a:lnTo>
                    <a:pt x="993" y="181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0" name="Freeform 240">
              <a:extLst>
                <a:ext uri="{FF2B5EF4-FFF2-40B4-BE49-F238E27FC236}">
                  <a16:creationId xmlns:a16="http://schemas.microsoft.com/office/drawing/2014/main" id="{9FF4594E-22F1-49B5-9E73-321D6A6149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1735"/>
              <a:ext cx="994" cy="179"/>
            </a:xfrm>
            <a:custGeom>
              <a:avLst/>
              <a:gdLst>
                <a:gd name="T0" fmla="*/ 0 w 994"/>
                <a:gd name="T1" fmla="*/ 0 h 179"/>
                <a:gd name="T2" fmla="*/ 987 w 994"/>
                <a:gd name="T3" fmla="*/ 174 h 179"/>
                <a:gd name="T4" fmla="*/ 991 w 994"/>
                <a:gd name="T5" fmla="*/ 177 h 179"/>
                <a:gd name="T6" fmla="*/ 994 w 994"/>
                <a:gd name="T7" fmla="*/ 179 h 179"/>
                <a:gd name="T8" fmla="*/ 3 w 994"/>
                <a:gd name="T9" fmla="*/ 5 h 179"/>
                <a:gd name="T10" fmla="*/ 1 w 994"/>
                <a:gd name="T11" fmla="*/ 1 h 179"/>
                <a:gd name="T12" fmla="*/ 0 w 994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179">
                  <a:moveTo>
                    <a:pt x="0" y="0"/>
                  </a:moveTo>
                  <a:lnTo>
                    <a:pt x="987" y="174"/>
                  </a:lnTo>
                  <a:lnTo>
                    <a:pt x="991" y="177"/>
                  </a:lnTo>
                  <a:lnTo>
                    <a:pt x="994" y="179"/>
                  </a:lnTo>
                  <a:lnTo>
                    <a:pt x="3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" name="Freeform 241">
              <a:extLst>
                <a:ext uri="{FF2B5EF4-FFF2-40B4-BE49-F238E27FC236}">
                  <a16:creationId xmlns:a16="http://schemas.microsoft.com/office/drawing/2014/main" id="{D8732BC2-3AF7-4D13-BBD5-C17AF378B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" y="1736"/>
              <a:ext cx="997" cy="181"/>
            </a:xfrm>
            <a:custGeom>
              <a:avLst/>
              <a:gdLst>
                <a:gd name="T0" fmla="*/ 0 w 997"/>
                <a:gd name="T1" fmla="*/ 0 h 181"/>
                <a:gd name="T2" fmla="*/ 990 w 997"/>
                <a:gd name="T3" fmla="*/ 176 h 181"/>
                <a:gd name="T4" fmla="*/ 993 w 997"/>
                <a:gd name="T5" fmla="*/ 178 h 181"/>
                <a:gd name="T6" fmla="*/ 997 w 997"/>
                <a:gd name="T7" fmla="*/ 181 h 181"/>
                <a:gd name="T8" fmla="*/ 4 w 997"/>
                <a:gd name="T9" fmla="*/ 5 h 181"/>
                <a:gd name="T10" fmla="*/ 2 w 997"/>
                <a:gd name="T11" fmla="*/ 4 h 181"/>
                <a:gd name="T12" fmla="*/ 0 w 997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7" h="181">
                  <a:moveTo>
                    <a:pt x="0" y="0"/>
                  </a:moveTo>
                  <a:lnTo>
                    <a:pt x="990" y="176"/>
                  </a:lnTo>
                  <a:lnTo>
                    <a:pt x="993" y="178"/>
                  </a:lnTo>
                  <a:lnTo>
                    <a:pt x="997" y="181"/>
                  </a:lnTo>
                  <a:lnTo>
                    <a:pt x="4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" name="Freeform 242">
              <a:extLst>
                <a:ext uri="{FF2B5EF4-FFF2-40B4-BE49-F238E27FC236}">
                  <a16:creationId xmlns:a16="http://schemas.microsoft.com/office/drawing/2014/main" id="{200BE4A6-F825-4D68-9E05-A679EBDAD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174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1 w 998"/>
                <a:gd name="T3" fmla="*/ 174 h 181"/>
                <a:gd name="T4" fmla="*/ 995 w 998"/>
                <a:gd name="T5" fmla="*/ 177 h 181"/>
                <a:gd name="T6" fmla="*/ 998 w 998"/>
                <a:gd name="T7" fmla="*/ 181 h 181"/>
                <a:gd name="T8" fmla="*/ 3 w 998"/>
                <a:gd name="T9" fmla="*/ 5 h 181"/>
                <a:gd name="T10" fmla="*/ 2 w 998"/>
                <a:gd name="T11" fmla="*/ 1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8" h="181">
                  <a:moveTo>
                    <a:pt x="0" y="0"/>
                  </a:moveTo>
                  <a:lnTo>
                    <a:pt x="991" y="174"/>
                  </a:lnTo>
                  <a:lnTo>
                    <a:pt x="995" y="177"/>
                  </a:lnTo>
                  <a:lnTo>
                    <a:pt x="998" y="181"/>
                  </a:lnTo>
                  <a:lnTo>
                    <a:pt x="3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3" name="Freeform 243">
              <a:extLst>
                <a:ext uri="{FF2B5EF4-FFF2-40B4-BE49-F238E27FC236}">
                  <a16:creationId xmlns:a16="http://schemas.microsoft.com/office/drawing/2014/main" id="{BB2C4067-DA09-45D0-BE93-B7C5B1AAD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1741"/>
              <a:ext cx="999" cy="181"/>
            </a:xfrm>
            <a:custGeom>
              <a:avLst/>
              <a:gdLst>
                <a:gd name="T0" fmla="*/ 0 w 999"/>
                <a:gd name="T1" fmla="*/ 0 h 181"/>
                <a:gd name="T2" fmla="*/ 993 w 999"/>
                <a:gd name="T3" fmla="*/ 176 h 181"/>
                <a:gd name="T4" fmla="*/ 996 w 999"/>
                <a:gd name="T5" fmla="*/ 180 h 181"/>
                <a:gd name="T6" fmla="*/ 999 w 999"/>
                <a:gd name="T7" fmla="*/ 181 h 181"/>
                <a:gd name="T8" fmla="*/ 5 w 999"/>
                <a:gd name="T9" fmla="*/ 5 h 181"/>
                <a:gd name="T10" fmla="*/ 1 w 999"/>
                <a:gd name="T11" fmla="*/ 4 h 181"/>
                <a:gd name="T12" fmla="*/ 0 w 999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9" h="181">
                  <a:moveTo>
                    <a:pt x="0" y="0"/>
                  </a:moveTo>
                  <a:lnTo>
                    <a:pt x="993" y="176"/>
                  </a:lnTo>
                  <a:lnTo>
                    <a:pt x="996" y="180"/>
                  </a:lnTo>
                  <a:lnTo>
                    <a:pt x="999" y="181"/>
                  </a:lnTo>
                  <a:lnTo>
                    <a:pt x="5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4" name="Freeform 244">
              <a:extLst>
                <a:ext uri="{FF2B5EF4-FFF2-40B4-BE49-F238E27FC236}">
                  <a16:creationId xmlns:a16="http://schemas.microsoft.com/office/drawing/2014/main" id="{AC0F4E22-4ACD-4DAC-8D83-A4E5178659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" y="1745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5 w 1002"/>
                <a:gd name="T3" fmla="*/ 176 h 181"/>
                <a:gd name="T4" fmla="*/ 998 w 1002"/>
                <a:gd name="T5" fmla="*/ 177 h 181"/>
                <a:gd name="T6" fmla="*/ 1002 w 1002"/>
                <a:gd name="T7" fmla="*/ 181 h 181"/>
                <a:gd name="T8" fmla="*/ 6 w 1002"/>
                <a:gd name="T9" fmla="*/ 5 h 181"/>
                <a:gd name="T10" fmla="*/ 4 w 1002"/>
                <a:gd name="T11" fmla="*/ 1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2" h="181">
                  <a:moveTo>
                    <a:pt x="0" y="0"/>
                  </a:moveTo>
                  <a:lnTo>
                    <a:pt x="995" y="176"/>
                  </a:lnTo>
                  <a:lnTo>
                    <a:pt x="998" y="177"/>
                  </a:lnTo>
                  <a:lnTo>
                    <a:pt x="1002" y="181"/>
                  </a:lnTo>
                  <a:lnTo>
                    <a:pt x="6" y="5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5" name="Freeform 245">
              <a:extLst>
                <a:ext uri="{FF2B5EF4-FFF2-40B4-BE49-F238E27FC236}">
                  <a16:creationId xmlns:a16="http://schemas.microsoft.com/office/drawing/2014/main" id="{2E1902D6-9B35-4C32-9D9E-DB71C5146A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" y="1746"/>
              <a:ext cx="1001" cy="183"/>
            </a:xfrm>
            <a:custGeom>
              <a:avLst/>
              <a:gdLst>
                <a:gd name="T0" fmla="*/ 0 w 1001"/>
                <a:gd name="T1" fmla="*/ 0 h 183"/>
                <a:gd name="T2" fmla="*/ 994 w 1001"/>
                <a:gd name="T3" fmla="*/ 176 h 183"/>
                <a:gd name="T4" fmla="*/ 998 w 1001"/>
                <a:gd name="T5" fmla="*/ 180 h 183"/>
                <a:gd name="T6" fmla="*/ 1001 w 1001"/>
                <a:gd name="T7" fmla="*/ 183 h 183"/>
                <a:gd name="T8" fmla="*/ 3 w 1001"/>
                <a:gd name="T9" fmla="*/ 6 h 183"/>
                <a:gd name="T10" fmla="*/ 2 w 1001"/>
                <a:gd name="T11" fmla="*/ 4 h 183"/>
                <a:gd name="T12" fmla="*/ 0 w 1001"/>
                <a:gd name="T13" fmla="*/ 0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1" h="183">
                  <a:moveTo>
                    <a:pt x="0" y="0"/>
                  </a:moveTo>
                  <a:lnTo>
                    <a:pt x="994" y="176"/>
                  </a:lnTo>
                  <a:lnTo>
                    <a:pt x="998" y="180"/>
                  </a:lnTo>
                  <a:lnTo>
                    <a:pt x="1001" y="183"/>
                  </a:lnTo>
                  <a:lnTo>
                    <a:pt x="3" y="6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6" name="Freeform 246">
              <a:extLst>
                <a:ext uri="{FF2B5EF4-FFF2-40B4-BE49-F238E27FC236}">
                  <a16:creationId xmlns:a16="http://schemas.microsoft.com/office/drawing/2014/main" id="{02D1D71F-748D-41F5-B1D0-953FDD10C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" y="1750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6 w 1002"/>
                <a:gd name="T3" fmla="*/ 176 h 181"/>
                <a:gd name="T4" fmla="*/ 999 w 1002"/>
                <a:gd name="T5" fmla="*/ 179 h 181"/>
                <a:gd name="T6" fmla="*/ 1002 w 1002"/>
                <a:gd name="T7" fmla="*/ 181 h 181"/>
                <a:gd name="T8" fmla="*/ 3 w 1002"/>
                <a:gd name="T9" fmla="*/ 5 h 181"/>
                <a:gd name="T10" fmla="*/ 1 w 1002"/>
                <a:gd name="T11" fmla="*/ 2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2" h="181">
                  <a:moveTo>
                    <a:pt x="0" y="0"/>
                  </a:moveTo>
                  <a:lnTo>
                    <a:pt x="996" y="176"/>
                  </a:lnTo>
                  <a:lnTo>
                    <a:pt x="999" y="179"/>
                  </a:lnTo>
                  <a:lnTo>
                    <a:pt x="1002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7" name="Freeform 247">
              <a:extLst>
                <a:ext uri="{FF2B5EF4-FFF2-40B4-BE49-F238E27FC236}">
                  <a16:creationId xmlns:a16="http://schemas.microsoft.com/office/drawing/2014/main" id="{3034D6F9-31AC-4D05-BE7E-800365F06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" y="1752"/>
              <a:ext cx="1005" cy="182"/>
            </a:xfrm>
            <a:custGeom>
              <a:avLst/>
              <a:gdLst>
                <a:gd name="T0" fmla="*/ 0 w 1005"/>
                <a:gd name="T1" fmla="*/ 0 h 182"/>
                <a:gd name="T2" fmla="*/ 998 w 1005"/>
                <a:gd name="T3" fmla="*/ 177 h 182"/>
                <a:gd name="T4" fmla="*/ 1000 w 1005"/>
                <a:gd name="T5" fmla="*/ 179 h 182"/>
                <a:gd name="T6" fmla="*/ 1003 w 1005"/>
                <a:gd name="T7" fmla="*/ 180 h 182"/>
                <a:gd name="T8" fmla="*/ 1003 w 1005"/>
                <a:gd name="T9" fmla="*/ 182 h 182"/>
                <a:gd name="T10" fmla="*/ 1005 w 1005"/>
                <a:gd name="T11" fmla="*/ 182 h 182"/>
                <a:gd name="T12" fmla="*/ 4 w 1005"/>
                <a:gd name="T13" fmla="*/ 6 h 182"/>
                <a:gd name="T14" fmla="*/ 2 w 1005"/>
                <a:gd name="T15" fmla="*/ 3 h 182"/>
                <a:gd name="T16" fmla="*/ 0 w 1005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05" h="182">
                  <a:moveTo>
                    <a:pt x="0" y="0"/>
                  </a:moveTo>
                  <a:lnTo>
                    <a:pt x="998" y="177"/>
                  </a:lnTo>
                  <a:lnTo>
                    <a:pt x="1000" y="179"/>
                  </a:lnTo>
                  <a:lnTo>
                    <a:pt x="1003" y="180"/>
                  </a:lnTo>
                  <a:lnTo>
                    <a:pt x="1003" y="182"/>
                  </a:lnTo>
                  <a:lnTo>
                    <a:pt x="1005" y="182"/>
                  </a:lnTo>
                  <a:lnTo>
                    <a:pt x="4" y="6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8" name="Freeform 248">
              <a:extLst>
                <a:ext uri="{FF2B5EF4-FFF2-40B4-BE49-F238E27FC236}">
                  <a16:creationId xmlns:a16="http://schemas.microsoft.com/office/drawing/2014/main" id="{961D0176-C1EA-4D21-ACF4-24632B658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" y="1755"/>
              <a:ext cx="1013" cy="182"/>
            </a:xfrm>
            <a:custGeom>
              <a:avLst/>
              <a:gdLst>
                <a:gd name="T0" fmla="*/ 0 w 1013"/>
                <a:gd name="T1" fmla="*/ 0 h 182"/>
                <a:gd name="T2" fmla="*/ 999 w 1013"/>
                <a:gd name="T3" fmla="*/ 176 h 182"/>
                <a:gd name="T4" fmla="*/ 999 w 1013"/>
                <a:gd name="T5" fmla="*/ 177 h 182"/>
                <a:gd name="T6" fmla="*/ 1001 w 1013"/>
                <a:gd name="T7" fmla="*/ 177 h 182"/>
                <a:gd name="T8" fmla="*/ 1006 w 1013"/>
                <a:gd name="T9" fmla="*/ 181 h 182"/>
                <a:gd name="T10" fmla="*/ 1013 w 1013"/>
                <a:gd name="T11" fmla="*/ 182 h 182"/>
                <a:gd name="T12" fmla="*/ 5 w 1013"/>
                <a:gd name="T13" fmla="*/ 5 h 182"/>
                <a:gd name="T14" fmla="*/ 2 w 1013"/>
                <a:gd name="T15" fmla="*/ 3 h 182"/>
                <a:gd name="T16" fmla="*/ 0 w 1013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3" h="182">
                  <a:moveTo>
                    <a:pt x="0" y="0"/>
                  </a:moveTo>
                  <a:lnTo>
                    <a:pt x="999" y="176"/>
                  </a:lnTo>
                  <a:lnTo>
                    <a:pt x="999" y="177"/>
                  </a:lnTo>
                  <a:lnTo>
                    <a:pt x="1001" y="177"/>
                  </a:lnTo>
                  <a:lnTo>
                    <a:pt x="1006" y="181"/>
                  </a:lnTo>
                  <a:lnTo>
                    <a:pt x="1013" y="18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9" name="Freeform 249">
              <a:extLst>
                <a:ext uri="{FF2B5EF4-FFF2-40B4-BE49-F238E27FC236}">
                  <a16:creationId xmlns:a16="http://schemas.microsoft.com/office/drawing/2014/main" id="{29A8D971-AC4D-4697-BE99-169F524FA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" y="1758"/>
              <a:ext cx="1014" cy="183"/>
            </a:xfrm>
            <a:custGeom>
              <a:avLst/>
              <a:gdLst>
                <a:gd name="T0" fmla="*/ 0 w 1014"/>
                <a:gd name="T1" fmla="*/ 0 h 183"/>
                <a:gd name="T2" fmla="*/ 1001 w 1014"/>
                <a:gd name="T3" fmla="*/ 176 h 183"/>
                <a:gd name="T4" fmla="*/ 1006 w 1014"/>
                <a:gd name="T5" fmla="*/ 178 h 183"/>
                <a:gd name="T6" fmla="*/ 1014 w 1014"/>
                <a:gd name="T7" fmla="*/ 181 h 183"/>
                <a:gd name="T8" fmla="*/ 1013 w 1014"/>
                <a:gd name="T9" fmla="*/ 181 h 183"/>
                <a:gd name="T10" fmla="*/ 1013 w 1014"/>
                <a:gd name="T11" fmla="*/ 183 h 183"/>
                <a:gd name="T12" fmla="*/ 5 w 1014"/>
                <a:gd name="T13" fmla="*/ 5 h 183"/>
                <a:gd name="T14" fmla="*/ 3 w 1014"/>
                <a:gd name="T15" fmla="*/ 2 h 183"/>
                <a:gd name="T16" fmla="*/ 0 w 1014"/>
                <a:gd name="T17" fmla="*/ 0 h 1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4" h="183">
                  <a:moveTo>
                    <a:pt x="0" y="0"/>
                  </a:moveTo>
                  <a:lnTo>
                    <a:pt x="1001" y="176"/>
                  </a:lnTo>
                  <a:lnTo>
                    <a:pt x="1006" y="178"/>
                  </a:lnTo>
                  <a:lnTo>
                    <a:pt x="1014" y="181"/>
                  </a:lnTo>
                  <a:lnTo>
                    <a:pt x="1013" y="181"/>
                  </a:lnTo>
                  <a:lnTo>
                    <a:pt x="1013" y="183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0" name="Freeform 250">
              <a:extLst>
                <a:ext uri="{FF2B5EF4-FFF2-40B4-BE49-F238E27FC236}">
                  <a16:creationId xmlns:a16="http://schemas.microsoft.com/office/drawing/2014/main" id="{7EA67AF0-CC0F-4180-8A4D-A2A4D3B6D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1760"/>
              <a:ext cx="1011" cy="182"/>
            </a:xfrm>
            <a:custGeom>
              <a:avLst/>
              <a:gdLst>
                <a:gd name="T0" fmla="*/ 0 w 1011"/>
                <a:gd name="T1" fmla="*/ 0 h 182"/>
                <a:gd name="T2" fmla="*/ 1008 w 1011"/>
                <a:gd name="T3" fmla="*/ 177 h 182"/>
                <a:gd name="T4" fmla="*/ 1010 w 1011"/>
                <a:gd name="T5" fmla="*/ 179 h 182"/>
                <a:gd name="T6" fmla="*/ 1011 w 1011"/>
                <a:gd name="T7" fmla="*/ 179 h 182"/>
                <a:gd name="T8" fmla="*/ 1010 w 1011"/>
                <a:gd name="T9" fmla="*/ 181 h 182"/>
                <a:gd name="T10" fmla="*/ 1008 w 1011"/>
                <a:gd name="T11" fmla="*/ 182 h 182"/>
                <a:gd name="T12" fmla="*/ 3 w 1011"/>
                <a:gd name="T13" fmla="*/ 5 h 182"/>
                <a:gd name="T14" fmla="*/ 2 w 1011"/>
                <a:gd name="T15" fmla="*/ 3 h 182"/>
                <a:gd name="T16" fmla="*/ 0 w 1011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1" h="182">
                  <a:moveTo>
                    <a:pt x="0" y="0"/>
                  </a:moveTo>
                  <a:lnTo>
                    <a:pt x="1008" y="177"/>
                  </a:lnTo>
                  <a:lnTo>
                    <a:pt x="1010" y="179"/>
                  </a:lnTo>
                  <a:lnTo>
                    <a:pt x="1011" y="179"/>
                  </a:lnTo>
                  <a:lnTo>
                    <a:pt x="1010" y="181"/>
                  </a:lnTo>
                  <a:lnTo>
                    <a:pt x="1008" y="182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1" name="Freeform 251">
              <a:extLst>
                <a:ext uri="{FF2B5EF4-FFF2-40B4-BE49-F238E27FC236}">
                  <a16:creationId xmlns:a16="http://schemas.microsoft.com/office/drawing/2014/main" id="{DDFFE1B4-341A-4279-B8B5-11B51FB12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" y="1763"/>
              <a:ext cx="1008" cy="181"/>
            </a:xfrm>
            <a:custGeom>
              <a:avLst/>
              <a:gdLst>
                <a:gd name="T0" fmla="*/ 0 w 1008"/>
                <a:gd name="T1" fmla="*/ 0 h 181"/>
                <a:gd name="T2" fmla="*/ 1008 w 1008"/>
                <a:gd name="T3" fmla="*/ 178 h 181"/>
                <a:gd name="T4" fmla="*/ 1006 w 1008"/>
                <a:gd name="T5" fmla="*/ 179 h 181"/>
                <a:gd name="T6" fmla="*/ 1004 w 1008"/>
                <a:gd name="T7" fmla="*/ 181 h 181"/>
                <a:gd name="T8" fmla="*/ 3 w 1008"/>
                <a:gd name="T9" fmla="*/ 5 h 181"/>
                <a:gd name="T10" fmla="*/ 1 w 1008"/>
                <a:gd name="T11" fmla="*/ 2 h 181"/>
                <a:gd name="T12" fmla="*/ 0 w 100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8" h="181">
                  <a:moveTo>
                    <a:pt x="0" y="0"/>
                  </a:moveTo>
                  <a:lnTo>
                    <a:pt x="1008" y="178"/>
                  </a:lnTo>
                  <a:lnTo>
                    <a:pt x="1006" y="179"/>
                  </a:lnTo>
                  <a:lnTo>
                    <a:pt x="1004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2" name="Freeform 252">
              <a:extLst>
                <a:ext uri="{FF2B5EF4-FFF2-40B4-BE49-F238E27FC236}">
                  <a16:creationId xmlns:a16="http://schemas.microsoft.com/office/drawing/2014/main" id="{1A7C697E-533A-4DC4-9C62-629C5AF3F4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" y="1765"/>
              <a:ext cx="1005" cy="181"/>
            </a:xfrm>
            <a:custGeom>
              <a:avLst/>
              <a:gdLst>
                <a:gd name="T0" fmla="*/ 0 w 1005"/>
                <a:gd name="T1" fmla="*/ 0 h 181"/>
                <a:gd name="T2" fmla="*/ 1005 w 1005"/>
                <a:gd name="T3" fmla="*/ 177 h 181"/>
                <a:gd name="T4" fmla="*/ 1003 w 1005"/>
                <a:gd name="T5" fmla="*/ 179 h 181"/>
                <a:gd name="T6" fmla="*/ 1003 w 1005"/>
                <a:gd name="T7" fmla="*/ 181 h 181"/>
                <a:gd name="T8" fmla="*/ 5 w 1005"/>
                <a:gd name="T9" fmla="*/ 5 h 181"/>
                <a:gd name="T10" fmla="*/ 2 w 1005"/>
                <a:gd name="T11" fmla="*/ 3 h 181"/>
                <a:gd name="T12" fmla="*/ 0 w 1005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5" h="181">
                  <a:moveTo>
                    <a:pt x="0" y="0"/>
                  </a:moveTo>
                  <a:lnTo>
                    <a:pt x="1005" y="177"/>
                  </a:lnTo>
                  <a:lnTo>
                    <a:pt x="1003" y="179"/>
                  </a:lnTo>
                  <a:lnTo>
                    <a:pt x="1003" y="18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3" name="Freeform 253">
              <a:extLst>
                <a:ext uri="{FF2B5EF4-FFF2-40B4-BE49-F238E27FC236}">
                  <a16:creationId xmlns:a16="http://schemas.microsoft.com/office/drawing/2014/main" id="{94CD6EF1-86BE-4AD3-934E-3FEC8E1F88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1768"/>
              <a:ext cx="1001" cy="180"/>
            </a:xfrm>
            <a:custGeom>
              <a:avLst/>
              <a:gdLst>
                <a:gd name="T0" fmla="*/ 0 w 1001"/>
                <a:gd name="T1" fmla="*/ 0 h 180"/>
                <a:gd name="T2" fmla="*/ 1001 w 1001"/>
                <a:gd name="T3" fmla="*/ 176 h 180"/>
                <a:gd name="T4" fmla="*/ 1001 w 1001"/>
                <a:gd name="T5" fmla="*/ 178 h 180"/>
                <a:gd name="T6" fmla="*/ 1000 w 1001"/>
                <a:gd name="T7" fmla="*/ 180 h 180"/>
                <a:gd name="T8" fmla="*/ 5 w 1001"/>
                <a:gd name="T9" fmla="*/ 5 h 180"/>
                <a:gd name="T10" fmla="*/ 3 w 1001"/>
                <a:gd name="T11" fmla="*/ 2 h 180"/>
                <a:gd name="T12" fmla="*/ 0 w 1001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1" h="180">
                  <a:moveTo>
                    <a:pt x="0" y="0"/>
                  </a:moveTo>
                  <a:lnTo>
                    <a:pt x="1001" y="176"/>
                  </a:lnTo>
                  <a:lnTo>
                    <a:pt x="1001" y="178"/>
                  </a:lnTo>
                  <a:lnTo>
                    <a:pt x="1000" y="180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4" name="Freeform 254">
              <a:extLst>
                <a:ext uri="{FF2B5EF4-FFF2-40B4-BE49-F238E27FC236}">
                  <a16:creationId xmlns:a16="http://schemas.microsoft.com/office/drawing/2014/main" id="{D47CD83B-BB3C-4806-8072-18207D476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" y="177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8 w 998"/>
                <a:gd name="T3" fmla="*/ 176 h 181"/>
                <a:gd name="T4" fmla="*/ 997 w 998"/>
                <a:gd name="T5" fmla="*/ 178 h 181"/>
                <a:gd name="T6" fmla="*/ 995 w 998"/>
                <a:gd name="T7" fmla="*/ 181 h 181"/>
                <a:gd name="T8" fmla="*/ 4 w 998"/>
                <a:gd name="T9" fmla="*/ 5 h 181"/>
                <a:gd name="T10" fmla="*/ 2 w 998"/>
                <a:gd name="T11" fmla="*/ 3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8" h="181">
                  <a:moveTo>
                    <a:pt x="0" y="0"/>
                  </a:moveTo>
                  <a:lnTo>
                    <a:pt x="998" y="176"/>
                  </a:lnTo>
                  <a:lnTo>
                    <a:pt x="997" y="178"/>
                  </a:lnTo>
                  <a:lnTo>
                    <a:pt x="995" y="181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5" name="Freeform 255">
              <a:extLst>
                <a:ext uri="{FF2B5EF4-FFF2-40B4-BE49-F238E27FC236}">
                  <a16:creationId xmlns:a16="http://schemas.microsoft.com/office/drawing/2014/main" id="{7394875E-FE53-4E16-96E1-BF0DEF226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1773"/>
              <a:ext cx="995" cy="180"/>
            </a:xfrm>
            <a:custGeom>
              <a:avLst/>
              <a:gdLst>
                <a:gd name="T0" fmla="*/ 0 w 995"/>
                <a:gd name="T1" fmla="*/ 0 h 180"/>
                <a:gd name="T2" fmla="*/ 995 w 995"/>
                <a:gd name="T3" fmla="*/ 175 h 180"/>
                <a:gd name="T4" fmla="*/ 993 w 995"/>
                <a:gd name="T5" fmla="*/ 178 h 180"/>
                <a:gd name="T6" fmla="*/ 991 w 995"/>
                <a:gd name="T7" fmla="*/ 180 h 180"/>
                <a:gd name="T8" fmla="*/ 5 w 995"/>
                <a:gd name="T9" fmla="*/ 6 h 180"/>
                <a:gd name="T10" fmla="*/ 2 w 995"/>
                <a:gd name="T11" fmla="*/ 2 h 180"/>
                <a:gd name="T12" fmla="*/ 0 w 995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5" h="180">
                  <a:moveTo>
                    <a:pt x="0" y="0"/>
                  </a:moveTo>
                  <a:lnTo>
                    <a:pt x="995" y="175"/>
                  </a:lnTo>
                  <a:lnTo>
                    <a:pt x="993" y="178"/>
                  </a:lnTo>
                  <a:lnTo>
                    <a:pt x="991" y="180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6" name="Freeform 256">
              <a:extLst>
                <a:ext uri="{FF2B5EF4-FFF2-40B4-BE49-F238E27FC236}">
                  <a16:creationId xmlns:a16="http://schemas.microsoft.com/office/drawing/2014/main" id="{74CB1622-176A-42F0-BA69-C0F8E3372D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1775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91 w 991"/>
                <a:gd name="T3" fmla="*/ 176 h 179"/>
                <a:gd name="T4" fmla="*/ 989 w 991"/>
                <a:gd name="T5" fmla="*/ 178 h 179"/>
                <a:gd name="T6" fmla="*/ 987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91" y="176"/>
                  </a:lnTo>
                  <a:lnTo>
                    <a:pt x="989" y="178"/>
                  </a:lnTo>
                  <a:lnTo>
                    <a:pt x="987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7" name="Freeform 257">
              <a:extLst>
                <a:ext uri="{FF2B5EF4-FFF2-40B4-BE49-F238E27FC236}">
                  <a16:creationId xmlns:a16="http://schemas.microsoft.com/office/drawing/2014/main" id="{5551C198-9609-4D35-91BA-9DE0C31B9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" y="1779"/>
              <a:ext cx="986" cy="177"/>
            </a:xfrm>
            <a:custGeom>
              <a:avLst/>
              <a:gdLst>
                <a:gd name="T0" fmla="*/ 0 w 986"/>
                <a:gd name="T1" fmla="*/ 0 h 177"/>
                <a:gd name="T2" fmla="*/ 986 w 986"/>
                <a:gd name="T3" fmla="*/ 174 h 177"/>
                <a:gd name="T4" fmla="*/ 984 w 986"/>
                <a:gd name="T5" fmla="*/ 175 h 177"/>
                <a:gd name="T6" fmla="*/ 983 w 986"/>
                <a:gd name="T7" fmla="*/ 177 h 177"/>
                <a:gd name="T8" fmla="*/ 4 w 986"/>
                <a:gd name="T9" fmla="*/ 5 h 177"/>
                <a:gd name="T10" fmla="*/ 2 w 986"/>
                <a:gd name="T11" fmla="*/ 1 h 177"/>
                <a:gd name="T12" fmla="*/ 0 w 986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6" h="177">
                  <a:moveTo>
                    <a:pt x="0" y="0"/>
                  </a:moveTo>
                  <a:lnTo>
                    <a:pt x="986" y="174"/>
                  </a:lnTo>
                  <a:lnTo>
                    <a:pt x="984" y="175"/>
                  </a:lnTo>
                  <a:lnTo>
                    <a:pt x="983" y="177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8" name="Freeform 258">
              <a:extLst>
                <a:ext uri="{FF2B5EF4-FFF2-40B4-BE49-F238E27FC236}">
                  <a16:creationId xmlns:a16="http://schemas.microsoft.com/office/drawing/2014/main" id="{BCDBD0BE-6BAF-4A74-808C-CBE91C126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" y="1780"/>
              <a:ext cx="982" cy="178"/>
            </a:xfrm>
            <a:custGeom>
              <a:avLst/>
              <a:gdLst>
                <a:gd name="T0" fmla="*/ 0 w 982"/>
                <a:gd name="T1" fmla="*/ 0 h 178"/>
                <a:gd name="T2" fmla="*/ 982 w 982"/>
                <a:gd name="T3" fmla="*/ 174 h 178"/>
                <a:gd name="T4" fmla="*/ 981 w 982"/>
                <a:gd name="T5" fmla="*/ 176 h 178"/>
                <a:gd name="T6" fmla="*/ 981 w 982"/>
                <a:gd name="T7" fmla="*/ 178 h 178"/>
                <a:gd name="T8" fmla="*/ 5 w 982"/>
                <a:gd name="T9" fmla="*/ 5 h 178"/>
                <a:gd name="T10" fmla="*/ 2 w 982"/>
                <a:gd name="T11" fmla="*/ 4 h 178"/>
                <a:gd name="T12" fmla="*/ 0 w 982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2" h="178">
                  <a:moveTo>
                    <a:pt x="0" y="0"/>
                  </a:moveTo>
                  <a:lnTo>
                    <a:pt x="982" y="174"/>
                  </a:lnTo>
                  <a:lnTo>
                    <a:pt x="981" y="176"/>
                  </a:lnTo>
                  <a:lnTo>
                    <a:pt x="981" y="178"/>
                  </a:lnTo>
                  <a:lnTo>
                    <a:pt x="5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9" name="Freeform 259">
              <a:extLst>
                <a:ext uri="{FF2B5EF4-FFF2-40B4-BE49-F238E27FC236}">
                  <a16:creationId xmlns:a16="http://schemas.microsoft.com/office/drawing/2014/main" id="{70C886F2-1D47-4DFE-9F85-572F71C99E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" y="1784"/>
              <a:ext cx="979" cy="175"/>
            </a:xfrm>
            <a:custGeom>
              <a:avLst/>
              <a:gdLst>
                <a:gd name="T0" fmla="*/ 0 w 979"/>
                <a:gd name="T1" fmla="*/ 0 h 175"/>
                <a:gd name="T2" fmla="*/ 979 w 979"/>
                <a:gd name="T3" fmla="*/ 172 h 175"/>
                <a:gd name="T4" fmla="*/ 979 w 979"/>
                <a:gd name="T5" fmla="*/ 174 h 175"/>
                <a:gd name="T6" fmla="*/ 977 w 979"/>
                <a:gd name="T7" fmla="*/ 175 h 175"/>
                <a:gd name="T8" fmla="*/ 5 w 979"/>
                <a:gd name="T9" fmla="*/ 5 h 175"/>
                <a:gd name="T10" fmla="*/ 3 w 979"/>
                <a:gd name="T11" fmla="*/ 1 h 175"/>
                <a:gd name="T12" fmla="*/ 0 w 979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9" h="175">
                  <a:moveTo>
                    <a:pt x="0" y="0"/>
                  </a:moveTo>
                  <a:lnTo>
                    <a:pt x="979" y="172"/>
                  </a:lnTo>
                  <a:lnTo>
                    <a:pt x="979" y="174"/>
                  </a:lnTo>
                  <a:lnTo>
                    <a:pt x="977" y="175"/>
                  </a:lnTo>
                  <a:lnTo>
                    <a:pt x="5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0" name="Freeform 260">
              <a:extLst>
                <a:ext uri="{FF2B5EF4-FFF2-40B4-BE49-F238E27FC236}">
                  <a16:creationId xmlns:a16="http://schemas.microsoft.com/office/drawing/2014/main" id="{A3CEBDF3-4C42-4285-8BBF-46DE29963A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" y="1785"/>
              <a:ext cx="976" cy="178"/>
            </a:xfrm>
            <a:custGeom>
              <a:avLst/>
              <a:gdLst>
                <a:gd name="T0" fmla="*/ 0 w 976"/>
                <a:gd name="T1" fmla="*/ 0 h 178"/>
                <a:gd name="T2" fmla="*/ 976 w 976"/>
                <a:gd name="T3" fmla="*/ 173 h 178"/>
                <a:gd name="T4" fmla="*/ 974 w 976"/>
                <a:gd name="T5" fmla="*/ 174 h 178"/>
                <a:gd name="T6" fmla="*/ 972 w 976"/>
                <a:gd name="T7" fmla="*/ 178 h 178"/>
                <a:gd name="T8" fmla="*/ 3 w 976"/>
                <a:gd name="T9" fmla="*/ 5 h 178"/>
                <a:gd name="T10" fmla="*/ 2 w 976"/>
                <a:gd name="T11" fmla="*/ 4 h 178"/>
                <a:gd name="T12" fmla="*/ 0 w 97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6" h="178">
                  <a:moveTo>
                    <a:pt x="0" y="0"/>
                  </a:moveTo>
                  <a:lnTo>
                    <a:pt x="976" y="173"/>
                  </a:lnTo>
                  <a:lnTo>
                    <a:pt x="974" y="174"/>
                  </a:lnTo>
                  <a:lnTo>
                    <a:pt x="972" y="178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1" name="Freeform 261">
              <a:extLst>
                <a:ext uri="{FF2B5EF4-FFF2-40B4-BE49-F238E27FC236}">
                  <a16:creationId xmlns:a16="http://schemas.microsoft.com/office/drawing/2014/main" id="{026C56AC-6F9E-4FB5-8884-75F94A119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1789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72 w 972"/>
                <a:gd name="T3" fmla="*/ 170 h 175"/>
                <a:gd name="T4" fmla="*/ 970 w 972"/>
                <a:gd name="T5" fmla="*/ 174 h 175"/>
                <a:gd name="T6" fmla="*/ 969 w 972"/>
                <a:gd name="T7" fmla="*/ 175 h 175"/>
                <a:gd name="T8" fmla="*/ 5 w 972"/>
                <a:gd name="T9" fmla="*/ 5 h 175"/>
                <a:gd name="T10" fmla="*/ 1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2" h="175">
                  <a:moveTo>
                    <a:pt x="0" y="0"/>
                  </a:moveTo>
                  <a:lnTo>
                    <a:pt x="972" y="170"/>
                  </a:lnTo>
                  <a:lnTo>
                    <a:pt x="970" y="174"/>
                  </a:lnTo>
                  <a:lnTo>
                    <a:pt x="969" y="175"/>
                  </a:lnTo>
                  <a:lnTo>
                    <a:pt x="5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2" name="Freeform 262">
              <a:extLst>
                <a:ext uri="{FF2B5EF4-FFF2-40B4-BE49-F238E27FC236}">
                  <a16:creationId xmlns:a16="http://schemas.microsoft.com/office/drawing/2014/main" id="{F0B38194-8150-42E2-A19B-C209430EB9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790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9 w 969"/>
                <a:gd name="T3" fmla="*/ 173 h 176"/>
                <a:gd name="T4" fmla="*/ 968 w 969"/>
                <a:gd name="T5" fmla="*/ 174 h 176"/>
                <a:gd name="T6" fmla="*/ 966 w 969"/>
                <a:gd name="T7" fmla="*/ 176 h 176"/>
                <a:gd name="T8" fmla="*/ 5 w 969"/>
                <a:gd name="T9" fmla="*/ 7 h 176"/>
                <a:gd name="T10" fmla="*/ 4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9" h="176">
                  <a:moveTo>
                    <a:pt x="0" y="0"/>
                  </a:moveTo>
                  <a:lnTo>
                    <a:pt x="969" y="173"/>
                  </a:lnTo>
                  <a:lnTo>
                    <a:pt x="968" y="174"/>
                  </a:lnTo>
                  <a:lnTo>
                    <a:pt x="966" y="176"/>
                  </a:lnTo>
                  <a:lnTo>
                    <a:pt x="5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3" name="Freeform 263">
              <a:extLst>
                <a:ext uri="{FF2B5EF4-FFF2-40B4-BE49-F238E27FC236}">
                  <a16:creationId xmlns:a16="http://schemas.microsoft.com/office/drawing/2014/main" id="{49BA49B9-4463-4B07-AE52-C73242D6F2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" y="1794"/>
              <a:ext cx="964" cy="174"/>
            </a:xfrm>
            <a:custGeom>
              <a:avLst/>
              <a:gdLst>
                <a:gd name="T0" fmla="*/ 0 w 964"/>
                <a:gd name="T1" fmla="*/ 0 h 174"/>
                <a:gd name="T2" fmla="*/ 964 w 964"/>
                <a:gd name="T3" fmla="*/ 170 h 174"/>
                <a:gd name="T4" fmla="*/ 962 w 964"/>
                <a:gd name="T5" fmla="*/ 172 h 174"/>
                <a:gd name="T6" fmla="*/ 960 w 964"/>
                <a:gd name="T7" fmla="*/ 174 h 174"/>
                <a:gd name="T8" fmla="*/ 3 w 964"/>
                <a:gd name="T9" fmla="*/ 5 h 174"/>
                <a:gd name="T10" fmla="*/ 1 w 964"/>
                <a:gd name="T11" fmla="*/ 3 h 174"/>
                <a:gd name="T12" fmla="*/ 0 w 964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4" h="174">
                  <a:moveTo>
                    <a:pt x="0" y="0"/>
                  </a:moveTo>
                  <a:lnTo>
                    <a:pt x="964" y="170"/>
                  </a:lnTo>
                  <a:lnTo>
                    <a:pt x="962" y="172"/>
                  </a:lnTo>
                  <a:lnTo>
                    <a:pt x="960" y="174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4" name="Freeform 264">
              <a:extLst>
                <a:ext uri="{FF2B5EF4-FFF2-40B4-BE49-F238E27FC236}">
                  <a16:creationId xmlns:a16="http://schemas.microsoft.com/office/drawing/2014/main" id="{1F346B2A-6925-4EF3-9CA0-A13B282DE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" y="1797"/>
              <a:ext cx="961" cy="173"/>
            </a:xfrm>
            <a:custGeom>
              <a:avLst/>
              <a:gdLst>
                <a:gd name="T0" fmla="*/ 0 w 961"/>
                <a:gd name="T1" fmla="*/ 0 h 173"/>
                <a:gd name="T2" fmla="*/ 961 w 961"/>
                <a:gd name="T3" fmla="*/ 169 h 173"/>
                <a:gd name="T4" fmla="*/ 959 w 961"/>
                <a:gd name="T5" fmla="*/ 171 h 173"/>
                <a:gd name="T6" fmla="*/ 958 w 961"/>
                <a:gd name="T7" fmla="*/ 173 h 173"/>
                <a:gd name="T8" fmla="*/ 5 w 961"/>
                <a:gd name="T9" fmla="*/ 5 h 173"/>
                <a:gd name="T10" fmla="*/ 2 w 961"/>
                <a:gd name="T11" fmla="*/ 2 h 173"/>
                <a:gd name="T12" fmla="*/ 0 w 961"/>
                <a:gd name="T13" fmla="*/ 0 h 1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1" h="173">
                  <a:moveTo>
                    <a:pt x="0" y="0"/>
                  </a:moveTo>
                  <a:lnTo>
                    <a:pt x="961" y="169"/>
                  </a:lnTo>
                  <a:lnTo>
                    <a:pt x="959" y="171"/>
                  </a:lnTo>
                  <a:lnTo>
                    <a:pt x="958" y="173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5" name="Freeform 265">
              <a:extLst>
                <a:ext uri="{FF2B5EF4-FFF2-40B4-BE49-F238E27FC236}">
                  <a16:creationId xmlns:a16="http://schemas.microsoft.com/office/drawing/2014/main" id="{B9C01FF4-A30B-4A47-8465-03CB940CA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0" y="1799"/>
              <a:ext cx="957" cy="172"/>
            </a:xfrm>
            <a:custGeom>
              <a:avLst/>
              <a:gdLst>
                <a:gd name="T0" fmla="*/ 0 w 957"/>
                <a:gd name="T1" fmla="*/ 0 h 172"/>
                <a:gd name="T2" fmla="*/ 957 w 957"/>
                <a:gd name="T3" fmla="*/ 169 h 172"/>
                <a:gd name="T4" fmla="*/ 956 w 957"/>
                <a:gd name="T5" fmla="*/ 171 h 172"/>
                <a:gd name="T6" fmla="*/ 954 w 957"/>
                <a:gd name="T7" fmla="*/ 172 h 172"/>
                <a:gd name="T8" fmla="*/ 5 w 957"/>
                <a:gd name="T9" fmla="*/ 5 h 172"/>
                <a:gd name="T10" fmla="*/ 3 w 957"/>
                <a:gd name="T11" fmla="*/ 3 h 172"/>
                <a:gd name="T12" fmla="*/ 0 w 957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7" h="172">
                  <a:moveTo>
                    <a:pt x="0" y="0"/>
                  </a:moveTo>
                  <a:lnTo>
                    <a:pt x="957" y="169"/>
                  </a:lnTo>
                  <a:lnTo>
                    <a:pt x="956" y="171"/>
                  </a:lnTo>
                  <a:lnTo>
                    <a:pt x="954" y="172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6" name="Freeform 266">
              <a:extLst>
                <a:ext uri="{FF2B5EF4-FFF2-40B4-BE49-F238E27FC236}">
                  <a16:creationId xmlns:a16="http://schemas.microsoft.com/office/drawing/2014/main" id="{FC80C2E0-E1C9-41B9-A5C2-806AAB3F7F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" y="1802"/>
              <a:ext cx="953" cy="171"/>
            </a:xfrm>
            <a:custGeom>
              <a:avLst/>
              <a:gdLst>
                <a:gd name="T0" fmla="*/ 0 w 953"/>
                <a:gd name="T1" fmla="*/ 0 h 171"/>
                <a:gd name="T2" fmla="*/ 953 w 953"/>
                <a:gd name="T3" fmla="*/ 168 h 171"/>
                <a:gd name="T4" fmla="*/ 951 w 953"/>
                <a:gd name="T5" fmla="*/ 169 h 171"/>
                <a:gd name="T6" fmla="*/ 949 w 953"/>
                <a:gd name="T7" fmla="*/ 171 h 171"/>
                <a:gd name="T8" fmla="*/ 5 w 953"/>
                <a:gd name="T9" fmla="*/ 5 h 171"/>
                <a:gd name="T10" fmla="*/ 2 w 953"/>
                <a:gd name="T11" fmla="*/ 2 h 171"/>
                <a:gd name="T12" fmla="*/ 0 w 953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3" h="171">
                  <a:moveTo>
                    <a:pt x="0" y="0"/>
                  </a:moveTo>
                  <a:lnTo>
                    <a:pt x="953" y="168"/>
                  </a:lnTo>
                  <a:lnTo>
                    <a:pt x="951" y="169"/>
                  </a:lnTo>
                  <a:lnTo>
                    <a:pt x="949" y="171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7" name="Freeform 267">
              <a:extLst>
                <a:ext uri="{FF2B5EF4-FFF2-40B4-BE49-F238E27FC236}">
                  <a16:creationId xmlns:a16="http://schemas.microsoft.com/office/drawing/2014/main" id="{C25C3C9C-A880-4433-B246-F35576951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" y="1804"/>
              <a:ext cx="949" cy="171"/>
            </a:xfrm>
            <a:custGeom>
              <a:avLst/>
              <a:gdLst>
                <a:gd name="T0" fmla="*/ 0 w 949"/>
                <a:gd name="T1" fmla="*/ 0 h 171"/>
                <a:gd name="T2" fmla="*/ 949 w 949"/>
                <a:gd name="T3" fmla="*/ 167 h 171"/>
                <a:gd name="T4" fmla="*/ 947 w 949"/>
                <a:gd name="T5" fmla="*/ 169 h 171"/>
                <a:gd name="T6" fmla="*/ 944 w 949"/>
                <a:gd name="T7" fmla="*/ 171 h 171"/>
                <a:gd name="T8" fmla="*/ 5 w 949"/>
                <a:gd name="T9" fmla="*/ 5 h 171"/>
                <a:gd name="T10" fmla="*/ 3 w 949"/>
                <a:gd name="T11" fmla="*/ 3 h 171"/>
                <a:gd name="T12" fmla="*/ 0 w 94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9" h="171">
                  <a:moveTo>
                    <a:pt x="0" y="0"/>
                  </a:moveTo>
                  <a:lnTo>
                    <a:pt x="949" y="167"/>
                  </a:lnTo>
                  <a:lnTo>
                    <a:pt x="947" y="169"/>
                  </a:lnTo>
                  <a:lnTo>
                    <a:pt x="944" y="171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8" name="Freeform 268">
              <a:extLst>
                <a:ext uri="{FF2B5EF4-FFF2-40B4-BE49-F238E27FC236}">
                  <a16:creationId xmlns:a16="http://schemas.microsoft.com/office/drawing/2014/main" id="{388EBD67-5C3D-4109-AD71-734960C30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8" y="1807"/>
              <a:ext cx="944" cy="171"/>
            </a:xfrm>
            <a:custGeom>
              <a:avLst/>
              <a:gdLst>
                <a:gd name="T0" fmla="*/ 0 w 944"/>
                <a:gd name="T1" fmla="*/ 0 h 171"/>
                <a:gd name="T2" fmla="*/ 944 w 944"/>
                <a:gd name="T3" fmla="*/ 166 h 171"/>
                <a:gd name="T4" fmla="*/ 941 w 944"/>
                <a:gd name="T5" fmla="*/ 168 h 171"/>
                <a:gd name="T6" fmla="*/ 939 w 944"/>
                <a:gd name="T7" fmla="*/ 171 h 171"/>
                <a:gd name="T8" fmla="*/ 4 w 944"/>
                <a:gd name="T9" fmla="*/ 5 h 171"/>
                <a:gd name="T10" fmla="*/ 2 w 944"/>
                <a:gd name="T11" fmla="*/ 2 h 171"/>
                <a:gd name="T12" fmla="*/ 0 w 944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4" h="171">
                  <a:moveTo>
                    <a:pt x="0" y="0"/>
                  </a:moveTo>
                  <a:lnTo>
                    <a:pt x="944" y="166"/>
                  </a:lnTo>
                  <a:lnTo>
                    <a:pt x="941" y="168"/>
                  </a:lnTo>
                  <a:lnTo>
                    <a:pt x="939" y="171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9" name="Freeform 269">
              <a:extLst>
                <a:ext uri="{FF2B5EF4-FFF2-40B4-BE49-F238E27FC236}">
                  <a16:creationId xmlns:a16="http://schemas.microsoft.com/office/drawing/2014/main" id="{34D2FA33-60E0-41ED-857E-4E3FC6254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1809"/>
              <a:ext cx="939" cy="171"/>
            </a:xfrm>
            <a:custGeom>
              <a:avLst/>
              <a:gdLst>
                <a:gd name="T0" fmla="*/ 0 w 939"/>
                <a:gd name="T1" fmla="*/ 0 h 171"/>
                <a:gd name="T2" fmla="*/ 939 w 939"/>
                <a:gd name="T3" fmla="*/ 166 h 171"/>
                <a:gd name="T4" fmla="*/ 937 w 939"/>
                <a:gd name="T5" fmla="*/ 169 h 171"/>
                <a:gd name="T6" fmla="*/ 936 w 939"/>
                <a:gd name="T7" fmla="*/ 171 h 171"/>
                <a:gd name="T8" fmla="*/ 5 w 939"/>
                <a:gd name="T9" fmla="*/ 5 h 171"/>
                <a:gd name="T10" fmla="*/ 2 w 939"/>
                <a:gd name="T11" fmla="*/ 3 h 171"/>
                <a:gd name="T12" fmla="*/ 0 w 93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9" h="171">
                  <a:moveTo>
                    <a:pt x="0" y="0"/>
                  </a:moveTo>
                  <a:lnTo>
                    <a:pt x="939" y="166"/>
                  </a:lnTo>
                  <a:lnTo>
                    <a:pt x="937" y="169"/>
                  </a:lnTo>
                  <a:lnTo>
                    <a:pt x="936" y="17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0" name="Freeform 270">
              <a:extLst>
                <a:ext uri="{FF2B5EF4-FFF2-40B4-BE49-F238E27FC236}">
                  <a16:creationId xmlns:a16="http://schemas.microsoft.com/office/drawing/2014/main" id="{77AD81EB-FE55-4903-8A30-B5D95DEFD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" y="1812"/>
              <a:ext cx="935" cy="169"/>
            </a:xfrm>
            <a:custGeom>
              <a:avLst/>
              <a:gdLst>
                <a:gd name="T0" fmla="*/ 0 w 935"/>
                <a:gd name="T1" fmla="*/ 0 h 169"/>
                <a:gd name="T2" fmla="*/ 935 w 935"/>
                <a:gd name="T3" fmla="*/ 166 h 169"/>
                <a:gd name="T4" fmla="*/ 934 w 935"/>
                <a:gd name="T5" fmla="*/ 168 h 169"/>
                <a:gd name="T6" fmla="*/ 932 w 935"/>
                <a:gd name="T7" fmla="*/ 169 h 169"/>
                <a:gd name="T8" fmla="*/ 5 w 935"/>
                <a:gd name="T9" fmla="*/ 5 h 169"/>
                <a:gd name="T10" fmla="*/ 3 w 935"/>
                <a:gd name="T11" fmla="*/ 2 h 169"/>
                <a:gd name="T12" fmla="*/ 0 w 935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5" h="169">
                  <a:moveTo>
                    <a:pt x="0" y="0"/>
                  </a:moveTo>
                  <a:lnTo>
                    <a:pt x="935" y="166"/>
                  </a:lnTo>
                  <a:lnTo>
                    <a:pt x="934" y="168"/>
                  </a:lnTo>
                  <a:lnTo>
                    <a:pt x="932" y="169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1" name="Freeform 271">
              <a:extLst>
                <a:ext uri="{FF2B5EF4-FFF2-40B4-BE49-F238E27FC236}">
                  <a16:creationId xmlns:a16="http://schemas.microsoft.com/office/drawing/2014/main" id="{8805AABE-9F6D-41D6-83A4-2365C143E4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" y="1814"/>
              <a:ext cx="931" cy="169"/>
            </a:xfrm>
            <a:custGeom>
              <a:avLst/>
              <a:gdLst>
                <a:gd name="T0" fmla="*/ 0 w 931"/>
                <a:gd name="T1" fmla="*/ 0 h 169"/>
                <a:gd name="T2" fmla="*/ 931 w 931"/>
                <a:gd name="T3" fmla="*/ 166 h 169"/>
                <a:gd name="T4" fmla="*/ 929 w 931"/>
                <a:gd name="T5" fmla="*/ 167 h 169"/>
                <a:gd name="T6" fmla="*/ 927 w 931"/>
                <a:gd name="T7" fmla="*/ 169 h 169"/>
                <a:gd name="T8" fmla="*/ 5 w 931"/>
                <a:gd name="T9" fmla="*/ 7 h 169"/>
                <a:gd name="T10" fmla="*/ 2 w 931"/>
                <a:gd name="T11" fmla="*/ 3 h 169"/>
                <a:gd name="T12" fmla="*/ 0 w 931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1" h="169">
                  <a:moveTo>
                    <a:pt x="0" y="0"/>
                  </a:moveTo>
                  <a:lnTo>
                    <a:pt x="931" y="166"/>
                  </a:lnTo>
                  <a:lnTo>
                    <a:pt x="929" y="167"/>
                  </a:lnTo>
                  <a:lnTo>
                    <a:pt x="927" y="169"/>
                  </a:lnTo>
                  <a:lnTo>
                    <a:pt x="5" y="7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2" name="Freeform 272">
              <a:extLst>
                <a:ext uri="{FF2B5EF4-FFF2-40B4-BE49-F238E27FC236}">
                  <a16:creationId xmlns:a16="http://schemas.microsoft.com/office/drawing/2014/main" id="{F04CCFEB-44A9-49F4-928E-64C92FBD3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" y="1817"/>
              <a:ext cx="927" cy="168"/>
            </a:xfrm>
            <a:custGeom>
              <a:avLst/>
              <a:gdLst>
                <a:gd name="T0" fmla="*/ 0 w 927"/>
                <a:gd name="T1" fmla="*/ 0 h 168"/>
                <a:gd name="T2" fmla="*/ 927 w 927"/>
                <a:gd name="T3" fmla="*/ 164 h 168"/>
                <a:gd name="T4" fmla="*/ 925 w 927"/>
                <a:gd name="T5" fmla="*/ 166 h 168"/>
                <a:gd name="T6" fmla="*/ 923 w 927"/>
                <a:gd name="T7" fmla="*/ 168 h 168"/>
                <a:gd name="T8" fmla="*/ 5 w 927"/>
                <a:gd name="T9" fmla="*/ 5 h 168"/>
                <a:gd name="T10" fmla="*/ 3 w 927"/>
                <a:gd name="T11" fmla="*/ 4 h 168"/>
                <a:gd name="T12" fmla="*/ 0 w 927"/>
                <a:gd name="T13" fmla="*/ 0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7" h="168">
                  <a:moveTo>
                    <a:pt x="0" y="0"/>
                  </a:moveTo>
                  <a:lnTo>
                    <a:pt x="927" y="164"/>
                  </a:lnTo>
                  <a:lnTo>
                    <a:pt x="925" y="166"/>
                  </a:lnTo>
                  <a:lnTo>
                    <a:pt x="923" y="168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3" name="Freeform 273">
              <a:extLst>
                <a:ext uri="{FF2B5EF4-FFF2-40B4-BE49-F238E27FC236}">
                  <a16:creationId xmlns:a16="http://schemas.microsoft.com/office/drawing/2014/main" id="{8FDFE6B3-3DA1-47D5-9850-19F5FEDB5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1821"/>
              <a:ext cx="922" cy="165"/>
            </a:xfrm>
            <a:custGeom>
              <a:avLst/>
              <a:gdLst>
                <a:gd name="T0" fmla="*/ 0 w 922"/>
                <a:gd name="T1" fmla="*/ 0 h 165"/>
                <a:gd name="T2" fmla="*/ 922 w 922"/>
                <a:gd name="T3" fmla="*/ 162 h 165"/>
                <a:gd name="T4" fmla="*/ 920 w 922"/>
                <a:gd name="T5" fmla="*/ 164 h 165"/>
                <a:gd name="T6" fmla="*/ 917 w 922"/>
                <a:gd name="T7" fmla="*/ 165 h 165"/>
                <a:gd name="T8" fmla="*/ 5 w 922"/>
                <a:gd name="T9" fmla="*/ 5 h 165"/>
                <a:gd name="T10" fmla="*/ 2 w 922"/>
                <a:gd name="T11" fmla="*/ 1 h 165"/>
                <a:gd name="T12" fmla="*/ 0 w 922"/>
                <a:gd name="T13" fmla="*/ 0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2" h="165">
                  <a:moveTo>
                    <a:pt x="0" y="0"/>
                  </a:moveTo>
                  <a:lnTo>
                    <a:pt x="922" y="162"/>
                  </a:lnTo>
                  <a:lnTo>
                    <a:pt x="920" y="164"/>
                  </a:lnTo>
                  <a:lnTo>
                    <a:pt x="917" y="165"/>
                  </a:lnTo>
                  <a:lnTo>
                    <a:pt x="5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4" name="Freeform 274">
              <a:extLst>
                <a:ext uri="{FF2B5EF4-FFF2-40B4-BE49-F238E27FC236}">
                  <a16:creationId xmlns:a16="http://schemas.microsoft.com/office/drawing/2014/main" id="{BF9E07C1-2F04-4555-A4C6-7FD656635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1822"/>
              <a:ext cx="918" cy="166"/>
            </a:xfrm>
            <a:custGeom>
              <a:avLst/>
              <a:gdLst>
                <a:gd name="T0" fmla="*/ 0 w 918"/>
                <a:gd name="T1" fmla="*/ 0 h 166"/>
                <a:gd name="T2" fmla="*/ 918 w 918"/>
                <a:gd name="T3" fmla="*/ 163 h 166"/>
                <a:gd name="T4" fmla="*/ 915 w 918"/>
                <a:gd name="T5" fmla="*/ 164 h 166"/>
                <a:gd name="T6" fmla="*/ 913 w 918"/>
                <a:gd name="T7" fmla="*/ 166 h 166"/>
                <a:gd name="T8" fmla="*/ 5 w 918"/>
                <a:gd name="T9" fmla="*/ 6 h 166"/>
                <a:gd name="T10" fmla="*/ 3 w 918"/>
                <a:gd name="T11" fmla="*/ 4 h 166"/>
                <a:gd name="T12" fmla="*/ 0 w 918"/>
                <a:gd name="T13" fmla="*/ 0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8" h="166">
                  <a:moveTo>
                    <a:pt x="0" y="0"/>
                  </a:moveTo>
                  <a:lnTo>
                    <a:pt x="918" y="163"/>
                  </a:lnTo>
                  <a:lnTo>
                    <a:pt x="915" y="164"/>
                  </a:lnTo>
                  <a:lnTo>
                    <a:pt x="913" y="166"/>
                  </a:lnTo>
                  <a:lnTo>
                    <a:pt x="5" y="6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A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5" name="Freeform 275">
              <a:extLst>
                <a:ext uri="{FF2B5EF4-FFF2-40B4-BE49-F238E27FC236}">
                  <a16:creationId xmlns:a16="http://schemas.microsoft.com/office/drawing/2014/main" id="{2B4B8408-2BA9-49FC-AA02-AEA86D47F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1826"/>
              <a:ext cx="912" cy="164"/>
            </a:xfrm>
            <a:custGeom>
              <a:avLst/>
              <a:gdLst>
                <a:gd name="T0" fmla="*/ 0 w 912"/>
                <a:gd name="T1" fmla="*/ 0 h 164"/>
                <a:gd name="T2" fmla="*/ 912 w 912"/>
                <a:gd name="T3" fmla="*/ 160 h 164"/>
                <a:gd name="T4" fmla="*/ 910 w 912"/>
                <a:gd name="T5" fmla="*/ 162 h 164"/>
                <a:gd name="T6" fmla="*/ 909 w 912"/>
                <a:gd name="T7" fmla="*/ 164 h 164"/>
                <a:gd name="T8" fmla="*/ 5 w 912"/>
                <a:gd name="T9" fmla="*/ 5 h 164"/>
                <a:gd name="T10" fmla="*/ 2 w 912"/>
                <a:gd name="T11" fmla="*/ 2 h 164"/>
                <a:gd name="T12" fmla="*/ 0 w 912"/>
                <a:gd name="T13" fmla="*/ 0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2" h="164">
                  <a:moveTo>
                    <a:pt x="0" y="0"/>
                  </a:moveTo>
                  <a:lnTo>
                    <a:pt x="912" y="160"/>
                  </a:lnTo>
                  <a:lnTo>
                    <a:pt x="910" y="162"/>
                  </a:lnTo>
                  <a:lnTo>
                    <a:pt x="909" y="164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6" name="Freeform 276">
              <a:extLst>
                <a:ext uri="{FF2B5EF4-FFF2-40B4-BE49-F238E27FC236}">
                  <a16:creationId xmlns:a16="http://schemas.microsoft.com/office/drawing/2014/main" id="{41230B31-2A46-489A-BD0C-9CD581D4BA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7" y="1828"/>
              <a:ext cx="908" cy="163"/>
            </a:xfrm>
            <a:custGeom>
              <a:avLst/>
              <a:gdLst>
                <a:gd name="T0" fmla="*/ 0 w 908"/>
                <a:gd name="T1" fmla="*/ 0 h 163"/>
                <a:gd name="T2" fmla="*/ 908 w 908"/>
                <a:gd name="T3" fmla="*/ 160 h 163"/>
                <a:gd name="T4" fmla="*/ 907 w 908"/>
                <a:gd name="T5" fmla="*/ 162 h 163"/>
                <a:gd name="T6" fmla="*/ 905 w 908"/>
                <a:gd name="T7" fmla="*/ 163 h 163"/>
                <a:gd name="T8" fmla="*/ 5 w 908"/>
                <a:gd name="T9" fmla="*/ 5 h 163"/>
                <a:gd name="T10" fmla="*/ 3 w 908"/>
                <a:gd name="T11" fmla="*/ 3 h 163"/>
                <a:gd name="T12" fmla="*/ 0 w 908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8" h="163">
                  <a:moveTo>
                    <a:pt x="0" y="0"/>
                  </a:moveTo>
                  <a:lnTo>
                    <a:pt x="908" y="160"/>
                  </a:lnTo>
                  <a:lnTo>
                    <a:pt x="907" y="162"/>
                  </a:lnTo>
                  <a:lnTo>
                    <a:pt x="905" y="163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7" name="Freeform 277">
              <a:extLst>
                <a:ext uri="{FF2B5EF4-FFF2-40B4-BE49-F238E27FC236}">
                  <a16:creationId xmlns:a16="http://schemas.microsoft.com/office/drawing/2014/main" id="{8F80907F-15B8-4E50-933A-7A4EC32238D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1831"/>
              <a:ext cx="904" cy="162"/>
            </a:xfrm>
            <a:custGeom>
              <a:avLst/>
              <a:gdLst>
                <a:gd name="T0" fmla="*/ 0 w 904"/>
                <a:gd name="T1" fmla="*/ 0 h 162"/>
                <a:gd name="T2" fmla="*/ 904 w 904"/>
                <a:gd name="T3" fmla="*/ 159 h 162"/>
                <a:gd name="T4" fmla="*/ 902 w 904"/>
                <a:gd name="T5" fmla="*/ 160 h 162"/>
                <a:gd name="T6" fmla="*/ 899 w 904"/>
                <a:gd name="T7" fmla="*/ 162 h 162"/>
                <a:gd name="T8" fmla="*/ 5 w 904"/>
                <a:gd name="T9" fmla="*/ 5 h 162"/>
                <a:gd name="T10" fmla="*/ 2 w 904"/>
                <a:gd name="T11" fmla="*/ 3 h 162"/>
                <a:gd name="T12" fmla="*/ 0 w 90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4" h="162">
                  <a:moveTo>
                    <a:pt x="0" y="0"/>
                  </a:moveTo>
                  <a:lnTo>
                    <a:pt x="904" y="159"/>
                  </a:lnTo>
                  <a:lnTo>
                    <a:pt x="902" y="160"/>
                  </a:lnTo>
                  <a:lnTo>
                    <a:pt x="899" y="16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8" name="Freeform 278">
              <a:extLst>
                <a:ext uri="{FF2B5EF4-FFF2-40B4-BE49-F238E27FC236}">
                  <a16:creationId xmlns:a16="http://schemas.microsoft.com/office/drawing/2014/main" id="{A347C7D6-3A03-4994-82C9-FDE0AFC78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1833"/>
              <a:ext cx="900" cy="162"/>
            </a:xfrm>
            <a:custGeom>
              <a:avLst/>
              <a:gdLst>
                <a:gd name="T0" fmla="*/ 0 w 900"/>
                <a:gd name="T1" fmla="*/ 0 h 162"/>
                <a:gd name="T2" fmla="*/ 900 w 900"/>
                <a:gd name="T3" fmla="*/ 158 h 162"/>
                <a:gd name="T4" fmla="*/ 897 w 900"/>
                <a:gd name="T5" fmla="*/ 160 h 162"/>
                <a:gd name="T6" fmla="*/ 895 w 900"/>
                <a:gd name="T7" fmla="*/ 162 h 162"/>
                <a:gd name="T8" fmla="*/ 5 w 900"/>
                <a:gd name="T9" fmla="*/ 6 h 162"/>
                <a:gd name="T10" fmla="*/ 3 w 900"/>
                <a:gd name="T11" fmla="*/ 3 h 162"/>
                <a:gd name="T12" fmla="*/ 0 w 900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162">
                  <a:moveTo>
                    <a:pt x="0" y="0"/>
                  </a:moveTo>
                  <a:lnTo>
                    <a:pt x="900" y="158"/>
                  </a:lnTo>
                  <a:lnTo>
                    <a:pt x="897" y="160"/>
                  </a:lnTo>
                  <a:lnTo>
                    <a:pt x="895" y="162"/>
                  </a:lnTo>
                  <a:lnTo>
                    <a:pt x="5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19" name="Freeform 279">
              <a:extLst>
                <a:ext uri="{FF2B5EF4-FFF2-40B4-BE49-F238E27FC236}">
                  <a16:creationId xmlns:a16="http://schemas.microsoft.com/office/drawing/2014/main" id="{E2F8CB70-4C53-4674-A887-D5ACCB1E4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5" y="1836"/>
              <a:ext cx="894" cy="162"/>
            </a:xfrm>
            <a:custGeom>
              <a:avLst/>
              <a:gdLst>
                <a:gd name="T0" fmla="*/ 0 w 894"/>
                <a:gd name="T1" fmla="*/ 0 h 162"/>
                <a:gd name="T2" fmla="*/ 894 w 894"/>
                <a:gd name="T3" fmla="*/ 157 h 162"/>
                <a:gd name="T4" fmla="*/ 892 w 894"/>
                <a:gd name="T5" fmla="*/ 159 h 162"/>
                <a:gd name="T6" fmla="*/ 889 w 894"/>
                <a:gd name="T7" fmla="*/ 162 h 162"/>
                <a:gd name="T8" fmla="*/ 6 w 894"/>
                <a:gd name="T9" fmla="*/ 5 h 162"/>
                <a:gd name="T10" fmla="*/ 2 w 894"/>
                <a:gd name="T11" fmla="*/ 3 h 162"/>
                <a:gd name="T12" fmla="*/ 0 w 89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4" h="162">
                  <a:moveTo>
                    <a:pt x="0" y="0"/>
                  </a:moveTo>
                  <a:lnTo>
                    <a:pt x="894" y="157"/>
                  </a:lnTo>
                  <a:lnTo>
                    <a:pt x="892" y="159"/>
                  </a:lnTo>
                  <a:lnTo>
                    <a:pt x="889" y="162"/>
                  </a:lnTo>
                  <a:lnTo>
                    <a:pt x="6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0" name="Freeform 280">
              <a:extLst>
                <a:ext uri="{FF2B5EF4-FFF2-40B4-BE49-F238E27FC236}">
                  <a16:creationId xmlns:a16="http://schemas.microsoft.com/office/drawing/2014/main" id="{89BD7CEB-F7A1-4FF5-B915-22EF9EEAE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" y="1839"/>
              <a:ext cx="890" cy="161"/>
            </a:xfrm>
            <a:custGeom>
              <a:avLst/>
              <a:gdLst>
                <a:gd name="T0" fmla="*/ 0 w 890"/>
                <a:gd name="T1" fmla="*/ 0 h 161"/>
                <a:gd name="T2" fmla="*/ 890 w 890"/>
                <a:gd name="T3" fmla="*/ 156 h 161"/>
                <a:gd name="T4" fmla="*/ 887 w 890"/>
                <a:gd name="T5" fmla="*/ 159 h 161"/>
                <a:gd name="T6" fmla="*/ 885 w 890"/>
                <a:gd name="T7" fmla="*/ 161 h 161"/>
                <a:gd name="T8" fmla="*/ 5 w 890"/>
                <a:gd name="T9" fmla="*/ 5 h 161"/>
                <a:gd name="T10" fmla="*/ 4 w 890"/>
                <a:gd name="T11" fmla="*/ 2 h 161"/>
                <a:gd name="T12" fmla="*/ 0 w 890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0" h="161">
                  <a:moveTo>
                    <a:pt x="0" y="0"/>
                  </a:moveTo>
                  <a:lnTo>
                    <a:pt x="890" y="156"/>
                  </a:lnTo>
                  <a:lnTo>
                    <a:pt x="887" y="159"/>
                  </a:lnTo>
                  <a:lnTo>
                    <a:pt x="885" y="161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1" name="Freeform 281">
              <a:extLst>
                <a:ext uri="{FF2B5EF4-FFF2-40B4-BE49-F238E27FC236}">
                  <a16:creationId xmlns:a16="http://schemas.microsoft.com/office/drawing/2014/main" id="{6B258D48-0161-4783-834A-C54265421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" y="1841"/>
              <a:ext cx="883" cy="161"/>
            </a:xfrm>
            <a:custGeom>
              <a:avLst/>
              <a:gdLst>
                <a:gd name="T0" fmla="*/ 0 w 883"/>
                <a:gd name="T1" fmla="*/ 0 h 161"/>
                <a:gd name="T2" fmla="*/ 883 w 883"/>
                <a:gd name="T3" fmla="*/ 157 h 161"/>
                <a:gd name="T4" fmla="*/ 881 w 883"/>
                <a:gd name="T5" fmla="*/ 159 h 161"/>
                <a:gd name="T6" fmla="*/ 878 w 883"/>
                <a:gd name="T7" fmla="*/ 161 h 161"/>
                <a:gd name="T8" fmla="*/ 5 w 883"/>
                <a:gd name="T9" fmla="*/ 5 h 161"/>
                <a:gd name="T10" fmla="*/ 1 w 883"/>
                <a:gd name="T11" fmla="*/ 3 h 161"/>
                <a:gd name="T12" fmla="*/ 0 w 883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3" h="161">
                  <a:moveTo>
                    <a:pt x="0" y="0"/>
                  </a:moveTo>
                  <a:lnTo>
                    <a:pt x="883" y="157"/>
                  </a:lnTo>
                  <a:lnTo>
                    <a:pt x="881" y="159"/>
                  </a:lnTo>
                  <a:lnTo>
                    <a:pt x="878" y="161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2" name="Freeform 282">
              <a:extLst>
                <a:ext uri="{FF2B5EF4-FFF2-40B4-BE49-F238E27FC236}">
                  <a16:creationId xmlns:a16="http://schemas.microsoft.com/office/drawing/2014/main" id="{3C1D5462-74DE-4933-A57B-671EC669F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" y="1844"/>
              <a:ext cx="880" cy="159"/>
            </a:xfrm>
            <a:custGeom>
              <a:avLst/>
              <a:gdLst>
                <a:gd name="T0" fmla="*/ 0 w 880"/>
                <a:gd name="T1" fmla="*/ 0 h 159"/>
                <a:gd name="T2" fmla="*/ 880 w 880"/>
                <a:gd name="T3" fmla="*/ 156 h 159"/>
                <a:gd name="T4" fmla="*/ 877 w 880"/>
                <a:gd name="T5" fmla="*/ 158 h 159"/>
                <a:gd name="T6" fmla="*/ 875 w 880"/>
                <a:gd name="T7" fmla="*/ 159 h 159"/>
                <a:gd name="T8" fmla="*/ 7 w 880"/>
                <a:gd name="T9" fmla="*/ 6 h 159"/>
                <a:gd name="T10" fmla="*/ 4 w 880"/>
                <a:gd name="T11" fmla="*/ 2 h 159"/>
                <a:gd name="T12" fmla="*/ 0 w 880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0" h="159">
                  <a:moveTo>
                    <a:pt x="0" y="0"/>
                  </a:moveTo>
                  <a:lnTo>
                    <a:pt x="880" y="156"/>
                  </a:lnTo>
                  <a:lnTo>
                    <a:pt x="877" y="158"/>
                  </a:lnTo>
                  <a:lnTo>
                    <a:pt x="875" y="159"/>
                  </a:lnTo>
                  <a:lnTo>
                    <a:pt x="7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3" name="Freeform 283">
              <a:extLst>
                <a:ext uri="{FF2B5EF4-FFF2-40B4-BE49-F238E27FC236}">
                  <a16:creationId xmlns:a16="http://schemas.microsoft.com/office/drawing/2014/main" id="{E372524B-3F73-4F1E-AF6A-A0687180C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6" y="1846"/>
              <a:ext cx="873" cy="159"/>
            </a:xfrm>
            <a:custGeom>
              <a:avLst/>
              <a:gdLst>
                <a:gd name="T0" fmla="*/ 0 w 873"/>
                <a:gd name="T1" fmla="*/ 0 h 159"/>
                <a:gd name="T2" fmla="*/ 873 w 873"/>
                <a:gd name="T3" fmla="*/ 156 h 159"/>
                <a:gd name="T4" fmla="*/ 871 w 873"/>
                <a:gd name="T5" fmla="*/ 157 h 159"/>
                <a:gd name="T6" fmla="*/ 867 w 873"/>
                <a:gd name="T7" fmla="*/ 159 h 159"/>
                <a:gd name="T8" fmla="*/ 5 w 873"/>
                <a:gd name="T9" fmla="*/ 7 h 159"/>
                <a:gd name="T10" fmla="*/ 3 w 873"/>
                <a:gd name="T11" fmla="*/ 4 h 159"/>
                <a:gd name="T12" fmla="*/ 0 w 87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3" h="159">
                  <a:moveTo>
                    <a:pt x="0" y="0"/>
                  </a:moveTo>
                  <a:lnTo>
                    <a:pt x="873" y="156"/>
                  </a:lnTo>
                  <a:lnTo>
                    <a:pt x="871" y="157"/>
                  </a:lnTo>
                  <a:lnTo>
                    <a:pt x="867" y="159"/>
                  </a:lnTo>
                  <a:lnTo>
                    <a:pt x="5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4" name="Freeform 284">
              <a:extLst>
                <a:ext uri="{FF2B5EF4-FFF2-40B4-BE49-F238E27FC236}">
                  <a16:creationId xmlns:a16="http://schemas.microsoft.com/office/drawing/2014/main" id="{DF86E8AE-2C84-4FE4-B641-F6C5F8C05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9" y="1850"/>
              <a:ext cx="868" cy="157"/>
            </a:xfrm>
            <a:custGeom>
              <a:avLst/>
              <a:gdLst>
                <a:gd name="T0" fmla="*/ 0 w 868"/>
                <a:gd name="T1" fmla="*/ 0 h 157"/>
                <a:gd name="T2" fmla="*/ 868 w 868"/>
                <a:gd name="T3" fmla="*/ 153 h 157"/>
                <a:gd name="T4" fmla="*/ 864 w 868"/>
                <a:gd name="T5" fmla="*/ 155 h 157"/>
                <a:gd name="T6" fmla="*/ 863 w 868"/>
                <a:gd name="T7" fmla="*/ 157 h 157"/>
                <a:gd name="T8" fmla="*/ 5 w 868"/>
                <a:gd name="T9" fmla="*/ 5 h 157"/>
                <a:gd name="T10" fmla="*/ 2 w 868"/>
                <a:gd name="T11" fmla="*/ 3 h 157"/>
                <a:gd name="T12" fmla="*/ 0 w 868"/>
                <a:gd name="T13" fmla="*/ 0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8" h="157">
                  <a:moveTo>
                    <a:pt x="0" y="0"/>
                  </a:moveTo>
                  <a:lnTo>
                    <a:pt x="868" y="153"/>
                  </a:lnTo>
                  <a:lnTo>
                    <a:pt x="864" y="155"/>
                  </a:lnTo>
                  <a:lnTo>
                    <a:pt x="863" y="157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5" name="Freeform 285">
              <a:extLst>
                <a:ext uri="{FF2B5EF4-FFF2-40B4-BE49-F238E27FC236}">
                  <a16:creationId xmlns:a16="http://schemas.microsoft.com/office/drawing/2014/main" id="{27F8DC1E-39E5-4C1C-AB95-88DE111A62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" y="1853"/>
              <a:ext cx="862" cy="155"/>
            </a:xfrm>
            <a:custGeom>
              <a:avLst/>
              <a:gdLst>
                <a:gd name="T0" fmla="*/ 0 w 862"/>
                <a:gd name="T1" fmla="*/ 0 h 155"/>
                <a:gd name="T2" fmla="*/ 862 w 862"/>
                <a:gd name="T3" fmla="*/ 152 h 155"/>
                <a:gd name="T4" fmla="*/ 861 w 862"/>
                <a:gd name="T5" fmla="*/ 154 h 155"/>
                <a:gd name="T6" fmla="*/ 857 w 862"/>
                <a:gd name="T7" fmla="*/ 155 h 155"/>
                <a:gd name="T8" fmla="*/ 6 w 862"/>
                <a:gd name="T9" fmla="*/ 5 h 155"/>
                <a:gd name="T10" fmla="*/ 3 w 862"/>
                <a:gd name="T11" fmla="*/ 2 h 155"/>
                <a:gd name="T12" fmla="*/ 0 w 862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2" h="155">
                  <a:moveTo>
                    <a:pt x="0" y="0"/>
                  </a:moveTo>
                  <a:lnTo>
                    <a:pt x="862" y="152"/>
                  </a:lnTo>
                  <a:lnTo>
                    <a:pt x="861" y="154"/>
                  </a:lnTo>
                  <a:lnTo>
                    <a:pt x="857" y="15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6" name="Freeform 286">
              <a:extLst>
                <a:ext uri="{FF2B5EF4-FFF2-40B4-BE49-F238E27FC236}">
                  <a16:creationId xmlns:a16="http://schemas.microsoft.com/office/drawing/2014/main" id="{F90AE88C-3C25-4B70-8BAB-DEDCB2FE18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1855"/>
              <a:ext cx="858" cy="155"/>
            </a:xfrm>
            <a:custGeom>
              <a:avLst/>
              <a:gdLst>
                <a:gd name="T0" fmla="*/ 0 w 858"/>
                <a:gd name="T1" fmla="*/ 0 h 155"/>
                <a:gd name="T2" fmla="*/ 858 w 858"/>
                <a:gd name="T3" fmla="*/ 152 h 155"/>
                <a:gd name="T4" fmla="*/ 854 w 858"/>
                <a:gd name="T5" fmla="*/ 153 h 155"/>
                <a:gd name="T6" fmla="*/ 851 w 858"/>
                <a:gd name="T7" fmla="*/ 155 h 155"/>
                <a:gd name="T8" fmla="*/ 5 w 858"/>
                <a:gd name="T9" fmla="*/ 5 h 155"/>
                <a:gd name="T10" fmla="*/ 3 w 858"/>
                <a:gd name="T11" fmla="*/ 3 h 155"/>
                <a:gd name="T12" fmla="*/ 0 w 858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8" h="155">
                  <a:moveTo>
                    <a:pt x="0" y="0"/>
                  </a:moveTo>
                  <a:lnTo>
                    <a:pt x="858" y="152"/>
                  </a:lnTo>
                  <a:lnTo>
                    <a:pt x="854" y="153"/>
                  </a:lnTo>
                  <a:lnTo>
                    <a:pt x="851" y="155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7" name="Freeform 287">
              <a:extLst>
                <a:ext uri="{FF2B5EF4-FFF2-40B4-BE49-F238E27FC236}">
                  <a16:creationId xmlns:a16="http://schemas.microsoft.com/office/drawing/2014/main" id="{C84A976A-5689-4CD1-BCA5-19E96469C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7" y="1858"/>
              <a:ext cx="851" cy="154"/>
            </a:xfrm>
            <a:custGeom>
              <a:avLst/>
              <a:gdLst>
                <a:gd name="T0" fmla="*/ 0 w 851"/>
                <a:gd name="T1" fmla="*/ 0 h 154"/>
                <a:gd name="T2" fmla="*/ 851 w 851"/>
                <a:gd name="T3" fmla="*/ 150 h 154"/>
                <a:gd name="T4" fmla="*/ 848 w 851"/>
                <a:gd name="T5" fmla="*/ 152 h 154"/>
                <a:gd name="T6" fmla="*/ 846 w 851"/>
                <a:gd name="T7" fmla="*/ 154 h 154"/>
                <a:gd name="T8" fmla="*/ 6 w 851"/>
                <a:gd name="T9" fmla="*/ 5 h 154"/>
                <a:gd name="T10" fmla="*/ 2 w 851"/>
                <a:gd name="T11" fmla="*/ 2 h 154"/>
                <a:gd name="T12" fmla="*/ 0 w 851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1" h="154">
                  <a:moveTo>
                    <a:pt x="0" y="0"/>
                  </a:moveTo>
                  <a:lnTo>
                    <a:pt x="851" y="150"/>
                  </a:lnTo>
                  <a:lnTo>
                    <a:pt x="848" y="152"/>
                  </a:lnTo>
                  <a:lnTo>
                    <a:pt x="846" y="154"/>
                  </a:lnTo>
                  <a:lnTo>
                    <a:pt x="6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8" name="Freeform 288">
              <a:extLst>
                <a:ext uri="{FF2B5EF4-FFF2-40B4-BE49-F238E27FC236}">
                  <a16:creationId xmlns:a16="http://schemas.microsoft.com/office/drawing/2014/main" id="{F47A7B1B-EE73-43F7-B8E7-D5F69273FA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9" y="1860"/>
              <a:ext cx="846" cy="153"/>
            </a:xfrm>
            <a:custGeom>
              <a:avLst/>
              <a:gdLst>
                <a:gd name="T0" fmla="*/ 0 w 846"/>
                <a:gd name="T1" fmla="*/ 0 h 153"/>
                <a:gd name="T2" fmla="*/ 846 w 846"/>
                <a:gd name="T3" fmla="*/ 150 h 153"/>
                <a:gd name="T4" fmla="*/ 844 w 846"/>
                <a:gd name="T5" fmla="*/ 152 h 153"/>
                <a:gd name="T6" fmla="*/ 841 w 846"/>
                <a:gd name="T7" fmla="*/ 153 h 153"/>
                <a:gd name="T8" fmla="*/ 5 w 846"/>
                <a:gd name="T9" fmla="*/ 6 h 153"/>
                <a:gd name="T10" fmla="*/ 4 w 846"/>
                <a:gd name="T11" fmla="*/ 3 h 153"/>
                <a:gd name="T12" fmla="*/ 0 w 846"/>
                <a:gd name="T13" fmla="*/ 0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6" h="153">
                  <a:moveTo>
                    <a:pt x="0" y="0"/>
                  </a:moveTo>
                  <a:lnTo>
                    <a:pt x="846" y="150"/>
                  </a:lnTo>
                  <a:lnTo>
                    <a:pt x="844" y="152"/>
                  </a:lnTo>
                  <a:lnTo>
                    <a:pt x="841" y="153"/>
                  </a:lnTo>
                  <a:lnTo>
                    <a:pt x="5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9" name="Freeform 289">
              <a:extLst>
                <a:ext uri="{FF2B5EF4-FFF2-40B4-BE49-F238E27FC236}">
                  <a16:creationId xmlns:a16="http://schemas.microsoft.com/office/drawing/2014/main" id="{2AF0E8A7-318C-405D-968E-4B6394149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" y="1863"/>
              <a:ext cx="840" cy="152"/>
            </a:xfrm>
            <a:custGeom>
              <a:avLst/>
              <a:gdLst>
                <a:gd name="T0" fmla="*/ 0 w 840"/>
                <a:gd name="T1" fmla="*/ 0 h 152"/>
                <a:gd name="T2" fmla="*/ 840 w 840"/>
                <a:gd name="T3" fmla="*/ 149 h 152"/>
                <a:gd name="T4" fmla="*/ 837 w 840"/>
                <a:gd name="T5" fmla="*/ 150 h 152"/>
                <a:gd name="T6" fmla="*/ 834 w 840"/>
                <a:gd name="T7" fmla="*/ 152 h 152"/>
                <a:gd name="T8" fmla="*/ 5 w 840"/>
                <a:gd name="T9" fmla="*/ 5 h 152"/>
                <a:gd name="T10" fmla="*/ 1 w 840"/>
                <a:gd name="T11" fmla="*/ 3 h 152"/>
                <a:gd name="T12" fmla="*/ 0 w 840"/>
                <a:gd name="T13" fmla="*/ 0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0" h="152">
                  <a:moveTo>
                    <a:pt x="0" y="0"/>
                  </a:moveTo>
                  <a:lnTo>
                    <a:pt x="840" y="149"/>
                  </a:lnTo>
                  <a:lnTo>
                    <a:pt x="837" y="150"/>
                  </a:lnTo>
                  <a:lnTo>
                    <a:pt x="834" y="152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0" name="Freeform 290">
              <a:extLst>
                <a:ext uri="{FF2B5EF4-FFF2-40B4-BE49-F238E27FC236}">
                  <a16:creationId xmlns:a16="http://schemas.microsoft.com/office/drawing/2014/main" id="{325C1EC8-621F-45DE-8A4A-FF2773EE5A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" y="1866"/>
              <a:ext cx="836" cy="151"/>
            </a:xfrm>
            <a:custGeom>
              <a:avLst/>
              <a:gdLst>
                <a:gd name="T0" fmla="*/ 0 w 836"/>
                <a:gd name="T1" fmla="*/ 0 h 151"/>
                <a:gd name="T2" fmla="*/ 836 w 836"/>
                <a:gd name="T3" fmla="*/ 147 h 151"/>
                <a:gd name="T4" fmla="*/ 833 w 836"/>
                <a:gd name="T5" fmla="*/ 149 h 151"/>
                <a:gd name="T6" fmla="*/ 829 w 836"/>
                <a:gd name="T7" fmla="*/ 151 h 151"/>
                <a:gd name="T8" fmla="*/ 7 w 836"/>
                <a:gd name="T9" fmla="*/ 5 h 151"/>
                <a:gd name="T10" fmla="*/ 4 w 836"/>
                <a:gd name="T11" fmla="*/ 2 h 151"/>
                <a:gd name="T12" fmla="*/ 0 w 836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6" h="151">
                  <a:moveTo>
                    <a:pt x="0" y="0"/>
                  </a:moveTo>
                  <a:lnTo>
                    <a:pt x="836" y="147"/>
                  </a:lnTo>
                  <a:lnTo>
                    <a:pt x="833" y="149"/>
                  </a:lnTo>
                  <a:lnTo>
                    <a:pt x="829" y="151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1" name="Freeform 291">
              <a:extLst>
                <a:ext uri="{FF2B5EF4-FFF2-40B4-BE49-F238E27FC236}">
                  <a16:creationId xmlns:a16="http://schemas.microsoft.com/office/drawing/2014/main" id="{2DD6B0EC-5CEF-4126-BC34-8716BE4D68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1868"/>
              <a:ext cx="829" cy="151"/>
            </a:xfrm>
            <a:custGeom>
              <a:avLst/>
              <a:gdLst>
                <a:gd name="T0" fmla="*/ 0 w 829"/>
                <a:gd name="T1" fmla="*/ 0 h 151"/>
                <a:gd name="T2" fmla="*/ 829 w 829"/>
                <a:gd name="T3" fmla="*/ 147 h 151"/>
                <a:gd name="T4" fmla="*/ 825 w 829"/>
                <a:gd name="T5" fmla="*/ 149 h 151"/>
                <a:gd name="T6" fmla="*/ 823 w 829"/>
                <a:gd name="T7" fmla="*/ 151 h 151"/>
                <a:gd name="T8" fmla="*/ 6 w 829"/>
                <a:gd name="T9" fmla="*/ 5 h 151"/>
                <a:gd name="T10" fmla="*/ 3 w 829"/>
                <a:gd name="T11" fmla="*/ 3 h 151"/>
                <a:gd name="T12" fmla="*/ 0 w 829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9" h="151">
                  <a:moveTo>
                    <a:pt x="0" y="0"/>
                  </a:moveTo>
                  <a:lnTo>
                    <a:pt x="829" y="147"/>
                  </a:lnTo>
                  <a:lnTo>
                    <a:pt x="825" y="149"/>
                  </a:lnTo>
                  <a:lnTo>
                    <a:pt x="823" y="151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2" name="Freeform 292">
              <a:extLst>
                <a:ext uri="{FF2B5EF4-FFF2-40B4-BE49-F238E27FC236}">
                  <a16:creationId xmlns:a16="http://schemas.microsoft.com/office/drawing/2014/main" id="{A39CBAD7-DCF7-4FDA-8AD7-F09060DFF0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1871"/>
              <a:ext cx="822" cy="149"/>
            </a:xfrm>
            <a:custGeom>
              <a:avLst/>
              <a:gdLst>
                <a:gd name="T0" fmla="*/ 0 w 822"/>
                <a:gd name="T1" fmla="*/ 0 h 149"/>
                <a:gd name="T2" fmla="*/ 822 w 822"/>
                <a:gd name="T3" fmla="*/ 146 h 149"/>
                <a:gd name="T4" fmla="*/ 819 w 822"/>
                <a:gd name="T5" fmla="*/ 148 h 149"/>
                <a:gd name="T6" fmla="*/ 817 w 822"/>
                <a:gd name="T7" fmla="*/ 149 h 149"/>
                <a:gd name="T8" fmla="*/ 5 w 822"/>
                <a:gd name="T9" fmla="*/ 6 h 149"/>
                <a:gd name="T10" fmla="*/ 3 w 822"/>
                <a:gd name="T11" fmla="*/ 2 h 149"/>
                <a:gd name="T12" fmla="*/ 0 w 822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2" h="149">
                  <a:moveTo>
                    <a:pt x="0" y="0"/>
                  </a:moveTo>
                  <a:lnTo>
                    <a:pt x="822" y="146"/>
                  </a:lnTo>
                  <a:lnTo>
                    <a:pt x="819" y="148"/>
                  </a:lnTo>
                  <a:lnTo>
                    <a:pt x="817" y="14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3" name="Freeform 293">
              <a:extLst>
                <a:ext uri="{FF2B5EF4-FFF2-40B4-BE49-F238E27FC236}">
                  <a16:creationId xmlns:a16="http://schemas.microsoft.com/office/drawing/2014/main" id="{DADB9A31-B31A-4128-8FEA-2D5ACBEC9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1873"/>
              <a:ext cx="817" cy="149"/>
            </a:xfrm>
            <a:custGeom>
              <a:avLst/>
              <a:gdLst>
                <a:gd name="T0" fmla="*/ 0 w 817"/>
                <a:gd name="T1" fmla="*/ 0 h 149"/>
                <a:gd name="T2" fmla="*/ 817 w 817"/>
                <a:gd name="T3" fmla="*/ 146 h 149"/>
                <a:gd name="T4" fmla="*/ 814 w 817"/>
                <a:gd name="T5" fmla="*/ 147 h 149"/>
                <a:gd name="T6" fmla="*/ 811 w 817"/>
                <a:gd name="T7" fmla="*/ 149 h 149"/>
                <a:gd name="T8" fmla="*/ 5 w 817"/>
                <a:gd name="T9" fmla="*/ 7 h 149"/>
                <a:gd name="T10" fmla="*/ 2 w 817"/>
                <a:gd name="T11" fmla="*/ 4 h 149"/>
                <a:gd name="T12" fmla="*/ 0 w 817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7" h="149">
                  <a:moveTo>
                    <a:pt x="0" y="0"/>
                  </a:moveTo>
                  <a:lnTo>
                    <a:pt x="817" y="146"/>
                  </a:lnTo>
                  <a:lnTo>
                    <a:pt x="814" y="147"/>
                  </a:lnTo>
                  <a:lnTo>
                    <a:pt x="811" y="14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4" name="Freeform 294">
              <a:extLst>
                <a:ext uri="{FF2B5EF4-FFF2-40B4-BE49-F238E27FC236}">
                  <a16:creationId xmlns:a16="http://schemas.microsoft.com/office/drawing/2014/main" id="{520206AD-CE60-4959-B565-AFD15B6AF7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" y="1877"/>
              <a:ext cx="812" cy="147"/>
            </a:xfrm>
            <a:custGeom>
              <a:avLst/>
              <a:gdLst>
                <a:gd name="T0" fmla="*/ 0 w 812"/>
                <a:gd name="T1" fmla="*/ 0 h 147"/>
                <a:gd name="T2" fmla="*/ 812 w 812"/>
                <a:gd name="T3" fmla="*/ 143 h 147"/>
                <a:gd name="T4" fmla="*/ 809 w 812"/>
                <a:gd name="T5" fmla="*/ 145 h 147"/>
                <a:gd name="T6" fmla="*/ 805 w 812"/>
                <a:gd name="T7" fmla="*/ 147 h 147"/>
                <a:gd name="T8" fmla="*/ 7 w 812"/>
                <a:gd name="T9" fmla="*/ 5 h 147"/>
                <a:gd name="T10" fmla="*/ 3 w 812"/>
                <a:gd name="T11" fmla="*/ 3 h 147"/>
                <a:gd name="T12" fmla="*/ 0 w 812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2" h="147">
                  <a:moveTo>
                    <a:pt x="0" y="0"/>
                  </a:moveTo>
                  <a:lnTo>
                    <a:pt x="812" y="143"/>
                  </a:lnTo>
                  <a:lnTo>
                    <a:pt x="809" y="145"/>
                  </a:lnTo>
                  <a:lnTo>
                    <a:pt x="805" y="147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5" name="Freeform 295">
              <a:extLst>
                <a:ext uri="{FF2B5EF4-FFF2-40B4-BE49-F238E27FC236}">
                  <a16:creationId xmlns:a16="http://schemas.microsoft.com/office/drawing/2014/main" id="{1F4A393B-ECF6-4996-8890-1A3BD63DD4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1880"/>
              <a:ext cx="806" cy="145"/>
            </a:xfrm>
            <a:custGeom>
              <a:avLst/>
              <a:gdLst>
                <a:gd name="T0" fmla="*/ 0 w 806"/>
                <a:gd name="T1" fmla="*/ 0 h 145"/>
                <a:gd name="T2" fmla="*/ 806 w 806"/>
                <a:gd name="T3" fmla="*/ 142 h 145"/>
                <a:gd name="T4" fmla="*/ 802 w 806"/>
                <a:gd name="T5" fmla="*/ 144 h 145"/>
                <a:gd name="T6" fmla="*/ 797 w 806"/>
                <a:gd name="T7" fmla="*/ 145 h 145"/>
                <a:gd name="T8" fmla="*/ 5 w 806"/>
                <a:gd name="T9" fmla="*/ 5 h 145"/>
                <a:gd name="T10" fmla="*/ 4 w 806"/>
                <a:gd name="T11" fmla="*/ 2 h 145"/>
                <a:gd name="T12" fmla="*/ 0 w 806"/>
                <a:gd name="T13" fmla="*/ 0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6" h="145">
                  <a:moveTo>
                    <a:pt x="0" y="0"/>
                  </a:moveTo>
                  <a:lnTo>
                    <a:pt x="806" y="142"/>
                  </a:lnTo>
                  <a:lnTo>
                    <a:pt x="802" y="144"/>
                  </a:lnTo>
                  <a:lnTo>
                    <a:pt x="797" y="145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6" name="Freeform 296">
              <a:extLst>
                <a:ext uri="{FF2B5EF4-FFF2-40B4-BE49-F238E27FC236}">
                  <a16:creationId xmlns:a16="http://schemas.microsoft.com/office/drawing/2014/main" id="{D412ECAD-17CB-4D34-A7F0-C534A896C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882"/>
              <a:ext cx="798" cy="143"/>
            </a:xfrm>
            <a:custGeom>
              <a:avLst/>
              <a:gdLst>
                <a:gd name="T0" fmla="*/ 0 w 798"/>
                <a:gd name="T1" fmla="*/ 0 h 143"/>
                <a:gd name="T2" fmla="*/ 798 w 798"/>
                <a:gd name="T3" fmla="*/ 142 h 143"/>
                <a:gd name="T4" fmla="*/ 793 w 798"/>
                <a:gd name="T5" fmla="*/ 143 h 143"/>
                <a:gd name="T6" fmla="*/ 790 w 798"/>
                <a:gd name="T7" fmla="*/ 143 h 143"/>
                <a:gd name="T8" fmla="*/ 5 w 798"/>
                <a:gd name="T9" fmla="*/ 5 h 143"/>
                <a:gd name="T10" fmla="*/ 1 w 798"/>
                <a:gd name="T11" fmla="*/ 3 h 143"/>
                <a:gd name="T12" fmla="*/ 0 w 798"/>
                <a:gd name="T13" fmla="*/ 0 h 1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8" h="143">
                  <a:moveTo>
                    <a:pt x="0" y="0"/>
                  </a:moveTo>
                  <a:lnTo>
                    <a:pt x="798" y="142"/>
                  </a:lnTo>
                  <a:lnTo>
                    <a:pt x="793" y="143"/>
                  </a:lnTo>
                  <a:lnTo>
                    <a:pt x="790" y="143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7" name="Freeform 297">
              <a:extLst>
                <a:ext uri="{FF2B5EF4-FFF2-40B4-BE49-F238E27FC236}">
                  <a16:creationId xmlns:a16="http://schemas.microsoft.com/office/drawing/2014/main" id="{0A446880-B410-49C0-B240-1E24DB22A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4" y="1885"/>
              <a:ext cx="792" cy="142"/>
            </a:xfrm>
            <a:custGeom>
              <a:avLst/>
              <a:gdLst>
                <a:gd name="T0" fmla="*/ 0 w 792"/>
                <a:gd name="T1" fmla="*/ 0 h 142"/>
                <a:gd name="T2" fmla="*/ 792 w 792"/>
                <a:gd name="T3" fmla="*/ 140 h 142"/>
                <a:gd name="T4" fmla="*/ 789 w 792"/>
                <a:gd name="T5" fmla="*/ 140 h 142"/>
                <a:gd name="T6" fmla="*/ 786 w 792"/>
                <a:gd name="T7" fmla="*/ 142 h 142"/>
                <a:gd name="T8" fmla="*/ 7 w 792"/>
                <a:gd name="T9" fmla="*/ 5 h 142"/>
                <a:gd name="T10" fmla="*/ 4 w 792"/>
                <a:gd name="T11" fmla="*/ 3 h 142"/>
                <a:gd name="T12" fmla="*/ 0 w 792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2" h="142">
                  <a:moveTo>
                    <a:pt x="0" y="0"/>
                  </a:moveTo>
                  <a:lnTo>
                    <a:pt x="792" y="140"/>
                  </a:lnTo>
                  <a:lnTo>
                    <a:pt x="789" y="140"/>
                  </a:lnTo>
                  <a:lnTo>
                    <a:pt x="786" y="142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8" name="Freeform 298">
              <a:extLst>
                <a:ext uri="{FF2B5EF4-FFF2-40B4-BE49-F238E27FC236}">
                  <a16:creationId xmlns:a16="http://schemas.microsoft.com/office/drawing/2014/main" id="{BCFD2819-A3EA-4D20-81E3-B1759B014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" y="1887"/>
              <a:ext cx="785" cy="142"/>
            </a:xfrm>
            <a:custGeom>
              <a:avLst/>
              <a:gdLst>
                <a:gd name="T0" fmla="*/ 0 w 785"/>
                <a:gd name="T1" fmla="*/ 0 h 142"/>
                <a:gd name="T2" fmla="*/ 785 w 785"/>
                <a:gd name="T3" fmla="*/ 138 h 142"/>
                <a:gd name="T4" fmla="*/ 782 w 785"/>
                <a:gd name="T5" fmla="*/ 140 h 142"/>
                <a:gd name="T6" fmla="*/ 778 w 785"/>
                <a:gd name="T7" fmla="*/ 142 h 142"/>
                <a:gd name="T8" fmla="*/ 7 w 785"/>
                <a:gd name="T9" fmla="*/ 6 h 142"/>
                <a:gd name="T10" fmla="*/ 3 w 785"/>
                <a:gd name="T11" fmla="*/ 3 h 142"/>
                <a:gd name="T12" fmla="*/ 0 w 785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5" h="142">
                  <a:moveTo>
                    <a:pt x="0" y="0"/>
                  </a:moveTo>
                  <a:lnTo>
                    <a:pt x="785" y="138"/>
                  </a:lnTo>
                  <a:lnTo>
                    <a:pt x="782" y="140"/>
                  </a:lnTo>
                  <a:lnTo>
                    <a:pt x="778" y="142"/>
                  </a:lnTo>
                  <a:lnTo>
                    <a:pt x="7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9" name="Freeform 299">
              <a:extLst>
                <a:ext uri="{FF2B5EF4-FFF2-40B4-BE49-F238E27FC236}">
                  <a16:creationId xmlns:a16="http://schemas.microsoft.com/office/drawing/2014/main" id="{4F83C530-01DE-4E28-AA9A-3ACA09751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1" y="1890"/>
              <a:ext cx="779" cy="140"/>
            </a:xfrm>
            <a:custGeom>
              <a:avLst/>
              <a:gdLst>
                <a:gd name="T0" fmla="*/ 0 w 779"/>
                <a:gd name="T1" fmla="*/ 0 h 140"/>
                <a:gd name="T2" fmla="*/ 779 w 779"/>
                <a:gd name="T3" fmla="*/ 137 h 140"/>
                <a:gd name="T4" fmla="*/ 775 w 779"/>
                <a:gd name="T5" fmla="*/ 139 h 140"/>
                <a:gd name="T6" fmla="*/ 770 w 779"/>
                <a:gd name="T7" fmla="*/ 140 h 140"/>
                <a:gd name="T8" fmla="*/ 7 w 779"/>
                <a:gd name="T9" fmla="*/ 5 h 140"/>
                <a:gd name="T10" fmla="*/ 4 w 779"/>
                <a:gd name="T11" fmla="*/ 3 h 140"/>
                <a:gd name="T12" fmla="*/ 0 w 779"/>
                <a:gd name="T13" fmla="*/ 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9" h="140">
                  <a:moveTo>
                    <a:pt x="0" y="0"/>
                  </a:moveTo>
                  <a:lnTo>
                    <a:pt x="779" y="137"/>
                  </a:lnTo>
                  <a:lnTo>
                    <a:pt x="775" y="139"/>
                  </a:lnTo>
                  <a:lnTo>
                    <a:pt x="770" y="140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0" name="Freeform 300">
              <a:extLst>
                <a:ext uri="{FF2B5EF4-FFF2-40B4-BE49-F238E27FC236}">
                  <a16:creationId xmlns:a16="http://schemas.microsoft.com/office/drawing/2014/main" id="{0CD7944D-A5A1-47CA-9349-0CCE21530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" y="1893"/>
              <a:ext cx="771" cy="139"/>
            </a:xfrm>
            <a:custGeom>
              <a:avLst/>
              <a:gdLst>
                <a:gd name="T0" fmla="*/ 0 w 771"/>
                <a:gd name="T1" fmla="*/ 0 h 139"/>
                <a:gd name="T2" fmla="*/ 771 w 771"/>
                <a:gd name="T3" fmla="*/ 136 h 139"/>
                <a:gd name="T4" fmla="*/ 766 w 771"/>
                <a:gd name="T5" fmla="*/ 137 h 139"/>
                <a:gd name="T6" fmla="*/ 763 w 771"/>
                <a:gd name="T7" fmla="*/ 139 h 139"/>
                <a:gd name="T8" fmla="*/ 5 w 771"/>
                <a:gd name="T9" fmla="*/ 6 h 139"/>
                <a:gd name="T10" fmla="*/ 3 w 771"/>
                <a:gd name="T11" fmla="*/ 2 h 139"/>
                <a:gd name="T12" fmla="*/ 0 w 771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1" h="139">
                  <a:moveTo>
                    <a:pt x="0" y="0"/>
                  </a:moveTo>
                  <a:lnTo>
                    <a:pt x="771" y="136"/>
                  </a:lnTo>
                  <a:lnTo>
                    <a:pt x="766" y="137"/>
                  </a:lnTo>
                  <a:lnTo>
                    <a:pt x="763" y="13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1" name="Freeform 301">
              <a:extLst>
                <a:ext uri="{FF2B5EF4-FFF2-40B4-BE49-F238E27FC236}">
                  <a16:creationId xmlns:a16="http://schemas.microsoft.com/office/drawing/2014/main" id="{DE892639-9C6C-470A-8456-0EEDC56F8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" y="1895"/>
              <a:ext cx="763" cy="139"/>
            </a:xfrm>
            <a:custGeom>
              <a:avLst/>
              <a:gdLst>
                <a:gd name="T0" fmla="*/ 0 w 763"/>
                <a:gd name="T1" fmla="*/ 0 h 139"/>
                <a:gd name="T2" fmla="*/ 763 w 763"/>
                <a:gd name="T3" fmla="*/ 135 h 139"/>
                <a:gd name="T4" fmla="*/ 760 w 763"/>
                <a:gd name="T5" fmla="*/ 137 h 139"/>
                <a:gd name="T6" fmla="*/ 756 w 763"/>
                <a:gd name="T7" fmla="*/ 139 h 139"/>
                <a:gd name="T8" fmla="*/ 5 w 763"/>
                <a:gd name="T9" fmla="*/ 7 h 139"/>
                <a:gd name="T10" fmla="*/ 2 w 763"/>
                <a:gd name="T11" fmla="*/ 4 h 139"/>
                <a:gd name="T12" fmla="*/ 0 w 763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63" h="139">
                  <a:moveTo>
                    <a:pt x="0" y="0"/>
                  </a:moveTo>
                  <a:lnTo>
                    <a:pt x="763" y="135"/>
                  </a:lnTo>
                  <a:lnTo>
                    <a:pt x="760" y="137"/>
                  </a:lnTo>
                  <a:lnTo>
                    <a:pt x="756" y="13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2" name="Freeform 302">
              <a:extLst>
                <a:ext uri="{FF2B5EF4-FFF2-40B4-BE49-F238E27FC236}">
                  <a16:creationId xmlns:a16="http://schemas.microsoft.com/office/drawing/2014/main" id="{F139AEF9-1278-4601-AC04-1E007875EB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0" y="1899"/>
              <a:ext cx="758" cy="136"/>
            </a:xfrm>
            <a:custGeom>
              <a:avLst/>
              <a:gdLst>
                <a:gd name="T0" fmla="*/ 0 w 758"/>
                <a:gd name="T1" fmla="*/ 0 h 136"/>
                <a:gd name="T2" fmla="*/ 758 w 758"/>
                <a:gd name="T3" fmla="*/ 133 h 136"/>
                <a:gd name="T4" fmla="*/ 753 w 758"/>
                <a:gd name="T5" fmla="*/ 135 h 136"/>
                <a:gd name="T6" fmla="*/ 749 w 758"/>
                <a:gd name="T7" fmla="*/ 136 h 136"/>
                <a:gd name="T8" fmla="*/ 6 w 758"/>
                <a:gd name="T9" fmla="*/ 5 h 136"/>
                <a:gd name="T10" fmla="*/ 3 w 758"/>
                <a:gd name="T11" fmla="*/ 3 h 136"/>
                <a:gd name="T12" fmla="*/ 0 w 758"/>
                <a:gd name="T13" fmla="*/ 0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8" h="136">
                  <a:moveTo>
                    <a:pt x="0" y="0"/>
                  </a:moveTo>
                  <a:lnTo>
                    <a:pt x="758" y="133"/>
                  </a:lnTo>
                  <a:lnTo>
                    <a:pt x="753" y="135"/>
                  </a:lnTo>
                  <a:lnTo>
                    <a:pt x="749" y="136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3" name="Freeform 303">
              <a:extLst>
                <a:ext uri="{FF2B5EF4-FFF2-40B4-BE49-F238E27FC236}">
                  <a16:creationId xmlns:a16="http://schemas.microsoft.com/office/drawing/2014/main" id="{DF75ECEB-D611-410C-8BCB-2ED66035E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3" y="1902"/>
              <a:ext cx="751" cy="135"/>
            </a:xfrm>
            <a:custGeom>
              <a:avLst/>
              <a:gdLst>
                <a:gd name="T0" fmla="*/ 0 w 751"/>
                <a:gd name="T1" fmla="*/ 0 h 135"/>
                <a:gd name="T2" fmla="*/ 751 w 751"/>
                <a:gd name="T3" fmla="*/ 132 h 135"/>
                <a:gd name="T4" fmla="*/ 746 w 751"/>
                <a:gd name="T5" fmla="*/ 133 h 135"/>
                <a:gd name="T6" fmla="*/ 741 w 751"/>
                <a:gd name="T7" fmla="*/ 135 h 135"/>
                <a:gd name="T8" fmla="*/ 7 w 751"/>
                <a:gd name="T9" fmla="*/ 5 h 135"/>
                <a:gd name="T10" fmla="*/ 3 w 751"/>
                <a:gd name="T11" fmla="*/ 2 h 135"/>
                <a:gd name="T12" fmla="*/ 0 w 751"/>
                <a:gd name="T13" fmla="*/ 0 h 1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1" h="135">
                  <a:moveTo>
                    <a:pt x="0" y="0"/>
                  </a:moveTo>
                  <a:lnTo>
                    <a:pt x="751" y="132"/>
                  </a:lnTo>
                  <a:lnTo>
                    <a:pt x="746" y="133"/>
                  </a:lnTo>
                  <a:lnTo>
                    <a:pt x="741" y="135"/>
                  </a:lnTo>
                  <a:lnTo>
                    <a:pt x="7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4" name="Freeform 304">
              <a:extLst>
                <a:ext uri="{FF2B5EF4-FFF2-40B4-BE49-F238E27FC236}">
                  <a16:creationId xmlns:a16="http://schemas.microsoft.com/office/drawing/2014/main" id="{A50EC007-EC3C-4F44-B39A-9EFA26FD0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" y="1904"/>
              <a:ext cx="743" cy="133"/>
            </a:xfrm>
            <a:custGeom>
              <a:avLst/>
              <a:gdLst>
                <a:gd name="T0" fmla="*/ 0 w 743"/>
                <a:gd name="T1" fmla="*/ 0 h 133"/>
                <a:gd name="T2" fmla="*/ 743 w 743"/>
                <a:gd name="T3" fmla="*/ 131 h 133"/>
                <a:gd name="T4" fmla="*/ 738 w 743"/>
                <a:gd name="T5" fmla="*/ 133 h 133"/>
                <a:gd name="T6" fmla="*/ 735 w 743"/>
                <a:gd name="T7" fmla="*/ 133 h 133"/>
                <a:gd name="T8" fmla="*/ 7 w 743"/>
                <a:gd name="T9" fmla="*/ 6 h 133"/>
                <a:gd name="T10" fmla="*/ 4 w 743"/>
                <a:gd name="T11" fmla="*/ 3 h 133"/>
                <a:gd name="T12" fmla="*/ 0 w 743"/>
                <a:gd name="T13" fmla="*/ 0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43" h="133">
                  <a:moveTo>
                    <a:pt x="0" y="0"/>
                  </a:moveTo>
                  <a:lnTo>
                    <a:pt x="743" y="131"/>
                  </a:lnTo>
                  <a:lnTo>
                    <a:pt x="738" y="133"/>
                  </a:lnTo>
                  <a:lnTo>
                    <a:pt x="735" y="133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5" name="Freeform 305">
              <a:extLst>
                <a:ext uri="{FF2B5EF4-FFF2-40B4-BE49-F238E27FC236}">
                  <a16:creationId xmlns:a16="http://schemas.microsoft.com/office/drawing/2014/main" id="{C9200DE5-F54C-40A9-86ED-8A771F8906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" y="1907"/>
              <a:ext cx="734" cy="132"/>
            </a:xfrm>
            <a:custGeom>
              <a:avLst/>
              <a:gdLst>
                <a:gd name="T0" fmla="*/ 0 w 734"/>
                <a:gd name="T1" fmla="*/ 0 h 132"/>
                <a:gd name="T2" fmla="*/ 734 w 734"/>
                <a:gd name="T3" fmla="*/ 130 h 132"/>
                <a:gd name="T4" fmla="*/ 729 w 734"/>
                <a:gd name="T5" fmla="*/ 130 h 132"/>
                <a:gd name="T6" fmla="*/ 726 w 734"/>
                <a:gd name="T7" fmla="*/ 132 h 132"/>
                <a:gd name="T8" fmla="*/ 7 w 734"/>
                <a:gd name="T9" fmla="*/ 5 h 132"/>
                <a:gd name="T10" fmla="*/ 3 w 734"/>
                <a:gd name="T11" fmla="*/ 3 h 132"/>
                <a:gd name="T12" fmla="*/ 0 w 734"/>
                <a:gd name="T13" fmla="*/ 0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4" h="132">
                  <a:moveTo>
                    <a:pt x="0" y="0"/>
                  </a:moveTo>
                  <a:lnTo>
                    <a:pt x="734" y="130"/>
                  </a:lnTo>
                  <a:lnTo>
                    <a:pt x="729" y="130"/>
                  </a:lnTo>
                  <a:lnTo>
                    <a:pt x="726" y="132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6" name="Freeform 306">
              <a:extLst>
                <a:ext uri="{FF2B5EF4-FFF2-40B4-BE49-F238E27FC236}">
                  <a16:creationId xmlns:a16="http://schemas.microsoft.com/office/drawing/2014/main" id="{D240633D-3F5D-4837-925D-A5A75F499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" y="1910"/>
              <a:ext cx="728" cy="130"/>
            </a:xfrm>
            <a:custGeom>
              <a:avLst/>
              <a:gdLst>
                <a:gd name="T0" fmla="*/ 0 w 728"/>
                <a:gd name="T1" fmla="*/ 0 h 130"/>
                <a:gd name="T2" fmla="*/ 728 w 728"/>
                <a:gd name="T3" fmla="*/ 127 h 130"/>
                <a:gd name="T4" fmla="*/ 723 w 728"/>
                <a:gd name="T5" fmla="*/ 129 h 130"/>
                <a:gd name="T6" fmla="*/ 718 w 728"/>
                <a:gd name="T7" fmla="*/ 130 h 130"/>
                <a:gd name="T8" fmla="*/ 7 w 728"/>
                <a:gd name="T9" fmla="*/ 5 h 130"/>
                <a:gd name="T10" fmla="*/ 4 w 728"/>
                <a:gd name="T11" fmla="*/ 2 h 130"/>
                <a:gd name="T12" fmla="*/ 0 w 728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130">
                  <a:moveTo>
                    <a:pt x="0" y="0"/>
                  </a:moveTo>
                  <a:lnTo>
                    <a:pt x="728" y="127"/>
                  </a:lnTo>
                  <a:lnTo>
                    <a:pt x="723" y="129"/>
                  </a:lnTo>
                  <a:lnTo>
                    <a:pt x="718" y="13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7" name="Freeform 307">
              <a:extLst>
                <a:ext uri="{FF2B5EF4-FFF2-40B4-BE49-F238E27FC236}">
                  <a16:creationId xmlns:a16="http://schemas.microsoft.com/office/drawing/2014/main" id="{68DCC86C-A47B-46FC-A969-A4940F42A4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" y="1912"/>
              <a:ext cx="719" cy="130"/>
            </a:xfrm>
            <a:custGeom>
              <a:avLst/>
              <a:gdLst>
                <a:gd name="T0" fmla="*/ 0 w 719"/>
                <a:gd name="T1" fmla="*/ 0 h 130"/>
                <a:gd name="T2" fmla="*/ 719 w 719"/>
                <a:gd name="T3" fmla="*/ 127 h 130"/>
                <a:gd name="T4" fmla="*/ 714 w 719"/>
                <a:gd name="T5" fmla="*/ 128 h 130"/>
                <a:gd name="T6" fmla="*/ 709 w 719"/>
                <a:gd name="T7" fmla="*/ 130 h 130"/>
                <a:gd name="T8" fmla="*/ 5 w 719"/>
                <a:gd name="T9" fmla="*/ 5 h 130"/>
                <a:gd name="T10" fmla="*/ 3 w 719"/>
                <a:gd name="T11" fmla="*/ 3 h 130"/>
                <a:gd name="T12" fmla="*/ 0 w 719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9" h="130">
                  <a:moveTo>
                    <a:pt x="0" y="0"/>
                  </a:moveTo>
                  <a:lnTo>
                    <a:pt x="719" y="127"/>
                  </a:lnTo>
                  <a:lnTo>
                    <a:pt x="714" y="128"/>
                  </a:lnTo>
                  <a:lnTo>
                    <a:pt x="709" y="130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8" name="Freeform 308">
              <a:extLst>
                <a:ext uri="{FF2B5EF4-FFF2-40B4-BE49-F238E27FC236}">
                  <a16:creationId xmlns:a16="http://schemas.microsoft.com/office/drawing/2014/main" id="{B4076848-1F5B-43DB-9832-E9A9D1DDC5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" y="1915"/>
              <a:ext cx="711" cy="129"/>
            </a:xfrm>
            <a:custGeom>
              <a:avLst/>
              <a:gdLst>
                <a:gd name="T0" fmla="*/ 0 w 711"/>
                <a:gd name="T1" fmla="*/ 0 h 129"/>
                <a:gd name="T2" fmla="*/ 711 w 711"/>
                <a:gd name="T3" fmla="*/ 125 h 129"/>
                <a:gd name="T4" fmla="*/ 706 w 711"/>
                <a:gd name="T5" fmla="*/ 127 h 129"/>
                <a:gd name="T6" fmla="*/ 701 w 711"/>
                <a:gd name="T7" fmla="*/ 129 h 129"/>
                <a:gd name="T8" fmla="*/ 5 w 711"/>
                <a:gd name="T9" fmla="*/ 6 h 129"/>
                <a:gd name="T10" fmla="*/ 2 w 711"/>
                <a:gd name="T11" fmla="*/ 2 h 129"/>
                <a:gd name="T12" fmla="*/ 0 w 711"/>
                <a:gd name="T13" fmla="*/ 0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1" h="129">
                  <a:moveTo>
                    <a:pt x="0" y="0"/>
                  </a:moveTo>
                  <a:lnTo>
                    <a:pt x="711" y="125"/>
                  </a:lnTo>
                  <a:lnTo>
                    <a:pt x="706" y="127"/>
                  </a:lnTo>
                  <a:lnTo>
                    <a:pt x="701" y="129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9" name="Freeform 309">
              <a:extLst>
                <a:ext uri="{FF2B5EF4-FFF2-40B4-BE49-F238E27FC236}">
                  <a16:creationId xmlns:a16="http://schemas.microsoft.com/office/drawing/2014/main" id="{53507373-AC01-4F87-9DE5-6631045F8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2" y="1917"/>
              <a:ext cx="704" cy="127"/>
            </a:xfrm>
            <a:custGeom>
              <a:avLst/>
              <a:gdLst>
                <a:gd name="T0" fmla="*/ 0 w 704"/>
                <a:gd name="T1" fmla="*/ 0 h 127"/>
                <a:gd name="T2" fmla="*/ 704 w 704"/>
                <a:gd name="T3" fmla="*/ 125 h 127"/>
                <a:gd name="T4" fmla="*/ 697 w 704"/>
                <a:gd name="T5" fmla="*/ 127 h 127"/>
                <a:gd name="T6" fmla="*/ 692 w 704"/>
                <a:gd name="T7" fmla="*/ 127 h 127"/>
                <a:gd name="T8" fmla="*/ 6 w 704"/>
                <a:gd name="T9" fmla="*/ 7 h 127"/>
                <a:gd name="T10" fmla="*/ 3 w 704"/>
                <a:gd name="T11" fmla="*/ 4 h 127"/>
                <a:gd name="T12" fmla="*/ 0 w 704"/>
                <a:gd name="T13" fmla="*/ 0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4" h="127">
                  <a:moveTo>
                    <a:pt x="0" y="0"/>
                  </a:moveTo>
                  <a:lnTo>
                    <a:pt x="704" y="125"/>
                  </a:lnTo>
                  <a:lnTo>
                    <a:pt x="697" y="127"/>
                  </a:lnTo>
                  <a:lnTo>
                    <a:pt x="692" y="127"/>
                  </a:lnTo>
                  <a:lnTo>
                    <a:pt x="6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0" name="Freeform 310">
              <a:extLst>
                <a:ext uri="{FF2B5EF4-FFF2-40B4-BE49-F238E27FC236}">
                  <a16:creationId xmlns:a16="http://schemas.microsoft.com/office/drawing/2014/main" id="{67CFA767-C176-4F67-AA19-145393F91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" y="1921"/>
              <a:ext cx="696" cy="125"/>
            </a:xfrm>
            <a:custGeom>
              <a:avLst/>
              <a:gdLst>
                <a:gd name="T0" fmla="*/ 0 w 696"/>
                <a:gd name="T1" fmla="*/ 0 h 125"/>
                <a:gd name="T2" fmla="*/ 696 w 696"/>
                <a:gd name="T3" fmla="*/ 123 h 125"/>
                <a:gd name="T4" fmla="*/ 689 w 696"/>
                <a:gd name="T5" fmla="*/ 123 h 125"/>
                <a:gd name="T6" fmla="*/ 684 w 696"/>
                <a:gd name="T7" fmla="*/ 125 h 125"/>
                <a:gd name="T8" fmla="*/ 7 w 696"/>
                <a:gd name="T9" fmla="*/ 5 h 125"/>
                <a:gd name="T10" fmla="*/ 3 w 696"/>
                <a:gd name="T11" fmla="*/ 3 h 125"/>
                <a:gd name="T12" fmla="*/ 0 w 696"/>
                <a:gd name="T13" fmla="*/ 0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6" h="125">
                  <a:moveTo>
                    <a:pt x="0" y="0"/>
                  </a:moveTo>
                  <a:lnTo>
                    <a:pt x="696" y="123"/>
                  </a:lnTo>
                  <a:lnTo>
                    <a:pt x="689" y="123"/>
                  </a:lnTo>
                  <a:lnTo>
                    <a:pt x="684" y="125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1" name="Freeform 311">
              <a:extLst>
                <a:ext uri="{FF2B5EF4-FFF2-40B4-BE49-F238E27FC236}">
                  <a16:creationId xmlns:a16="http://schemas.microsoft.com/office/drawing/2014/main" id="{1EEC99EE-146E-4477-B758-EE2880A3A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" y="1924"/>
              <a:ext cx="686" cy="123"/>
            </a:xfrm>
            <a:custGeom>
              <a:avLst/>
              <a:gdLst>
                <a:gd name="T0" fmla="*/ 0 w 686"/>
                <a:gd name="T1" fmla="*/ 0 h 123"/>
                <a:gd name="T2" fmla="*/ 686 w 686"/>
                <a:gd name="T3" fmla="*/ 120 h 123"/>
                <a:gd name="T4" fmla="*/ 681 w 686"/>
                <a:gd name="T5" fmla="*/ 122 h 123"/>
                <a:gd name="T6" fmla="*/ 674 w 686"/>
                <a:gd name="T7" fmla="*/ 123 h 123"/>
                <a:gd name="T8" fmla="*/ 7 w 686"/>
                <a:gd name="T9" fmla="*/ 5 h 123"/>
                <a:gd name="T10" fmla="*/ 4 w 686"/>
                <a:gd name="T11" fmla="*/ 2 h 123"/>
                <a:gd name="T12" fmla="*/ 0 w 686"/>
                <a:gd name="T13" fmla="*/ 0 h 1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6" h="123">
                  <a:moveTo>
                    <a:pt x="0" y="0"/>
                  </a:moveTo>
                  <a:lnTo>
                    <a:pt x="686" y="120"/>
                  </a:lnTo>
                  <a:lnTo>
                    <a:pt x="681" y="122"/>
                  </a:lnTo>
                  <a:lnTo>
                    <a:pt x="674" y="123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2" name="Freeform 312">
              <a:extLst>
                <a:ext uri="{FF2B5EF4-FFF2-40B4-BE49-F238E27FC236}">
                  <a16:creationId xmlns:a16="http://schemas.microsoft.com/office/drawing/2014/main" id="{30932DBC-BD19-4C2E-88CB-34EED9698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2" y="1926"/>
              <a:ext cx="677" cy="121"/>
            </a:xfrm>
            <a:custGeom>
              <a:avLst/>
              <a:gdLst>
                <a:gd name="T0" fmla="*/ 0 w 677"/>
                <a:gd name="T1" fmla="*/ 0 h 121"/>
                <a:gd name="T2" fmla="*/ 677 w 677"/>
                <a:gd name="T3" fmla="*/ 120 h 121"/>
                <a:gd name="T4" fmla="*/ 670 w 677"/>
                <a:gd name="T5" fmla="*/ 121 h 121"/>
                <a:gd name="T6" fmla="*/ 665 w 677"/>
                <a:gd name="T7" fmla="*/ 121 h 121"/>
                <a:gd name="T8" fmla="*/ 6 w 677"/>
                <a:gd name="T9" fmla="*/ 6 h 121"/>
                <a:gd name="T10" fmla="*/ 3 w 677"/>
                <a:gd name="T11" fmla="*/ 3 h 121"/>
                <a:gd name="T12" fmla="*/ 0 w 677"/>
                <a:gd name="T13" fmla="*/ 0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7" h="121">
                  <a:moveTo>
                    <a:pt x="0" y="0"/>
                  </a:moveTo>
                  <a:lnTo>
                    <a:pt x="677" y="120"/>
                  </a:lnTo>
                  <a:lnTo>
                    <a:pt x="670" y="121"/>
                  </a:lnTo>
                  <a:lnTo>
                    <a:pt x="665" y="121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3" name="Freeform 313">
              <a:extLst>
                <a:ext uri="{FF2B5EF4-FFF2-40B4-BE49-F238E27FC236}">
                  <a16:creationId xmlns:a16="http://schemas.microsoft.com/office/drawing/2014/main" id="{483F163E-B091-4E59-BF51-86459D7057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" y="1929"/>
              <a:ext cx="667" cy="120"/>
            </a:xfrm>
            <a:custGeom>
              <a:avLst/>
              <a:gdLst>
                <a:gd name="T0" fmla="*/ 0 w 667"/>
                <a:gd name="T1" fmla="*/ 0 h 120"/>
                <a:gd name="T2" fmla="*/ 667 w 667"/>
                <a:gd name="T3" fmla="*/ 118 h 120"/>
                <a:gd name="T4" fmla="*/ 660 w 667"/>
                <a:gd name="T5" fmla="*/ 118 h 120"/>
                <a:gd name="T6" fmla="*/ 655 w 667"/>
                <a:gd name="T7" fmla="*/ 120 h 120"/>
                <a:gd name="T8" fmla="*/ 7 w 667"/>
                <a:gd name="T9" fmla="*/ 5 h 120"/>
                <a:gd name="T10" fmla="*/ 3 w 667"/>
                <a:gd name="T11" fmla="*/ 3 h 120"/>
                <a:gd name="T12" fmla="*/ 0 w 667"/>
                <a:gd name="T13" fmla="*/ 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7" h="120">
                  <a:moveTo>
                    <a:pt x="0" y="0"/>
                  </a:moveTo>
                  <a:lnTo>
                    <a:pt x="667" y="118"/>
                  </a:lnTo>
                  <a:lnTo>
                    <a:pt x="660" y="118"/>
                  </a:lnTo>
                  <a:lnTo>
                    <a:pt x="655" y="120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4" name="Freeform 314">
              <a:extLst>
                <a:ext uri="{FF2B5EF4-FFF2-40B4-BE49-F238E27FC236}">
                  <a16:creationId xmlns:a16="http://schemas.microsoft.com/office/drawing/2014/main" id="{CFFEA37C-451B-43BC-87BF-B3F79CE3B4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1932"/>
              <a:ext cx="659" cy="119"/>
            </a:xfrm>
            <a:custGeom>
              <a:avLst/>
              <a:gdLst>
                <a:gd name="T0" fmla="*/ 0 w 659"/>
                <a:gd name="T1" fmla="*/ 0 h 119"/>
                <a:gd name="T2" fmla="*/ 659 w 659"/>
                <a:gd name="T3" fmla="*/ 115 h 119"/>
                <a:gd name="T4" fmla="*/ 652 w 659"/>
                <a:gd name="T5" fmla="*/ 117 h 119"/>
                <a:gd name="T6" fmla="*/ 645 w 659"/>
                <a:gd name="T7" fmla="*/ 119 h 119"/>
                <a:gd name="T8" fmla="*/ 7 w 659"/>
                <a:gd name="T9" fmla="*/ 5 h 119"/>
                <a:gd name="T10" fmla="*/ 4 w 659"/>
                <a:gd name="T11" fmla="*/ 2 h 119"/>
                <a:gd name="T12" fmla="*/ 0 w 659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9" h="119">
                  <a:moveTo>
                    <a:pt x="0" y="0"/>
                  </a:moveTo>
                  <a:lnTo>
                    <a:pt x="659" y="115"/>
                  </a:lnTo>
                  <a:lnTo>
                    <a:pt x="652" y="117"/>
                  </a:lnTo>
                  <a:lnTo>
                    <a:pt x="645" y="119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5" name="Freeform 315">
              <a:extLst>
                <a:ext uri="{FF2B5EF4-FFF2-40B4-BE49-F238E27FC236}">
                  <a16:creationId xmlns:a16="http://schemas.microsoft.com/office/drawing/2014/main" id="{9D305E82-AF53-4928-8825-CE97EF6D8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1934"/>
              <a:ext cx="648" cy="117"/>
            </a:xfrm>
            <a:custGeom>
              <a:avLst/>
              <a:gdLst>
                <a:gd name="T0" fmla="*/ 0 w 648"/>
                <a:gd name="T1" fmla="*/ 0 h 117"/>
                <a:gd name="T2" fmla="*/ 648 w 648"/>
                <a:gd name="T3" fmla="*/ 115 h 117"/>
                <a:gd name="T4" fmla="*/ 641 w 648"/>
                <a:gd name="T5" fmla="*/ 117 h 117"/>
                <a:gd name="T6" fmla="*/ 633 w 648"/>
                <a:gd name="T7" fmla="*/ 117 h 117"/>
                <a:gd name="T8" fmla="*/ 7 w 648"/>
                <a:gd name="T9" fmla="*/ 7 h 117"/>
                <a:gd name="T10" fmla="*/ 3 w 648"/>
                <a:gd name="T11" fmla="*/ 3 h 117"/>
                <a:gd name="T12" fmla="*/ 0 w 648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8" h="117">
                  <a:moveTo>
                    <a:pt x="0" y="0"/>
                  </a:moveTo>
                  <a:lnTo>
                    <a:pt x="648" y="115"/>
                  </a:lnTo>
                  <a:lnTo>
                    <a:pt x="641" y="117"/>
                  </a:lnTo>
                  <a:lnTo>
                    <a:pt x="633" y="117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6" name="Freeform 316">
              <a:extLst>
                <a:ext uri="{FF2B5EF4-FFF2-40B4-BE49-F238E27FC236}">
                  <a16:creationId xmlns:a16="http://schemas.microsoft.com/office/drawing/2014/main" id="{559AA243-BC5D-45D8-A2D1-2814396C68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1937"/>
              <a:ext cx="638" cy="115"/>
            </a:xfrm>
            <a:custGeom>
              <a:avLst/>
              <a:gdLst>
                <a:gd name="T0" fmla="*/ 0 w 638"/>
                <a:gd name="T1" fmla="*/ 0 h 115"/>
                <a:gd name="T2" fmla="*/ 638 w 638"/>
                <a:gd name="T3" fmla="*/ 114 h 115"/>
                <a:gd name="T4" fmla="*/ 630 w 638"/>
                <a:gd name="T5" fmla="*/ 114 h 115"/>
                <a:gd name="T6" fmla="*/ 623 w 638"/>
                <a:gd name="T7" fmla="*/ 115 h 115"/>
                <a:gd name="T8" fmla="*/ 7 w 638"/>
                <a:gd name="T9" fmla="*/ 5 h 115"/>
                <a:gd name="T10" fmla="*/ 4 w 638"/>
                <a:gd name="T11" fmla="*/ 4 h 115"/>
                <a:gd name="T12" fmla="*/ 0 w 638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8" h="115">
                  <a:moveTo>
                    <a:pt x="0" y="0"/>
                  </a:moveTo>
                  <a:lnTo>
                    <a:pt x="638" y="114"/>
                  </a:lnTo>
                  <a:lnTo>
                    <a:pt x="630" y="114"/>
                  </a:lnTo>
                  <a:lnTo>
                    <a:pt x="623" y="115"/>
                  </a:lnTo>
                  <a:lnTo>
                    <a:pt x="7" y="5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7" name="Freeform 317">
              <a:extLst>
                <a:ext uri="{FF2B5EF4-FFF2-40B4-BE49-F238E27FC236}">
                  <a16:creationId xmlns:a16="http://schemas.microsoft.com/office/drawing/2014/main" id="{A2F0028C-1069-49D4-846B-B07DF6411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9" y="1941"/>
              <a:ext cx="626" cy="111"/>
            </a:xfrm>
            <a:custGeom>
              <a:avLst/>
              <a:gdLst>
                <a:gd name="T0" fmla="*/ 0 w 626"/>
                <a:gd name="T1" fmla="*/ 0 h 111"/>
                <a:gd name="T2" fmla="*/ 626 w 626"/>
                <a:gd name="T3" fmla="*/ 110 h 111"/>
                <a:gd name="T4" fmla="*/ 619 w 626"/>
                <a:gd name="T5" fmla="*/ 111 h 111"/>
                <a:gd name="T6" fmla="*/ 611 w 626"/>
                <a:gd name="T7" fmla="*/ 111 h 111"/>
                <a:gd name="T8" fmla="*/ 6 w 626"/>
                <a:gd name="T9" fmla="*/ 5 h 111"/>
                <a:gd name="T10" fmla="*/ 3 w 626"/>
                <a:gd name="T11" fmla="*/ 1 h 111"/>
                <a:gd name="T12" fmla="*/ 0 w 626"/>
                <a:gd name="T13" fmla="*/ 0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6" h="111">
                  <a:moveTo>
                    <a:pt x="0" y="0"/>
                  </a:moveTo>
                  <a:lnTo>
                    <a:pt x="626" y="110"/>
                  </a:lnTo>
                  <a:lnTo>
                    <a:pt x="619" y="111"/>
                  </a:lnTo>
                  <a:lnTo>
                    <a:pt x="611" y="111"/>
                  </a:lnTo>
                  <a:lnTo>
                    <a:pt x="6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8" name="Freeform 318">
              <a:extLst>
                <a:ext uri="{FF2B5EF4-FFF2-40B4-BE49-F238E27FC236}">
                  <a16:creationId xmlns:a16="http://schemas.microsoft.com/office/drawing/2014/main" id="{841B7028-9039-46FA-A1A6-E39823926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" y="1942"/>
              <a:ext cx="616" cy="112"/>
            </a:xfrm>
            <a:custGeom>
              <a:avLst/>
              <a:gdLst>
                <a:gd name="T0" fmla="*/ 0 w 616"/>
                <a:gd name="T1" fmla="*/ 0 h 112"/>
                <a:gd name="T2" fmla="*/ 616 w 616"/>
                <a:gd name="T3" fmla="*/ 110 h 112"/>
                <a:gd name="T4" fmla="*/ 608 w 616"/>
                <a:gd name="T5" fmla="*/ 110 h 112"/>
                <a:gd name="T6" fmla="*/ 599 w 616"/>
                <a:gd name="T7" fmla="*/ 112 h 112"/>
                <a:gd name="T8" fmla="*/ 7 w 616"/>
                <a:gd name="T9" fmla="*/ 7 h 112"/>
                <a:gd name="T10" fmla="*/ 3 w 616"/>
                <a:gd name="T11" fmla="*/ 4 h 112"/>
                <a:gd name="T12" fmla="*/ 0 w 616"/>
                <a:gd name="T13" fmla="*/ 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6" h="112">
                  <a:moveTo>
                    <a:pt x="0" y="0"/>
                  </a:moveTo>
                  <a:lnTo>
                    <a:pt x="616" y="110"/>
                  </a:lnTo>
                  <a:lnTo>
                    <a:pt x="608" y="110"/>
                  </a:lnTo>
                  <a:lnTo>
                    <a:pt x="599" y="112"/>
                  </a:lnTo>
                  <a:lnTo>
                    <a:pt x="7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9" name="Freeform 319">
              <a:extLst>
                <a:ext uri="{FF2B5EF4-FFF2-40B4-BE49-F238E27FC236}">
                  <a16:creationId xmlns:a16="http://schemas.microsoft.com/office/drawing/2014/main" id="{5817A18F-CD0C-4800-AAE9-5B7E3E357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1946"/>
              <a:ext cx="605" cy="108"/>
            </a:xfrm>
            <a:custGeom>
              <a:avLst/>
              <a:gdLst>
                <a:gd name="T0" fmla="*/ 0 w 605"/>
                <a:gd name="T1" fmla="*/ 0 h 108"/>
                <a:gd name="T2" fmla="*/ 605 w 605"/>
                <a:gd name="T3" fmla="*/ 106 h 108"/>
                <a:gd name="T4" fmla="*/ 596 w 605"/>
                <a:gd name="T5" fmla="*/ 108 h 108"/>
                <a:gd name="T6" fmla="*/ 588 w 605"/>
                <a:gd name="T7" fmla="*/ 108 h 108"/>
                <a:gd name="T8" fmla="*/ 7 w 605"/>
                <a:gd name="T9" fmla="*/ 5 h 108"/>
                <a:gd name="T10" fmla="*/ 4 w 605"/>
                <a:gd name="T11" fmla="*/ 3 h 108"/>
                <a:gd name="T12" fmla="*/ 0 w 605"/>
                <a:gd name="T13" fmla="*/ 0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5" h="108">
                  <a:moveTo>
                    <a:pt x="0" y="0"/>
                  </a:moveTo>
                  <a:lnTo>
                    <a:pt x="605" y="106"/>
                  </a:lnTo>
                  <a:lnTo>
                    <a:pt x="596" y="108"/>
                  </a:lnTo>
                  <a:lnTo>
                    <a:pt x="588" y="108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0" name="Freeform 320">
              <a:extLst>
                <a:ext uri="{FF2B5EF4-FFF2-40B4-BE49-F238E27FC236}">
                  <a16:creationId xmlns:a16="http://schemas.microsoft.com/office/drawing/2014/main" id="{FDBA0DF2-781F-46BB-BA6C-7BCD97072A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" y="1949"/>
              <a:ext cx="592" cy="105"/>
            </a:xfrm>
            <a:custGeom>
              <a:avLst/>
              <a:gdLst>
                <a:gd name="T0" fmla="*/ 0 w 592"/>
                <a:gd name="T1" fmla="*/ 0 h 105"/>
                <a:gd name="T2" fmla="*/ 592 w 592"/>
                <a:gd name="T3" fmla="*/ 105 h 105"/>
                <a:gd name="T4" fmla="*/ 582 w 592"/>
                <a:gd name="T5" fmla="*/ 105 h 105"/>
                <a:gd name="T6" fmla="*/ 574 w 592"/>
                <a:gd name="T7" fmla="*/ 105 h 105"/>
                <a:gd name="T8" fmla="*/ 6 w 592"/>
                <a:gd name="T9" fmla="*/ 5 h 105"/>
                <a:gd name="T10" fmla="*/ 3 w 592"/>
                <a:gd name="T11" fmla="*/ 2 h 105"/>
                <a:gd name="T12" fmla="*/ 0 w 592"/>
                <a:gd name="T13" fmla="*/ 0 h 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2" h="105">
                  <a:moveTo>
                    <a:pt x="0" y="0"/>
                  </a:moveTo>
                  <a:lnTo>
                    <a:pt x="592" y="105"/>
                  </a:lnTo>
                  <a:lnTo>
                    <a:pt x="582" y="105"/>
                  </a:lnTo>
                  <a:lnTo>
                    <a:pt x="574" y="10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1" name="Freeform 321">
              <a:extLst>
                <a:ext uri="{FF2B5EF4-FFF2-40B4-BE49-F238E27FC236}">
                  <a16:creationId xmlns:a16="http://schemas.microsoft.com/office/drawing/2014/main" id="{53B6757C-E546-4DDA-9E5A-473B94944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951"/>
              <a:ext cx="581" cy="103"/>
            </a:xfrm>
            <a:custGeom>
              <a:avLst/>
              <a:gdLst>
                <a:gd name="T0" fmla="*/ 0 w 581"/>
                <a:gd name="T1" fmla="*/ 0 h 103"/>
                <a:gd name="T2" fmla="*/ 581 w 581"/>
                <a:gd name="T3" fmla="*/ 103 h 103"/>
                <a:gd name="T4" fmla="*/ 571 w 581"/>
                <a:gd name="T5" fmla="*/ 103 h 103"/>
                <a:gd name="T6" fmla="*/ 559 w 581"/>
                <a:gd name="T7" fmla="*/ 103 h 103"/>
                <a:gd name="T8" fmla="*/ 7 w 581"/>
                <a:gd name="T9" fmla="*/ 7 h 103"/>
                <a:gd name="T10" fmla="*/ 3 w 581"/>
                <a:gd name="T11" fmla="*/ 3 h 103"/>
                <a:gd name="T12" fmla="*/ 0 w 581"/>
                <a:gd name="T13" fmla="*/ 0 h 1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1" h="103">
                  <a:moveTo>
                    <a:pt x="0" y="0"/>
                  </a:moveTo>
                  <a:lnTo>
                    <a:pt x="581" y="103"/>
                  </a:lnTo>
                  <a:lnTo>
                    <a:pt x="571" y="103"/>
                  </a:lnTo>
                  <a:lnTo>
                    <a:pt x="559" y="103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2" name="Freeform 322">
              <a:extLst>
                <a:ext uri="{FF2B5EF4-FFF2-40B4-BE49-F238E27FC236}">
                  <a16:creationId xmlns:a16="http://schemas.microsoft.com/office/drawing/2014/main" id="{EA0916DE-F977-4525-ADFD-1CFAB46BDF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5" y="1954"/>
              <a:ext cx="568" cy="100"/>
            </a:xfrm>
            <a:custGeom>
              <a:avLst/>
              <a:gdLst>
                <a:gd name="T0" fmla="*/ 0 w 568"/>
                <a:gd name="T1" fmla="*/ 0 h 100"/>
                <a:gd name="T2" fmla="*/ 568 w 568"/>
                <a:gd name="T3" fmla="*/ 100 h 100"/>
                <a:gd name="T4" fmla="*/ 556 w 568"/>
                <a:gd name="T5" fmla="*/ 100 h 100"/>
                <a:gd name="T6" fmla="*/ 544 w 568"/>
                <a:gd name="T7" fmla="*/ 100 h 100"/>
                <a:gd name="T8" fmla="*/ 7 w 568"/>
                <a:gd name="T9" fmla="*/ 5 h 100"/>
                <a:gd name="T10" fmla="*/ 7 w 568"/>
                <a:gd name="T11" fmla="*/ 5 h 100"/>
                <a:gd name="T12" fmla="*/ 7 w 568"/>
                <a:gd name="T13" fmla="*/ 5 h 100"/>
                <a:gd name="T14" fmla="*/ 4 w 568"/>
                <a:gd name="T15" fmla="*/ 2 h 100"/>
                <a:gd name="T16" fmla="*/ 0 w 568"/>
                <a:gd name="T17" fmla="*/ 0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8" h="100">
                  <a:moveTo>
                    <a:pt x="0" y="0"/>
                  </a:moveTo>
                  <a:lnTo>
                    <a:pt x="568" y="100"/>
                  </a:lnTo>
                  <a:lnTo>
                    <a:pt x="556" y="100"/>
                  </a:lnTo>
                  <a:lnTo>
                    <a:pt x="544" y="10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3" name="Freeform 323">
              <a:extLst>
                <a:ext uri="{FF2B5EF4-FFF2-40B4-BE49-F238E27FC236}">
                  <a16:creationId xmlns:a16="http://schemas.microsoft.com/office/drawing/2014/main" id="{51B211BB-C853-4B0E-BC61-D8A04F52F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" y="1958"/>
              <a:ext cx="552" cy="96"/>
            </a:xfrm>
            <a:custGeom>
              <a:avLst/>
              <a:gdLst>
                <a:gd name="T0" fmla="*/ 0 w 552"/>
                <a:gd name="T1" fmla="*/ 0 h 96"/>
                <a:gd name="T2" fmla="*/ 552 w 552"/>
                <a:gd name="T3" fmla="*/ 96 h 96"/>
                <a:gd name="T4" fmla="*/ 540 w 552"/>
                <a:gd name="T5" fmla="*/ 96 h 96"/>
                <a:gd name="T6" fmla="*/ 528 w 552"/>
                <a:gd name="T7" fmla="*/ 96 h 96"/>
                <a:gd name="T8" fmla="*/ 7 w 552"/>
                <a:gd name="T9" fmla="*/ 5 h 96"/>
                <a:gd name="T10" fmla="*/ 5 w 552"/>
                <a:gd name="T11" fmla="*/ 3 h 96"/>
                <a:gd name="T12" fmla="*/ 3 w 552"/>
                <a:gd name="T13" fmla="*/ 1 h 96"/>
                <a:gd name="T14" fmla="*/ 2 w 552"/>
                <a:gd name="T15" fmla="*/ 0 h 96"/>
                <a:gd name="T16" fmla="*/ 0 w 552"/>
                <a:gd name="T17" fmla="*/ 0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2" h="96">
                  <a:moveTo>
                    <a:pt x="0" y="0"/>
                  </a:moveTo>
                  <a:lnTo>
                    <a:pt x="552" y="96"/>
                  </a:lnTo>
                  <a:lnTo>
                    <a:pt x="540" y="96"/>
                  </a:lnTo>
                  <a:lnTo>
                    <a:pt x="528" y="96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4" name="Freeform 324">
              <a:extLst>
                <a:ext uri="{FF2B5EF4-FFF2-40B4-BE49-F238E27FC236}">
                  <a16:creationId xmlns:a16="http://schemas.microsoft.com/office/drawing/2014/main" id="{E4AD6C57-849B-4405-99CD-93B210585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" y="1959"/>
              <a:ext cx="537" cy="95"/>
            </a:xfrm>
            <a:custGeom>
              <a:avLst/>
              <a:gdLst>
                <a:gd name="T0" fmla="*/ 0 w 537"/>
                <a:gd name="T1" fmla="*/ 0 h 95"/>
                <a:gd name="T2" fmla="*/ 537 w 537"/>
                <a:gd name="T3" fmla="*/ 95 h 95"/>
                <a:gd name="T4" fmla="*/ 524 w 537"/>
                <a:gd name="T5" fmla="*/ 95 h 95"/>
                <a:gd name="T6" fmla="*/ 510 w 537"/>
                <a:gd name="T7" fmla="*/ 95 h 95"/>
                <a:gd name="T8" fmla="*/ 7 w 537"/>
                <a:gd name="T9" fmla="*/ 7 h 95"/>
                <a:gd name="T10" fmla="*/ 4 w 537"/>
                <a:gd name="T11" fmla="*/ 4 h 95"/>
                <a:gd name="T12" fmla="*/ 0 w 537"/>
                <a:gd name="T13" fmla="*/ 0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7" h="95">
                  <a:moveTo>
                    <a:pt x="0" y="0"/>
                  </a:moveTo>
                  <a:lnTo>
                    <a:pt x="537" y="95"/>
                  </a:lnTo>
                  <a:lnTo>
                    <a:pt x="524" y="95"/>
                  </a:lnTo>
                  <a:lnTo>
                    <a:pt x="510" y="95"/>
                  </a:lnTo>
                  <a:lnTo>
                    <a:pt x="7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5" name="Freeform 325">
              <a:extLst>
                <a:ext uri="{FF2B5EF4-FFF2-40B4-BE49-F238E27FC236}">
                  <a16:creationId xmlns:a16="http://schemas.microsoft.com/office/drawing/2014/main" id="{A81AA2A6-C1E0-4794-B1EA-E07C6DFE9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1963"/>
              <a:ext cx="521" cy="91"/>
            </a:xfrm>
            <a:custGeom>
              <a:avLst/>
              <a:gdLst>
                <a:gd name="T0" fmla="*/ 0 w 521"/>
                <a:gd name="T1" fmla="*/ 0 h 91"/>
                <a:gd name="T2" fmla="*/ 521 w 521"/>
                <a:gd name="T3" fmla="*/ 91 h 91"/>
                <a:gd name="T4" fmla="*/ 508 w 521"/>
                <a:gd name="T5" fmla="*/ 91 h 91"/>
                <a:gd name="T6" fmla="*/ 496 w 521"/>
                <a:gd name="T7" fmla="*/ 91 h 91"/>
                <a:gd name="T8" fmla="*/ 449 w 521"/>
                <a:gd name="T9" fmla="*/ 83 h 91"/>
                <a:gd name="T10" fmla="*/ 8 w 521"/>
                <a:gd name="T11" fmla="*/ 7 h 91"/>
                <a:gd name="T12" fmla="*/ 5 w 521"/>
                <a:gd name="T13" fmla="*/ 3 h 91"/>
                <a:gd name="T14" fmla="*/ 0 w 521"/>
                <a:gd name="T15" fmla="*/ 0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1" h="91">
                  <a:moveTo>
                    <a:pt x="0" y="0"/>
                  </a:moveTo>
                  <a:lnTo>
                    <a:pt x="521" y="91"/>
                  </a:lnTo>
                  <a:lnTo>
                    <a:pt x="508" y="91"/>
                  </a:lnTo>
                  <a:lnTo>
                    <a:pt x="496" y="91"/>
                  </a:lnTo>
                  <a:lnTo>
                    <a:pt x="449" y="83"/>
                  </a:lnTo>
                  <a:lnTo>
                    <a:pt x="8" y="7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6" name="Freeform 326">
              <a:extLst>
                <a:ext uri="{FF2B5EF4-FFF2-40B4-BE49-F238E27FC236}">
                  <a16:creationId xmlns:a16="http://schemas.microsoft.com/office/drawing/2014/main" id="{D502235B-0A21-436F-AF09-35CADB48B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" y="1966"/>
              <a:ext cx="503" cy="88"/>
            </a:xfrm>
            <a:custGeom>
              <a:avLst/>
              <a:gdLst>
                <a:gd name="T0" fmla="*/ 0 w 503"/>
                <a:gd name="T1" fmla="*/ 0 h 88"/>
                <a:gd name="T2" fmla="*/ 503 w 503"/>
                <a:gd name="T3" fmla="*/ 88 h 88"/>
                <a:gd name="T4" fmla="*/ 498 w 503"/>
                <a:gd name="T5" fmla="*/ 88 h 88"/>
                <a:gd name="T6" fmla="*/ 493 w 503"/>
                <a:gd name="T7" fmla="*/ 88 h 88"/>
                <a:gd name="T8" fmla="*/ 304 w 503"/>
                <a:gd name="T9" fmla="*/ 58 h 88"/>
                <a:gd name="T10" fmla="*/ 12 w 503"/>
                <a:gd name="T11" fmla="*/ 7 h 88"/>
                <a:gd name="T12" fmla="*/ 7 w 503"/>
                <a:gd name="T13" fmla="*/ 4 h 88"/>
                <a:gd name="T14" fmla="*/ 0 w 503"/>
                <a:gd name="T15" fmla="*/ 0 h 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3" h="88">
                  <a:moveTo>
                    <a:pt x="0" y="0"/>
                  </a:moveTo>
                  <a:lnTo>
                    <a:pt x="503" y="88"/>
                  </a:lnTo>
                  <a:lnTo>
                    <a:pt x="498" y="88"/>
                  </a:lnTo>
                  <a:lnTo>
                    <a:pt x="493" y="88"/>
                  </a:lnTo>
                  <a:lnTo>
                    <a:pt x="304" y="58"/>
                  </a:lnTo>
                  <a:lnTo>
                    <a:pt x="12" y="7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7" name="Freeform 327">
              <a:extLst>
                <a:ext uri="{FF2B5EF4-FFF2-40B4-BE49-F238E27FC236}">
                  <a16:creationId xmlns:a16="http://schemas.microsoft.com/office/drawing/2014/main" id="{FFA86934-2CB3-4859-BFC8-092C1BAE5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4" y="1970"/>
              <a:ext cx="441" cy="76"/>
            </a:xfrm>
            <a:custGeom>
              <a:avLst/>
              <a:gdLst>
                <a:gd name="T0" fmla="*/ 0 w 441"/>
                <a:gd name="T1" fmla="*/ 0 h 76"/>
                <a:gd name="T2" fmla="*/ 441 w 441"/>
                <a:gd name="T3" fmla="*/ 76 h 76"/>
                <a:gd name="T4" fmla="*/ 159 w 441"/>
                <a:gd name="T5" fmla="*/ 32 h 76"/>
                <a:gd name="T6" fmla="*/ 19 w 441"/>
                <a:gd name="T7" fmla="*/ 6 h 76"/>
                <a:gd name="T8" fmla="*/ 9 w 441"/>
                <a:gd name="T9" fmla="*/ 3 h 76"/>
                <a:gd name="T10" fmla="*/ 0 w 441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1" h="76">
                  <a:moveTo>
                    <a:pt x="0" y="0"/>
                  </a:moveTo>
                  <a:lnTo>
                    <a:pt x="441" y="76"/>
                  </a:lnTo>
                  <a:lnTo>
                    <a:pt x="159" y="32"/>
                  </a:lnTo>
                  <a:lnTo>
                    <a:pt x="19" y="6"/>
                  </a:lnTo>
                  <a:lnTo>
                    <a:pt x="9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8" name="Freeform 328">
              <a:extLst>
                <a:ext uri="{FF2B5EF4-FFF2-40B4-BE49-F238E27FC236}">
                  <a16:creationId xmlns:a16="http://schemas.microsoft.com/office/drawing/2014/main" id="{B3938235-EB8D-4C68-B173-EBFCEDEEA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" y="1973"/>
              <a:ext cx="292" cy="51"/>
            </a:xfrm>
            <a:custGeom>
              <a:avLst/>
              <a:gdLst>
                <a:gd name="T0" fmla="*/ 0 w 292"/>
                <a:gd name="T1" fmla="*/ 0 h 51"/>
                <a:gd name="T2" fmla="*/ 292 w 292"/>
                <a:gd name="T3" fmla="*/ 51 h 51"/>
                <a:gd name="T4" fmla="*/ 35 w 292"/>
                <a:gd name="T5" fmla="*/ 10 h 51"/>
                <a:gd name="T6" fmla="*/ 17 w 292"/>
                <a:gd name="T7" fmla="*/ 5 h 51"/>
                <a:gd name="T8" fmla="*/ 0 w 292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2" h="51">
                  <a:moveTo>
                    <a:pt x="0" y="0"/>
                  </a:moveTo>
                  <a:lnTo>
                    <a:pt x="292" y="51"/>
                  </a:lnTo>
                  <a:lnTo>
                    <a:pt x="35" y="10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9" name="Freeform 329">
              <a:extLst>
                <a:ext uri="{FF2B5EF4-FFF2-40B4-BE49-F238E27FC236}">
                  <a16:creationId xmlns:a16="http://schemas.microsoft.com/office/drawing/2014/main" id="{FA7AB282-3B40-40B9-AC87-BA9E2EF49E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3" y="1976"/>
              <a:ext cx="140" cy="26"/>
            </a:xfrm>
            <a:custGeom>
              <a:avLst/>
              <a:gdLst>
                <a:gd name="T0" fmla="*/ 0 w 140"/>
                <a:gd name="T1" fmla="*/ 0 h 26"/>
                <a:gd name="T2" fmla="*/ 140 w 140"/>
                <a:gd name="T3" fmla="*/ 26 h 26"/>
                <a:gd name="T4" fmla="*/ 23 w 140"/>
                <a:gd name="T5" fmla="*/ 7 h 26"/>
                <a:gd name="T6" fmla="*/ 11 w 140"/>
                <a:gd name="T7" fmla="*/ 4 h 26"/>
                <a:gd name="T8" fmla="*/ 0 w 140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" h="26">
                  <a:moveTo>
                    <a:pt x="0" y="0"/>
                  </a:moveTo>
                  <a:lnTo>
                    <a:pt x="140" y="26"/>
                  </a:lnTo>
                  <a:lnTo>
                    <a:pt x="23" y="7"/>
                  </a:lnTo>
                  <a:lnTo>
                    <a:pt x="1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0" name="Freeform 330">
              <a:extLst>
                <a:ext uri="{FF2B5EF4-FFF2-40B4-BE49-F238E27FC236}">
                  <a16:creationId xmlns:a16="http://schemas.microsoft.com/office/drawing/2014/main" id="{AED792D5-B72C-4715-93DC-B626FEA66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82"/>
              <a:ext cx="1048" cy="372"/>
            </a:xfrm>
            <a:custGeom>
              <a:avLst/>
              <a:gdLst>
                <a:gd name="T0" fmla="*/ 5 w 1048"/>
                <a:gd name="T1" fmla="*/ 2 h 372"/>
                <a:gd name="T2" fmla="*/ 1 w 1048"/>
                <a:gd name="T3" fmla="*/ 10 h 372"/>
                <a:gd name="T4" fmla="*/ 0 w 1048"/>
                <a:gd name="T5" fmla="*/ 21 h 372"/>
                <a:gd name="T6" fmla="*/ 1 w 1048"/>
                <a:gd name="T7" fmla="*/ 29 h 372"/>
                <a:gd name="T8" fmla="*/ 5 w 1048"/>
                <a:gd name="T9" fmla="*/ 37 h 372"/>
                <a:gd name="T10" fmla="*/ 30 w 1048"/>
                <a:gd name="T11" fmla="*/ 70 h 372"/>
                <a:gd name="T12" fmla="*/ 56 w 1048"/>
                <a:gd name="T13" fmla="*/ 102 h 372"/>
                <a:gd name="T14" fmla="*/ 84 w 1048"/>
                <a:gd name="T15" fmla="*/ 132 h 372"/>
                <a:gd name="T16" fmla="*/ 113 w 1048"/>
                <a:gd name="T17" fmla="*/ 162 h 372"/>
                <a:gd name="T18" fmla="*/ 143 w 1048"/>
                <a:gd name="T19" fmla="*/ 193 h 372"/>
                <a:gd name="T20" fmla="*/ 174 w 1048"/>
                <a:gd name="T21" fmla="*/ 222 h 372"/>
                <a:gd name="T22" fmla="*/ 207 w 1048"/>
                <a:gd name="T23" fmla="*/ 249 h 372"/>
                <a:gd name="T24" fmla="*/ 241 w 1048"/>
                <a:gd name="T25" fmla="*/ 277 h 372"/>
                <a:gd name="T26" fmla="*/ 251 w 1048"/>
                <a:gd name="T27" fmla="*/ 286 h 372"/>
                <a:gd name="T28" fmla="*/ 265 w 1048"/>
                <a:gd name="T29" fmla="*/ 293 h 372"/>
                <a:gd name="T30" fmla="*/ 280 w 1048"/>
                <a:gd name="T31" fmla="*/ 296 h 372"/>
                <a:gd name="T32" fmla="*/ 295 w 1048"/>
                <a:gd name="T33" fmla="*/ 301 h 372"/>
                <a:gd name="T34" fmla="*/ 741 w 1048"/>
                <a:gd name="T35" fmla="*/ 372 h 372"/>
                <a:gd name="T36" fmla="*/ 770 w 1048"/>
                <a:gd name="T37" fmla="*/ 372 h 372"/>
                <a:gd name="T38" fmla="*/ 795 w 1048"/>
                <a:gd name="T39" fmla="*/ 372 h 372"/>
                <a:gd name="T40" fmla="*/ 822 w 1048"/>
                <a:gd name="T41" fmla="*/ 370 h 372"/>
                <a:gd name="T42" fmla="*/ 846 w 1048"/>
                <a:gd name="T43" fmla="*/ 369 h 372"/>
                <a:gd name="T44" fmla="*/ 869 w 1048"/>
                <a:gd name="T45" fmla="*/ 365 h 372"/>
                <a:gd name="T46" fmla="*/ 891 w 1048"/>
                <a:gd name="T47" fmla="*/ 360 h 372"/>
                <a:gd name="T48" fmla="*/ 913 w 1048"/>
                <a:gd name="T49" fmla="*/ 355 h 372"/>
                <a:gd name="T50" fmla="*/ 932 w 1048"/>
                <a:gd name="T51" fmla="*/ 348 h 372"/>
                <a:gd name="T52" fmla="*/ 950 w 1048"/>
                <a:gd name="T53" fmla="*/ 340 h 372"/>
                <a:gd name="T54" fmla="*/ 969 w 1048"/>
                <a:gd name="T55" fmla="*/ 331 h 372"/>
                <a:gd name="T56" fmla="*/ 984 w 1048"/>
                <a:gd name="T57" fmla="*/ 321 h 372"/>
                <a:gd name="T58" fmla="*/ 999 w 1048"/>
                <a:gd name="T59" fmla="*/ 311 h 372"/>
                <a:gd name="T60" fmla="*/ 1013 w 1048"/>
                <a:gd name="T61" fmla="*/ 299 h 372"/>
                <a:gd name="T62" fmla="*/ 1026 w 1048"/>
                <a:gd name="T63" fmla="*/ 286 h 372"/>
                <a:gd name="T64" fmla="*/ 1036 w 1048"/>
                <a:gd name="T65" fmla="*/ 272 h 372"/>
                <a:gd name="T66" fmla="*/ 1048 w 1048"/>
                <a:gd name="T67" fmla="*/ 257 h 372"/>
                <a:gd name="T68" fmla="*/ 1038 w 1048"/>
                <a:gd name="T69" fmla="*/ 254 h 372"/>
                <a:gd name="T70" fmla="*/ 1033 w 1048"/>
                <a:gd name="T71" fmla="*/ 250 h 372"/>
                <a:gd name="T72" fmla="*/ 988 w 1048"/>
                <a:gd name="T73" fmla="*/ 213 h 372"/>
                <a:gd name="T74" fmla="*/ 944 w 1048"/>
                <a:gd name="T75" fmla="*/ 179 h 372"/>
                <a:gd name="T76" fmla="*/ 896 w 1048"/>
                <a:gd name="T77" fmla="*/ 149 h 372"/>
                <a:gd name="T78" fmla="*/ 851 w 1048"/>
                <a:gd name="T79" fmla="*/ 122 h 372"/>
                <a:gd name="T80" fmla="*/ 802 w 1048"/>
                <a:gd name="T81" fmla="*/ 97 h 372"/>
                <a:gd name="T82" fmla="*/ 753 w 1048"/>
                <a:gd name="T83" fmla="*/ 76 h 372"/>
                <a:gd name="T84" fmla="*/ 704 w 1048"/>
                <a:gd name="T85" fmla="*/ 58 h 372"/>
                <a:gd name="T86" fmla="*/ 653 w 1048"/>
                <a:gd name="T87" fmla="*/ 42 h 372"/>
                <a:gd name="T88" fmla="*/ 603 w 1048"/>
                <a:gd name="T89" fmla="*/ 29 h 372"/>
                <a:gd name="T90" fmla="*/ 550 w 1048"/>
                <a:gd name="T91" fmla="*/ 19 h 372"/>
                <a:gd name="T92" fmla="*/ 498 w 1048"/>
                <a:gd name="T93" fmla="*/ 10 h 372"/>
                <a:gd name="T94" fmla="*/ 446 w 1048"/>
                <a:gd name="T95" fmla="*/ 5 h 372"/>
                <a:gd name="T96" fmla="*/ 392 w 1048"/>
                <a:gd name="T97" fmla="*/ 2 h 372"/>
                <a:gd name="T98" fmla="*/ 337 w 1048"/>
                <a:gd name="T99" fmla="*/ 0 h 372"/>
                <a:gd name="T100" fmla="*/ 283 w 1048"/>
                <a:gd name="T101" fmla="*/ 0 h 372"/>
                <a:gd name="T102" fmla="*/ 229 w 1048"/>
                <a:gd name="T103" fmla="*/ 2 h 372"/>
                <a:gd name="T104" fmla="*/ 213 w 1048"/>
                <a:gd name="T105" fmla="*/ 4 h 372"/>
                <a:gd name="T106" fmla="*/ 167 w 1048"/>
                <a:gd name="T107" fmla="*/ 4 h 372"/>
                <a:gd name="T108" fmla="*/ 96 w 1048"/>
                <a:gd name="T109" fmla="*/ 4 h 372"/>
                <a:gd name="T110" fmla="*/ 5 w 1048"/>
                <a:gd name="T111" fmla="*/ 2 h 3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48" h="372">
                  <a:moveTo>
                    <a:pt x="5" y="2"/>
                  </a:moveTo>
                  <a:lnTo>
                    <a:pt x="1" y="10"/>
                  </a:lnTo>
                  <a:lnTo>
                    <a:pt x="0" y="21"/>
                  </a:lnTo>
                  <a:lnTo>
                    <a:pt x="1" y="29"/>
                  </a:lnTo>
                  <a:lnTo>
                    <a:pt x="5" y="37"/>
                  </a:lnTo>
                  <a:lnTo>
                    <a:pt x="30" y="70"/>
                  </a:lnTo>
                  <a:lnTo>
                    <a:pt x="56" y="102"/>
                  </a:lnTo>
                  <a:lnTo>
                    <a:pt x="84" y="132"/>
                  </a:lnTo>
                  <a:lnTo>
                    <a:pt x="113" y="162"/>
                  </a:lnTo>
                  <a:lnTo>
                    <a:pt x="143" y="193"/>
                  </a:lnTo>
                  <a:lnTo>
                    <a:pt x="174" y="222"/>
                  </a:lnTo>
                  <a:lnTo>
                    <a:pt x="207" y="249"/>
                  </a:lnTo>
                  <a:lnTo>
                    <a:pt x="241" y="277"/>
                  </a:lnTo>
                  <a:lnTo>
                    <a:pt x="251" y="286"/>
                  </a:lnTo>
                  <a:lnTo>
                    <a:pt x="265" y="293"/>
                  </a:lnTo>
                  <a:lnTo>
                    <a:pt x="280" y="296"/>
                  </a:lnTo>
                  <a:lnTo>
                    <a:pt x="295" y="301"/>
                  </a:lnTo>
                  <a:lnTo>
                    <a:pt x="741" y="372"/>
                  </a:lnTo>
                  <a:lnTo>
                    <a:pt x="770" y="372"/>
                  </a:lnTo>
                  <a:lnTo>
                    <a:pt x="795" y="372"/>
                  </a:lnTo>
                  <a:lnTo>
                    <a:pt x="822" y="370"/>
                  </a:lnTo>
                  <a:lnTo>
                    <a:pt x="846" y="369"/>
                  </a:lnTo>
                  <a:lnTo>
                    <a:pt x="869" y="365"/>
                  </a:lnTo>
                  <a:lnTo>
                    <a:pt x="891" y="360"/>
                  </a:lnTo>
                  <a:lnTo>
                    <a:pt x="913" y="355"/>
                  </a:lnTo>
                  <a:lnTo>
                    <a:pt x="932" y="348"/>
                  </a:lnTo>
                  <a:lnTo>
                    <a:pt x="950" y="340"/>
                  </a:lnTo>
                  <a:lnTo>
                    <a:pt x="969" y="331"/>
                  </a:lnTo>
                  <a:lnTo>
                    <a:pt x="984" y="321"/>
                  </a:lnTo>
                  <a:lnTo>
                    <a:pt x="999" y="311"/>
                  </a:lnTo>
                  <a:lnTo>
                    <a:pt x="1013" y="299"/>
                  </a:lnTo>
                  <a:lnTo>
                    <a:pt x="1026" y="286"/>
                  </a:lnTo>
                  <a:lnTo>
                    <a:pt x="1036" y="272"/>
                  </a:lnTo>
                  <a:lnTo>
                    <a:pt x="1048" y="257"/>
                  </a:lnTo>
                  <a:lnTo>
                    <a:pt x="1038" y="254"/>
                  </a:lnTo>
                  <a:lnTo>
                    <a:pt x="1033" y="250"/>
                  </a:lnTo>
                  <a:lnTo>
                    <a:pt x="988" y="213"/>
                  </a:lnTo>
                  <a:lnTo>
                    <a:pt x="944" y="179"/>
                  </a:lnTo>
                  <a:lnTo>
                    <a:pt x="896" y="149"/>
                  </a:lnTo>
                  <a:lnTo>
                    <a:pt x="851" y="122"/>
                  </a:lnTo>
                  <a:lnTo>
                    <a:pt x="802" y="97"/>
                  </a:lnTo>
                  <a:lnTo>
                    <a:pt x="753" y="76"/>
                  </a:lnTo>
                  <a:lnTo>
                    <a:pt x="704" y="58"/>
                  </a:lnTo>
                  <a:lnTo>
                    <a:pt x="653" y="42"/>
                  </a:lnTo>
                  <a:lnTo>
                    <a:pt x="603" y="29"/>
                  </a:lnTo>
                  <a:lnTo>
                    <a:pt x="550" y="19"/>
                  </a:lnTo>
                  <a:lnTo>
                    <a:pt x="498" y="10"/>
                  </a:lnTo>
                  <a:lnTo>
                    <a:pt x="446" y="5"/>
                  </a:lnTo>
                  <a:lnTo>
                    <a:pt x="392" y="2"/>
                  </a:lnTo>
                  <a:lnTo>
                    <a:pt x="337" y="0"/>
                  </a:lnTo>
                  <a:lnTo>
                    <a:pt x="283" y="0"/>
                  </a:lnTo>
                  <a:lnTo>
                    <a:pt x="229" y="2"/>
                  </a:lnTo>
                  <a:lnTo>
                    <a:pt x="213" y="4"/>
                  </a:lnTo>
                  <a:lnTo>
                    <a:pt x="167" y="4"/>
                  </a:lnTo>
                  <a:lnTo>
                    <a:pt x="96" y="4"/>
                  </a:lnTo>
                  <a:lnTo>
                    <a:pt x="5" y="2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1" name="Freeform 331">
              <a:extLst>
                <a:ext uri="{FF2B5EF4-FFF2-40B4-BE49-F238E27FC236}">
                  <a16:creationId xmlns:a16="http://schemas.microsoft.com/office/drawing/2014/main" id="{8617C3C3-443B-405C-A94F-19A73FFFFB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1699"/>
              <a:ext cx="998" cy="249"/>
            </a:xfrm>
            <a:custGeom>
              <a:avLst/>
              <a:gdLst>
                <a:gd name="T0" fmla="*/ 14 w 998"/>
                <a:gd name="T1" fmla="*/ 25 h 249"/>
                <a:gd name="T2" fmla="*/ 186 w 998"/>
                <a:gd name="T3" fmla="*/ 29 h 249"/>
                <a:gd name="T4" fmla="*/ 328 w 998"/>
                <a:gd name="T5" fmla="*/ 32 h 249"/>
                <a:gd name="T6" fmla="*/ 390 w 998"/>
                <a:gd name="T7" fmla="*/ 34 h 249"/>
                <a:gd name="T8" fmla="*/ 448 w 998"/>
                <a:gd name="T9" fmla="*/ 36 h 249"/>
                <a:gd name="T10" fmla="*/ 502 w 998"/>
                <a:gd name="T11" fmla="*/ 41 h 249"/>
                <a:gd name="T12" fmla="*/ 552 w 998"/>
                <a:gd name="T13" fmla="*/ 47 h 249"/>
                <a:gd name="T14" fmla="*/ 578 w 998"/>
                <a:gd name="T15" fmla="*/ 51 h 249"/>
                <a:gd name="T16" fmla="*/ 603 w 998"/>
                <a:gd name="T17" fmla="*/ 56 h 249"/>
                <a:gd name="T18" fmla="*/ 628 w 998"/>
                <a:gd name="T19" fmla="*/ 63 h 249"/>
                <a:gd name="T20" fmla="*/ 654 w 998"/>
                <a:gd name="T21" fmla="*/ 69 h 249"/>
                <a:gd name="T22" fmla="*/ 679 w 998"/>
                <a:gd name="T23" fmla="*/ 76 h 249"/>
                <a:gd name="T24" fmla="*/ 704 w 998"/>
                <a:gd name="T25" fmla="*/ 86 h 249"/>
                <a:gd name="T26" fmla="*/ 730 w 998"/>
                <a:gd name="T27" fmla="*/ 96 h 249"/>
                <a:gd name="T28" fmla="*/ 755 w 998"/>
                <a:gd name="T29" fmla="*/ 107 h 249"/>
                <a:gd name="T30" fmla="*/ 811 w 998"/>
                <a:gd name="T31" fmla="*/ 134 h 249"/>
                <a:gd name="T32" fmla="*/ 868 w 998"/>
                <a:gd name="T33" fmla="*/ 166 h 249"/>
                <a:gd name="T34" fmla="*/ 930 w 998"/>
                <a:gd name="T35" fmla="*/ 203 h 249"/>
                <a:gd name="T36" fmla="*/ 998 w 998"/>
                <a:gd name="T37" fmla="*/ 249 h 249"/>
                <a:gd name="T38" fmla="*/ 969 w 998"/>
                <a:gd name="T39" fmla="*/ 223 h 249"/>
                <a:gd name="T40" fmla="*/ 941 w 998"/>
                <a:gd name="T41" fmla="*/ 200 h 249"/>
                <a:gd name="T42" fmla="*/ 912 w 998"/>
                <a:gd name="T43" fmla="*/ 179 h 249"/>
                <a:gd name="T44" fmla="*/ 883 w 998"/>
                <a:gd name="T45" fmla="*/ 159 h 249"/>
                <a:gd name="T46" fmla="*/ 853 w 998"/>
                <a:gd name="T47" fmla="*/ 140 h 249"/>
                <a:gd name="T48" fmla="*/ 824 w 998"/>
                <a:gd name="T49" fmla="*/ 123 h 249"/>
                <a:gd name="T50" fmla="*/ 795 w 998"/>
                <a:gd name="T51" fmla="*/ 108 h 249"/>
                <a:gd name="T52" fmla="*/ 765 w 998"/>
                <a:gd name="T53" fmla="*/ 95 h 249"/>
                <a:gd name="T54" fmla="*/ 736 w 998"/>
                <a:gd name="T55" fmla="*/ 81 h 249"/>
                <a:gd name="T56" fmla="*/ 706 w 998"/>
                <a:gd name="T57" fmla="*/ 69 h 249"/>
                <a:gd name="T58" fmla="*/ 675 w 998"/>
                <a:gd name="T59" fmla="*/ 59 h 249"/>
                <a:gd name="T60" fmla="*/ 645 w 998"/>
                <a:gd name="T61" fmla="*/ 51 h 249"/>
                <a:gd name="T62" fmla="*/ 615 w 998"/>
                <a:gd name="T63" fmla="*/ 42 h 249"/>
                <a:gd name="T64" fmla="*/ 584 w 998"/>
                <a:gd name="T65" fmla="*/ 34 h 249"/>
                <a:gd name="T66" fmla="*/ 554 w 998"/>
                <a:gd name="T67" fmla="*/ 29 h 249"/>
                <a:gd name="T68" fmla="*/ 524 w 998"/>
                <a:gd name="T69" fmla="*/ 24 h 249"/>
                <a:gd name="T70" fmla="*/ 461 w 998"/>
                <a:gd name="T71" fmla="*/ 15 h 249"/>
                <a:gd name="T72" fmla="*/ 399 w 998"/>
                <a:gd name="T73" fmla="*/ 9 h 249"/>
                <a:gd name="T74" fmla="*/ 334 w 998"/>
                <a:gd name="T75" fmla="*/ 5 h 249"/>
                <a:gd name="T76" fmla="*/ 270 w 998"/>
                <a:gd name="T77" fmla="*/ 4 h 249"/>
                <a:gd name="T78" fmla="*/ 139 w 998"/>
                <a:gd name="T79" fmla="*/ 2 h 249"/>
                <a:gd name="T80" fmla="*/ 2 w 998"/>
                <a:gd name="T81" fmla="*/ 0 h 249"/>
                <a:gd name="T82" fmla="*/ 0 w 998"/>
                <a:gd name="T83" fmla="*/ 2 h 249"/>
                <a:gd name="T84" fmla="*/ 0 w 998"/>
                <a:gd name="T85" fmla="*/ 4 h 249"/>
                <a:gd name="T86" fmla="*/ 4 w 998"/>
                <a:gd name="T87" fmla="*/ 9 h 249"/>
                <a:gd name="T88" fmla="*/ 9 w 998"/>
                <a:gd name="T89" fmla="*/ 12 h 249"/>
                <a:gd name="T90" fmla="*/ 12 w 998"/>
                <a:gd name="T91" fmla="*/ 17 h 249"/>
                <a:gd name="T92" fmla="*/ 15 w 998"/>
                <a:gd name="T93" fmla="*/ 22 h 249"/>
                <a:gd name="T94" fmla="*/ 15 w 998"/>
                <a:gd name="T95" fmla="*/ 22 h 249"/>
                <a:gd name="T96" fmla="*/ 17 w 998"/>
                <a:gd name="T97" fmla="*/ 24 h 249"/>
                <a:gd name="T98" fmla="*/ 15 w 998"/>
                <a:gd name="T99" fmla="*/ 25 h 249"/>
                <a:gd name="T100" fmla="*/ 14 w 998"/>
                <a:gd name="T101" fmla="*/ 25 h 2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98" h="249">
                  <a:moveTo>
                    <a:pt x="14" y="25"/>
                  </a:moveTo>
                  <a:lnTo>
                    <a:pt x="186" y="29"/>
                  </a:lnTo>
                  <a:lnTo>
                    <a:pt x="328" y="32"/>
                  </a:lnTo>
                  <a:lnTo>
                    <a:pt x="390" y="34"/>
                  </a:lnTo>
                  <a:lnTo>
                    <a:pt x="448" y="36"/>
                  </a:lnTo>
                  <a:lnTo>
                    <a:pt x="502" y="41"/>
                  </a:lnTo>
                  <a:lnTo>
                    <a:pt x="552" y="47"/>
                  </a:lnTo>
                  <a:lnTo>
                    <a:pt x="578" y="51"/>
                  </a:lnTo>
                  <a:lnTo>
                    <a:pt x="603" y="56"/>
                  </a:lnTo>
                  <a:lnTo>
                    <a:pt x="628" y="63"/>
                  </a:lnTo>
                  <a:lnTo>
                    <a:pt x="654" y="69"/>
                  </a:lnTo>
                  <a:lnTo>
                    <a:pt x="679" y="76"/>
                  </a:lnTo>
                  <a:lnTo>
                    <a:pt x="704" y="86"/>
                  </a:lnTo>
                  <a:lnTo>
                    <a:pt x="730" y="96"/>
                  </a:lnTo>
                  <a:lnTo>
                    <a:pt x="755" y="107"/>
                  </a:lnTo>
                  <a:lnTo>
                    <a:pt x="811" y="134"/>
                  </a:lnTo>
                  <a:lnTo>
                    <a:pt x="868" y="166"/>
                  </a:lnTo>
                  <a:lnTo>
                    <a:pt x="930" y="203"/>
                  </a:lnTo>
                  <a:lnTo>
                    <a:pt x="998" y="249"/>
                  </a:lnTo>
                  <a:lnTo>
                    <a:pt x="969" y="223"/>
                  </a:lnTo>
                  <a:lnTo>
                    <a:pt x="941" y="200"/>
                  </a:lnTo>
                  <a:lnTo>
                    <a:pt x="912" y="179"/>
                  </a:lnTo>
                  <a:lnTo>
                    <a:pt x="883" y="159"/>
                  </a:lnTo>
                  <a:lnTo>
                    <a:pt x="853" y="140"/>
                  </a:lnTo>
                  <a:lnTo>
                    <a:pt x="824" y="123"/>
                  </a:lnTo>
                  <a:lnTo>
                    <a:pt x="795" y="108"/>
                  </a:lnTo>
                  <a:lnTo>
                    <a:pt x="765" y="95"/>
                  </a:lnTo>
                  <a:lnTo>
                    <a:pt x="736" y="81"/>
                  </a:lnTo>
                  <a:lnTo>
                    <a:pt x="706" y="69"/>
                  </a:lnTo>
                  <a:lnTo>
                    <a:pt x="675" y="59"/>
                  </a:lnTo>
                  <a:lnTo>
                    <a:pt x="645" y="51"/>
                  </a:lnTo>
                  <a:lnTo>
                    <a:pt x="615" y="42"/>
                  </a:lnTo>
                  <a:lnTo>
                    <a:pt x="584" y="34"/>
                  </a:lnTo>
                  <a:lnTo>
                    <a:pt x="554" y="29"/>
                  </a:lnTo>
                  <a:lnTo>
                    <a:pt x="524" y="24"/>
                  </a:lnTo>
                  <a:lnTo>
                    <a:pt x="461" y="15"/>
                  </a:lnTo>
                  <a:lnTo>
                    <a:pt x="399" y="9"/>
                  </a:lnTo>
                  <a:lnTo>
                    <a:pt x="334" y="5"/>
                  </a:lnTo>
                  <a:lnTo>
                    <a:pt x="270" y="4"/>
                  </a:lnTo>
                  <a:lnTo>
                    <a:pt x="139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9"/>
                  </a:lnTo>
                  <a:lnTo>
                    <a:pt x="9" y="12"/>
                  </a:lnTo>
                  <a:lnTo>
                    <a:pt x="12" y="17"/>
                  </a:lnTo>
                  <a:lnTo>
                    <a:pt x="15" y="22"/>
                  </a:lnTo>
                  <a:lnTo>
                    <a:pt x="17" y="24"/>
                  </a:lnTo>
                  <a:lnTo>
                    <a:pt x="15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2" name="Freeform 332">
              <a:extLst>
                <a:ext uri="{FF2B5EF4-FFF2-40B4-BE49-F238E27FC236}">
                  <a16:creationId xmlns:a16="http://schemas.microsoft.com/office/drawing/2014/main" id="{74031A70-714D-4BD4-8959-96966E0D0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" y="2111"/>
              <a:ext cx="981" cy="154"/>
            </a:xfrm>
            <a:custGeom>
              <a:avLst/>
              <a:gdLst>
                <a:gd name="T0" fmla="*/ 981 w 981"/>
                <a:gd name="T1" fmla="*/ 154 h 154"/>
                <a:gd name="T2" fmla="*/ 971 w 981"/>
                <a:gd name="T3" fmla="*/ 146 h 154"/>
                <a:gd name="T4" fmla="*/ 959 w 981"/>
                <a:gd name="T5" fmla="*/ 139 h 154"/>
                <a:gd name="T6" fmla="*/ 945 w 981"/>
                <a:gd name="T7" fmla="*/ 132 h 154"/>
                <a:gd name="T8" fmla="*/ 930 w 981"/>
                <a:gd name="T9" fmla="*/ 124 h 154"/>
                <a:gd name="T10" fmla="*/ 896 w 981"/>
                <a:gd name="T11" fmla="*/ 112 h 154"/>
                <a:gd name="T12" fmla="*/ 858 w 981"/>
                <a:gd name="T13" fmla="*/ 98 h 154"/>
                <a:gd name="T14" fmla="*/ 814 w 981"/>
                <a:gd name="T15" fmla="*/ 87 h 154"/>
                <a:gd name="T16" fmla="*/ 765 w 981"/>
                <a:gd name="T17" fmla="*/ 77 h 154"/>
                <a:gd name="T18" fmla="*/ 711 w 981"/>
                <a:gd name="T19" fmla="*/ 66 h 154"/>
                <a:gd name="T20" fmla="*/ 652 w 981"/>
                <a:gd name="T21" fmla="*/ 56 h 154"/>
                <a:gd name="T22" fmla="*/ 588 w 981"/>
                <a:gd name="T23" fmla="*/ 48 h 154"/>
                <a:gd name="T24" fmla="*/ 520 w 981"/>
                <a:gd name="T25" fmla="*/ 39 h 154"/>
                <a:gd name="T26" fmla="*/ 447 w 981"/>
                <a:gd name="T27" fmla="*/ 31 h 154"/>
                <a:gd name="T28" fmla="*/ 371 w 981"/>
                <a:gd name="T29" fmla="*/ 24 h 154"/>
                <a:gd name="T30" fmla="*/ 206 w 981"/>
                <a:gd name="T31" fmla="*/ 12 h 154"/>
                <a:gd name="T32" fmla="*/ 27 w 981"/>
                <a:gd name="T33" fmla="*/ 0 h 154"/>
                <a:gd name="T34" fmla="*/ 0 w 981"/>
                <a:gd name="T35" fmla="*/ 19 h 154"/>
                <a:gd name="T36" fmla="*/ 142 w 981"/>
                <a:gd name="T37" fmla="*/ 26 h 154"/>
                <a:gd name="T38" fmla="*/ 285 w 981"/>
                <a:gd name="T39" fmla="*/ 34 h 154"/>
                <a:gd name="T40" fmla="*/ 429 w 981"/>
                <a:gd name="T41" fmla="*/ 44 h 154"/>
                <a:gd name="T42" fmla="*/ 566 w 981"/>
                <a:gd name="T43" fmla="*/ 58 h 154"/>
                <a:gd name="T44" fmla="*/ 630 w 981"/>
                <a:gd name="T45" fmla="*/ 65 h 154"/>
                <a:gd name="T46" fmla="*/ 692 w 981"/>
                <a:gd name="T47" fmla="*/ 73 h 154"/>
                <a:gd name="T48" fmla="*/ 751 w 981"/>
                <a:gd name="T49" fmla="*/ 83 h 154"/>
                <a:gd name="T50" fmla="*/ 807 w 981"/>
                <a:gd name="T51" fmla="*/ 95 h 154"/>
                <a:gd name="T52" fmla="*/ 858 w 981"/>
                <a:gd name="T53" fmla="*/ 107 h 154"/>
                <a:gd name="T54" fmla="*/ 903 w 981"/>
                <a:gd name="T55" fmla="*/ 120 h 154"/>
                <a:gd name="T56" fmla="*/ 925 w 981"/>
                <a:gd name="T57" fmla="*/ 129 h 154"/>
                <a:gd name="T58" fmla="*/ 945 w 981"/>
                <a:gd name="T59" fmla="*/ 137 h 154"/>
                <a:gd name="T60" fmla="*/ 964 w 981"/>
                <a:gd name="T61" fmla="*/ 146 h 154"/>
                <a:gd name="T62" fmla="*/ 981 w 981"/>
                <a:gd name="T63" fmla="*/ 154 h 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81" h="154">
                  <a:moveTo>
                    <a:pt x="981" y="154"/>
                  </a:moveTo>
                  <a:lnTo>
                    <a:pt x="971" y="146"/>
                  </a:lnTo>
                  <a:lnTo>
                    <a:pt x="959" y="139"/>
                  </a:lnTo>
                  <a:lnTo>
                    <a:pt x="945" y="132"/>
                  </a:lnTo>
                  <a:lnTo>
                    <a:pt x="930" y="124"/>
                  </a:lnTo>
                  <a:lnTo>
                    <a:pt x="896" y="112"/>
                  </a:lnTo>
                  <a:lnTo>
                    <a:pt x="858" y="98"/>
                  </a:lnTo>
                  <a:lnTo>
                    <a:pt x="814" y="87"/>
                  </a:lnTo>
                  <a:lnTo>
                    <a:pt x="765" y="77"/>
                  </a:lnTo>
                  <a:lnTo>
                    <a:pt x="711" y="66"/>
                  </a:lnTo>
                  <a:lnTo>
                    <a:pt x="652" y="56"/>
                  </a:lnTo>
                  <a:lnTo>
                    <a:pt x="588" y="48"/>
                  </a:lnTo>
                  <a:lnTo>
                    <a:pt x="520" y="39"/>
                  </a:lnTo>
                  <a:lnTo>
                    <a:pt x="447" y="31"/>
                  </a:lnTo>
                  <a:lnTo>
                    <a:pt x="371" y="24"/>
                  </a:lnTo>
                  <a:lnTo>
                    <a:pt x="206" y="12"/>
                  </a:lnTo>
                  <a:lnTo>
                    <a:pt x="27" y="0"/>
                  </a:lnTo>
                  <a:lnTo>
                    <a:pt x="0" y="19"/>
                  </a:lnTo>
                  <a:lnTo>
                    <a:pt x="142" y="26"/>
                  </a:lnTo>
                  <a:lnTo>
                    <a:pt x="285" y="34"/>
                  </a:lnTo>
                  <a:lnTo>
                    <a:pt x="429" y="44"/>
                  </a:lnTo>
                  <a:lnTo>
                    <a:pt x="566" y="58"/>
                  </a:lnTo>
                  <a:lnTo>
                    <a:pt x="630" y="65"/>
                  </a:lnTo>
                  <a:lnTo>
                    <a:pt x="692" y="73"/>
                  </a:lnTo>
                  <a:lnTo>
                    <a:pt x="751" y="83"/>
                  </a:lnTo>
                  <a:lnTo>
                    <a:pt x="807" y="95"/>
                  </a:lnTo>
                  <a:lnTo>
                    <a:pt x="858" y="107"/>
                  </a:lnTo>
                  <a:lnTo>
                    <a:pt x="903" y="120"/>
                  </a:lnTo>
                  <a:lnTo>
                    <a:pt x="925" y="129"/>
                  </a:lnTo>
                  <a:lnTo>
                    <a:pt x="945" y="137"/>
                  </a:lnTo>
                  <a:lnTo>
                    <a:pt x="964" y="146"/>
                  </a:lnTo>
                  <a:lnTo>
                    <a:pt x="981" y="1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3" name="Freeform 333">
              <a:extLst>
                <a:ext uri="{FF2B5EF4-FFF2-40B4-BE49-F238E27FC236}">
                  <a16:creationId xmlns:a16="http://schemas.microsoft.com/office/drawing/2014/main" id="{E121F105-6312-4531-B30F-B0C1A6135C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" y="1757"/>
              <a:ext cx="348" cy="59"/>
            </a:xfrm>
            <a:custGeom>
              <a:avLst/>
              <a:gdLst>
                <a:gd name="T0" fmla="*/ 348 w 348"/>
                <a:gd name="T1" fmla="*/ 59 h 59"/>
                <a:gd name="T2" fmla="*/ 344 w 348"/>
                <a:gd name="T3" fmla="*/ 52 h 59"/>
                <a:gd name="T4" fmla="*/ 339 w 348"/>
                <a:gd name="T5" fmla="*/ 47 h 59"/>
                <a:gd name="T6" fmla="*/ 329 w 348"/>
                <a:gd name="T7" fmla="*/ 42 h 59"/>
                <a:gd name="T8" fmla="*/ 317 w 348"/>
                <a:gd name="T9" fmla="*/ 37 h 59"/>
                <a:gd name="T10" fmla="*/ 285 w 348"/>
                <a:gd name="T11" fmla="*/ 27 h 59"/>
                <a:gd name="T12" fmla="*/ 245 w 348"/>
                <a:gd name="T13" fmla="*/ 18 h 59"/>
                <a:gd name="T14" fmla="*/ 196 w 348"/>
                <a:gd name="T15" fmla="*/ 11 h 59"/>
                <a:gd name="T16" fmla="*/ 140 w 348"/>
                <a:gd name="T17" fmla="*/ 6 h 59"/>
                <a:gd name="T18" fmla="*/ 81 w 348"/>
                <a:gd name="T19" fmla="*/ 1 h 59"/>
                <a:gd name="T20" fmla="*/ 18 w 348"/>
                <a:gd name="T21" fmla="*/ 0 h 59"/>
                <a:gd name="T22" fmla="*/ 0 w 348"/>
                <a:gd name="T23" fmla="*/ 3 h 59"/>
                <a:gd name="T24" fmla="*/ 45 w 348"/>
                <a:gd name="T25" fmla="*/ 8 h 59"/>
                <a:gd name="T26" fmla="*/ 98 w 348"/>
                <a:gd name="T27" fmla="*/ 13 h 59"/>
                <a:gd name="T28" fmla="*/ 152 w 348"/>
                <a:gd name="T29" fmla="*/ 18 h 59"/>
                <a:gd name="T30" fmla="*/ 204 w 348"/>
                <a:gd name="T31" fmla="*/ 23 h 59"/>
                <a:gd name="T32" fmla="*/ 253 w 348"/>
                <a:gd name="T33" fmla="*/ 30 h 59"/>
                <a:gd name="T34" fmla="*/ 295 w 348"/>
                <a:gd name="T35" fmla="*/ 38 h 59"/>
                <a:gd name="T36" fmla="*/ 314 w 348"/>
                <a:gd name="T37" fmla="*/ 42 h 59"/>
                <a:gd name="T38" fmla="*/ 327 w 348"/>
                <a:gd name="T39" fmla="*/ 47 h 59"/>
                <a:gd name="T40" fmla="*/ 339 w 348"/>
                <a:gd name="T41" fmla="*/ 54 h 59"/>
                <a:gd name="T42" fmla="*/ 348 w 348"/>
                <a:gd name="T43" fmla="*/ 59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48" h="59">
                  <a:moveTo>
                    <a:pt x="348" y="59"/>
                  </a:moveTo>
                  <a:lnTo>
                    <a:pt x="344" y="52"/>
                  </a:lnTo>
                  <a:lnTo>
                    <a:pt x="339" y="47"/>
                  </a:lnTo>
                  <a:lnTo>
                    <a:pt x="329" y="42"/>
                  </a:lnTo>
                  <a:lnTo>
                    <a:pt x="317" y="37"/>
                  </a:lnTo>
                  <a:lnTo>
                    <a:pt x="285" y="27"/>
                  </a:lnTo>
                  <a:lnTo>
                    <a:pt x="245" y="18"/>
                  </a:lnTo>
                  <a:lnTo>
                    <a:pt x="196" y="11"/>
                  </a:lnTo>
                  <a:lnTo>
                    <a:pt x="140" y="6"/>
                  </a:lnTo>
                  <a:lnTo>
                    <a:pt x="81" y="1"/>
                  </a:lnTo>
                  <a:lnTo>
                    <a:pt x="18" y="0"/>
                  </a:lnTo>
                  <a:lnTo>
                    <a:pt x="0" y="3"/>
                  </a:lnTo>
                  <a:lnTo>
                    <a:pt x="45" y="8"/>
                  </a:lnTo>
                  <a:lnTo>
                    <a:pt x="98" y="13"/>
                  </a:lnTo>
                  <a:lnTo>
                    <a:pt x="152" y="18"/>
                  </a:lnTo>
                  <a:lnTo>
                    <a:pt x="204" y="23"/>
                  </a:lnTo>
                  <a:lnTo>
                    <a:pt x="253" y="30"/>
                  </a:lnTo>
                  <a:lnTo>
                    <a:pt x="295" y="38"/>
                  </a:lnTo>
                  <a:lnTo>
                    <a:pt x="314" y="42"/>
                  </a:lnTo>
                  <a:lnTo>
                    <a:pt x="327" y="47"/>
                  </a:lnTo>
                  <a:lnTo>
                    <a:pt x="339" y="54"/>
                  </a:lnTo>
                  <a:lnTo>
                    <a:pt x="348" y="5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4" name="Freeform 334">
              <a:extLst>
                <a:ext uri="{FF2B5EF4-FFF2-40B4-BE49-F238E27FC236}">
                  <a16:creationId xmlns:a16="http://schemas.microsoft.com/office/drawing/2014/main" id="{8DC0771B-D396-4E45-B484-AF2193369D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" y="2130"/>
              <a:ext cx="1074" cy="139"/>
            </a:xfrm>
            <a:custGeom>
              <a:avLst/>
              <a:gdLst>
                <a:gd name="T0" fmla="*/ 1070 w 1074"/>
                <a:gd name="T1" fmla="*/ 139 h 139"/>
                <a:gd name="T2" fmla="*/ 1072 w 1074"/>
                <a:gd name="T3" fmla="*/ 137 h 139"/>
                <a:gd name="T4" fmla="*/ 1074 w 1074"/>
                <a:gd name="T5" fmla="*/ 137 h 139"/>
                <a:gd name="T6" fmla="*/ 1062 w 1074"/>
                <a:gd name="T7" fmla="*/ 128 h 139"/>
                <a:gd name="T8" fmla="*/ 1050 w 1074"/>
                <a:gd name="T9" fmla="*/ 122 h 139"/>
                <a:gd name="T10" fmla="*/ 1035 w 1074"/>
                <a:gd name="T11" fmla="*/ 113 h 139"/>
                <a:gd name="T12" fmla="*/ 1020 w 1074"/>
                <a:gd name="T13" fmla="*/ 107 h 139"/>
                <a:gd name="T14" fmla="*/ 984 w 1074"/>
                <a:gd name="T15" fmla="*/ 95 h 139"/>
                <a:gd name="T16" fmla="*/ 942 w 1074"/>
                <a:gd name="T17" fmla="*/ 83 h 139"/>
                <a:gd name="T18" fmla="*/ 895 w 1074"/>
                <a:gd name="T19" fmla="*/ 71 h 139"/>
                <a:gd name="T20" fmla="*/ 842 w 1074"/>
                <a:gd name="T21" fmla="*/ 61 h 139"/>
                <a:gd name="T22" fmla="*/ 787 w 1074"/>
                <a:gd name="T23" fmla="*/ 52 h 139"/>
                <a:gd name="T24" fmla="*/ 724 w 1074"/>
                <a:gd name="T25" fmla="*/ 44 h 139"/>
                <a:gd name="T26" fmla="*/ 658 w 1074"/>
                <a:gd name="T27" fmla="*/ 37 h 139"/>
                <a:gd name="T28" fmla="*/ 587 w 1074"/>
                <a:gd name="T29" fmla="*/ 30 h 139"/>
                <a:gd name="T30" fmla="*/ 513 w 1074"/>
                <a:gd name="T31" fmla="*/ 24 h 139"/>
                <a:gd name="T32" fmla="*/ 435 w 1074"/>
                <a:gd name="T33" fmla="*/ 19 h 139"/>
                <a:gd name="T34" fmla="*/ 270 w 1074"/>
                <a:gd name="T35" fmla="*/ 8 h 139"/>
                <a:gd name="T36" fmla="*/ 91 w 1074"/>
                <a:gd name="T37" fmla="*/ 0 h 139"/>
                <a:gd name="T38" fmla="*/ 0 w 1074"/>
                <a:gd name="T39" fmla="*/ 63 h 139"/>
                <a:gd name="T40" fmla="*/ 121 w 1074"/>
                <a:gd name="T41" fmla="*/ 56 h 139"/>
                <a:gd name="T42" fmla="*/ 263 w 1074"/>
                <a:gd name="T43" fmla="*/ 52 h 139"/>
                <a:gd name="T44" fmla="*/ 341 w 1074"/>
                <a:gd name="T45" fmla="*/ 51 h 139"/>
                <a:gd name="T46" fmla="*/ 420 w 1074"/>
                <a:gd name="T47" fmla="*/ 51 h 139"/>
                <a:gd name="T48" fmla="*/ 500 w 1074"/>
                <a:gd name="T49" fmla="*/ 51 h 139"/>
                <a:gd name="T50" fmla="*/ 579 w 1074"/>
                <a:gd name="T51" fmla="*/ 54 h 139"/>
                <a:gd name="T52" fmla="*/ 658 w 1074"/>
                <a:gd name="T53" fmla="*/ 58 h 139"/>
                <a:gd name="T54" fmla="*/ 734 w 1074"/>
                <a:gd name="T55" fmla="*/ 63 h 139"/>
                <a:gd name="T56" fmla="*/ 805 w 1074"/>
                <a:gd name="T57" fmla="*/ 69 h 139"/>
                <a:gd name="T58" fmla="*/ 873 w 1074"/>
                <a:gd name="T59" fmla="*/ 79 h 139"/>
                <a:gd name="T60" fmla="*/ 905 w 1074"/>
                <a:gd name="T61" fmla="*/ 85 h 139"/>
                <a:gd name="T62" fmla="*/ 933 w 1074"/>
                <a:gd name="T63" fmla="*/ 90 h 139"/>
                <a:gd name="T64" fmla="*/ 962 w 1074"/>
                <a:gd name="T65" fmla="*/ 96 h 139"/>
                <a:gd name="T66" fmla="*/ 987 w 1074"/>
                <a:gd name="T67" fmla="*/ 103 h 139"/>
                <a:gd name="T68" fmla="*/ 1013 w 1074"/>
                <a:gd name="T69" fmla="*/ 112 h 139"/>
                <a:gd name="T70" fmla="*/ 1035 w 1074"/>
                <a:gd name="T71" fmla="*/ 120 h 139"/>
                <a:gd name="T72" fmla="*/ 1053 w 1074"/>
                <a:gd name="T73" fmla="*/ 130 h 139"/>
                <a:gd name="T74" fmla="*/ 1070 w 1074"/>
                <a:gd name="T75" fmla="*/ 139 h 1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74" h="139">
                  <a:moveTo>
                    <a:pt x="1070" y="139"/>
                  </a:moveTo>
                  <a:lnTo>
                    <a:pt x="1072" y="137"/>
                  </a:lnTo>
                  <a:lnTo>
                    <a:pt x="1074" y="137"/>
                  </a:lnTo>
                  <a:lnTo>
                    <a:pt x="1062" y="128"/>
                  </a:lnTo>
                  <a:lnTo>
                    <a:pt x="1050" y="122"/>
                  </a:lnTo>
                  <a:lnTo>
                    <a:pt x="1035" y="113"/>
                  </a:lnTo>
                  <a:lnTo>
                    <a:pt x="1020" y="107"/>
                  </a:lnTo>
                  <a:lnTo>
                    <a:pt x="984" y="95"/>
                  </a:lnTo>
                  <a:lnTo>
                    <a:pt x="942" y="83"/>
                  </a:lnTo>
                  <a:lnTo>
                    <a:pt x="895" y="71"/>
                  </a:lnTo>
                  <a:lnTo>
                    <a:pt x="842" y="61"/>
                  </a:lnTo>
                  <a:lnTo>
                    <a:pt x="787" y="52"/>
                  </a:lnTo>
                  <a:lnTo>
                    <a:pt x="724" y="44"/>
                  </a:lnTo>
                  <a:lnTo>
                    <a:pt x="658" y="37"/>
                  </a:lnTo>
                  <a:lnTo>
                    <a:pt x="587" y="30"/>
                  </a:lnTo>
                  <a:lnTo>
                    <a:pt x="513" y="24"/>
                  </a:lnTo>
                  <a:lnTo>
                    <a:pt x="435" y="19"/>
                  </a:lnTo>
                  <a:lnTo>
                    <a:pt x="270" y="8"/>
                  </a:lnTo>
                  <a:lnTo>
                    <a:pt x="91" y="0"/>
                  </a:lnTo>
                  <a:lnTo>
                    <a:pt x="0" y="63"/>
                  </a:lnTo>
                  <a:lnTo>
                    <a:pt x="121" y="56"/>
                  </a:lnTo>
                  <a:lnTo>
                    <a:pt x="263" y="52"/>
                  </a:lnTo>
                  <a:lnTo>
                    <a:pt x="341" y="51"/>
                  </a:lnTo>
                  <a:lnTo>
                    <a:pt x="420" y="51"/>
                  </a:lnTo>
                  <a:lnTo>
                    <a:pt x="500" y="51"/>
                  </a:lnTo>
                  <a:lnTo>
                    <a:pt x="579" y="54"/>
                  </a:lnTo>
                  <a:lnTo>
                    <a:pt x="658" y="58"/>
                  </a:lnTo>
                  <a:lnTo>
                    <a:pt x="734" y="63"/>
                  </a:lnTo>
                  <a:lnTo>
                    <a:pt x="805" y="69"/>
                  </a:lnTo>
                  <a:lnTo>
                    <a:pt x="873" y="79"/>
                  </a:lnTo>
                  <a:lnTo>
                    <a:pt x="905" y="85"/>
                  </a:lnTo>
                  <a:lnTo>
                    <a:pt x="933" y="90"/>
                  </a:lnTo>
                  <a:lnTo>
                    <a:pt x="962" y="96"/>
                  </a:lnTo>
                  <a:lnTo>
                    <a:pt x="987" y="103"/>
                  </a:lnTo>
                  <a:lnTo>
                    <a:pt x="1013" y="112"/>
                  </a:lnTo>
                  <a:lnTo>
                    <a:pt x="1035" y="120"/>
                  </a:lnTo>
                  <a:lnTo>
                    <a:pt x="1053" y="130"/>
                  </a:lnTo>
                  <a:lnTo>
                    <a:pt x="1070" y="139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5" name="Freeform 335">
              <a:extLst>
                <a:ext uri="{FF2B5EF4-FFF2-40B4-BE49-F238E27FC236}">
                  <a16:creationId xmlns:a16="http://schemas.microsoft.com/office/drawing/2014/main" id="{B8437EBE-A639-49FD-958A-CB9B3B24E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1760"/>
              <a:ext cx="428" cy="57"/>
            </a:xfrm>
            <a:custGeom>
              <a:avLst/>
              <a:gdLst>
                <a:gd name="T0" fmla="*/ 426 w 428"/>
                <a:gd name="T1" fmla="*/ 57 h 57"/>
                <a:gd name="T2" fmla="*/ 426 w 428"/>
                <a:gd name="T3" fmla="*/ 56 h 57"/>
                <a:gd name="T4" fmla="*/ 428 w 428"/>
                <a:gd name="T5" fmla="*/ 56 h 57"/>
                <a:gd name="T6" fmla="*/ 422 w 428"/>
                <a:gd name="T7" fmla="*/ 51 h 57"/>
                <a:gd name="T8" fmla="*/ 416 w 428"/>
                <a:gd name="T9" fmla="*/ 44 h 57"/>
                <a:gd name="T10" fmla="*/ 404 w 428"/>
                <a:gd name="T11" fmla="*/ 39 h 57"/>
                <a:gd name="T12" fmla="*/ 389 w 428"/>
                <a:gd name="T13" fmla="*/ 34 h 57"/>
                <a:gd name="T14" fmla="*/ 352 w 428"/>
                <a:gd name="T15" fmla="*/ 25 h 57"/>
                <a:gd name="T16" fmla="*/ 306 w 428"/>
                <a:gd name="T17" fmla="*/ 17 h 57"/>
                <a:gd name="T18" fmla="*/ 252 w 428"/>
                <a:gd name="T19" fmla="*/ 10 h 57"/>
                <a:gd name="T20" fmla="*/ 195 w 428"/>
                <a:gd name="T21" fmla="*/ 5 h 57"/>
                <a:gd name="T22" fmla="*/ 135 w 428"/>
                <a:gd name="T23" fmla="*/ 2 h 57"/>
                <a:gd name="T24" fmla="*/ 76 w 428"/>
                <a:gd name="T25" fmla="*/ 0 h 57"/>
                <a:gd name="T26" fmla="*/ 0 w 428"/>
                <a:gd name="T27" fmla="*/ 15 h 57"/>
                <a:gd name="T28" fmla="*/ 44 w 428"/>
                <a:gd name="T29" fmla="*/ 12 h 57"/>
                <a:gd name="T30" fmla="*/ 103 w 428"/>
                <a:gd name="T31" fmla="*/ 12 h 57"/>
                <a:gd name="T32" fmla="*/ 171 w 428"/>
                <a:gd name="T33" fmla="*/ 13 h 57"/>
                <a:gd name="T34" fmla="*/ 240 w 428"/>
                <a:gd name="T35" fmla="*/ 17 h 57"/>
                <a:gd name="T36" fmla="*/ 274 w 428"/>
                <a:gd name="T37" fmla="*/ 19 h 57"/>
                <a:gd name="T38" fmla="*/ 306 w 428"/>
                <a:gd name="T39" fmla="*/ 22 h 57"/>
                <a:gd name="T40" fmla="*/ 336 w 428"/>
                <a:gd name="T41" fmla="*/ 27 h 57"/>
                <a:gd name="T42" fmla="*/ 363 w 428"/>
                <a:gd name="T43" fmla="*/ 30 h 57"/>
                <a:gd name="T44" fmla="*/ 385 w 428"/>
                <a:gd name="T45" fmla="*/ 37 h 57"/>
                <a:gd name="T46" fmla="*/ 404 w 428"/>
                <a:gd name="T47" fmla="*/ 42 h 57"/>
                <a:gd name="T48" fmla="*/ 412 w 428"/>
                <a:gd name="T49" fmla="*/ 46 h 57"/>
                <a:gd name="T50" fmla="*/ 417 w 428"/>
                <a:gd name="T51" fmla="*/ 49 h 57"/>
                <a:gd name="T52" fmla="*/ 422 w 428"/>
                <a:gd name="T53" fmla="*/ 52 h 57"/>
                <a:gd name="T54" fmla="*/ 426 w 428"/>
                <a:gd name="T55" fmla="*/ 57 h 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28" h="57">
                  <a:moveTo>
                    <a:pt x="426" y="57"/>
                  </a:moveTo>
                  <a:lnTo>
                    <a:pt x="426" y="56"/>
                  </a:lnTo>
                  <a:lnTo>
                    <a:pt x="428" y="56"/>
                  </a:lnTo>
                  <a:lnTo>
                    <a:pt x="422" y="51"/>
                  </a:lnTo>
                  <a:lnTo>
                    <a:pt x="416" y="44"/>
                  </a:lnTo>
                  <a:lnTo>
                    <a:pt x="404" y="39"/>
                  </a:lnTo>
                  <a:lnTo>
                    <a:pt x="389" y="34"/>
                  </a:lnTo>
                  <a:lnTo>
                    <a:pt x="352" y="25"/>
                  </a:lnTo>
                  <a:lnTo>
                    <a:pt x="306" y="17"/>
                  </a:lnTo>
                  <a:lnTo>
                    <a:pt x="252" y="10"/>
                  </a:lnTo>
                  <a:lnTo>
                    <a:pt x="195" y="5"/>
                  </a:lnTo>
                  <a:lnTo>
                    <a:pt x="135" y="2"/>
                  </a:lnTo>
                  <a:lnTo>
                    <a:pt x="76" y="0"/>
                  </a:lnTo>
                  <a:lnTo>
                    <a:pt x="0" y="15"/>
                  </a:lnTo>
                  <a:lnTo>
                    <a:pt x="44" y="12"/>
                  </a:lnTo>
                  <a:lnTo>
                    <a:pt x="103" y="12"/>
                  </a:lnTo>
                  <a:lnTo>
                    <a:pt x="171" y="13"/>
                  </a:lnTo>
                  <a:lnTo>
                    <a:pt x="240" y="17"/>
                  </a:lnTo>
                  <a:lnTo>
                    <a:pt x="274" y="19"/>
                  </a:lnTo>
                  <a:lnTo>
                    <a:pt x="306" y="22"/>
                  </a:lnTo>
                  <a:lnTo>
                    <a:pt x="336" y="27"/>
                  </a:lnTo>
                  <a:lnTo>
                    <a:pt x="363" y="30"/>
                  </a:lnTo>
                  <a:lnTo>
                    <a:pt x="385" y="37"/>
                  </a:lnTo>
                  <a:lnTo>
                    <a:pt x="404" y="42"/>
                  </a:lnTo>
                  <a:lnTo>
                    <a:pt x="412" y="46"/>
                  </a:lnTo>
                  <a:lnTo>
                    <a:pt x="417" y="49"/>
                  </a:lnTo>
                  <a:lnTo>
                    <a:pt x="422" y="52"/>
                  </a:lnTo>
                  <a:lnTo>
                    <a:pt x="426" y="57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6" name="Freeform 336">
              <a:extLst>
                <a:ext uri="{FF2B5EF4-FFF2-40B4-BE49-F238E27FC236}">
                  <a16:creationId xmlns:a16="http://schemas.microsoft.com/office/drawing/2014/main" id="{543F5D69-AE72-440D-9FA4-8C32DDB54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2191"/>
              <a:ext cx="1197" cy="93"/>
            </a:xfrm>
            <a:custGeom>
              <a:avLst/>
              <a:gdLst>
                <a:gd name="T0" fmla="*/ 1180 w 1197"/>
                <a:gd name="T1" fmla="*/ 91 h 93"/>
                <a:gd name="T2" fmla="*/ 1197 w 1197"/>
                <a:gd name="T3" fmla="*/ 83 h 93"/>
                <a:gd name="T4" fmla="*/ 1177 w 1197"/>
                <a:gd name="T5" fmla="*/ 73 h 93"/>
                <a:gd name="T6" fmla="*/ 1155 w 1197"/>
                <a:gd name="T7" fmla="*/ 62 h 93"/>
                <a:gd name="T8" fmla="*/ 1131 w 1197"/>
                <a:gd name="T9" fmla="*/ 54 h 93"/>
                <a:gd name="T10" fmla="*/ 1106 w 1197"/>
                <a:gd name="T11" fmla="*/ 46 h 93"/>
                <a:gd name="T12" fmla="*/ 1079 w 1197"/>
                <a:gd name="T13" fmla="*/ 39 h 93"/>
                <a:gd name="T14" fmla="*/ 1049 w 1197"/>
                <a:gd name="T15" fmla="*/ 32 h 93"/>
                <a:gd name="T16" fmla="*/ 1018 w 1197"/>
                <a:gd name="T17" fmla="*/ 27 h 93"/>
                <a:gd name="T18" fmla="*/ 986 w 1197"/>
                <a:gd name="T19" fmla="*/ 22 h 93"/>
                <a:gd name="T20" fmla="*/ 917 w 1197"/>
                <a:gd name="T21" fmla="*/ 13 h 93"/>
                <a:gd name="T22" fmla="*/ 844 w 1197"/>
                <a:gd name="T23" fmla="*/ 7 h 93"/>
                <a:gd name="T24" fmla="*/ 768 w 1197"/>
                <a:gd name="T25" fmla="*/ 3 h 93"/>
                <a:gd name="T26" fmla="*/ 691 w 1197"/>
                <a:gd name="T27" fmla="*/ 0 h 93"/>
                <a:gd name="T28" fmla="*/ 611 w 1197"/>
                <a:gd name="T29" fmla="*/ 0 h 93"/>
                <a:gd name="T30" fmla="*/ 532 w 1197"/>
                <a:gd name="T31" fmla="*/ 0 h 93"/>
                <a:gd name="T32" fmla="*/ 453 w 1197"/>
                <a:gd name="T33" fmla="*/ 2 h 93"/>
                <a:gd name="T34" fmla="*/ 377 w 1197"/>
                <a:gd name="T35" fmla="*/ 5 h 93"/>
                <a:gd name="T36" fmla="*/ 235 w 1197"/>
                <a:gd name="T37" fmla="*/ 12 h 93"/>
                <a:gd name="T38" fmla="*/ 111 w 1197"/>
                <a:gd name="T39" fmla="*/ 17 h 93"/>
                <a:gd name="T40" fmla="*/ 0 w 1197"/>
                <a:gd name="T41" fmla="*/ 93 h 93"/>
                <a:gd name="T42" fmla="*/ 56 w 1197"/>
                <a:gd name="T43" fmla="*/ 84 h 93"/>
                <a:gd name="T44" fmla="*/ 120 w 1197"/>
                <a:gd name="T45" fmla="*/ 74 h 93"/>
                <a:gd name="T46" fmla="*/ 193 w 1197"/>
                <a:gd name="T47" fmla="*/ 66 h 93"/>
                <a:gd name="T48" fmla="*/ 270 w 1197"/>
                <a:gd name="T49" fmla="*/ 57 h 93"/>
                <a:gd name="T50" fmla="*/ 355 w 1197"/>
                <a:gd name="T51" fmla="*/ 49 h 93"/>
                <a:gd name="T52" fmla="*/ 442 w 1197"/>
                <a:gd name="T53" fmla="*/ 42 h 93"/>
                <a:gd name="T54" fmla="*/ 532 w 1197"/>
                <a:gd name="T55" fmla="*/ 37 h 93"/>
                <a:gd name="T56" fmla="*/ 621 w 1197"/>
                <a:gd name="T57" fmla="*/ 32 h 93"/>
                <a:gd name="T58" fmla="*/ 709 w 1197"/>
                <a:gd name="T59" fmla="*/ 30 h 93"/>
                <a:gd name="T60" fmla="*/ 797 w 1197"/>
                <a:gd name="T61" fmla="*/ 30 h 93"/>
                <a:gd name="T62" fmla="*/ 878 w 1197"/>
                <a:gd name="T63" fmla="*/ 32 h 93"/>
                <a:gd name="T64" fmla="*/ 956 w 1197"/>
                <a:gd name="T65" fmla="*/ 37 h 93"/>
                <a:gd name="T66" fmla="*/ 993 w 1197"/>
                <a:gd name="T67" fmla="*/ 40 h 93"/>
                <a:gd name="T68" fmla="*/ 1027 w 1197"/>
                <a:gd name="T69" fmla="*/ 46 h 93"/>
                <a:gd name="T70" fmla="*/ 1059 w 1197"/>
                <a:gd name="T71" fmla="*/ 51 h 93"/>
                <a:gd name="T72" fmla="*/ 1087 w 1197"/>
                <a:gd name="T73" fmla="*/ 57 h 93"/>
                <a:gd name="T74" fmla="*/ 1116 w 1197"/>
                <a:gd name="T75" fmla="*/ 64 h 93"/>
                <a:gd name="T76" fmla="*/ 1140 w 1197"/>
                <a:gd name="T77" fmla="*/ 73 h 93"/>
                <a:gd name="T78" fmla="*/ 1162 w 1197"/>
                <a:gd name="T79" fmla="*/ 81 h 93"/>
                <a:gd name="T80" fmla="*/ 1180 w 1197"/>
                <a:gd name="T81" fmla="*/ 91 h 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97" h="93">
                  <a:moveTo>
                    <a:pt x="1180" y="91"/>
                  </a:moveTo>
                  <a:lnTo>
                    <a:pt x="1197" y="83"/>
                  </a:lnTo>
                  <a:lnTo>
                    <a:pt x="1177" y="73"/>
                  </a:lnTo>
                  <a:lnTo>
                    <a:pt x="1155" y="62"/>
                  </a:lnTo>
                  <a:lnTo>
                    <a:pt x="1131" y="54"/>
                  </a:lnTo>
                  <a:lnTo>
                    <a:pt x="1106" y="46"/>
                  </a:lnTo>
                  <a:lnTo>
                    <a:pt x="1079" y="39"/>
                  </a:lnTo>
                  <a:lnTo>
                    <a:pt x="1049" y="32"/>
                  </a:lnTo>
                  <a:lnTo>
                    <a:pt x="1018" y="27"/>
                  </a:lnTo>
                  <a:lnTo>
                    <a:pt x="986" y="22"/>
                  </a:lnTo>
                  <a:lnTo>
                    <a:pt x="917" y="13"/>
                  </a:lnTo>
                  <a:lnTo>
                    <a:pt x="844" y="7"/>
                  </a:lnTo>
                  <a:lnTo>
                    <a:pt x="768" y="3"/>
                  </a:lnTo>
                  <a:lnTo>
                    <a:pt x="691" y="0"/>
                  </a:lnTo>
                  <a:lnTo>
                    <a:pt x="611" y="0"/>
                  </a:lnTo>
                  <a:lnTo>
                    <a:pt x="532" y="0"/>
                  </a:lnTo>
                  <a:lnTo>
                    <a:pt x="453" y="2"/>
                  </a:lnTo>
                  <a:lnTo>
                    <a:pt x="377" y="5"/>
                  </a:lnTo>
                  <a:lnTo>
                    <a:pt x="235" y="12"/>
                  </a:lnTo>
                  <a:lnTo>
                    <a:pt x="111" y="17"/>
                  </a:lnTo>
                  <a:lnTo>
                    <a:pt x="0" y="93"/>
                  </a:lnTo>
                  <a:lnTo>
                    <a:pt x="56" y="84"/>
                  </a:lnTo>
                  <a:lnTo>
                    <a:pt x="120" y="74"/>
                  </a:lnTo>
                  <a:lnTo>
                    <a:pt x="193" y="66"/>
                  </a:lnTo>
                  <a:lnTo>
                    <a:pt x="270" y="57"/>
                  </a:lnTo>
                  <a:lnTo>
                    <a:pt x="355" y="49"/>
                  </a:lnTo>
                  <a:lnTo>
                    <a:pt x="442" y="42"/>
                  </a:lnTo>
                  <a:lnTo>
                    <a:pt x="532" y="37"/>
                  </a:lnTo>
                  <a:lnTo>
                    <a:pt x="621" y="32"/>
                  </a:lnTo>
                  <a:lnTo>
                    <a:pt x="709" y="30"/>
                  </a:lnTo>
                  <a:lnTo>
                    <a:pt x="797" y="30"/>
                  </a:lnTo>
                  <a:lnTo>
                    <a:pt x="878" y="32"/>
                  </a:lnTo>
                  <a:lnTo>
                    <a:pt x="956" y="37"/>
                  </a:lnTo>
                  <a:lnTo>
                    <a:pt x="993" y="40"/>
                  </a:lnTo>
                  <a:lnTo>
                    <a:pt x="1027" y="46"/>
                  </a:lnTo>
                  <a:lnTo>
                    <a:pt x="1059" y="51"/>
                  </a:lnTo>
                  <a:lnTo>
                    <a:pt x="1087" y="57"/>
                  </a:lnTo>
                  <a:lnTo>
                    <a:pt x="1116" y="64"/>
                  </a:lnTo>
                  <a:lnTo>
                    <a:pt x="1140" y="73"/>
                  </a:lnTo>
                  <a:lnTo>
                    <a:pt x="1162" y="81"/>
                  </a:lnTo>
                  <a:lnTo>
                    <a:pt x="1180" y="9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7" name="Freeform 337">
              <a:extLst>
                <a:ext uri="{FF2B5EF4-FFF2-40B4-BE49-F238E27FC236}">
                  <a16:creationId xmlns:a16="http://schemas.microsoft.com/office/drawing/2014/main" id="{B86FA59A-21CA-4E25-9D3D-8BFDB112A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" y="1779"/>
              <a:ext cx="512" cy="42"/>
            </a:xfrm>
            <a:custGeom>
              <a:avLst/>
              <a:gdLst>
                <a:gd name="T0" fmla="*/ 505 w 512"/>
                <a:gd name="T1" fmla="*/ 42 h 42"/>
                <a:gd name="T2" fmla="*/ 512 w 512"/>
                <a:gd name="T3" fmla="*/ 38 h 42"/>
                <a:gd name="T4" fmla="*/ 508 w 512"/>
                <a:gd name="T5" fmla="*/ 35 h 42"/>
                <a:gd name="T6" fmla="*/ 503 w 512"/>
                <a:gd name="T7" fmla="*/ 32 h 42"/>
                <a:gd name="T8" fmla="*/ 497 w 512"/>
                <a:gd name="T9" fmla="*/ 28 h 42"/>
                <a:gd name="T10" fmla="*/ 488 w 512"/>
                <a:gd name="T11" fmla="*/ 25 h 42"/>
                <a:gd name="T12" fmla="*/ 468 w 512"/>
                <a:gd name="T13" fmla="*/ 18 h 42"/>
                <a:gd name="T14" fmla="*/ 443 w 512"/>
                <a:gd name="T15" fmla="*/ 13 h 42"/>
                <a:gd name="T16" fmla="*/ 414 w 512"/>
                <a:gd name="T17" fmla="*/ 10 h 42"/>
                <a:gd name="T18" fmla="*/ 382 w 512"/>
                <a:gd name="T19" fmla="*/ 6 h 42"/>
                <a:gd name="T20" fmla="*/ 348 w 512"/>
                <a:gd name="T21" fmla="*/ 3 h 42"/>
                <a:gd name="T22" fmla="*/ 313 w 512"/>
                <a:gd name="T23" fmla="*/ 1 h 42"/>
                <a:gd name="T24" fmla="*/ 240 w 512"/>
                <a:gd name="T25" fmla="*/ 0 h 42"/>
                <a:gd name="T26" fmla="*/ 171 w 512"/>
                <a:gd name="T27" fmla="*/ 0 h 42"/>
                <a:gd name="T28" fmla="*/ 110 w 512"/>
                <a:gd name="T29" fmla="*/ 0 h 42"/>
                <a:gd name="T30" fmla="*/ 64 w 512"/>
                <a:gd name="T31" fmla="*/ 3 h 42"/>
                <a:gd name="T32" fmla="*/ 0 w 512"/>
                <a:gd name="T33" fmla="*/ 30 h 42"/>
                <a:gd name="T34" fmla="*/ 47 w 512"/>
                <a:gd name="T35" fmla="*/ 25 h 42"/>
                <a:gd name="T36" fmla="*/ 115 w 512"/>
                <a:gd name="T37" fmla="*/ 20 h 42"/>
                <a:gd name="T38" fmla="*/ 194 w 512"/>
                <a:gd name="T39" fmla="*/ 16 h 42"/>
                <a:gd name="T40" fmla="*/ 277 w 512"/>
                <a:gd name="T41" fmla="*/ 13 h 42"/>
                <a:gd name="T42" fmla="*/ 319 w 512"/>
                <a:gd name="T43" fmla="*/ 13 h 42"/>
                <a:gd name="T44" fmla="*/ 358 w 512"/>
                <a:gd name="T45" fmla="*/ 15 h 42"/>
                <a:gd name="T46" fmla="*/ 395 w 512"/>
                <a:gd name="T47" fmla="*/ 16 h 42"/>
                <a:gd name="T48" fmla="*/ 427 w 512"/>
                <a:gd name="T49" fmla="*/ 18 h 42"/>
                <a:gd name="T50" fmla="*/ 456 w 512"/>
                <a:gd name="T51" fmla="*/ 22 h 42"/>
                <a:gd name="T52" fmla="*/ 480 w 512"/>
                <a:gd name="T53" fmla="*/ 27 h 42"/>
                <a:gd name="T54" fmla="*/ 488 w 512"/>
                <a:gd name="T55" fmla="*/ 30 h 42"/>
                <a:gd name="T56" fmla="*/ 497 w 512"/>
                <a:gd name="T57" fmla="*/ 33 h 42"/>
                <a:gd name="T58" fmla="*/ 502 w 512"/>
                <a:gd name="T59" fmla="*/ 37 h 42"/>
                <a:gd name="T60" fmla="*/ 505 w 512"/>
                <a:gd name="T61" fmla="*/ 42 h 4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2" h="42">
                  <a:moveTo>
                    <a:pt x="505" y="42"/>
                  </a:moveTo>
                  <a:lnTo>
                    <a:pt x="512" y="38"/>
                  </a:lnTo>
                  <a:lnTo>
                    <a:pt x="508" y="35"/>
                  </a:lnTo>
                  <a:lnTo>
                    <a:pt x="503" y="32"/>
                  </a:lnTo>
                  <a:lnTo>
                    <a:pt x="497" y="28"/>
                  </a:lnTo>
                  <a:lnTo>
                    <a:pt x="488" y="25"/>
                  </a:lnTo>
                  <a:lnTo>
                    <a:pt x="468" y="18"/>
                  </a:lnTo>
                  <a:lnTo>
                    <a:pt x="443" y="13"/>
                  </a:lnTo>
                  <a:lnTo>
                    <a:pt x="414" y="10"/>
                  </a:lnTo>
                  <a:lnTo>
                    <a:pt x="382" y="6"/>
                  </a:lnTo>
                  <a:lnTo>
                    <a:pt x="348" y="3"/>
                  </a:lnTo>
                  <a:lnTo>
                    <a:pt x="313" y="1"/>
                  </a:lnTo>
                  <a:lnTo>
                    <a:pt x="240" y="0"/>
                  </a:lnTo>
                  <a:lnTo>
                    <a:pt x="171" y="0"/>
                  </a:lnTo>
                  <a:lnTo>
                    <a:pt x="110" y="0"/>
                  </a:lnTo>
                  <a:lnTo>
                    <a:pt x="64" y="3"/>
                  </a:lnTo>
                  <a:lnTo>
                    <a:pt x="0" y="30"/>
                  </a:lnTo>
                  <a:lnTo>
                    <a:pt x="47" y="25"/>
                  </a:lnTo>
                  <a:lnTo>
                    <a:pt x="115" y="20"/>
                  </a:lnTo>
                  <a:lnTo>
                    <a:pt x="194" y="16"/>
                  </a:lnTo>
                  <a:lnTo>
                    <a:pt x="277" y="13"/>
                  </a:lnTo>
                  <a:lnTo>
                    <a:pt x="319" y="13"/>
                  </a:lnTo>
                  <a:lnTo>
                    <a:pt x="358" y="15"/>
                  </a:lnTo>
                  <a:lnTo>
                    <a:pt x="395" y="16"/>
                  </a:lnTo>
                  <a:lnTo>
                    <a:pt x="427" y="18"/>
                  </a:lnTo>
                  <a:lnTo>
                    <a:pt x="456" y="22"/>
                  </a:lnTo>
                  <a:lnTo>
                    <a:pt x="480" y="27"/>
                  </a:lnTo>
                  <a:lnTo>
                    <a:pt x="488" y="30"/>
                  </a:lnTo>
                  <a:lnTo>
                    <a:pt x="497" y="33"/>
                  </a:lnTo>
                  <a:lnTo>
                    <a:pt x="502" y="37"/>
                  </a:lnTo>
                  <a:lnTo>
                    <a:pt x="505" y="42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8" name="Freeform 338">
              <a:extLst>
                <a:ext uri="{FF2B5EF4-FFF2-40B4-BE49-F238E27FC236}">
                  <a16:creationId xmlns:a16="http://schemas.microsoft.com/office/drawing/2014/main" id="{508EE84C-3693-4C42-A859-5E6DD93168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" y="2267"/>
              <a:ext cx="1869" cy="796"/>
            </a:xfrm>
            <a:custGeom>
              <a:avLst/>
              <a:gdLst>
                <a:gd name="T0" fmla="*/ 376 w 1869"/>
                <a:gd name="T1" fmla="*/ 776 h 796"/>
                <a:gd name="T2" fmla="*/ 363 w 1869"/>
                <a:gd name="T3" fmla="*/ 782 h 796"/>
                <a:gd name="T4" fmla="*/ 347 w 1869"/>
                <a:gd name="T5" fmla="*/ 787 h 796"/>
                <a:gd name="T6" fmla="*/ 332 w 1869"/>
                <a:gd name="T7" fmla="*/ 792 h 796"/>
                <a:gd name="T8" fmla="*/ 317 w 1869"/>
                <a:gd name="T9" fmla="*/ 794 h 796"/>
                <a:gd name="T10" fmla="*/ 302 w 1869"/>
                <a:gd name="T11" fmla="*/ 796 h 796"/>
                <a:gd name="T12" fmla="*/ 285 w 1869"/>
                <a:gd name="T13" fmla="*/ 796 h 796"/>
                <a:gd name="T14" fmla="*/ 268 w 1869"/>
                <a:gd name="T15" fmla="*/ 796 h 796"/>
                <a:gd name="T16" fmla="*/ 248 w 1869"/>
                <a:gd name="T17" fmla="*/ 794 h 796"/>
                <a:gd name="T18" fmla="*/ 189 w 1869"/>
                <a:gd name="T19" fmla="*/ 782 h 796"/>
                <a:gd name="T20" fmla="*/ 123 w 1869"/>
                <a:gd name="T21" fmla="*/ 771 h 796"/>
                <a:gd name="T22" fmla="*/ 59 w 1869"/>
                <a:gd name="T23" fmla="*/ 757 h 796"/>
                <a:gd name="T24" fmla="*/ 0 w 1869"/>
                <a:gd name="T25" fmla="*/ 743 h 796"/>
                <a:gd name="T26" fmla="*/ 3 w 1869"/>
                <a:gd name="T27" fmla="*/ 732 h 796"/>
                <a:gd name="T28" fmla="*/ 11 w 1869"/>
                <a:gd name="T29" fmla="*/ 720 h 796"/>
                <a:gd name="T30" fmla="*/ 23 w 1869"/>
                <a:gd name="T31" fmla="*/ 708 h 796"/>
                <a:gd name="T32" fmla="*/ 42 w 1869"/>
                <a:gd name="T33" fmla="*/ 694 h 796"/>
                <a:gd name="T34" fmla="*/ 140 w 1869"/>
                <a:gd name="T35" fmla="*/ 671 h 796"/>
                <a:gd name="T36" fmla="*/ 241 w 1869"/>
                <a:gd name="T37" fmla="*/ 644 h 796"/>
                <a:gd name="T38" fmla="*/ 346 w 1869"/>
                <a:gd name="T39" fmla="*/ 613 h 796"/>
                <a:gd name="T40" fmla="*/ 454 w 1869"/>
                <a:gd name="T41" fmla="*/ 578 h 796"/>
                <a:gd name="T42" fmla="*/ 565 w 1869"/>
                <a:gd name="T43" fmla="*/ 542 h 796"/>
                <a:gd name="T44" fmla="*/ 678 w 1869"/>
                <a:gd name="T45" fmla="*/ 502 h 796"/>
                <a:gd name="T46" fmla="*/ 792 w 1869"/>
                <a:gd name="T47" fmla="*/ 460 h 796"/>
                <a:gd name="T48" fmla="*/ 908 w 1869"/>
                <a:gd name="T49" fmla="*/ 416 h 796"/>
                <a:gd name="T50" fmla="*/ 1023 w 1869"/>
                <a:gd name="T51" fmla="*/ 368 h 796"/>
                <a:gd name="T52" fmla="*/ 1139 w 1869"/>
                <a:gd name="T53" fmla="*/ 319 h 796"/>
                <a:gd name="T54" fmla="*/ 1258 w 1869"/>
                <a:gd name="T55" fmla="*/ 269 h 796"/>
                <a:gd name="T56" fmla="*/ 1372 w 1869"/>
                <a:gd name="T57" fmla="*/ 218 h 796"/>
                <a:gd name="T58" fmla="*/ 1489 w 1869"/>
                <a:gd name="T59" fmla="*/ 164 h 796"/>
                <a:gd name="T60" fmla="*/ 1602 w 1869"/>
                <a:gd name="T61" fmla="*/ 110 h 796"/>
                <a:gd name="T62" fmla="*/ 1713 w 1869"/>
                <a:gd name="T63" fmla="*/ 56 h 796"/>
                <a:gd name="T64" fmla="*/ 1825 w 1869"/>
                <a:gd name="T65" fmla="*/ 0 h 796"/>
                <a:gd name="T66" fmla="*/ 1838 w 1869"/>
                <a:gd name="T67" fmla="*/ 5 h 796"/>
                <a:gd name="T68" fmla="*/ 1850 w 1869"/>
                <a:gd name="T69" fmla="*/ 10 h 796"/>
                <a:gd name="T70" fmla="*/ 1862 w 1869"/>
                <a:gd name="T71" fmla="*/ 17 h 796"/>
                <a:gd name="T72" fmla="*/ 1869 w 1869"/>
                <a:gd name="T73" fmla="*/ 24 h 796"/>
                <a:gd name="T74" fmla="*/ 376 w 1869"/>
                <a:gd name="T75" fmla="*/ 776 h 7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69" h="796">
                  <a:moveTo>
                    <a:pt x="376" y="776"/>
                  </a:moveTo>
                  <a:lnTo>
                    <a:pt x="363" y="782"/>
                  </a:lnTo>
                  <a:lnTo>
                    <a:pt x="347" y="787"/>
                  </a:lnTo>
                  <a:lnTo>
                    <a:pt x="332" y="792"/>
                  </a:lnTo>
                  <a:lnTo>
                    <a:pt x="317" y="794"/>
                  </a:lnTo>
                  <a:lnTo>
                    <a:pt x="302" y="796"/>
                  </a:lnTo>
                  <a:lnTo>
                    <a:pt x="285" y="796"/>
                  </a:lnTo>
                  <a:lnTo>
                    <a:pt x="268" y="796"/>
                  </a:lnTo>
                  <a:lnTo>
                    <a:pt x="248" y="794"/>
                  </a:lnTo>
                  <a:lnTo>
                    <a:pt x="189" y="782"/>
                  </a:lnTo>
                  <a:lnTo>
                    <a:pt x="123" y="771"/>
                  </a:lnTo>
                  <a:lnTo>
                    <a:pt x="59" y="757"/>
                  </a:lnTo>
                  <a:lnTo>
                    <a:pt x="0" y="743"/>
                  </a:lnTo>
                  <a:lnTo>
                    <a:pt x="3" y="732"/>
                  </a:lnTo>
                  <a:lnTo>
                    <a:pt x="11" y="720"/>
                  </a:lnTo>
                  <a:lnTo>
                    <a:pt x="23" y="708"/>
                  </a:lnTo>
                  <a:lnTo>
                    <a:pt x="42" y="694"/>
                  </a:lnTo>
                  <a:lnTo>
                    <a:pt x="140" y="671"/>
                  </a:lnTo>
                  <a:lnTo>
                    <a:pt x="241" y="644"/>
                  </a:lnTo>
                  <a:lnTo>
                    <a:pt x="346" y="613"/>
                  </a:lnTo>
                  <a:lnTo>
                    <a:pt x="454" y="578"/>
                  </a:lnTo>
                  <a:lnTo>
                    <a:pt x="565" y="542"/>
                  </a:lnTo>
                  <a:lnTo>
                    <a:pt x="678" y="502"/>
                  </a:lnTo>
                  <a:lnTo>
                    <a:pt x="792" y="460"/>
                  </a:lnTo>
                  <a:lnTo>
                    <a:pt x="908" y="416"/>
                  </a:lnTo>
                  <a:lnTo>
                    <a:pt x="1023" y="368"/>
                  </a:lnTo>
                  <a:lnTo>
                    <a:pt x="1139" y="319"/>
                  </a:lnTo>
                  <a:lnTo>
                    <a:pt x="1258" y="269"/>
                  </a:lnTo>
                  <a:lnTo>
                    <a:pt x="1372" y="218"/>
                  </a:lnTo>
                  <a:lnTo>
                    <a:pt x="1489" y="164"/>
                  </a:lnTo>
                  <a:lnTo>
                    <a:pt x="1602" y="110"/>
                  </a:lnTo>
                  <a:lnTo>
                    <a:pt x="1713" y="56"/>
                  </a:lnTo>
                  <a:lnTo>
                    <a:pt x="1825" y="0"/>
                  </a:lnTo>
                  <a:lnTo>
                    <a:pt x="1838" y="5"/>
                  </a:lnTo>
                  <a:lnTo>
                    <a:pt x="1850" y="10"/>
                  </a:lnTo>
                  <a:lnTo>
                    <a:pt x="1862" y="17"/>
                  </a:lnTo>
                  <a:lnTo>
                    <a:pt x="1869" y="24"/>
                  </a:lnTo>
                  <a:lnTo>
                    <a:pt x="376" y="776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9" name="Freeform 339">
              <a:extLst>
                <a:ext uri="{FF2B5EF4-FFF2-40B4-BE49-F238E27FC236}">
                  <a16:creationId xmlns:a16="http://schemas.microsoft.com/office/drawing/2014/main" id="{783BA1EE-68D5-43D7-BAFE-428D79986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1814"/>
              <a:ext cx="773" cy="203"/>
            </a:xfrm>
            <a:custGeom>
              <a:avLst/>
              <a:gdLst>
                <a:gd name="T0" fmla="*/ 194 w 773"/>
                <a:gd name="T1" fmla="*/ 194 h 203"/>
                <a:gd name="T2" fmla="*/ 174 w 773"/>
                <a:gd name="T3" fmla="*/ 198 h 203"/>
                <a:gd name="T4" fmla="*/ 145 w 773"/>
                <a:gd name="T5" fmla="*/ 201 h 203"/>
                <a:gd name="T6" fmla="*/ 115 w 773"/>
                <a:gd name="T7" fmla="*/ 203 h 203"/>
                <a:gd name="T8" fmla="*/ 96 w 773"/>
                <a:gd name="T9" fmla="*/ 203 h 203"/>
                <a:gd name="T10" fmla="*/ 73 w 773"/>
                <a:gd name="T11" fmla="*/ 201 h 203"/>
                <a:gd name="T12" fmla="*/ 46 w 773"/>
                <a:gd name="T13" fmla="*/ 199 h 203"/>
                <a:gd name="T14" fmla="*/ 20 w 773"/>
                <a:gd name="T15" fmla="*/ 196 h 203"/>
                <a:gd name="T16" fmla="*/ 0 w 773"/>
                <a:gd name="T17" fmla="*/ 193 h 203"/>
                <a:gd name="T18" fmla="*/ 0 w 773"/>
                <a:gd name="T19" fmla="*/ 191 h 203"/>
                <a:gd name="T20" fmla="*/ 0 w 773"/>
                <a:gd name="T21" fmla="*/ 189 h 203"/>
                <a:gd name="T22" fmla="*/ 3 w 773"/>
                <a:gd name="T23" fmla="*/ 186 h 203"/>
                <a:gd name="T24" fmla="*/ 10 w 773"/>
                <a:gd name="T25" fmla="*/ 183 h 203"/>
                <a:gd name="T26" fmla="*/ 86 w 773"/>
                <a:gd name="T27" fmla="*/ 171 h 203"/>
                <a:gd name="T28" fmla="*/ 172 w 773"/>
                <a:gd name="T29" fmla="*/ 156 h 203"/>
                <a:gd name="T30" fmla="*/ 265 w 773"/>
                <a:gd name="T31" fmla="*/ 135 h 203"/>
                <a:gd name="T32" fmla="*/ 365 w 773"/>
                <a:gd name="T33" fmla="*/ 112 h 203"/>
                <a:gd name="T34" fmla="*/ 466 w 773"/>
                <a:gd name="T35" fmla="*/ 86 h 203"/>
                <a:gd name="T36" fmla="*/ 567 w 773"/>
                <a:gd name="T37" fmla="*/ 59 h 203"/>
                <a:gd name="T38" fmla="*/ 669 w 773"/>
                <a:gd name="T39" fmla="*/ 30 h 203"/>
                <a:gd name="T40" fmla="*/ 765 w 773"/>
                <a:gd name="T41" fmla="*/ 0 h 203"/>
                <a:gd name="T42" fmla="*/ 772 w 773"/>
                <a:gd name="T43" fmla="*/ 3 h 203"/>
                <a:gd name="T44" fmla="*/ 773 w 773"/>
                <a:gd name="T45" fmla="*/ 8 h 203"/>
                <a:gd name="T46" fmla="*/ 194 w 773"/>
                <a:gd name="T47" fmla="*/ 194 h 2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3" h="203">
                  <a:moveTo>
                    <a:pt x="194" y="194"/>
                  </a:moveTo>
                  <a:lnTo>
                    <a:pt x="174" y="198"/>
                  </a:lnTo>
                  <a:lnTo>
                    <a:pt x="145" y="201"/>
                  </a:lnTo>
                  <a:lnTo>
                    <a:pt x="115" y="203"/>
                  </a:lnTo>
                  <a:lnTo>
                    <a:pt x="96" y="203"/>
                  </a:lnTo>
                  <a:lnTo>
                    <a:pt x="73" y="201"/>
                  </a:lnTo>
                  <a:lnTo>
                    <a:pt x="46" y="199"/>
                  </a:lnTo>
                  <a:lnTo>
                    <a:pt x="20" y="196"/>
                  </a:lnTo>
                  <a:lnTo>
                    <a:pt x="0" y="193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3" y="186"/>
                  </a:lnTo>
                  <a:lnTo>
                    <a:pt x="10" y="183"/>
                  </a:lnTo>
                  <a:lnTo>
                    <a:pt x="86" y="171"/>
                  </a:lnTo>
                  <a:lnTo>
                    <a:pt x="172" y="156"/>
                  </a:lnTo>
                  <a:lnTo>
                    <a:pt x="265" y="135"/>
                  </a:lnTo>
                  <a:lnTo>
                    <a:pt x="365" y="112"/>
                  </a:lnTo>
                  <a:lnTo>
                    <a:pt x="466" y="86"/>
                  </a:lnTo>
                  <a:lnTo>
                    <a:pt x="567" y="59"/>
                  </a:lnTo>
                  <a:lnTo>
                    <a:pt x="669" y="30"/>
                  </a:lnTo>
                  <a:lnTo>
                    <a:pt x="765" y="0"/>
                  </a:lnTo>
                  <a:lnTo>
                    <a:pt x="772" y="3"/>
                  </a:lnTo>
                  <a:lnTo>
                    <a:pt x="773" y="8"/>
                  </a:lnTo>
                  <a:lnTo>
                    <a:pt x="194" y="194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0" name="Freeform 340">
              <a:extLst>
                <a:ext uri="{FF2B5EF4-FFF2-40B4-BE49-F238E27FC236}">
                  <a16:creationId xmlns:a16="http://schemas.microsoft.com/office/drawing/2014/main" id="{13358C5D-AA2E-4103-9B19-DF267D1A7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2265"/>
              <a:ext cx="1864" cy="745"/>
            </a:xfrm>
            <a:custGeom>
              <a:avLst/>
              <a:gdLst>
                <a:gd name="T0" fmla="*/ 39 w 1864"/>
                <a:gd name="T1" fmla="*/ 685 h 745"/>
                <a:gd name="T2" fmla="*/ 29 w 1864"/>
                <a:gd name="T3" fmla="*/ 690 h 745"/>
                <a:gd name="T4" fmla="*/ 20 w 1864"/>
                <a:gd name="T5" fmla="*/ 695 h 745"/>
                <a:gd name="T6" fmla="*/ 13 w 1864"/>
                <a:gd name="T7" fmla="*/ 702 h 745"/>
                <a:gd name="T8" fmla="*/ 10 w 1864"/>
                <a:gd name="T9" fmla="*/ 710 h 745"/>
                <a:gd name="T10" fmla="*/ 3 w 1864"/>
                <a:gd name="T11" fmla="*/ 724 h 745"/>
                <a:gd name="T12" fmla="*/ 0 w 1864"/>
                <a:gd name="T13" fmla="*/ 737 h 745"/>
                <a:gd name="T14" fmla="*/ 39 w 1864"/>
                <a:gd name="T15" fmla="*/ 745 h 745"/>
                <a:gd name="T16" fmla="*/ 42 w 1864"/>
                <a:gd name="T17" fmla="*/ 734 h 745"/>
                <a:gd name="T18" fmla="*/ 50 w 1864"/>
                <a:gd name="T19" fmla="*/ 722 h 745"/>
                <a:gd name="T20" fmla="*/ 62 w 1864"/>
                <a:gd name="T21" fmla="*/ 710 h 745"/>
                <a:gd name="T22" fmla="*/ 81 w 1864"/>
                <a:gd name="T23" fmla="*/ 696 h 745"/>
                <a:gd name="T24" fmla="*/ 179 w 1864"/>
                <a:gd name="T25" fmla="*/ 673 h 745"/>
                <a:gd name="T26" fmla="*/ 280 w 1864"/>
                <a:gd name="T27" fmla="*/ 646 h 745"/>
                <a:gd name="T28" fmla="*/ 385 w 1864"/>
                <a:gd name="T29" fmla="*/ 615 h 745"/>
                <a:gd name="T30" fmla="*/ 493 w 1864"/>
                <a:gd name="T31" fmla="*/ 580 h 745"/>
                <a:gd name="T32" fmla="*/ 604 w 1864"/>
                <a:gd name="T33" fmla="*/ 544 h 745"/>
                <a:gd name="T34" fmla="*/ 717 w 1864"/>
                <a:gd name="T35" fmla="*/ 504 h 745"/>
                <a:gd name="T36" fmla="*/ 831 w 1864"/>
                <a:gd name="T37" fmla="*/ 462 h 745"/>
                <a:gd name="T38" fmla="*/ 947 w 1864"/>
                <a:gd name="T39" fmla="*/ 418 h 745"/>
                <a:gd name="T40" fmla="*/ 1062 w 1864"/>
                <a:gd name="T41" fmla="*/ 370 h 745"/>
                <a:gd name="T42" fmla="*/ 1178 w 1864"/>
                <a:gd name="T43" fmla="*/ 321 h 745"/>
                <a:gd name="T44" fmla="*/ 1297 w 1864"/>
                <a:gd name="T45" fmla="*/ 271 h 745"/>
                <a:gd name="T46" fmla="*/ 1411 w 1864"/>
                <a:gd name="T47" fmla="*/ 220 h 745"/>
                <a:gd name="T48" fmla="*/ 1528 w 1864"/>
                <a:gd name="T49" fmla="*/ 166 h 745"/>
                <a:gd name="T50" fmla="*/ 1641 w 1864"/>
                <a:gd name="T51" fmla="*/ 112 h 745"/>
                <a:gd name="T52" fmla="*/ 1752 w 1864"/>
                <a:gd name="T53" fmla="*/ 58 h 745"/>
                <a:gd name="T54" fmla="*/ 1864 w 1864"/>
                <a:gd name="T55" fmla="*/ 2 h 745"/>
                <a:gd name="T56" fmla="*/ 1854 w 1864"/>
                <a:gd name="T57" fmla="*/ 0 h 745"/>
                <a:gd name="T58" fmla="*/ 1727 w 1864"/>
                <a:gd name="T59" fmla="*/ 58 h 745"/>
                <a:gd name="T60" fmla="*/ 1602 w 1864"/>
                <a:gd name="T61" fmla="*/ 115 h 745"/>
                <a:gd name="T62" fmla="*/ 1479 w 1864"/>
                <a:gd name="T63" fmla="*/ 171 h 745"/>
                <a:gd name="T64" fmla="*/ 1356 w 1864"/>
                <a:gd name="T65" fmla="*/ 227 h 745"/>
                <a:gd name="T66" fmla="*/ 1234 w 1864"/>
                <a:gd name="T67" fmla="*/ 279 h 745"/>
                <a:gd name="T68" fmla="*/ 1116 w 1864"/>
                <a:gd name="T69" fmla="*/ 330 h 745"/>
                <a:gd name="T70" fmla="*/ 998 w 1864"/>
                <a:gd name="T71" fmla="*/ 379 h 745"/>
                <a:gd name="T72" fmla="*/ 881 w 1864"/>
                <a:gd name="T73" fmla="*/ 424 h 745"/>
                <a:gd name="T74" fmla="*/ 768 w 1864"/>
                <a:gd name="T75" fmla="*/ 468 h 745"/>
                <a:gd name="T76" fmla="*/ 657 w 1864"/>
                <a:gd name="T77" fmla="*/ 509 h 745"/>
                <a:gd name="T78" fmla="*/ 547 w 1864"/>
                <a:gd name="T79" fmla="*/ 546 h 745"/>
                <a:gd name="T80" fmla="*/ 439 w 1864"/>
                <a:gd name="T81" fmla="*/ 582 h 745"/>
                <a:gd name="T82" fmla="*/ 334 w 1864"/>
                <a:gd name="T83" fmla="*/ 612 h 745"/>
                <a:gd name="T84" fmla="*/ 233 w 1864"/>
                <a:gd name="T85" fmla="*/ 641 h 745"/>
                <a:gd name="T86" fmla="*/ 135 w 1864"/>
                <a:gd name="T87" fmla="*/ 664 h 745"/>
                <a:gd name="T88" fmla="*/ 39 w 1864"/>
                <a:gd name="T89" fmla="*/ 685 h 7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864" h="745">
                  <a:moveTo>
                    <a:pt x="39" y="685"/>
                  </a:moveTo>
                  <a:lnTo>
                    <a:pt x="29" y="690"/>
                  </a:lnTo>
                  <a:lnTo>
                    <a:pt x="20" y="695"/>
                  </a:lnTo>
                  <a:lnTo>
                    <a:pt x="13" y="702"/>
                  </a:lnTo>
                  <a:lnTo>
                    <a:pt x="10" y="710"/>
                  </a:lnTo>
                  <a:lnTo>
                    <a:pt x="3" y="724"/>
                  </a:lnTo>
                  <a:lnTo>
                    <a:pt x="0" y="737"/>
                  </a:lnTo>
                  <a:lnTo>
                    <a:pt x="39" y="745"/>
                  </a:lnTo>
                  <a:lnTo>
                    <a:pt x="42" y="734"/>
                  </a:lnTo>
                  <a:lnTo>
                    <a:pt x="50" y="722"/>
                  </a:lnTo>
                  <a:lnTo>
                    <a:pt x="62" y="710"/>
                  </a:lnTo>
                  <a:lnTo>
                    <a:pt x="81" y="696"/>
                  </a:lnTo>
                  <a:lnTo>
                    <a:pt x="179" y="673"/>
                  </a:lnTo>
                  <a:lnTo>
                    <a:pt x="280" y="646"/>
                  </a:lnTo>
                  <a:lnTo>
                    <a:pt x="385" y="615"/>
                  </a:lnTo>
                  <a:lnTo>
                    <a:pt x="493" y="580"/>
                  </a:lnTo>
                  <a:lnTo>
                    <a:pt x="604" y="544"/>
                  </a:lnTo>
                  <a:lnTo>
                    <a:pt x="717" y="504"/>
                  </a:lnTo>
                  <a:lnTo>
                    <a:pt x="831" y="462"/>
                  </a:lnTo>
                  <a:lnTo>
                    <a:pt x="947" y="418"/>
                  </a:lnTo>
                  <a:lnTo>
                    <a:pt x="1062" y="370"/>
                  </a:lnTo>
                  <a:lnTo>
                    <a:pt x="1178" y="321"/>
                  </a:lnTo>
                  <a:lnTo>
                    <a:pt x="1297" y="271"/>
                  </a:lnTo>
                  <a:lnTo>
                    <a:pt x="1411" y="220"/>
                  </a:lnTo>
                  <a:lnTo>
                    <a:pt x="1528" y="166"/>
                  </a:lnTo>
                  <a:lnTo>
                    <a:pt x="1641" y="112"/>
                  </a:lnTo>
                  <a:lnTo>
                    <a:pt x="1752" y="58"/>
                  </a:lnTo>
                  <a:lnTo>
                    <a:pt x="1864" y="2"/>
                  </a:lnTo>
                  <a:lnTo>
                    <a:pt x="1854" y="0"/>
                  </a:lnTo>
                  <a:lnTo>
                    <a:pt x="1727" y="58"/>
                  </a:lnTo>
                  <a:lnTo>
                    <a:pt x="1602" y="115"/>
                  </a:lnTo>
                  <a:lnTo>
                    <a:pt x="1479" y="171"/>
                  </a:lnTo>
                  <a:lnTo>
                    <a:pt x="1356" y="227"/>
                  </a:lnTo>
                  <a:lnTo>
                    <a:pt x="1234" y="279"/>
                  </a:lnTo>
                  <a:lnTo>
                    <a:pt x="1116" y="330"/>
                  </a:lnTo>
                  <a:lnTo>
                    <a:pt x="998" y="379"/>
                  </a:lnTo>
                  <a:lnTo>
                    <a:pt x="881" y="424"/>
                  </a:lnTo>
                  <a:lnTo>
                    <a:pt x="768" y="468"/>
                  </a:lnTo>
                  <a:lnTo>
                    <a:pt x="657" y="509"/>
                  </a:lnTo>
                  <a:lnTo>
                    <a:pt x="547" y="546"/>
                  </a:lnTo>
                  <a:lnTo>
                    <a:pt x="439" y="582"/>
                  </a:lnTo>
                  <a:lnTo>
                    <a:pt x="334" y="612"/>
                  </a:lnTo>
                  <a:lnTo>
                    <a:pt x="233" y="641"/>
                  </a:lnTo>
                  <a:lnTo>
                    <a:pt x="135" y="664"/>
                  </a:lnTo>
                  <a:lnTo>
                    <a:pt x="39" y="68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1" name="Freeform 341">
              <a:extLst>
                <a:ext uri="{FF2B5EF4-FFF2-40B4-BE49-F238E27FC236}">
                  <a16:creationId xmlns:a16="http://schemas.microsoft.com/office/drawing/2014/main" id="{714C5EC7-7F59-4261-A7AF-91A8E3684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1814"/>
              <a:ext cx="779" cy="193"/>
            </a:xfrm>
            <a:custGeom>
              <a:avLst/>
              <a:gdLst>
                <a:gd name="T0" fmla="*/ 17 w 779"/>
                <a:gd name="T1" fmla="*/ 179 h 193"/>
                <a:gd name="T2" fmla="*/ 9 w 779"/>
                <a:gd name="T3" fmla="*/ 181 h 193"/>
                <a:gd name="T4" fmla="*/ 4 w 779"/>
                <a:gd name="T5" fmla="*/ 184 h 193"/>
                <a:gd name="T6" fmla="*/ 2 w 779"/>
                <a:gd name="T7" fmla="*/ 188 h 193"/>
                <a:gd name="T8" fmla="*/ 0 w 779"/>
                <a:gd name="T9" fmla="*/ 191 h 193"/>
                <a:gd name="T10" fmla="*/ 14 w 779"/>
                <a:gd name="T11" fmla="*/ 193 h 193"/>
                <a:gd name="T12" fmla="*/ 14 w 779"/>
                <a:gd name="T13" fmla="*/ 191 h 193"/>
                <a:gd name="T14" fmla="*/ 14 w 779"/>
                <a:gd name="T15" fmla="*/ 189 h 193"/>
                <a:gd name="T16" fmla="*/ 17 w 779"/>
                <a:gd name="T17" fmla="*/ 186 h 193"/>
                <a:gd name="T18" fmla="*/ 24 w 779"/>
                <a:gd name="T19" fmla="*/ 183 h 193"/>
                <a:gd name="T20" fmla="*/ 100 w 779"/>
                <a:gd name="T21" fmla="*/ 171 h 193"/>
                <a:gd name="T22" fmla="*/ 186 w 779"/>
                <a:gd name="T23" fmla="*/ 156 h 193"/>
                <a:gd name="T24" fmla="*/ 279 w 779"/>
                <a:gd name="T25" fmla="*/ 135 h 193"/>
                <a:gd name="T26" fmla="*/ 379 w 779"/>
                <a:gd name="T27" fmla="*/ 112 h 193"/>
                <a:gd name="T28" fmla="*/ 480 w 779"/>
                <a:gd name="T29" fmla="*/ 86 h 193"/>
                <a:gd name="T30" fmla="*/ 581 w 779"/>
                <a:gd name="T31" fmla="*/ 59 h 193"/>
                <a:gd name="T32" fmla="*/ 683 w 779"/>
                <a:gd name="T33" fmla="*/ 30 h 193"/>
                <a:gd name="T34" fmla="*/ 779 w 779"/>
                <a:gd name="T35" fmla="*/ 0 h 193"/>
                <a:gd name="T36" fmla="*/ 777 w 779"/>
                <a:gd name="T37" fmla="*/ 0 h 193"/>
                <a:gd name="T38" fmla="*/ 669 w 779"/>
                <a:gd name="T39" fmla="*/ 30 h 193"/>
                <a:gd name="T40" fmla="*/ 563 w 779"/>
                <a:gd name="T41" fmla="*/ 59 h 193"/>
                <a:gd name="T42" fmla="*/ 458 w 779"/>
                <a:gd name="T43" fmla="*/ 88 h 193"/>
                <a:gd name="T44" fmla="*/ 357 w 779"/>
                <a:gd name="T45" fmla="*/ 113 h 193"/>
                <a:gd name="T46" fmla="*/ 261 w 779"/>
                <a:gd name="T47" fmla="*/ 135 h 193"/>
                <a:gd name="T48" fmla="*/ 171 w 779"/>
                <a:gd name="T49" fmla="*/ 154 h 193"/>
                <a:gd name="T50" fmla="*/ 90 w 779"/>
                <a:gd name="T51" fmla="*/ 169 h 193"/>
                <a:gd name="T52" fmla="*/ 17 w 779"/>
                <a:gd name="T53" fmla="*/ 179 h 1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79" h="193">
                  <a:moveTo>
                    <a:pt x="17" y="179"/>
                  </a:moveTo>
                  <a:lnTo>
                    <a:pt x="9" y="181"/>
                  </a:lnTo>
                  <a:lnTo>
                    <a:pt x="4" y="184"/>
                  </a:lnTo>
                  <a:lnTo>
                    <a:pt x="2" y="188"/>
                  </a:lnTo>
                  <a:lnTo>
                    <a:pt x="0" y="191"/>
                  </a:lnTo>
                  <a:lnTo>
                    <a:pt x="14" y="193"/>
                  </a:lnTo>
                  <a:lnTo>
                    <a:pt x="14" y="191"/>
                  </a:lnTo>
                  <a:lnTo>
                    <a:pt x="14" y="189"/>
                  </a:lnTo>
                  <a:lnTo>
                    <a:pt x="17" y="186"/>
                  </a:lnTo>
                  <a:lnTo>
                    <a:pt x="24" y="183"/>
                  </a:lnTo>
                  <a:lnTo>
                    <a:pt x="100" y="171"/>
                  </a:lnTo>
                  <a:lnTo>
                    <a:pt x="186" y="156"/>
                  </a:lnTo>
                  <a:lnTo>
                    <a:pt x="279" y="135"/>
                  </a:lnTo>
                  <a:lnTo>
                    <a:pt x="379" y="112"/>
                  </a:lnTo>
                  <a:lnTo>
                    <a:pt x="480" y="86"/>
                  </a:lnTo>
                  <a:lnTo>
                    <a:pt x="581" y="59"/>
                  </a:lnTo>
                  <a:lnTo>
                    <a:pt x="683" y="30"/>
                  </a:lnTo>
                  <a:lnTo>
                    <a:pt x="779" y="0"/>
                  </a:lnTo>
                  <a:lnTo>
                    <a:pt x="777" y="0"/>
                  </a:lnTo>
                  <a:lnTo>
                    <a:pt x="669" y="30"/>
                  </a:lnTo>
                  <a:lnTo>
                    <a:pt x="563" y="59"/>
                  </a:lnTo>
                  <a:lnTo>
                    <a:pt x="458" y="88"/>
                  </a:lnTo>
                  <a:lnTo>
                    <a:pt x="357" y="113"/>
                  </a:lnTo>
                  <a:lnTo>
                    <a:pt x="261" y="135"/>
                  </a:lnTo>
                  <a:lnTo>
                    <a:pt x="171" y="154"/>
                  </a:lnTo>
                  <a:lnTo>
                    <a:pt x="90" y="169"/>
                  </a:lnTo>
                  <a:lnTo>
                    <a:pt x="17" y="17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2" name="Freeform 342">
              <a:extLst>
                <a:ext uri="{FF2B5EF4-FFF2-40B4-BE49-F238E27FC236}">
                  <a16:creationId xmlns:a16="http://schemas.microsoft.com/office/drawing/2014/main" id="{1BB29EBF-541C-4DF5-AB3F-F443FF9DC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0" y="2262"/>
              <a:ext cx="2009" cy="727"/>
            </a:xfrm>
            <a:custGeom>
              <a:avLst/>
              <a:gdLst>
                <a:gd name="T0" fmla="*/ 180 w 2009"/>
                <a:gd name="T1" fmla="*/ 544 h 727"/>
                <a:gd name="T2" fmla="*/ 3 w 2009"/>
                <a:gd name="T3" fmla="*/ 664 h 727"/>
                <a:gd name="T4" fmla="*/ 0 w 2009"/>
                <a:gd name="T5" fmla="*/ 666 h 727"/>
                <a:gd name="T6" fmla="*/ 0 w 2009"/>
                <a:gd name="T7" fmla="*/ 669 h 727"/>
                <a:gd name="T8" fmla="*/ 0 w 2009"/>
                <a:gd name="T9" fmla="*/ 672 h 727"/>
                <a:gd name="T10" fmla="*/ 0 w 2009"/>
                <a:gd name="T11" fmla="*/ 674 h 727"/>
                <a:gd name="T12" fmla="*/ 3 w 2009"/>
                <a:gd name="T13" fmla="*/ 679 h 727"/>
                <a:gd name="T14" fmla="*/ 6 w 2009"/>
                <a:gd name="T15" fmla="*/ 681 h 727"/>
                <a:gd name="T16" fmla="*/ 8 w 2009"/>
                <a:gd name="T17" fmla="*/ 683 h 727"/>
                <a:gd name="T18" fmla="*/ 94 w 2009"/>
                <a:gd name="T19" fmla="*/ 708 h 727"/>
                <a:gd name="T20" fmla="*/ 167 w 2009"/>
                <a:gd name="T21" fmla="*/ 727 h 727"/>
                <a:gd name="T22" fmla="*/ 172 w 2009"/>
                <a:gd name="T23" fmla="*/ 715 h 727"/>
                <a:gd name="T24" fmla="*/ 174 w 2009"/>
                <a:gd name="T25" fmla="*/ 699 h 727"/>
                <a:gd name="T26" fmla="*/ 174 w 2009"/>
                <a:gd name="T27" fmla="*/ 693 h 727"/>
                <a:gd name="T28" fmla="*/ 175 w 2009"/>
                <a:gd name="T29" fmla="*/ 686 h 727"/>
                <a:gd name="T30" fmla="*/ 177 w 2009"/>
                <a:gd name="T31" fmla="*/ 676 h 727"/>
                <a:gd name="T32" fmla="*/ 184 w 2009"/>
                <a:gd name="T33" fmla="*/ 666 h 727"/>
                <a:gd name="T34" fmla="*/ 282 w 2009"/>
                <a:gd name="T35" fmla="*/ 642 h 727"/>
                <a:gd name="T36" fmla="*/ 385 w 2009"/>
                <a:gd name="T37" fmla="*/ 615 h 727"/>
                <a:gd name="T38" fmla="*/ 493 w 2009"/>
                <a:gd name="T39" fmla="*/ 586 h 727"/>
                <a:gd name="T40" fmla="*/ 602 w 2009"/>
                <a:gd name="T41" fmla="*/ 554 h 727"/>
                <a:gd name="T42" fmla="*/ 717 w 2009"/>
                <a:gd name="T43" fmla="*/ 519 h 727"/>
                <a:gd name="T44" fmla="*/ 834 w 2009"/>
                <a:gd name="T45" fmla="*/ 481 h 727"/>
                <a:gd name="T46" fmla="*/ 952 w 2009"/>
                <a:gd name="T47" fmla="*/ 443 h 727"/>
                <a:gd name="T48" fmla="*/ 1072 w 2009"/>
                <a:gd name="T49" fmla="*/ 400 h 727"/>
                <a:gd name="T50" fmla="*/ 1192 w 2009"/>
                <a:gd name="T51" fmla="*/ 356 h 727"/>
                <a:gd name="T52" fmla="*/ 1313 w 2009"/>
                <a:gd name="T53" fmla="*/ 311 h 727"/>
                <a:gd name="T54" fmla="*/ 1433 w 2009"/>
                <a:gd name="T55" fmla="*/ 263 h 727"/>
                <a:gd name="T56" fmla="*/ 1553 w 2009"/>
                <a:gd name="T57" fmla="*/ 214 h 727"/>
                <a:gd name="T58" fmla="*/ 1670 w 2009"/>
                <a:gd name="T59" fmla="*/ 164 h 727"/>
                <a:gd name="T60" fmla="*/ 1786 w 2009"/>
                <a:gd name="T61" fmla="*/ 111 h 727"/>
                <a:gd name="T62" fmla="*/ 1899 w 2009"/>
                <a:gd name="T63" fmla="*/ 57 h 727"/>
                <a:gd name="T64" fmla="*/ 2009 w 2009"/>
                <a:gd name="T65" fmla="*/ 3 h 727"/>
                <a:gd name="T66" fmla="*/ 1999 w 2009"/>
                <a:gd name="T67" fmla="*/ 0 h 727"/>
                <a:gd name="T68" fmla="*/ 1872 w 2009"/>
                <a:gd name="T69" fmla="*/ 57 h 727"/>
                <a:gd name="T70" fmla="*/ 1747 w 2009"/>
                <a:gd name="T71" fmla="*/ 110 h 727"/>
                <a:gd name="T72" fmla="*/ 1624 w 2009"/>
                <a:gd name="T73" fmla="*/ 159 h 727"/>
                <a:gd name="T74" fmla="*/ 1501 w 2009"/>
                <a:gd name="T75" fmla="*/ 204 h 727"/>
                <a:gd name="T76" fmla="*/ 1379 w 2009"/>
                <a:gd name="T77" fmla="*/ 247 h 727"/>
                <a:gd name="T78" fmla="*/ 1259 w 2009"/>
                <a:gd name="T79" fmla="*/ 285 h 727"/>
                <a:gd name="T80" fmla="*/ 1141 w 2009"/>
                <a:gd name="T81" fmla="*/ 321 h 727"/>
                <a:gd name="T82" fmla="*/ 1026 w 2009"/>
                <a:gd name="T83" fmla="*/ 355 h 727"/>
                <a:gd name="T84" fmla="*/ 911 w 2009"/>
                <a:gd name="T85" fmla="*/ 385 h 727"/>
                <a:gd name="T86" fmla="*/ 800 w 2009"/>
                <a:gd name="T87" fmla="*/ 412 h 727"/>
                <a:gd name="T88" fmla="*/ 690 w 2009"/>
                <a:gd name="T89" fmla="*/ 439 h 727"/>
                <a:gd name="T90" fmla="*/ 582 w 2009"/>
                <a:gd name="T91" fmla="*/ 463 h 727"/>
                <a:gd name="T92" fmla="*/ 478 w 2009"/>
                <a:gd name="T93" fmla="*/ 485 h 727"/>
                <a:gd name="T94" fmla="*/ 376 w 2009"/>
                <a:gd name="T95" fmla="*/ 505 h 727"/>
                <a:gd name="T96" fmla="*/ 277 w 2009"/>
                <a:gd name="T97" fmla="*/ 525 h 727"/>
                <a:gd name="T98" fmla="*/ 180 w 2009"/>
                <a:gd name="T99" fmla="*/ 544 h 72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009" h="727">
                  <a:moveTo>
                    <a:pt x="180" y="544"/>
                  </a:moveTo>
                  <a:lnTo>
                    <a:pt x="3" y="664"/>
                  </a:lnTo>
                  <a:lnTo>
                    <a:pt x="0" y="666"/>
                  </a:lnTo>
                  <a:lnTo>
                    <a:pt x="0" y="669"/>
                  </a:lnTo>
                  <a:lnTo>
                    <a:pt x="0" y="672"/>
                  </a:lnTo>
                  <a:lnTo>
                    <a:pt x="0" y="674"/>
                  </a:lnTo>
                  <a:lnTo>
                    <a:pt x="3" y="679"/>
                  </a:lnTo>
                  <a:lnTo>
                    <a:pt x="6" y="681"/>
                  </a:lnTo>
                  <a:lnTo>
                    <a:pt x="8" y="683"/>
                  </a:lnTo>
                  <a:lnTo>
                    <a:pt x="94" y="708"/>
                  </a:lnTo>
                  <a:lnTo>
                    <a:pt x="167" y="727"/>
                  </a:lnTo>
                  <a:lnTo>
                    <a:pt x="172" y="715"/>
                  </a:lnTo>
                  <a:lnTo>
                    <a:pt x="174" y="699"/>
                  </a:lnTo>
                  <a:lnTo>
                    <a:pt x="174" y="693"/>
                  </a:lnTo>
                  <a:lnTo>
                    <a:pt x="175" y="686"/>
                  </a:lnTo>
                  <a:lnTo>
                    <a:pt x="177" y="676"/>
                  </a:lnTo>
                  <a:lnTo>
                    <a:pt x="184" y="666"/>
                  </a:lnTo>
                  <a:lnTo>
                    <a:pt x="282" y="642"/>
                  </a:lnTo>
                  <a:lnTo>
                    <a:pt x="385" y="615"/>
                  </a:lnTo>
                  <a:lnTo>
                    <a:pt x="493" y="586"/>
                  </a:lnTo>
                  <a:lnTo>
                    <a:pt x="602" y="554"/>
                  </a:lnTo>
                  <a:lnTo>
                    <a:pt x="717" y="519"/>
                  </a:lnTo>
                  <a:lnTo>
                    <a:pt x="834" y="481"/>
                  </a:lnTo>
                  <a:lnTo>
                    <a:pt x="952" y="443"/>
                  </a:lnTo>
                  <a:lnTo>
                    <a:pt x="1072" y="400"/>
                  </a:lnTo>
                  <a:lnTo>
                    <a:pt x="1192" y="356"/>
                  </a:lnTo>
                  <a:lnTo>
                    <a:pt x="1313" y="311"/>
                  </a:lnTo>
                  <a:lnTo>
                    <a:pt x="1433" y="263"/>
                  </a:lnTo>
                  <a:lnTo>
                    <a:pt x="1553" y="214"/>
                  </a:lnTo>
                  <a:lnTo>
                    <a:pt x="1670" y="164"/>
                  </a:lnTo>
                  <a:lnTo>
                    <a:pt x="1786" y="111"/>
                  </a:lnTo>
                  <a:lnTo>
                    <a:pt x="1899" y="57"/>
                  </a:lnTo>
                  <a:lnTo>
                    <a:pt x="2009" y="3"/>
                  </a:lnTo>
                  <a:lnTo>
                    <a:pt x="1999" y="0"/>
                  </a:lnTo>
                  <a:lnTo>
                    <a:pt x="1872" y="57"/>
                  </a:lnTo>
                  <a:lnTo>
                    <a:pt x="1747" y="110"/>
                  </a:lnTo>
                  <a:lnTo>
                    <a:pt x="1624" y="159"/>
                  </a:lnTo>
                  <a:lnTo>
                    <a:pt x="1501" y="204"/>
                  </a:lnTo>
                  <a:lnTo>
                    <a:pt x="1379" y="247"/>
                  </a:lnTo>
                  <a:lnTo>
                    <a:pt x="1259" y="285"/>
                  </a:lnTo>
                  <a:lnTo>
                    <a:pt x="1141" y="321"/>
                  </a:lnTo>
                  <a:lnTo>
                    <a:pt x="1026" y="355"/>
                  </a:lnTo>
                  <a:lnTo>
                    <a:pt x="911" y="385"/>
                  </a:lnTo>
                  <a:lnTo>
                    <a:pt x="800" y="412"/>
                  </a:lnTo>
                  <a:lnTo>
                    <a:pt x="690" y="439"/>
                  </a:lnTo>
                  <a:lnTo>
                    <a:pt x="582" y="463"/>
                  </a:lnTo>
                  <a:lnTo>
                    <a:pt x="478" y="485"/>
                  </a:lnTo>
                  <a:lnTo>
                    <a:pt x="376" y="505"/>
                  </a:lnTo>
                  <a:lnTo>
                    <a:pt x="277" y="525"/>
                  </a:lnTo>
                  <a:lnTo>
                    <a:pt x="180" y="54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3" name="Freeform 343">
              <a:extLst>
                <a:ext uri="{FF2B5EF4-FFF2-40B4-BE49-F238E27FC236}">
                  <a16:creationId xmlns:a16="http://schemas.microsoft.com/office/drawing/2014/main" id="{1A534127-19B8-4DCF-95E2-B6F060424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" y="1812"/>
              <a:ext cx="865" cy="186"/>
            </a:xfrm>
            <a:custGeom>
              <a:avLst/>
              <a:gdLst>
                <a:gd name="T0" fmla="*/ 83 w 865"/>
                <a:gd name="T1" fmla="*/ 132 h 186"/>
                <a:gd name="T2" fmla="*/ 4 w 865"/>
                <a:gd name="T3" fmla="*/ 166 h 186"/>
                <a:gd name="T4" fmla="*/ 0 w 865"/>
                <a:gd name="T5" fmla="*/ 169 h 186"/>
                <a:gd name="T6" fmla="*/ 0 w 865"/>
                <a:gd name="T7" fmla="*/ 171 h 186"/>
                <a:gd name="T8" fmla="*/ 0 w 865"/>
                <a:gd name="T9" fmla="*/ 171 h 186"/>
                <a:gd name="T10" fmla="*/ 19 w 865"/>
                <a:gd name="T11" fmla="*/ 176 h 186"/>
                <a:gd name="T12" fmla="*/ 37 w 865"/>
                <a:gd name="T13" fmla="*/ 179 h 186"/>
                <a:gd name="T14" fmla="*/ 54 w 865"/>
                <a:gd name="T15" fmla="*/ 183 h 186"/>
                <a:gd name="T16" fmla="*/ 73 w 865"/>
                <a:gd name="T17" fmla="*/ 186 h 186"/>
                <a:gd name="T18" fmla="*/ 73 w 865"/>
                <a:gd name="T19" fmla="*/ 185 h 186"/>
                <a:gd name="T20" fmla="*/ 73 w 865"/>
                <a:gd name="T21" fmla="*/ 181 h 186"/>
                <a:gd name="T22" fmla="*/ 74 w 865"/>
                <a:gd name="T23" fmla="*/ 178 h 186"/>
                <a:gd name="T24" fmla="*/ 76 w 865"/>
                <a:gd name="T25" fmla="*/ 176 h 186"/>
                <a:gd name="T26" fmla="*/ 88 w 865"/>
                <a:gd name="T27" fmla="*/ 171 h 186"/>
                <a:gd name="T28" fmla="*/ 103 w 865"/>
                <a:gd name="T29" fmla="*/ 163 h 186"/>
                <a:gd name="T30" fmla="*/ 181 w 865"/>
                <a:gd name="T31" fmla="*/ 152 h 186"/>
                <a:gd name="T32" fmla="*/ 267 w 865"/>
                <a:gd name="T33" fmla="*/ 137 h 186"/>
                <a:gd name="T34" fmla="*/ 361 w 865"/>
                <a:gd name="T35" fmla="*/ 120 h 186"/>
                <a:gd name="T36" fmla="*/ 461 w 865"/>
                <a:gd name="T37" fmla="*/ 102 h 186"/>
                <a:gd name="T38" fmla="*/ 562 w 865"/>
                <a:gd name="T39" fmla="*/ 80 h 186"/>
                <a:gd name="T40" fmla="*/ 665 w 865"/>
                <a:gd name="T41" fmla="*/ 54 h 186"/>
                <a:gd name="T42" fmla="*/ 767 w 865"/>
                <a:gd name="T43" fmla="*/ 29 h 186"/>
                <a:gd name="T44" fmla="*/ 865 w 865"/>
                <a:gd name="T45" fmla="*/ 0 h 186"/>
                <a:gd name="T46" fmla="*/ 861 w 865"/>
                <a:gd name="T47" fmla="*/ 0 h 186"/>
                <a:gd name="T48" fmla="*/ 807 w 865"/>
                <a:gd name="T49" fmla="*/ 14 h 186"/>
                <a:gd name="T50" fmla="*/ 753 w 865"/>
                <a:gd name="T51" fmla="*/ 27 h 186"/>
                <a:gd name="T52" fmla="*/ 699 w 865"/>
                <a:gd name="T53" fmla="*/ 41 h 186"/>
                <a:gd name="T54" fmla="*/ 645 w 865"/>
                <a:gd name="T55" fmla="*/ 53 h 186"/>
                <a:gd name="T56" fmla="*/ 537 w 865"/>
                <a:gd name="T57" fmla="*/ 73 h 186"/>
                <a:gd name="T58" fmla="*/ 432 w 865"/>
                <a:gd name="T59" fmla="*/ 90 h 186"/>
                <a:gd name="T60" fmla="*/ 333 w 865"/>
                <a:gd name="T61" fmla="*/ 103 h 186"/>
                <a:gd name="T62" fmla="*/ 240 w 865"/>
                <a:gd name="T63" fmla="*/ 115 h 186"/>
                <a:gd name="T64" fmla="*/ 155 w 865"/>
                <a:gd name="T65" fmla="*/ 124 h 186"/>
                <a:gd name="T66" fmla="*/ 83 w 865"/>
                <a:gd name="T67" fmla="*/ 132 h 18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65" h="186">
                  <a:moveTo>
                    <a:pt x="83" y="132"/>
                  </a:moveTo>
                  <a:lnTo>
                    <a:pt x="4" y="166"/>
                  </a:lnTo>
                  <a:lnTo>
                    <a:pt x="0" y="169"/>
                  </a:lnTo>
                  <a:lnTo>
                    <a:pt x="0" y="171"/>
                  </a:lnTo>
                  <a:lnTo>
                    <a:pt x="19" y="176"/>
                  </a:lnTo>
                  <a:lnTo>
                    <a:pt x="37" y="179"/>
                  </a:lnTo>
                  <a:lnTo>
                    <a:pt x="54" y="183"/>
                  </a:lnTo>
                  <a:lnTo>
                    <a:pt x="73" y="186"/>
                  </a:lnTo>
                  <a:lnTo>
                    <a:pt x="73" y="185"/>
                  </a:lnTo>
                  <a:lnTo>
                    <a:pt x="73" y="181"/>
                  </a:lnTo>
                  <a:lnTo>
                    <a:pt x="74" y="178"/>
                  </a:lnTo>
                  <a:lnTo>
                    <a:pt x="76" y="176"/>
                  </a:lnTo>
                  <a:lnTo>
                    <a:pt x="88" y="171"/>
                  </a:lnTo>
                  <a:lnTo>
                    <a:pt x="103" y="163"/>
                  </a:lnTo>
                  <a:lnTo>
                    <a:pt x="181" y="152"/>
                  </a:lnTo>
                  <a:lnTo>
                    <a:pt x="267" y="137"/>
                  </a:lnTo>
                  <a:lnTo>
                    <a:pt x="361" y="120"/>
                  </a:lnTo>
                  <a:lnTo>
                    <a:pt x="461" y="102"/>
                  </a:lnTo>
                  <a:lnTo>
                    <a:pt x="562" y="80"/>
                  </a:lnTo>
                  <a:lnTo>
                    <a:pt x="665" y="54"/>
                  </a:lnTo>
                  <a:lnTo>
                    <a:pt x="767" y="29"/>
                  </a:lnTo>
                  <a:lnTo>
                    <a:pt x="865" y="0"/>
                  </a:lnTo>
                  <a:lnTo>
                    <a:pt x="861" y="0"/>
                  </a:lnTo>
                  <a:lnTo>
                    <a:pt x="807" y="14"/>
                  </a:lnTo>
                  <a:lnTo>
                    <a:pt x="753" y="27"/>
                  </a:lnTo>
                  <a:lnTo>
                    <a:pt x="699" y="41"/>
                  </a:lnTo>
                  <a:lnTo>
                    <a:pt x="645" y="53"/>
                  </a:lnTo>
                  <a:lnTo>
                    <a:pt x="537" y="73"/>
                  </a:lnTo>
                  <a:lnTo>
                    <a:pt x="432" y="90"/>
                  </a:lnTo>
                  <a:lnTo>
                    <a:pt x="333" y="103"/>
                  </a:lnTo>
                  <a:lnTo>
                    <a:pt x="240" y="115"/>
                  </a:lnTo>
                  <a:lnTo>
                    <a:pt x="155" y="124"/>
                  </a:lnTo>
                  <a:lnTo>
                    <a:pt x="83" y="132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4" name="Freeform 344">
              <a:extLst>
                <a:ext uri="{FF2B5EF4-FFF2-40B4-BE49-F238E27FC236}">
                  <a16:creationId xmlns:a16="http://schemas.microsoft.com/office/drawing/2014/main" id="{EEB66D4B-BF4E-49C7-A8E4-AD8D4D4BB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" y="2264"/>
              <a:ext cx="1817" cy="542"/>
            </a:xfrm>
            <a:custGeom>
              <a:avLst/>
              <a:gdLst>
                <a:gd name="T0" fmla="*/ 0 w 1817"/>
                <a:gd name="T1" fmla="*/ 542 h 542"/>
                <a:gd name="T2" fmla="*/ 54 w 1817"/>
                <a:gd name="T3" fmla="*/ 505 h 542"/>
                <a:gd name="T4" fmla="*/ 80 w 1817"/>
                <a:gd name="T5" fmla="*/ 503 h 542"/>
                <a:gd name="T6" fmla="*/ 125 w 1817"/>
                <a:gd name="T7" fmla="*/ 496 h 542"/>
                <a:gd name="T8" fmla="*/ 188 w 1817"/>
                <a:gd name="T9" fmla="*/ 486 h 542"/>
                <a:gd name="T10" fmla="*/ 265 w 1817"/>
                <a:gd name="T11" fmla="*/ 471 h 542"/>
                <a:gd name="T12" fmla="*/ 358 w 1817"/>
                <a:gd name="T13" fmla="*/ 452 h 542"/>
                <a:gd name="T14" fmla="*/ 465 w 1817"/>
                <a:gd name="T15" fmla="*/ 430 h 542"/>
                <a:gd name="T16" fmla="*/ 579 w 1817"/>
                <a:gd name="T17" fmla="*/ 403 h 542"/>
                <a:gd name="T18" fmla="*/ 706 w 1817"/>
                <a:gd name="T19" fmla="*/ 373 h 542"/>
                <a:gd name="T20" fmla="*/ 838 w 1817"/>
                <a:gd name="T21" fmla="*/ 339 h 542"/>
                <a:gd name="T22" fmla="*/ 975 w 1817"/>
                <a:gd name="T23" fmla="*/ 302 h 542"/>
                <a:gd name="T24" fmla="*/ 1116 w 1817"/>
                <a:gd name="T25" fmla="*/ 261 h 542"/>
                <a:gd name="T26" fmla="*/ 1260 w 1817"/>
                <a:gd name="T27" fmla="*/ 216 h 542"/>
                <a:gd name="T28" fmla="*/ 1333 w 1817"/>
                <a:gd name="T29" fmla="*/ 192 h 542"/>
                <a:gd name="T30" fmla="*/ 1403 w 1817"/>
                <a:gd name="T31" fmla="*/ 167 h 542"/>
                <a:gd name="T32" fmla="*/ 1474 w 1817"/>
                <a:gd name="T33" fmla="*/ 141 h 542"/>
                <a:gd name="T34" fmla="*/ 1545 w 1817"/>
                <a:gd name="T35" fmla="*/ 114 h 542"/>
                <a:gd name="T36" fmla="*/ 1614 w 1817"/>
                <a:gd name="T37" fmla="*/ 87 h 542"/>
                <a:gd name="T38" fmla="*/ 1684 w 1817"/>
                <a:gd name="T39" fmla="*/ 59 h 542"/>
                <a:gd name="T40" fmla="*/ 1751 w 1817"/>
                <a:gd name="T41" fmla="*/ 30 h 542"/>
                <a:gd name="T42" fmla="*/ 1817 w 1817"/>
                <a:gd name="T43" fmla="*/ 0 h 542"/>
                <a:gd name="T44" fmla="*/ 1817 w 1817"/>
                <a:gd name="T45" fmla="*/ 0 h 542"/>
                <a:gd name="T46" fmla="*/ 1692 w 1817"/>
                <a:gd name="T47" fmla="*/ 55 h 542"/>
                <a:gd name="T48" fmla="*/ 1567 w 1817"/>
                <a:gd name="T49" fmla="*/ 109 h 542"/>
                <a:gd name="T50" fmla="*/ 1442 w 1817"/>
                <a:gd name="T51" fmla="*/ 158 h 542"/>
                <a:gd name="T52" fmla="*/ 1321 w 1817"/>
                <a:gd name="T53" fmla="*/ 202 h 542"/>
                <a:gd name="T54" fmla="*/ 1199 w 1817"/>
                <a:gd name="T55" fmla="*/ 245 h 542"/>
                <a:gd name="T56" fmla="*/ 1079 w 1817"/>
                <a:gd name="T57" fmla="*/ 283 h 542"/>
                <a:gd name="T58" fmla="*/ 961 w 1817"/>
                <a:gd name="T59" fmla="*/ 319 h 542"/>
                <a:gd name="T60" fmla="*/ 845 w 1817"/>
                <a:gd name="T61" fmla="*/ 353 h 542"/>
                <a:gd name="T62" fmla="*/ 731 w 1817"/>
                <a:gd name="T63" fmla="*/ 383 h 542"/>
                <a:gd name="T64" fmla="*/ 620 w 1817"/>
                <a:gd name="T65" fmla="*/ 410 h 542"/>
                <a:gd name="T66" fmla="*/ 510 w 1817"/>
                <a:gd name="T67" fmla="*/ 437 h 542"/>
                <a:gd name="T68" fmla="*/ 402 w 1817"/>
                <a:gd name="T69" fmla="*/ 461 h 542"/>
                <a:gd name="T70" fmla="*/ 298 w 1817"/>
                <a:gd name="T71" fmla="*/ 483 h 542"/>
                <a:gd name="T72" fmla="*/ 196 w 1817"/>
                <a:gd name="T73" fmla="*/ 503 h 542"/>
                <a:gd name="T74" fmla="*/ 97 w 1817"/>
                <a:gd name="T75" fmla="*/ 523 h 542"/>
                <a:gd name="T76" fmla="*/ 0 w 1817"/>
                <a:gd name="T77" fmla="*/ 542 h 54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817" h="542">
                  <a:moveTo>
                    <a:pt x="0" y="542"/>
                  </a:moveTo>
                  <a:lnTo>
                    <a:pt x="54" y="505"/>
                  </a:lnTo>
                  <a:lnTo>
                    <a:pt x="80" y="503"/>
                  </a:lnTo>
                  <a:lnTo>
                    <a:pt x="125" y="496"/>
                  </a:lnTo>
                  <a:lnTo>
                    <a:pt x="188" y="486"/>
                  </a:lnTo>
                  <a:lnTo>
                    <a:pt x="265" y="471"/>
                  </a:lnTo>
                  <a:lnTo>
                    <a:pt x="358" y="452"/>
                  </a:lnTo>
                  <a:lnTo>
                    <a:pt x="465" y="430"/>
                  </a:lnTo>
                  <a:lnTo>
                    <a:pt x="579" y="403"/>
                  </a:lnTo>
                  <a:lnTo>
                    <a:pt x="706" y="373"/>
                  </a:lnTo>
                  <a:lnTo>
                    <a:pt x="838" y="339"/>
                  </a:lnTo>
                  <a:lnTo>
                    <a:pt x="975" y="302"/>
                  </a:lnTo>
                  <a:lnTo>
                    <a:pt x="1116" y="261"/>
                  </a:lnTo>
                  <a:lnTo>
                    <a:pt x="1260" y="216"/>
                  </a:lnTo>
                  <a:lnTo>
                    <a:pt x="1333" y="192"/>
                  </a:lnTo>
                  <a:lnTo>
                    <a:pt x="1403" y="167"/>
                  </a:lnTo>
                  <a:lnTo>
                    <a:pt x="1474" y="141"/>
                  </a:lnTo>
                  <a:lnTo>
                    <a:pt x="1545" y="114"/>
                  </a:lnTo>
                  <a:lnTo>
                    <a:pt x="1614" y="87"/>
                  </a:lnTo>
                  <a:lnTo>
                    <a:pt x="1684" y="59"/>
                  </a:lnTo>
                  <a:lnTo>
                    <a:pt x="1751" y="30"/>
                  </a:lnTo>
                  <a:lnTo>
                    <a:pt x="1817" y="0"/>
                  </a:lnTo>
                  <a:lnTo>
                    <a:pt x="1692" y="55"/>
                  </a:lnTo>
                  <a:lnTo>
                    <a:pt x="1567" y="109"/>
                  </a:lnTo>
                  <a:lnTo>
                    <a:pt x="1442" y="158"/>
                  </a:lnTo>
                  <a:lnTo>
                    <a:pt x="1321" y="202"/>
                  </a:lnTo>
                  <a:lnTo>
                    <a:pt x="1199" y="245"/>
                  </a:lnTo>
                  <a:lnTo>
                    <a:pt x="1079" y="283"/>
                  </a:lnTo>
                  <a:lnTo>
                    <a:pt x="961" y="319"/>
                  </a:lnTo>
                  <a:lnTo>
                    <a:pt x="845" y="353"/>
                  </a:lnTo>
                  <a:lnTo>
                    <a:pt x="731" y="383"/>
                  </a:lnTo>
                  <a:lnTo>
                    <a:pt x="620" y="410"/>
                  </a:lnTo>
                  <a:lnTo>
                    <a:pt x="510" y="437"/>
                  </a:lnTo>
                  <a:lnTo>
                    <a:pt x="402" y="461"/>
                  </a:lnTo>
                  <a:lnTo>
                    <a:pt x="298" y="483"/>
                  </a:lnTo>
                  <a:lnTo>
                    <a:pt x="196" y="503"/>
                  </a:lnTo>
                  <a:lnTo>
                    <a:pt x="97" y="523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5" name="Freeform 345">
              <a:extLst>
                <a:ext uri="{FF2B5EF4-FFF2-40B4-BE49-F238E27FC236}">
                  <a16:creationId xmlns:a16="http://schemas.microsoft.com/office/drawing/2014/main" id="{EFB69F3D-94ED-43F0-AB76-2A04B2301097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" y="1812"/>
              <a:ext cx="778" cy="132"/>
            </a:xfrm>
            <a:custGeom>
              <a:avLst/>
              <a:gdLst>
                <a:gd name="T0" fmla="*/ 0 w 778"/>
                <a:gd name="T1" fmla="*/ 132 h 132"/>
                <a:gd name="T2" fmla="*/ 23 w 778"/>
                <a:gd name="T3" fmla="*/ 122 h 132"/>
                <a:gd name="T4" fmla="*/ 52 w 778"/>
                <a:gd name="T5" fmla="*/ 120 h 132"/>
                <a:gd name="T6" fmla="*/ 111 w 778"/>
                <a:gd name="T7" fmla="*/ 115 h 132"/>
                <a:gd name="T8" fmla="*/ 196 w 778"/>
                <a:gd name="T9" fmla="*/ 105 h 132"/>
                <a:gd name="T10" fmla="*/ 300 w 778"/>
                <a:gd name="T11" fmla="*/ 93 h 132"/>
                <a:gd name="T12" fmla="*/ 417 w 778"/>
                <a:gd name="T13" fmla="*/ 76 h 132"/>
                <a:gd name="T14" fmla="*/ 538 w 778"/>
                <a:gd name="T15" fmla="*/ 54 h 132"/>
                <a:gd name="T16" fmla="*/ 601 w 778"/>
                <a:gd name="T17" fmla="*/ 43 h 132"/>
                <a:gd name="T18" fmla="*/ 662 w 778"/>
                <a:gd name="T19" fmla="*/ 29 h 132"/>
                <a:gd name="T20" fmla="*/ 721 w 778"/>
                <a:gd name="T21" fmla="*/ 16 h 132"/>
                <a:gd name="T22" fmla="*/ 778 w 778"/>
                <a:gd name="T23" fmla="*/ 0 h 132"/>
                <a:gd name="T24" fmla="*/ 778 w 778"/>
                <a:gd name="T25" fmla="*/ 0 h 132"/>
                <a:gd name="T26" fmla="*/ 724 w 778"/>
                <a:gd name="T27" fmla="*/ 14 h 132"/>
                <a:gd name="T28" fmla="*/ 670 w 778"/>
                <a:gd name="T29" fmla="*/ 29 h 132"/>
                <a:gd name="T30" fmla="*/ 616 w 778"/>
                <a:gd name="T31" fmla="*/ 41 h 132"/>
                <a:gd name="T32" fmla="*/ 560 w 778"/>
                <a:gd name="T33" fmla="*/ 53 h 132"/>
                <a:gd name="T34" fmla="*/ 454 w 778"/>
                <a:gd name="T35" fmla="*/ 73 h 132"/>
                <a:gd name="T36" fmla="*/ 349 w 778"/>
                <a:gd name="T37" fmla="*/ 90 h 132"/>
                <a:gd name="T38" fmla="*/ 250 w 778"/>
                <a:gd name="T39" fmla="*/ 103 h 132"/>
                <a:gd name="T40" fmla="*/ 157 w 778"/>
                <a:gd name="T41" fmla="*/ 115 h 132"/>
                <a:gd name="T42" fmla="*/ 72 w 778"/>
                <a:gd name="T43" fmla="*/ 124 h 132"/>
                <a:gd name="T44" fmla="*/ 0 w 778"/>
                <a:gd name="T45" fmla="*/ 13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78" h="132">
                  <a:moveTo>
                    <a:pt x="0" y="132"/>
                  </a:moveTo>
                  <a:lnTo>
                    <a:pt x="23" y="122"/>
                  </a:lnTo>
                  <a:lnTo>
                    <a:pt x="52" y="120"/>
                  </a:lnTo>
                  <a:lnTo>
                    <a:pt x="111" y="115"/>
                  </a:lnTo>
                  <a:lnTo>
                    <a:pt x="196" y="105"/>
                  </a:lnTo>
                  <a:lnTo>
                    <a:pt x="300" y="93"/>
                  </a:lnTo>
                  <a:lnTo>
                    <a:pt x="417" y="76"/>
                  </a:lnTo>
                  <a:lnTo>
                    <a:pt x="538" y="54"/>
                  </a:lnTo>
                  <a:lnTo>
                    <a:pt x="601" y="43"/>
                  </a:lnTo>
                  <a:lnTo>
                    <a:pt x="662" y="29"/>
                  </a:lnTo>
                  <a:lnTo>
                    <a:pt x="721" y="16"/>
                  </a:lnTo>
                  <a:lnTo>
                    <a:pt x="778" y="0"/>
                  </a:lnTo>
                  <a:lnTo>
                    <a:pt x="724" y="14"/>
                  </a:lnTo>
                  <a:lnTo>
                    <a:pt x="670" y="29"/>
                  </a:lnTo>
                  <a:lnTo>
                    <a:pt x="616" y="41"/>
                  </a:lnTo>
                  <a:lnTo>
                    <a:pt x="560" y="53"/>
                  </a:lnTo>
                  <a:lnTo>
                    <a:pt x="454" y="73"/>
                  </a:lnTo>
                  <a:lnTo>
                    <a:pt x="349" y="90"/>
                  </a:lnTo>
                  <a:lnTo>
                    <a:pt x="250" y="103"/>
                  </a:lnTo>
                  <a:lnTo>
                    <a:pt x="157" y="115"/>
                  </a:lnTo>
                  <a:lnTo>
                    <a:pt x="72" y="124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6" name="Freeform 346">
              <a:extLst>
                <a:ext uri="{FF2B5EF4-FFF2-40B4-BE49-F238E27FC236}">
                  <a16:creationId xmlns:a16="http://schemas.microsoft.com/office/drawing/2014/main" id="{FFD5EBCC-591A-40A5-B4E9-54D0CACB4A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6" y="2248"/>
              <a:ext cx="1474" cy="565"/>
            </a:xfrm>
            <a:custGeom>
              <a:avLst/>
              <a:gdLst>
                <a:gd name="T0" fmla="*/ 274 w 1474"/>
                <a:gd name="T1" fmla="*/ 240 h 565"/>
                <a:gd name="T2" fmla="*/ 269 w 1474"/>
                <a:gd name="T3" fmla="*/ 262 h 565"/>
                <a:gd name="T4" fmla="*/ 261 w 1474"/>
                <a:gd name="T5" fmla="*/ 284 h 565"/>
                <a:gd name="T6" fmla="*/ 249 w 1474"/>
                <a:gd name="T7" fmla="*/ 308 h 565"/>
                <a:gd name="T8" fmla="*/ 233 w 1474"/>
                <a:gd name="T9" fmla="*/ 332 h 565"/>
                <a:gd name="T10" fmla="*/ 218 w 1474"/>
                <a:gd name="T11" fmla="*/ 355 h 565"/>
                <a:gd name="T12" fmla="*/ 200 w 1474"/>
                <a:gd name="T13" fmla="*/ 379 h 565"/>
                <a:gd name="T14" fmla="*/ 181 w 1474"/>
                <a:gd name="T15" fmla="*/ 401 h 565"/>
                <a:gd name="T16" fmla="*/ 159 w 1474"/>
                <a:gd name="T17" fmla="*/ 424 h 565"/>
                <a:gd name="T18" fmla="*/ 117 w 1474"/>
                <a:gd name="T19" fmla="*/ 467 h 565"/>
                <a:gd name="T20" fmla="*/ 75 w 1474"/>
                <a:gd name="T21" fmla="*/ 506 h 565"/>
                <a:gd name="T22" fmla="*/ 34 w 1474"/>
                <a:gd name="T23" fmla="*/ 539 h 565"/>
                <a:gd name="T24" fmla="*/ 0 w 1474"/>
                <a:gd name="T25" fmla="*/ 565 h 565"/>
                <a:gd name="T26" fmla="*/ 83 w 1474"/>
                <a:gd name="T27" fmla="*/ 539 h 565"/>
                <a:gd name="T28" fmla="*/ 171 w 1474"/>
                <a:gd name="T29" fmla="*/ 512 h 565"/>
                <a:gd name="T30" fmla="*/ 262 w 1474"/>
                <a:gd name="T31" fmla="*/ 484 h 565"/>
                <a:gd name="T32" fmla="*/ 355 w 1474"/>
                <a:gd name="T33" fmla="*/ 452 h 565"/>
                <a:gd name="T34" fmla="*/ 450 w 1474"/>
                <a:gd name="T35" fmla="*/ 419 h 565"/>
                <a:gd name="T36" fmla="*/ 546 w 1474"/>
                <a:gd name="T37" fmla="*/ 384 h 565"/>
                <a:gd name="T38" fmla="*/ 644 w 1474"/>
                <a:gd name="T39" fmla="*/ 348 h 565"/>
                <a:gd name="T40" fmla="*/ 742 w 1474"/>
                <a:gd name="T41" fmla="*/ 313 h 565"/>
                <a:gd name="T42" fmla="*/ 840 w 1474"/>
                <a:gd name="T43" fmla="*/ 276 h 565"/>
                <a:gd name="T44" fmla="*/ 938 w 1474"/>
                <a:gd name="T45" fmla="*/ 237 h 565"/>
                <a:gd name="T46" fmla="*/ 1032 w 1474"/>
                <a:gd name="T47" fmla="*/ 198 h 565"/>
                <a:gd name="T48" fmla="*/ 1127 w 1474"/>
                <a:gd name="T49" fmla="*/ 159 h 565"/>
                <a:gd name="T50" fmla="*/ 1219 w 1474"/>
                <a:gd name="T51" fmla="*/ 120 h 565"/>
                <a:gd name="T52" fmla="*/ 1307 w 1474"/>
                <a:gd name="T53" fmla="*/ 81 h 565"/>
                <a:gd name="T54" fmla="*/ 1393 w 1474"/>
                <a:gd name="T55" fmla="*/ 43 h 565"/>
                <a:gd name="T56" fmla="*/ 1474 w 1474"/>
                <a:gd name="T57" fmla="*/ 4 h 565"/>
                <a:gd name="T58" fmla="*/ 1454 w 1474"/>
                <a:gd name="T59" fmla="*/ 0 h 565"/>
                <a:gd name="T60" fmla="*/ 1378 w 1474"/>
                <a:gd name="T61" fmla="*/ 27 h 565"/>
                <a:gd name="T62" fmla="*/ 1301 w 1474"/>
                <a:gd name="T63" fmla="*/ 53 h 565"/>
                <a:gd name="T64" fmla="*/ 1223 w 1474"/>
                <a:gd name="T65" fmla="*/ 78 h 565"/>
                <a:gd name="T66" fmla="*/ 1144 w 1474"/>
                <a:gd name="T67" fmla="*/ 102 h 565"/>
                <a:gd name="T68" fmla="*/ 1064 w 1474"/>
                <a:gd name="T69" fmla="*/ 124 h 565"/>
                <a:gd name="T70" fmla="*/ 983 w 1474"/>
                <a:gd name="T71" fmla="*/ 144 h 565"/>
                <a:gd name="T72" fmla="*/ 904 w 1474"/>
                <a:gd name="T73" fmla="*/ 163 h 565"/>
                <a:gd name="T74" fmla="*/ 826 w 1474"/>
                <a:gd name="T75" fmla="*/ 179 h 565"/>
                <a:gd name="T76" fmla="*/ 748 w 1474"/>
                <a:gd name="T77" fmla="*/ 195 h 565"/>
                <a:gd name="T78" fmla="*/ 672 w 1474"/>
                <a:gd name="T79" fmla="*/ 208 h 565"/>
                <a:gd name="T80" fmla="*/ 598 w 1474"/>
                <a:gd name="T81" fmla="*/ 218 h 565"/>
                <a:gd name="T82" fmla="*/ 527 w 1474"/>
                <a:gd name="T83" fmla="*/ 228 h 565"/>
                <a:gd name="T84" fmla="*/ 458 w 1474"/>
                <a:gd name="T85" fmla="*/ 234 h 565"/>
                <a:gd name="T86" fmla="*/ 394 w 1474"/>
                <a:gd name="T87" fmla="*/ 239 h 565"/>
                <a:gd name="T88" fmla="*/ 331 w 1474"/>
                <a:gd name="T89" fmla="*/ 240 h 565"/>
                <a:gd name="T90" fmla="*/ 274 w 1474"/>
                <a:gd name="T91" fmla="*/ 240 h 5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74" h="565">
                  <a:moveTo>
                    <a:pt x="274" y="240"/>
                  </a:moveTo>
                  <a:lnTo>
                    <a:pt x="269" y="262"/>
                  </a:lnTo>
                  <a:lnTo>
                    <a:pt x="261" y="284"/>
                  </a:lnTo>
                  <a:lnTo>
                    <a:pt x="249" y="308"/>
                  </a:lnTo>
                  <a:lnTo>
                    <a:pt x="233" y="332"/>
                  </a:lnTo>
                  <a:lnTo>
                    <a:pt x="218" y="355"/>
                  </a:lnTo>
                  <a:lnTo>
                    <a:pt x="200" y="379"/>
                  </a:lnTo>
                  <a:lnTo>
                    <a:pt x="181" y="401"/>
                  </a:lnTo>
                  <a:lnTo>
                    <a:pt x="159" y="424"/>
                  </a:lnTo>
                  <a:lnTo>
                    <a:pt x="117" y="467"/>
                  </a:lnTo>
                  <a:lnTo>
                    <a:pt x="75" y="506"/>
                  </a:lnTo>
                  <a:lnTo>
                    <a:pt x="34" y="539"/>
                  </a:lnTo>
                  <a:lnTo>
                    <a:pt x="0" y="565"/>
                  </a:lnTo>
                  <a:lnTo>
                    <a:pt x="83" y="539"/>
                  </a:lnTo>
                  <a:lnTo>
                    <a:pt x="171" y="512"/>
                  </a:lnTo>
                  <a:lnTo>
                    <a:pt x="262" y="484"/>
                  </a:lnTo>
                  <a:lnTo>
                    <a:pt x="355" y="452"/>
                  </a:lnTo>
                  <a:lnTo>
                    <a:pt x="450" y="419"/>
                  </a:lnTo>
                  <a:lnTo>
                    <a:pt x="546" y="384"/>
                  </a:lnTo>
                  <a:lnTo>
                    <a:pt x="644" y="348"/>
                  </a:lnTo>
                  <a:lnTo>
                    <a:pt x="742" y="313"/>
                  </a:lnTo>
                  <a:lnTo>
                    <a:pt x="840" y="276"/>
                  </a:lnTo>
                  <a:lnTo>
                    <a:pt x="938" y="237"/>
                  </a:lnTo>
                  <a:lnTo>
                    <a:pt x="1032" y="198"/>
                  </a:lnTo>
                  <a:lnTo>
                    <a:pt x="1127" y="159"/>
                  </a:lnTo>
                  <a:lnTo>
                    <a:pt x="1219" y="120"/>
                  </a:lnTo>
                  <a:lnTo>
                    <a:pt x="1307" y="81"/>
                  </a:lnTo>
                  <a:lnTo>
                    <a:pt x="1393" y="43"/>
                  </a:lnTo>
                  <a:lnTo>
                    <a:pt x="1474" y="4"/>
                  </a:lnTo>
                  <a:lnTo>
                    <a:pt x="1454" y="0"/>
                  </a:lnTo>
                  <a:lnTo>
                    <a:pt x="1378" y="27"/>
                  </a:lnTo>
                  <a:lnTo>
                    <a:pt x="1301" y="53"/>
                  </a:lnTo>
                  <a:lnTo>
                    <a:pt x="1223" y="78"/>
                  </a:lnTo>
                  <a:lnTo>
                    <a:pt x="1144" y="102"/>
                  </a:lnTo>
                  <a:lnTo>
                    <a:pt x="1064" y="124"/>
                  </a:lnTo>
                  <a:lnTo>
                    <a:pt x="983" y="144"/>
                  </a:lnTo>
                  <a:lnTo>
                    <a:pt x="904" y="163"/>
                  </a:lnTo>
                  <a:lnTo>
                    <a:pt x="826" y="179"/>
                  </a:lnTo>
                  <a:lnTo>
                    <a:pt x="748" y="195"/>
                  </a:lnTo>
                  <a:lnTo>
                    <a:pt x="672" y="208"/>
                  </a:lnTo>
                  <a:lnTo>
                    <a:pt x="598" y="218"/>
                  </a:lnTo>
                  <a:lnTo>
                    <a:pt x="527" y="228"/>
                  </a:lnTo>
                  <a:lnTo>
                    <a:pt x="458" y="234"/>
                  </a:lnTo>
                  <a:lnTo>
                    <a:pt x="394" y="239"/>
                  </a:lnTo>
                  <a:lnTo>
                    <a:pt x="331" y="240"/>
                  </a:lnTo>
                  <a:lnTo>
                    <a:pt x="274" y="240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7" name="Freeform 347">
              <a:extLst>
                <a:ext uri="{FF2B5EF4-FFF2-40B4-BE49-F238E27FC236}">
                  <a16:creationId xmlns:a16="http://schemas.microsoft.com/office/drawing/2014/main" id="{B76A9C53-5BB8-49AE-BEDF-DA642756A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" y="1807"/>
              <a:ext cx="595" cy="135"/>
            </a:xfrm>
            <a:custGeom>
              <a:avLst/>
              <a:gdLst>
                <a:gd name="T0" fmla="*/ 156 w 595"/>
                <a:gd name="T1" fmla="*/ 49 h 135"/>
                <a:gd name="T2" fmla="*/ 140 w 595"/>
                <a:gd name="T3" fmla="*/ 63 h 135"/>
                <a:gd name="T4" fmla="*/ 122 w 595"/>
                <a:gd name="T5" fmla="*/ 76 h 135"/>
                <a:gd name="T6" fmla="*/ 102 w 595"/>
                <a:gd name="T7" fmla="*/ 88 h 135"/>
                <a:gd name="T8" fmla="*/ 80 w 595"/>
                <a:gd name="T9" fmla="*/ 100 h 135"/>
                <a:gd name="T10" fmla="*/ 36 w 595"/>
                <a:gd name="T11" fmla="*/ 120 h 135"/>
                <a:gd name="T12" fmla="*/ 0 w 595"/>
                <a:gd name="T13" fmla="*/ 135 h 135"/>
                <a:gd name="T14" fmla="*/ 66 w 595"/>
                <a:gd name="T15" fmla="*/ 124 h 135"/>
                <a:gd name="T16" fmla="*/ 139 w 595"/>
                <a:gd name="T17" fmla="*/ 110 h 135"/>
                <a:gd name="T18" fmla="*/ 215 w 595"/>
                <a:gd name="T19" fmla="*/ 95 h 135"/>
                <a:gd name="T20" fmla="*/ 292 w 595"/>
                <a:gd name="T21" fmla="*/ 78 h 135"/>
                <a:gd name="T22" fmla="*/ 372 w 595"/>
                <a:gd name="T23" fmla="*/ 59 h 135"/>
                <a:gd name="T24" fmla="*/ 449 w 595"/>
                <a:gd name="T25" fmla="*/ 41 h 135"/>
                <a:gd name="T26" fmla="*/ 524 w 595"/>
                <a:gd name="T27" fmla="*/ 22 h 135"/>
                <a:gd name="T28" fmla="*/ 595 w 595"/>
                <a:gd name="T29" fmla="*/ 2 h 135"/>
                <a:gd name="T30" fmla="*/ 590 w 595"/>
                <a:gd name="T31" fmla="*/ 0 h 135"/>
                <a:gd name="T32" fmla="*/ 529 w 595"/>
                <a:gd name="T33" fmla="*/ 14 h 135"/>
                <a:gd name="T34" fmla="*/ 466 w 595"/>
                <a:gd name="T35" fmla="*/ 24 h 135"/>
                <a:gd name="T36" fmla="*/ 405 w 595"/>
                <a:gd name="T37" fmla="*/ 34 h 135"/>
                <a:gd name="T38" fmla="*/ 346 w 595"/>
                <a:gd name="T39" fmla="*/ 43 h 135"/>
                <a:gd name="T40" fmla="*/ 289 w 595"/>
                <a:gd name="T41" fmla="*/ 48 h 135"/>
                <a:gd name="T42" fmla="*/ 238 w 595"/>
                <a:gd name="T43" fmla="*/ 51 h 135"/>
                <a:gd name="T44" fmla="*/ 193 w 595"/>
                <a:gd name="T45" fmla="*/ 53 h 135"/>
                <a:gd name="T46" fmla="*/ 156 w 595"/>
                <a:gd name="T47" fmla="*/ 49 h 1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5" h="135">
                  <a:moveTo>
                    <a:pt x="156" y="49"/>
                  </a:moveTo>
                  <a:lnTo>
                    <a:pt x="140" y="63"/>
                  </a:lnTo>
                  <a:lnTo>
                    <a:pt x="122" y="76"/>
                  </a:lnTo>
                  <a:lnTo>
                    <a:pt x="102" y="88"/>
                  </a:lnTo>
                  <a:lnTo>
                    <a:pt x="80" y="100"/>
                  </a:lnTo>
                  <a:lnTo>
                    <a:pt x="36" y="120"/>
                  </a:lnTo>
                  <a:lnTo>
                    <a:pt x="0" y="135"/>
                  </a:lnTo>
                  <a:lnTo>
                    <a:pt x="66" y="124"/>
                  </a:lnTo>
                  <a:lnTo>
                    <a:pt x="139" y="110"/>
                  </a:lnTo>
                  <a:lnTo>
                    <a:pt x="215" y="95"/>
                  </a:lnTo>
                  <a:lnTo>
                    <a:pt x="292" y="78"/>
                  </a:lnTo>
                  <a:lnTo>
                    <a:pt x="372" y="59"/>
                  </a:lnTo>
                  <a:lnTo>
                    <a:pt x="449" y="41"/>
                  </a:lnTo>
                  <a:lnTo>
                    <a:pt x="524" y="22"/>
                  </a:lnTo>
                  <a:lnTo>
                    <a:pt x="595" y="2"/>
                  </a:lnTo>
                  <a:lnTo>
                    <a:pt x="590" y="0"/>
                  </a:lnTo>
                  <a:lnTo>
                    <a:pt x="529" y="14"/>
                  </a:lnTo>
                  <a:lnTo>
                    <a:pt x="466" y="24"/>
                  </a:lnTo>
                  <a:lnTo>
                    <a:pt x="405" y="34"/>
                  </a:lnTo>
                  <a:lnTo>
                    <a:pt x="346" y="43"/>
                  </a:lnTo>
                  <a:lnTo>
                    <a:pt x="289" y="48"/>
                  </a:lnTo>
                  <a:lnTo>
                    <a:pt x="238" y="51"/>
                  </a:lnTo>
                  <a:lnTo>
                    <a:pt x="193" y="53"/>
                  </a:lnTo>
                  <a:lnTo>
                    <a:pt x="156" y="49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8" name="Freeform 348">
              <a:extLst>
                <a:ext uri="{FF2B5EF4-FFF2-40B4-BE49-F238E27FC236}">
                  <a16:creationId xmlns:a16="http://schemas.microsoft.com/office/drawing/2014/main" id="{9999A120-2152-4030-84CF-C9FAE9C43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2252"/>
              <a:ext cx="1471" cy="586"/>
            </a:xfrm>
            <a:custGeom>
              <a:avLst/>
              <a:gdLst>
                <a:gd name="T0" fmla="*/ 275 w 1471"/>
                <a:gd name="T1" fmla="*/ 262 h 586"/>
                <a:gd name="T2" fmla="*/ 269 w 1471"/>
                <a:gd name="T3" fmla="*/ 284 h 586"/>
                <a:gd name="T4" fmla="*/ 260 w 1471"/>
                <a:gd name="T5" fmla="*/ 306 h 586"/>
                <a:gd name="T6" fmla="*/ 248 w 1471"/>
                <a:gd name="T7" fmla="*/ 329 h 586"/>
                <a:gd name="T8" fmla="*/ 235 w 1471"/>
                <a:gd name="T9" fmla="*/ 353 h 586"/>
                <a:gd name="T10" fmla="*/ 218 w 1471"/>
                <a:gd name="T11" fmla="*/ 377 h 586"/>
                <a:gd name="T12" fmla="*/ 199 w 1471"/>
                <a:gd name="T13" fmla="*/ 400 h 586"/>
                <a:gd name="T14" fmla="*/ 181 w 1471"/>
                <a:gd name="T15" fmla="*/ 422 h 586"/>
                <a:gd name="T16" fmla="*/ 161 w 1471"/>
                <a:gd name="T17" fmla="*/ 446 h 586"/>
                <a:gd name="T18" fmla="*/ 117 w 1471"/>
                <a:gd name="T19" fmla="*/ 488 h 586"/>
                <a:gd name="T20" fmla="*/ 74 w 1471"/>
                <a:gd name="T21" fmla="*/ 527 h 586"/>
                <a:gd name="T22" fmla="*/ 34 w 1471"/>
                <a:gd name="T23" fmla="*/ 561 h 586"/>
                <a:gd name="T24" fmla="*/ 0 w 1471"/>
                <a:gd name="T25" fmla="*/ 586 h 586"/>
                <a:gd name="T26" fmla="*/ 85 w 1471"/>
                <a:gd name="T27" fmla="*/ 561 h 586"/>
                <a:gd name="T28" fmla="*/ 171 w 1471"/>
                <a:gd name="T29" fmla="*/ 534 h 586"/>
                <a:gd name="T30" fmla="*/ 262 w 1471"/>
                <a:gd name="T31" fmla="*/ 503 h 586"/>
                <a:gd name="T32" fmla="*/ 355 w 1471"/>
                <a:gd name="T33" fmla="*/ 470 h 586"/>
                <a:gd name="T34" fmla="*/ 449 w 1471"/>
                <a:gd name="T35" fmla="*/ 436 h 586"/>
                <a:gd name="T36" fmla="*/ 545 w 1471"/>
                <a:gd name="T37" fmla="*/ 400 h 586"/>
                <a:gd name="T38" fmla="*/ 642 w 1471"/>
                <a:gd name="T39" fmla="*/ 361 h 586"/>
                <a:gd name="T40" fmla="*/ 740 w 1471"/>
                <a:gd name="T41" fmla="*/ 324 h 586"/>
                <a:gd name="T42" fmla="*/ 836 w 1471"/>
                <a:gd name="T43" fmla="*/ 284 h 586"/>
                <a:gd name="T44" fmla="*/ 934 w 1471"/>
                <a:gd name="T45" fmla="*/ 245 h 586"/>
                <a:gd name="T46" fmla="*/ 1028 w 1471"/>
                <a:gd name="T47" fmla="*/ 204 h 586"/>
                <a:gd name="T48" fmla="*/ 1123 w 1471"/>
                <a:gd name="T49" fmla="*/ 164 h 586"/>
                <a:gd name="T50" fmla="*/ 1214 w 1471"/>
                <a:gd name="T51" fmla="*/ 123 h 586"/>
                <a:gd name="T52" fmla="*/ 1304 w 1471"/>
                <a:gd name="T53" fmla="*/ 83 h 586"/>
                <a:gd name="T54" fmla="*/ 1388 w 1471"/>
                <a:gd name="T55" fmla="*/ 44 h 586"/>
                <a:gd name="T56" fmla="*/ 1471 w 1471"/>
                <a:gd name="T57" fmla="*/ 5 h 586"/>
                <a:gd name="T58" fmla="*/ 1449 w 1471"/>
                <a:gd name="T59" fmla="*/ 0 h 586"/>
                <a:gd name="T60" fmla="*/ 1373 w 1471"/>
                <a:gd name="T61" fmla="*/ 27 h 586"/>
                <a:gd name="T62" fmla="*/ 1297 w 1471"/>
                <a:gd name="T63" fmla="*/ 54 h 586"/>
                <a:gd name="T64" fmla="*/ 1217 w 1471"/>
                <a:gd name="T65" fmla="*/ 81 h 586"/>
                <a:gd name="T66" fmla="*/ 1140 w 1471"/>
                <a:gd name="T67" fmla="*/ 104 h 586"/>
                <a:gd name="T68" fmla="*/ 1059 w 1471"/>
                <a:gd name="T69" fmla="*/ 128 h 586"/>
                <a:gd name="T70" fmla="*/ 979 w 1471"/>
                <a:gd name="T71" fmla="*/ 150 h 586"/>
                <a:gd name="T72" fmla="*/ 902 w 1471"/>
                <a:gd name="T73" fmla="*/ 172 h 586"/>
                <a:gd name="T74" fmla="*/ 822 w 1471"/>
                <a:gd name="T75" fmla="*/ 191 h 586"/>
                <a:gd name="T76" fmla="*/ 746 w 1471"/>
                <a:gd name="T77" fmla="*/ 208 h 586"/>
                <a:gd name="T78" fmla="*/ 670 w 1471"/>
                <a:gd name="T79" fmla="*/ 223 h 586"/>
                <a:gd name="T80" fmla="*/ 598 w 1471"/>
                <a:gd name="T81" fmla="*/ 235 h 586"/>
                <a:gd name="T82" fmla="*/ 527 w 1471"/>
                <a:gd name="T83" fmla="*/ 246 h 586"/>
                <a:gd name="T84" fmla="*/ 458 w 1471"/>
                <a:gd name="T85" fmla="*/ 253 h 586"/>
                <a:gd name="T86" fmla="*/ 394 w 1471"/>
                <a:gd name="T87" fmla="*/ 260 h 586"/>
                <a:gd name="T88" fmla="*/ 333 w 1471"/>
                <a:gd name="T89" fmla="*/ 262 h 586"/>
                <a:gd name="T90" fmla="*/ 275 w 1471"/>
                <a:gd name="T91" fmla="*/ 262 h 5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71" h="586">
                  <a:moveTo>
                    <a:pt x="275" y="262"/>
                  </a:moveTo>
                  <a:lnTo>
                    <a:pt x="269" y="284"/>
                  </a:lnTo>
                  <a:lnTo>
                    <a:pt x="260" y="306"/>
                  </a:lnTo>
                  <a:lnTo>
                    <a:pt x="248" y="329"/>
                  </a:lnTo>
                  <a:lnTo>
                    <a:pt x="235" y="353"/>
                  </a:lnTo>
                  <a:lnTo>
                    <a:pt x="218" y="377"/>
                  </a:lnTo>
                  <a:lnTo>
                    <a:pt x="199" y="400"/>
                  </a:lnTo>
                  <a:lnTo>
                    <a:pt x="181" y="422"/>
                  </a:lnTo>
                  <a:lnTo>
                    <a:pt x="161" y="446"/>
                  </a:lnTo>
                  <a:lnTo>
                    <a:pt x="117" y="488"/>
                  </a:lnTo>
                  <a:lnTo>
                    <a:pt x="74" y="527"/>
                  </a:lnTo>
                  <a:lnTo>
                    <a:pt x="34" y="561"/>
                  </a:lnTo>
                  <a:lnTo>
                    <a:pt x="0" y="586"/>
                  </a:lnTo>
                  <a:lnTo>
                    <a:pt x="85" y="561"/>
                  </a:lnTo>
                  <a:lnTo>
                    <a:pt x="171" y="534"/>
                  </a:lnTo>
                  <a:lnTo>
                    <a:pt x="262" y="503"/>
                  </a:lnTo>
                  <a:lnTo>
                    <a:pt x="355" y="470"/>
                  </a:lnTo>
                  <a:lnTo>
                    <a:pt x="449" y="436"/>
                  </a:lnTo>
                  <a:lnTo>
                    <a:pt x="545" y="400"/>
                  </a:lnTo>
                  <a:lnTo>
                    <a:pt x="642" y="361"/>
                  </a:lnTo>
                  <a:lnTo>
                    <a:pt x="740" y="324"/>
                  </a:lnTo>
                  <a:lnTo>
                    <a:pt x="836" y="284"/>
                  </a:lnTo>
                  <a:lnTo>
                    <a:pt x="934" y="245"/>
                  </a:lnTo>
                  <a:lnTo>
                    <a:pt x="1028" y="204"/>
                  </a:lnTo>
                  <a:lnTo>
                    <a:pt x="1123" y="164"/>
                  </a:lnTo>
                  <a:lnTo>
                    <a:pt x="1214" y="123"/>
                  </a:lnTo>
                  <a:lnTo>
                    <a:pt x="1304" y="83"/>
                  </a:lnTo>
                  <a:lnTo>
                    <a:pt x="1388" y="44"/>
                  </a:lnTo>
                  <a:lnTo>
                    <a:pt x="1471" y="5"/>
                  </a:lnTo>
                  <a:lnTo>
                    <a:pt x="1449" y="0"/>
                  </a:lnTo>
                  <a:lnTo>
                    <a:pt x="1373" y="27"/>
                  </a:lnTo>
                  <a:lnTo>
                    <a:pt x="1297" y="54"/>
                  </a:lnTo>
                  <a:lnTo>
                    <a:pt x="1217" y="81"/>
                  </a:lnTo>
                  <a:lnTo>
                    <a:pt x="1140" y="104"/>
                  </a:lnTo>
                  <a:lnTo>
                    <a:pt x="1059" y="128"/>
                  </a:lnTo>
                  <a:lnTo>
                    <a:pt x="979" y="150"/>
                  </a:lnTo>
                  <a:lnTo>
                    <a:pt x="902" y="172"/>
                  </a:lnTo>
                  <a:lnTo>
                    <a:pt x="822" y="191"/>
                  </a:lnTo>
                  <a:lnTo>
                    <a:pt x="746" y="208"/>
                  </a:lnTo>
                  <a:lnTo>
                    <a:pt x="670" y="223"/>
                  </a:lnTo>
                  <a:lnTo>
                    <a:pt x="598" y="235"/>
                  </a:lnTo>
                  <a:lnTo>
                    <a:pt x="527" y="246"/>
                  </a:lnTo>
                  <a:lnTo>
                    <a:pt x="458" y="253"/>
                  </a:lnTo>
                  <a:lnTo>
                    <a:pt x="394" y="260"/>
                  </a:lnTo>
                  <a:lnTo>
                    <a:pt x="333" y="262"/>
                  </a:lnTo>
                  <a:lnTo>
                    <a:pt x="275" y="26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9" name="Freeform 349">
              <a:extLst>
                <a:ext uri="{FF2B5EF4-FFF2-40B4-BE49-F238E27FC236}">
                  <a16:creationId xmlns:a16="http://schemas.microsoft.com/office/drawing/2014/main" id="{C9D83F44-BF7B-4C6F-A261-E0225E20E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32 w 494"/>
                <a:gd name="T3" fmla="*/ 5 h 120"/>
                <a:gd name="T4" fmla="*/ 67 w 494"/>
                <a:gd name="T5" fmla="*/ 12 h 120"/>
                <a:gd name="T6" fmla="*/ 106 w 494"/>
                <a:gd name="T7" fmla="*/ 18 h 120"/>
                <a:gd name="T8" fmla="*/ 153 w 494"/>
                <a:gd name="T9" fmla="*/ 27 h 120"/>
                <a:gd name="T10" fmla="*/ 206 w 494"/>
                <a:gd name="T11" fmla="*/ 35 h 120"/>
                <a:gd name="T12" fmla="*/ 268 w 494"/>
                <a:gd name="T13" fmla="*/ 44 h 120"/>
                <a:gd name="T14" fmla="*/ 339 w 494"/>
                <a:gd name="T15" fmla="*/ 54 h 120"/>
                <a:gd name="T16" fmla="*/ 420 w 494"/>
                <a:gd name="T17" fmla="*/ 62 h 120"/>
                <a:gd name="T18" fmla="*/ 439 w 494"/>
                <a:gd name="T19" fmla="*/ 64 h 120"/>
                <a:gd name="T20" fmla="*/ 459 w 494"/>
                <a:gd name="T21" fmla="*/ 64 h 120"/>
                <a:gd name="T22" fmla="*/ 476 w 494"/>
                <a:gd name="T23" fmla="*/ 64 h 120"/>
                <a:gd name="T24" fmla="*/ 494 w 494"/>
                <a:gd name="T25" fmla="*/ 62 h 120"/>
                <a:gd name="T26" fmla="*/ 471 w 494"/>
                <a:gd name="T27" fmla="*/ 81 h 120"/>
                <a:gd name="T28" fmla="*/ 449 w 494"/>
                <a:gd name="T29" fmla="*/ 96 h 120"/>
                <a:gd name="T30" fmla="*/ 437 w 494"/>
                <a:gd name="T31" fmla="*/ 105 h 120"/>
                <a:gd name="T32" fmla="*/ 423 w 494"/>
                <a:gd name="T33" fmla="*/ 110 h 120"/>
                <a:gd name="T34" fmla="*/ 408 w 494"/>
                <a:gd name="T35" fmla="*/ 115 h 120"/>
                <a:gd name="T36" fmla="*/ 391 w 494"/>
                <a:gd name="T37" fmla="*/ 120 h 120"/>
                <a:gd name="T38" fmla="*/ 342 w 494"/>
                <a:gd name="T39" fmla="*/ 103 h 120"/>
                <a:gd name="T40" fmla="*/ 295 w 494"/>
                <a:gd name="T41" fmla="*/ 88 h 120"/>
                <a:gd name="T42" fmla="*/ 246 w 494"/>
                <a:gd name="T43" fmla="*/ 71 h 120"/>
                <a:gd name="T44" fmla="*/ 195 w 494"/>
                <a:gd name="T45" fmla="*/ 57 h 120"/>
                <a:gd name="T46" fmla="*/ 146 w 494"/>
                <a:gd name="T47" fmla="*/ 42 h 120"/>
                <a:gd name="T48" fmla="*/ 97 w 494"/>
                <a:gd name="T49" fmla="*/ 29 h 120"/>
                <a:gd name="T50" fmla="*/ 49 w 494"/>
                <a:gd name="T51" fmla="*/ 13 h 120"/>
                <a:gd name="T52" fmla="*/ 0 w 494"/>
                <a:gd name="T53" fmla="*/ 0 h 1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4" h="120">
                  <a:moveTo>
                    <a:pt x="0" y="0"/>
                  </a:moveTo>
                  <a:lnTo>
                    <a:pt x="32" y="5"/>
                  </a:lnTo>
                  <a:lnTo>
                    <a:pt x="67" y="12"/>
                  </a:lnTo>
                  <a:lnTo>
                    <a:pt x="106" y="18"/>
                  </a:lnTo>
                  <a:lnTo>
                    <a:pt x="153" y="27"/>
                  </a:lnTo>
                  <a:lnTo>
                    <a:pt x="206" y="35"/>
                  </a:lnTo>
                  <a:lnTo>
                    <a:pt x="268" y="44"/>
                  </a:lnTo>
                  <a:lnTo>
                    <a:pt x="339" y="54"/>
                  </a:lnTo>
                  <a:lnTo>
                    <a:pt x="420" y="62"/>
                  </a:lnTo>
                  <a:lnTo>
                    <a:pt x="439" y="64"/>
                  </a:lnTo>
                  <a:lnTo>
                    <a:pt x="459" y="64"/>
                  </a:lnTo>
                  <a:lnTo>
                    <a:pt x="476" y="64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0" name="Freeform 350">
              <a:extLst>
                <a:ext uri="{FF2B5EF4-FFF2-40B4-BE49-F238E27FC236}">
                  <a16:creationId xmlns:a16="http://schemas.microsoft.com/office/drawing/2014/main" id="{42BDF288-3655-4C1E-962C-A5BE5D0B8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1809"/>
              <a:ext cx="591" cy="144"/>
            </a:xfrm>
            <a:custGeom>
              <a:avLst/>
              <a:gdLst>
                <a:gd name="T0" fmla="*/ 153 w 591"/>
                <a:gd name="T1" fmla="*/ 54 h 144"/>
                <a:gd name="T2" fmla="*/ 138 w 591"/>
                <a:gd name="T3" fmla="*/ 68 h 144"/>
                <a:gd name="T4" fmla="*/ 120 w 591"/>
                <a:gd name="T5" fmla="*/ 79 h 144"/>
                <a:gd name="T6" fmla="*/ 99 w 591"/>
                <a:gd name="T7" fmla="*/ 93 h 144"/>
                <a:gd name="T8" fmla="*/ 79 w 591"/>
                <a:gd name="T9" fmla="*/ 106 h 144"/>
                <a:gd name="T10" fmla="*/ 35 w 591"/>
                <a:gd name="T11" fmla="*/ 128 h 144"/>
                <a:gd name="T12" fmla="*/ 0 w 591"/>
                <a:gd name="T13" fmla="*/ 144 h 144"/>
                <a:gd name="T14" fmla="*/ 66 w 591"/>
                <a:gd name="T15" fmla="*/ 132 h 144"/>
                <a:gd name="T16" fmla="*/ 136 w 591"/>
                <a:gd name="T17" fmla="*/ 117 h 144"/>
                <a:gd name="T18" fmla="*/ 212 w 591"/>
                <a:gd name="T19" fmla="*/ 100 h 144"/>
                <a:gd name="T20" fmla="*/ 290 w 591"/>
                <a:gd name="T21" fmla="*/ 81 h 144"/>
                <a:gd name="T22" fmla="*/ 368 w 591"/>
                <a:gd name="T23" fmla="*/ 62 h 144"/>
                <a:gd name="T24" fmla="*/ 445 w 591"/>
                <a:gd name="T25" fmla="*/ 42 h 144"/>
                <a:gd name="T26" fmla="*/ 520 w 591"/>
                <a:gd name="T27" fmla="*/ 22 h 144"/>
                <a:gd name="T28" fmla="*/ 591 w 591"/>
                <a:gd name="T29" fmla="*/ 2 h 144"/>
                <a:gd name="T30" fmla="*/ 586 w 591"/>
                <a:gd name="T31" fmla="*/ 0 h 144"/>
                <a:gd name="T32" fmla="*/ 525 w 591"/>
                <a:gd name="T33" fmla="*/ 13 h 144"/>
                <a:gd name="T34" fmla="*/ 462 w 591"/>
                <a:gd name="T35" fmla="*/ 25 h 144"/>
                <a:gd name="T36" fmla="*/ 402 w 591"/>
                <a:gd name="T37" fmla="*/ 35 h 144"/>
                <a:gd name="T38" fmla="*/ 342 w 591"/>
                <a:gd name="T39" fmla="*/ 44 h 144"/>
                <a:gd name="T40" fmla="*/ 287 w 591"/>
                <a:gd name="T41" fmla="*/ 51 h 144"/>
                <a:gd name="T42" fmla="*/ 236 w 591"/>
                <a:gd name="T43" fmla="*/ 54 h 144"/>
                <a:gd name="T44" fmla="*/ 190 w 591"/>
                <a:gd name="T45" fmla="*/ 56 h 144"/>
                <a:gd name="T46" fmla="*/ 153 w 591"/>
                <a:gd name="T47" fmla="*/ 54 h 1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1" h="144">
                  <a:moveTo>
                    <a:pt x="153" y="54"/>
                  </a:moveTo>
                  <a:lnTo>
                    <a:pt x="138" y="68"/>
                  </a:lnTo>
                  <a:lnTo>
                    <a:pt x="120" y="79"/>
                  </a:lnTo>
                  <a:lnTo>
                    <a:pt x="99" y="93"/>
                  </a:lnTo>
                  <a:lnTo>
                    <a:pt x="79" y="106"/>
                  </a:lnTo>
                  <a:lnTo>
                    <a:pt x="35" y="128"/>
                  </a:lnTo>
                  <a:lnTo>
                    <a:pt x="0" y="144"/>
                  </a:lnTo>
                  <a:lnTo>
                    <a:pt x="66" y="132"/>
                  </a:lnTo>
                  <a:lnTo>
                    <a:pt x="136" y="117"/>
                  </a:lnTo>
                  <a:lnTo>
                    <a:pt x="212" y="100"/>
                  </a:lnTo>
                  <a:lnTo>
                    <a:pt x="290" y="81"/>
                  </a:lnTo>
                  <a:lnTo>
                    <a:pt x="368" y="62"/>
                  </a:lnTo>
                  <a:lnTo>
                    <a:pt x="445" y="42"/>
                  </a:lnTo>
                  <a:lnTo>
                    <a:pt x="520" y="22"/>
                  </a:lnTo>
                  <a:lnTo>
                    <a:pt x="591" y="2"/>
                  </a:lnTo>
                  <a:lnTo>
                    <a:pt x="586" y="0"/>
                  </a:lnTo>
                  <a:lnTo>
                    <a:pt x="525" y="13"/>
                  </a:lnTo>
                  <a:lnTo>
                    <a:pt x="462" y="25"/>
                  </a:lnTo>
                  <a:lnTo>
                    <a:pt x="402" y="35"/>
                  </a:lnTo>
                  <a:lnTo>
                    <a:pt x="342" y="44"/>
                  </a:lnTo>
                  <a:lnTo>
                    <a:pt x="287" y="51"/>
                  </a:lnTo>
                  <a:lnTo>
                    <a:pt x="236" y="54"/>
                  </a:lnTo>
                  <a:lnTo>
                    <a:pt x="190" y="56"/>
                  </a:lnTo>
                  <a:lnTo>
                    <a:pt x="153" y="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1" name="Freeform 351">
              <a:extLst>
                <a:ext uri="{FF2B5EF4-FFF2-40B4-BE49-F238E27FC236}">
                  <a16:creationId xmlns:a16="http://schemas.microsoft.com/office/drawing/2014/main" id="{B8EB0EC9-959E-41A0-AFCD-00F5E90C6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" y="2255"/>
              <a:ext cx="1466" cy="598"/>
            </a:xfrm>
            <a:custGeom>
              <a:avLst/>
              <a:gdLst>
                <a:gd name="T0" fmla="*/ 275 w 1466"/>
                <a:gd name="T1" fmla="*/ 272 h 598"/>
                <a:gd name="T2" fmla="*/ 270 w 1466"/>
                <a:gd name="T3" fmla="*/ 294 h 598"/>
                <a:gd name="T4" fmla="*/ 260 w 1466"/>
                <a:gd name="T5" fmla="*/ 318 h 598"/>
                <a:gd name="T6" fmla="*/ 248 w 1466"/>
                <a:gd name="T7" fmla="*/ 340 h 598"/>
                <a:gd name="T8" fmla="*/ 235 w 1466"/>
                <a:gd name="T9" fmla="*/ 363 h 598"/>
                <a:gd name="T10" fmla="*/ 218 w 1466"/>
                <a:gd name="T11" fmla="*/ 387 h 598"/>
                <a:gd name="T12" fmla="*/ 201 w 1466"/>
                <a:gd name="T13" fmla="*/ 411 h 598"/>
                <a:gd name="T14" fmla="*/ 181 w 1466"/>
                <a:gd name="T15" fmla="*/ 434 h 598"/>
                <a:gd name="T16" fmla="*/ 160 w 1466"/>
                <a:gd name="T17" fmla="*/ 456 h 598"/>
                <a:gd name="T18" fmla="*/ 118 w 1466"/>
                <a:gd name="T19" fmla="*/ 500 h 598"/>
                <a:gd name="T20" fmla="*/ 74 w 1466"/>
                <a:gd name="T21" fmla="*/ 539 h 598"/>
                <a:gd name="T22" fmla="*/ 35 w 1466"/>
                <a:gd name="T23" fmla="*/ 571 h 598"/>
                <a:gd name="T24" fmla="*/ 0 w 1466"/>
                <a:gd name="T25" fmla="*/ 598 h 598"/>
                <a:gd name="T26" fmla="*/ 84 w 1466"/>
                <a:gd name="T27" fmla="*/ 573 h 598"/>
                <a:gd name="T28" fmla="*/ 171 w 1466"/>
                <a:gd name="T29" fmla="*/ 544 h 598"/>
                <a:gd name="T30" fmla="*/ 262 w 1466"/>
                <a:gd name="T31" fmla="*/ 512 h 598"/>
                <a:gd name="T32" fmla="*/ 355 w 1466"/>
                <a:gd name="T33" fmla="*/ 480 h 598"/>
                <a:gd name="T34" fmla="*/ 447 w 1466"/>
                <a:gd name="T35" fmla="*/ 445 h 598"/>
                <a:gd name="T36" fmla="*/ 544 w 1466"/>
                <a:gd name="T37" fmla="*/ 407 h 598"/>
                <a:gd name="T38" fmla="*/ 640 w 1466"/>
                <a:gd name="T39" fmla="*/ 368 h 598"/>
                <a:gd name="T40" fmla="*/ 738 w 1466"/>
                <a:gd name="T41" fmla="*/ 330 h 598"/>
                <a:gd name="T42" fmla="*/ 834 w 1466"/>
                <a:gd name="T43" fmla="*/ 289 h 598"/>
                <a:gd name="T44" fmla="*/ 930 w 1466"/>
                <a:gd name="T45" fmla="*/ 247 h 598"/>
                <a:gd name="T46" fmla="*/ 1025 w 1466"/>
                <a:gd name="T47" fmla="*/ 206 h 598"/>
                <a:gd name="T48" fmla="*/ 1119 w 1466"/>
                <a:gd name="T49" fmla="*/ 164 h 598"/>
                <a:gd name="T50" fmla="*/ 1211 w 1466"/>
                <a:gd name="T51" fmla="*/ 123 h 598"/>
                <a:gd name="T52" fmla="*/ 1298 w 1466"/>
                <a:gd name="T53" fmla="*/ 83 h 598"/>
                <a:gd name="T54" fmla="*/ 1384 w 1466"/>
                <a:gd name="T55" fmla="*/ 42 h 598"/>
                <a:gd name="T56" fmla="*/ 1466 w 1466"/>
                <a:gd name="T57" fmla="*/ 3 h 598"/>
                <a:gd name="T58" fmla="*/ 1444 w 1466"/>
                <a:gd name="T59" fmla="*/ 0 h 598"/>
                <a:gd name="T60" fmla="*/ 1369 w 1466"/>
                <a:gd name="T61" fmla="*/ 27 h 598"/>
                <a:gd name="T62" fmla="*/ 1292 w 1466"/>
                <a:gd name="T63" fmla="*/ 54 h 598"/>
                <a:gd name="T64" fmla="*/ 1214 w 1466"/>
                <a:gd name="T65" fmla="*/ 81 h 598"/>
                <a:gd name="T66" fmla="*/ 1135 w 1466"/>
                <a:gd name="T67" fmla="*/ 107 h 598"/>
                <a:gd name="T68" fmla="*/ 1057 w 1466"/>
                <a:gd name="T69" fmla="*/ 130 h 598"/>
                <a:gd name="T70" fmla="*/ 978 w 1466"/>
                <a:gd name="T71" fmla="*/ 154 h 598"/>
                <a:gd name="T72" fmla="*/ 898 w 1466"/>
                <a:gd name="T73" fmla="*/ 176 h 598"/>
                <a:gd name="T74" fmla="*/ 821 w 1466"/>
                <a:gd name="T75" fmla="*/ 196 h 598"/>
                <a:gd name="T76" fmla="*/ 745 w 1466"/>
                <a:gd name="T77" fmla="*/ 215 h 598"/>
                <a:gd name="T78" fmla="*/ 670 w 1466"/>
                <a:gd name="T79" fmla="*/ 230 h 598"/>
                <a:gd name="T80" fmla="*/ 596 w 1466"/>
                <a:gd name="T81" fmla="*/ 243 h 598"/>
                <a:gd name="T82" fmla="*/ 527 w 1466"/>
                <a:gd name="T83" fmla="*/ 255 h 598"/>
                <a:gd name="T84" fmla="*/ 458 w 1466"/>
                <a:gd name="T85" fmla="*/ 264 h 598"/>
                <a:gd name="T86" fmla="*/ 393 w 1466"/>
                <a:gd name="T87" fmla="*/ 270 h 598"/>
                <a:gd name="T88" fmla="*/ 333 w 1466"/>
                <a:gd name="T89" fmla="*/ 272 h 598"/>
                <a:gd name="T90" fmla="*/ 275 w 1466"/>
                <a:gd name="T91" fmla="*/ 272 h 5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66" h="598">
                  <a:moveTo>
                    <a:pt x="275" y="272"/>
                  </a:moveTo>
                  <a:lnTo>
                    <a:pt x="270" y="294"/>
                  </a:lnTo>
                  <a:lnTo>
                    <a:pt x="260" y="318"/>
                  </a:lnTo>
                  <a:lnTo>
                    <a:pt x="248" y="340"/>
                  </a:lnTo>
                  <a:lnTo>
                    <a:pt x="235" y="363"/>
                  </a:lnTo>
                  <a:lnTo>
                    <a:pt x="218" y="387"/>
                  </a:lnTo>
                  <a:lnTo>
                    <a:pt x="201" y="411"/>
                  </a:lnTo>
                  <a:lnTo>
                    <a:pt x="181" y="434"/>
                  </a:lnTo>
                  <a:lnTo>
                    <a:pt x="160" y="456"/>
                  </a:lnTo>
                  <a:lnTo>
                    <a:pt x="118" y="500"/>
                  </a:lnTo>
                  <a:lnTo>
                    <a:pt x="74" y="539"/>
                  </a:lnTo>
                  <a:lnTo>
                    <a:pt x="35" y="571"/>
                  </a:lnTo>
                  <a:lnTo>
                    <a:pt x="0" y="598"/>
                  </a:lnTo>
                  <a:lnTo>
                    <a:pt x="84" y="573"/>
                  </a:lnTo>
                  <a:lnTo>
                    <a:pt x="171" y="544"/>
                  </a:lnTo>
                  <a:lnTo>
                    <a:pt x="262" y="512"/>
                  </a:lnTo>
                  <a:lnTo>
                    <a:pt x="355" y="480"/>
                  </a:lnTo>
                  <a:lnTo>
                    <a:pt x="447" y="445"/>
                  </a:lnTo>
                  <a:lnTo>
                    <a:pt x="544" y="407"/>
                  </a:lnTo>
                  <a:lnTo>
                    <a:pt x="640" y="368"/>
                  </a:lnTo>
                  <a:lnTo>
                    <a:pt x="738" y="330"/>
                  </a:lnTo>
                  <a:lnTo>
                    <a:pt x="834" y="289"/>
                  </a:lnTo>
                  <a:lnTo>
                    <a:pt x="930" y="247"/>
                  </a:lnTo>
                  <a:lnTo>
                    <a:pt x="1025" y="206"/>
                  </a:lnTo>
                  <a:lnTo>
                    <a:pt x="1119" y="164"/>
                  </a:lnTo>
                  <a:lnTo>
                    <a:pt x="1211" y="123"/>
                  </a:lnTo>
                  <a:lnTo>
                    <a:pt x="1298" y="83"/>
                  </a:lnTo>
                  <a:lnTo>
                    <a:pt x="1384" y="42"/>
                  </a:lnTo>
                  <a:lnTo>
                    <a:pt x="1466" y="3"/>
                  </a:lnTo>
                  <a:lnTo>
                    <a:pt x="1444" y="0"/>
                  </a:lnTo>
                  <a:lnTo>
                    <a:pt x="1369" y="27"/>
                  </a:lnTo>
                  <a:lnTo>
                    <a:pt x="1292" y="54"/>
                  </a:lnTo>
                  <a:lnTo>
                    <a:pt x="1214" y="81"/>
                  </a:lnTo>
                  <a:lnTo>
                    <a:pt x="1135" y="107"/>
                  </a:lnTo>
                  <a:lnTo>
                    <a:pt x="1057" y="130"/>
                  </a:lnTo>
                  <a:lnTo>
                    <a:pt x="978" y="154"/>
                  </a:lnTo>
                  <a:lnTo>
                    <a:pt x="898" y="176"/>
                  </a:lnTo>
                  <a:lnTo>
                    <a:pt x="821" y="196"/>
                  </a:lnTo>
                  <a:lnTo>
                    <a:pt x="745" y="215"/>
                  </a:lnTo>
                  <a:lnTo>
                    <a:pt x="670" y="230"/>
                  </a:lnTo>
                  <a:lnTo>
                    <a:pt x="596" y="243"/>
                  </a:lnTo>
                  <a:lnTo>
                    <a:pt x="527" y="255"/>
                  </a:lnTo>
                  <a:lnTo>
                    <a:pt x="458" y="264"/>
                  </a:lnTo>
                  <a:lnTo>
                    <a:pt x="393" y="270"/>
                  </a:lnTo>
                  <a:lnTo>
                    <a:pt x="333" y="272"/>
                  </a:lnTo>
                  <a:lnTo>
                    <a:pt x="275" y="272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2" name="Freeform 352">
              <a:extLst>
                <a:ext uri="{FF2B5EF4-FFF2-40B4-BE49-F238E27FC236}">
                  <a16:creationId xmlns:a16="http://schemas.microsoft.com/office/drawing/2014/main" id="{DB1F1E81-651F-4F5B-8FB5-2ED314835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" y="1809"/>
              <a:ext cx="601" cy="154"/>
            </a:xfrm>
            <a:custGeom>
              <a:avLst/>
              <a:gdLst>
                <a:gd name="T0" fmla="*/ 165 w 601"/>
                <a:gd name="T1" fmla="*/ 61 h 154"/>
                <a:gd name="T2" fmla="*/ 150 w 601"/>
                <a:gd name="T3" fmla="*/ 74 h 154"/>
                <a:gd name="T4" fmla="*/ 130 w 601"/>
                <a:gd name="T5" fmla="*/ 88 h 154"/>
                <a:gd name="T6" fmla="*/ 108 w 601"/>
                <a:gd name="T7" fmla="*/ 101 h 154"/>
                <a:gd name="T8" fmla="*/ 84 w 601"/>
                <a:gd name="T9" fmla="*/ 113 h 154"/>
                <a:gd name="T10" fmla="*/ 39 w 601"/>
                <a:gd name="T11" fmla="*/ 137 h 154"/>
                <a:gd name="T12" fmla="*/ 0 w 601"/>
                <a:gd name="T13" fmla="*/ 154 h 154"/>
                <a:gd name="T14" fmla="*/ 67 w 601"/>
                <a:gd name="T15" fmla="*/ 140 h 154"/>
                <a:gd name="T16" fmla="*/ 140 w 601"/>
                <a:gd name="T17" fmla="*/ 125 h 154"/>
                <a:gd name="T18" fmla="*/ 216 w 601"/>
                <a:gd name="T19" fmla="*/ 106 h 154"/>
                <a:gd name="T20" fmla="*/ 295 w 601"/>
                <a:gd name="T21" fmla="*/ 86 h 154"/>
                <a:gd name="T22" fmla="*/ 375 w 601"/>
                <a:gd name="T23" fmla="*/ 66 h 154"/>
                <a:gd name="T24" fmla="*/ 454 w 601"/>
                <a:gd name="T25" fmla="*/ 44 h 154"/>
                <a:gd name="T26" fmla="*/ 530 w 601"/>
                <a:gd name="T27" fmla="*/ 22 h 154"/>
                <a:gd name="T28" fmla="*/ 601 w 601"/>
                <a:gd name="T29" fmla="*/ 2 h 154"/>
                <a:gd name="T30" fmla="*/ 596 w 601"/>
                <a:gd name="T31" fmla="*/ 0 h 154"/>
                <a:gd name="T32" fmla="*/ 535 w 601"/>
                <a:gd name="T33" fmla="*/ 13 h 154"/>
                <a:gd name="T34" fmla="*/ 473 w 601"/>
                <a:gd name="T35" fmla="*/ 27 h 154"/>
                <a:gd name="T36" fmla="*/ 412 w 601"/>
                <a:gd name="T37" fmla="*/ 39 h 154"/>
                <a:gd name="T38" fmla="*/ 353 w 601"/>
                <a:gd name="T39" fmla="*/ 47 h 154"/>
                <a:gd name="T40" fmla="*/ 299 w 601"/>
                <a:gd name="T41" fmla="*/ 56 h 154"/>
                <a:gd name="T42" fmla="*/ 246 w 601"/>
                <a:gd name="T43" fmla="*/ 61 h 154"/>
                <a:gd name="T44" fmla="*/ 203 w 601"/>
                <a:gd name="T45" fmla="*/ 62 h 154"/>
                <a:gd name="T46" fmla="*/ 165 w 601"/>
                <a:gd name="T47" fmla="*/ 61 h 1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1" h="154">
                  <a:moveTo>
                    <a:pt x="165" y="61"/>
                  </a:moveTo>
                  <a:lnTo>
                    <a:pt x="150" y="74"/>
                  </a:lnTo>
                  <a:lnTo>
                    <a:pt x="130" y="88"/>
                  </a:lnTo>
                  <a:lnTo>
                    <a:pt x="108" y="101"/>
                  </a:lnTo>
                  <a:lnTo>
                    <a:pt x="84" y="113"/>
                  </a:lnTo>
                  <a:lnTo>
                    <a:pt x="39" y="137"/>
                  </a:lnTo>
                  <a:lnTo>
                    <a:pt x="0" y="154"/>
                  </a:lnTo>
                  <a:lnTo>
                    <a:pt x="67" y="140"/>
                  </a:lnTo>
                  <a:lnTo>
                    <a:pt x="140" y="125"/>
                  </a:lnTo>
                  <a:lnTo>
                    <a:pt x="216" y="106"/>
                  </a:lnTo>
                  <a:lnTo>
                    <a:pt x="295" y="86"/>
                  </a:lnTo>
                  <a:lnTo>
                    <a:pt x="375" y="66"/>
                  </a:lnTo>
                  <a:lnTo>
                    <a:pt x="454" y="44"/>
                  </a:lnTo>
                  <a:lnTo>
                    <a:pt x="530" y="22"/>
                  </a:lnTo>
                  <a:lnTo>
                    <a:pt x="601" y="2"/>
                  </a:lnTo>
                  <a:lnTo>
                    <a:pt x="596" y="0"/>
                  </a:lnTo>
                  <a:lnTo>
                    <a:pt x="535" y="13"/>
                  </a:lnTo>
                  <a:lnTo>
                    <a:pt x="473" y="27"/>
                  </a:lnTo>
                  <a:lnTo>
                    <a:pt x="412" y="39"/>
                  </a:lnTo>
                  <a:lnTo>
                    <a:pt x="353" y="47"/>
                  </a:lnTo>
                  <a:lnTo>
                    <a:pt x="299" y="56"/>
                  </a:lnTo>
                  <a:lnTo>
                    <a:pt x="246" y="61"/>
                  </a:lnTo>
                  <a:lnTo>
                    <a:pt x="203" y="62"/>
                  </a:lnTo>
                  <a:lnTo>
                    <a:pt x="165" y="61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3" name="Freeform 353">
              <a:extLst>
                <a:ext uri="{FF2B5EF4-FFF2-40B4-BE49-F238E27FC236}">
                  <a16:creationId xmlns:a16="http://schemas.microsoft.com/office/drawing/2014/main" id="{F4FC5206-FB8E-4DD1-B150-503F45932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2284"/>
              <a:ext cx="956" cy="711"/>
            </a:xfrm>
            <a:custGeom>
              <a:avLst/>
              <a:gdLst>
                <a:gd name="T0" fmla="*/ 9 w 956"/>
                <a:gd name="T1" fmla="*/ 711 h 711"/>
                <a:gd name="T2" fmla="*/ 5 w 956"/>
                <a:gd name="T3" fmla="*/ 701 h 711"/>
                <a:gd name="T4" fmla="*/ 2 w 956"/>
                <a:gd name="T5" fmla="*/ 689 h 711"/>
                <a:gd name="T6" fmla="*/ 0 w 956"/>
                <a:gd name="T7" fmla="*/ 679 h 711"/>
                <a:gd name="T8" fmla="*/ 0 w 956"/>
                <a:gd name="T9" fmla="*/ 669 h 711"/>
                <a:gd name="T10" fmla="*/ 2 w 956"/>
                <a:gd name="T11" fmla="*/ 657 h 711"/>
                <a:gd name="T12" fmla="*/ 7 w 956"/>
                <a:gd name="T13" fmla="*/ 647 h 711"/>
                <a:gd name="T14" fmla="*/ 14 w 956"/>
                <a:gd name="T15" fmla="*/ 637 h 711"/>
                <a:gd name="T16" fmla="*/ 24 w 956"/>
                <a:gd name="T17" fmla="*/ 628 h 711"/>
                <a:gd name="T18" fmla="*/ 956 w 956"/>
                <a:gd name="T19" fmla="*/ 12 h 711"/>
                <a:gd name="T20" fmla="*/ 782 w 956"/>
                <a:gd name="T21" fmla="*/ 0 h 7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56" h="711">
                  <a:moveTo>
                    <a:pt x="9" y="711"/>
                  </a:moveTo>
                  <a:lnTo>
                    <a:pt x="5" y="701"/>
                  </a:lnTo>
                  <a:lnTo>
                    <a:pt x="2" y="689"/>
                  </a:lnTo>
                  <a:lnTo>
                    <a:pt x="0" y="679"/>
                  </a:lnTo>
                  <a:lnTo>
                    <a:pt x="0" y="669"/>
                  </a:lnTo>
                  <a:lnTo>
                    <a:pt x="2" y="657"/>
                  </a:lnTo>
                  <a:lnTo>
                    <a:pt x="7" y="647"/>
                  </a:lnTo>
                  <a:lnTo>
                    <a:pt x="14" y="637"/>
                  </a:lnTo>
                  <a:lnTo>
                    <a:pt x="24" y="628"/>
                  </a:lnTo>
                  <a:lnTo>
                    <a:pt x="956" y="12"/>
                  </a:lnTo>
                  <a:lnTo>
                    <a:pt x="782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4" name="Freeform 354">
              <a:extLst>
                <a:ext uri="{FF2B5EF4-FFF2-40B4-BE49-F238E27FC236}">
                  <a16:creationId xmlns:a16="http://schemas.microsoft.com/office/drawing/2014/main" id="{E0E88318-672F-48EA-8A46-9838E2629C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5" name="Freeform 355">
              <a:extLst>
                <a:ext uri="{FF2B5EF4-FFF2-40B4-BE49-F238E27FC236}">
                  <a16:creationId xmlns:a16="http://schemas.microsoft.com/office/drawing/2014/main" id="{BB79395D-D8BE-4C88-84F1-233B76C81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6" name="Freeform 356">
              <a:extLst>
                <a:ext uri="{FF2B5EF4-FFF2-40B4-BE49-F238E27FC236}">
                  <a16:creationId xmlns:a16="http://schemas.microsoft.com/office/drawing/2014/main" id="{D9B7667C-795F-4C00-B9EA-7324A45CD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7" name="Freeform 357">
              <a:extLst>
                <a:ext uri="{FF2B5EF4-FFF2-40B4-BE49-F238E27FC236}">
                  <a16:creationId xmlns:a16="http://schemas.microsoft.com/office/drawing/2014/main" id="{D7FED72D-03F3-435B-9E90-14B43E76F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8" name="Freeform 358">
              <a:extLst>
                <a:ext uri="{FF2B5EF4-FFF2-40B4-BE49-F238E27FC236}">
                  <a16:creationId xmlns:a16="http://schemas.microsoft.com/office/drawing/2014/main" id="{F9389CD3-0230-447E-A9FB-627596779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1755"/>
              <a:ext cx="565" cy="245"/>
            </a:xfrm>
            <a:custGeom>
              <a:avLst/>
              <a:gdLst>
                <a:gd name="T0" fmla="*/ 565 w 565"/>
                <a:gd name="T1" fmla="*/ 0 h 245"/>
                <a:gd name="T2" fmla="*/ 6 w 565"/>
                <a:gd name="T3" fmla="*/ 231 h 245"/>
                <a:gd name="T4" fmla="*/ 3 w 565"/>
                <a:gd name="T5" fmla="*/ 235 h 245"/>
                <a:gd name="T6" fmla="*/ 1 w 565"/>
                <a:gd name="T7" fmla="*/ 238 h 245"/>
                <a:gd name="T8" fmla="*/ 0 w 565"/>
                <a:gd name="T9" fmla="*/ 242 h 245"/>
                <a:gd name="T10" fmla="*/ 1 w 565"/>
                <a:gd name="T11" fmla="*/ 245 h 2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5" h="245">
                  <a:moveTo>
                    <a:pt x="565" y="0"/>
                  </a:moveTo>
                  <a:lnTo>
                    <a:pt x="6" y="231"/>
                  </a:lnTo>
                  <a:lnTo>
                    <a:pt x="3" y="235"/>
                  </a:lnTo>
                  <a:lnTo>
                    <a:pt x="1" y="238"/>
                  </a:lnTo>
                  <a:lnTo>
                    <a:pt x="0" y="242"/>
                  </a:lnTo>
                  <a:lnTo>
                    <a:pt x="1" y="245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9" name="Freeform 359">
              <a:extLst>
                <a:ext uri="{FF2B5EF4-FFF2-40B4-BE49-F238E27FC236}">
                  <a16:creationId xmlns:a16="http://schemas.microsoft.com/office/drawing/2014/main" id="{B862A6E6-4BCC-4CC6-A5AC-6014AB3BC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" y="1370"/>
              <a:ext cx="144" cy="243"/>
            </a:xfrm>
            <a:custGeom>
              <a:avLst/>
              <a:gdLst>
                <a:gd name="T0" fmla="*/ 0 w 144"/>
                <a:gd name="T1" fmla="*/ 0 h 243"/>
                <a:gd name="T2" fmla="*/ 4 w 144"/>
                <a:gd name="T3" fmla="*/ 211 h 243"/>
                <a:gd name="T4" fmla="*/ 140 w 144"/>
                <a:gd name="T5" fmla="*/ 243 h 243"/>
                <a:gd name="T6" fmla="*/ 144 w 144"/>
                <a:gd name="T7" fmla="*/ 180 h 243"/>
                <a:gd name="T8" fmla="*/ 127 w 144"/>
                <a:gd name="T9" fmla="*/ 103 h 243"/>
                <a:gd name="T10" fmla="*/ 101 w 144"/>
                <a:gd name="T11" fmla="*/ 37 h 243"/>
                <a:gd name="T12" fmla="*/ 95 w 144"/>
                <a:gd name="T13" fmla="*/ 28 h 243"/>
                <a:gd name="T14" fmla="*/ 73 w 144"/>
                <a:gd name="T15" fmla="*/ 20 h 243"/>
                <a:gd name="T16" fmla="*/ 49 w 144"/>
                <a:gd name="T17" fmla="*/ 11 h 243"/>
                <a:gd name="T18" fmla="*/ 25 w 144"/>
                <a:gd name="T19" fmla="*/ 5 h 243"/>
                <a:gd name="T20" fmla="*/ 0 w 144"/>
                <a:gd name="T21" fmla="*/ 0 h 2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4" h="243">
                  <a:moveTo>
                    <a:pt x="0" y="0"/>
                  </a:moveTo>
                  <a:lnTo>
                    <a:pt x="4" y="211"/>
                  </a:lnTo>
                  <a:lnTo>
                    <a:pt x="140" y="243"/>
                  </a:lnTo>
                  <a:lnTo>
                    <a:pt x="144" y="180"/>
                  </a:lnTo>
                  <a:lnTo>
                    <a:pt x="127" y="103"/>
                  </a:lnTo>
                  <a:lnTo>
                    <a:pt x="101" y="37"/>
                  </a:lnTo>
                  <a:lnTo>
                    <a:pt x="95" y="28"/>
                  </a:lnTo>
                  <a:lnTo>
                    <a:pt x="73" y="20"/>
                  </a:lnTo>
                  <a:lnTo>
                    <a:pt x="49" y="11"/>
                  </a:lnTo>
                  <a:lnTo>
                    <a:pt x="2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0" name="Freeform 360">
              <a:extLst>
                <a:ext uri="{FF2B5EF4-FFF2-40B4-BE49-F238E27FC236}">
                  <a16:creationId xmlns:a16="http://schemas.microsoft.com/office/drawing/2014/main" id="{10EB362B-589D-41E4-BEEC-2B249F2BB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" y="1346"/>
              <a:ext cx="3344" cy="953"/>
            </a:xfrm>
            <a:custGeom>
              <a:avLst/>
              <a:gdLst>
                <a:gd name="T0" fmla="*/ 3343 w 3344"/>
                <a:gd name="T1" fmla="*/ 946 h 953"/>
                <a:gd name="T2" fmla="*/ 3272 w 3344"/>
                <a:gd name="T3" fmla="*/ 945 h 953"/>
                <a:gd name="T4" fmla="*/ 3175 w 3344"/>
                <a:gd name="T5" fmla="*/ 936 h 953"/>
                <a:gd name="T6" fmla="*/ 3050 w 3344"/>
                <a:gd name="T7" fmla="*/ 923 h 953"/>
                <a:gd name="T8" fmla="*/ 2919 w 3344"/>
                <a:gd name="T9" fmla="*/ 904 h 953"/>
                <a:gd name="T10" fmla="*/ 2698 w 3344"/>
                <a:gd name="T11" fmla="*/ 863 h 953"/>
                <a:gd name="T12" fmla="*/ 2389 w 3344"/>
                <a:gd name="T13" fmla="*/ 801 h 953"/>
                <a:gd name="T14" fmla="*/ 2086 w 3344"/>
                <a:gd name="T15" fmla="*/ 737 h 953"/>
                <a:gd name="T16" fmla="*/ 1791 w 3344"/>
                <a:gd name="T17" fmla="*/ 671 h 953"/>
                <a:gd name="T18" fmla="*/ 1499 w 3344"/>
                <a:gd name="T19" fmla="*/ 605 h 953"/>
                <a:gd name="T20" fmla="*/ 1210 w 3344"/>
                <a:gd name="T21" fmla="*/ 539 h 953"/>
                <a:gd name="T22" fmla="*/ 923 w 3344"/>
                <a:gd name="T23" fmla="*/ 471 h 953"/>
                <a:gd name="T24" fmla="*/ 634 w 3344"/>
                <a:gd name="T25" fmla="*/ 406 h 953"/>
                <a:gd name="T26" fmla="*/ 467 w 3344"/>
                <a:gd name="T27" fmla="*/ 367 h 953"/>
                <a:gd name="T28" fmla="*/ 427 w 3344"/>
                <a:gd name="T29" fmla="*/ 353 h 953"/>
                <a:gd name="T30" fmla="*/ 391 w 3344"/>
                <a:gd name="T31" fmla="*/ 336 h 953"/>
                <a:gd name="T32" fmla="*/ 359 w 3344"/>
                <a:gd name="T33" fmla="*/ 318 h 953"/>
                <a:gd name="T34" fmla="*/ 315 w 3344"/>
                <a:gd name="T35" fmla="*/ 282 h 953"/>
                <a:gd name="T36" fmla="*/ 265 w 3344"/>
                <a:gd name="T37" fmla="*/ 230 h 953"/>
                <a:gd name="T38" fmla="*/ 217 w 3344"/>
                <a:gd name="T39" fmla="*/ 172 h 953"/>
                <a:gd name="T40" fmla="*/ 168 w 3344"/>
                <a:gd name="T41" fmla="*/ 115 h 953"/>
                <a:gd name="T42" fmla="*/ 126 w 3344"/>
                <a:gd name="T43" fmla="*/ 76 h 953"/>
                <a:gd name="T44" fmla="*/ 96 w 3344"/>
                <a:gd name="T45" fmla="*/ 51 h 953"/>
                <a:gd name="T46" fmla="*/ 60 w 3344"/>
                <a:gd name="T47" fmla="*/ 29 h 953"/>
                <a:gd name="T48" fmla="*/ 22 w 3344"/>
                <a:gd name="T49" fmla="*/ 8 h 953"/>
                <a:gd name="T50" fmla="*/ 15 w 3344"/>
                <a:gd name="T51" fmla="*/ 25 h 953"/>
                <a:gd name="T52" fmla="*/ 40 w 3344"/>
                <a:gd name="T53" fmla="*/ 74 h 953"/>
                <a:gd name="T54" fmla="*/ 59 w 3344"/>
                <a:gd name="T55" fmla="*/ 120 h 953"/>
                <a:gd name="T56" fmla="*/ 70 w 3344"/>
                <a:gd name="T57" fmla="*/ 164 h 953"/>
                <a:gd name="T58" fmla="*/ 77 w 3344"/>
                <a:gd name="T59" fmla="*/ 203 h 953"/>
                <a:gd name="T60" fmla="*/ 79 w 3344"/>
                <a:gd name="T61" fmla="*/ 240 h 953"/>
                <a:gd name="T62" fmla="*/ 74 w 3344"/>
                <a:gd name="T63" fmla="*/ 289 h 953"/>
                <a:gd name="T64" fmla="*/ 243 w 3344"/>
                <a:gd name="T65" fmla="*/ 355 h 953"/>
                <a:gd name="T66" fmla="*/ 597 w 3344"/>
                <a:gd name="T67" fmla="*/ 431 h 953"/>
                <a:gd name="T68" fmla="*/ 954 w 3344"/>
                <a:gd name="T69" fmla="*/ 509 h 953"/>
                <a:gd name="T70" fmla="*/ 1311 w 3344"/>
                <a:gd name="T71" fmla="*/ 585 h 953"/>
                <a:gd name="T72" fmla="*/ 1664 w 3344"/>
                <a:gd name="T73" fmla="*/ 659 h 953"/>
                <a:gd name="T74" fmla="*/ 2012 w 3344"/>
                <a:gd name="T75" fmla="*/ 732 h 953"/>
                <a:gd name="T76" fmla="*/ 2350 w 3344"/>
                <a:gd name="T77" fmla="*/ 799 h 953"/>
                <a:gd name="T78" fmla="*/ 2674 w 3344"/>
                <a:gd name="T79" fmla="*/ 865 h 953"/>
                <a:gd name="T80" fmla="*/ 2899 w 3344"/>
                <a:gd name="T81" fmla="*/ 904 h 953"/>
                <a:gd name="T82" fmla="*/ 3034 w 3344"/>
                <a:gd name="T83" fmla="*/ 924 h 953"/>
                <a:gd name="T84" fmla="*/ 3162 w 3344"/>
                <a:gd name="T85" fmla="*/ 941 h 953"/>
                <a:gd name="T86" fmla="*/ 3270 w 3344"/>
                <a:gd name="T87" fmla="*/ 953 h 953"/>
                <a:gd name="T88" fmla="*/ 3344 w 3344"/>
                <a:gd name="T89" fmla="*/ 953 h 9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344" h="953">
                  <a:moveTo>
                    <a:pt x="3344" y="953"/>
                  </a:moveTo>
                  <a:lnTo>
                    <a:pt x="3343" y="946"/>
                  </a:lnTo>
                  <a:lnTo>
                    <a:pt x="3304" y="943"/>
                  </a:lnTo>
                  <a:lnTo>
                    <a:pt x="3272" y="945"/>
                  </a:lnTo>
                  <a:lnTo>
                    <a:pt x="3228" y="941"/>
                  </a:lnTo>
                  <a:lnTo>
                    <a:pt x="3175" y="936"/>
                  </a:lnTo>
                  <a:lnTo>
                    <a:pt x="3115" y="929"/>
                  </a:lnTo>
                  <a:lnTo>
                    <a:pt x="3050" y="923"/>
                  </a:lnTo>
                  <a:lnTo>
                    <a:pt x="2985" y="912"/>
                  </a:lnTo>
                  <a:lnTo>
                    <a:pt x="2919" y="904"/>
                  </a:lnTo>
                  <a:lnTo>
                    <a:pt x="2856" y="896"/>
                  </a:lnTo>
                  <a:lnTo>
                    <a:pt x="2698" y="863"/>
                  </a:lnTo>
                  <a:lnTo>
                    <a:pt x="2542" y="833"/>
                  </a:lnTo>
                  <a:lnTo>
                    <a:pt x="2389" y="801"/>
                  </a:lnTo>
                  <a:lnTo>
                    <a:pt x="2237" y="769"/>
                  </a:lnTo>
                  <a:lnTo>
                    <a:pt x="2086" y="737"/>
                  </a:lnTo>
                  <a:lnTo>
                    <a:pt x="1938" y="703"/>
                  </a:lnTo>
                  <a:lnTo>
                    <a:pt x="1791" y="671"/>
                  </a:lnTo>
                  <a:lnTo>
                    <a:pt x="1644" y="639"/>
                  </a:lnTo>
                  <a:lnTo>
                    <a:pt x="1499" y="605"/>
                  </a:lnTo>
                  <a:lnTo>
                    <a:pt x="1354" y="573"/>
                  </a:lnTo>
                  <a:lnTo>
                    <a:pt x="1210" y="539"/>
                  </a:lnTo>
                  <a:lnTo>
                    <a:pt x="1067" y="505"/>
                  </a:lnTo>
                  <a:lnTo>
                    <a:pt x="923" y="471"/>
                  </a:lnTo>
                  <a:lnTo>
                    <a:pt x="778" y="439"/>
                  </a:lnTo>
                  <a:lnTo>
                    <a:pt x="634" y="406"/>
                  </a:lnTo>
                  <a:lnTo>
                    <a:pt x="489" y="372"/>
                  </a:lnTo>
                  <a:lnTo>
                    <a:pt x="467" y="367"/>
                  </a:lnTo>
                  <a:lnTo>
                    <a:pt x="447" y="360"/>
                  </a:lnTo>
                  <a:lnTo>
                    <a:pt x="427" y="353"/>
                  </a:lnTo>
                  <a:lnTo>
                    <a:pt x="408" y="346"/>
                  </a:lnTo>
                  <a:lnTo>
                    <a:pt x="391" y="336"/>
                  </a:lnTo>
                  <a:lnTo>
                    <a:pt x="374" y="328"/>
                  </a:lnTo>
                  <a:lnTo>
                    <a:pt x="359" y="318"/>
                  </a:lnTo>
                  <a:lnTo>
                    <a:pt x="344" y="306"/>
                  </a:lnTo>
                  <a:lnTo>
                    <a:pt x="315" y="282"/>
                  </a:lnTo>
                  <a:lnTo>
                    <a:pt x="290" y="257"/>
                  </a:lnTo>
                  <a:lnTo>
                    <a:pt x="265" y="230"/>
                  </a:lnTo>
                  <a:lnTo>
                    <a:pt x="241" y="201"/>
                  </a:lnTo>
                  <a:lnTo>
                    <a:pt x="217" y="172"/>
                  </a:lnTo>
                  <a:lnTo>
                    <a:pt x="194" y="144"/>
                  </a:lnTo>
                  <a:lnTo>
                    <a:pt x="168" y="115"/>
                  </a:lnTo>
                  <a:lnTo>
                    <a:pt x="141" y="88"/>
                  </a:lnTo>
                  <a:lnTo>
                    <a:pt x="126" y="76"/>
                  </a:lnTo>
                  <a:lnTo>
                    <a:pt x="111" y="62"/>
                  </a:lnTo>
                  <a:lnTo>
                    <a:pt x="96" y="51"/>
                  </a:lnTo>
                  <a:lnTo>
                    <a:pt x="79" y="39"/>
                  </a:lnTo>
                  <a:lnTo>
                    <a:pt x="60" y="29"/>
                  </a:lnTo>
                  <a:lnTo>
                    <a:pt x="42" y="19"/>
                  </a:lnTo>
                  <a:lnTo>
                    <a:pt x="22" y="8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59" y="120"/>
                  </a:lnTo>
                  <a:lnTo>
                    <a:pt x="65" y="142"/>
                  </a:lnTo>
                  <a:lnTo>
                    <a:pt x="70" y="164"/>
                  </a:lnTo>
                  <a:lnTo>
                    <a:pt x="74" y="184"/>
                  </a:lnTo>
                  <a:lnTo>
                    <a:pt x="77" y="203"/>
                  </a:lnTo>
                  <a:lnTo>
                    <a:pt x="77" y="221"/>
                  </a:lnTo>
                  <a:lnTo>
                    <a:pt x="79" y="240"/>
                  </a:lnTo>
                  <a:lnTo>
                    <a:pt x="77" y="257"/>
                  </a:lnTo>
                  <a:lnTo>
                    <a:pt x="74" y="289"/>
                  </a:lnTo>
                  <a:lnTo>
                    <a:pt x="69" y="316"/>
                  </a:lnTo>
                  <a:lnTo>
                    <a:pt x="243" y="355"/>
                  </a:lnTo>
                  <a:lnTo>
                    <a:pt x="420" y="392"/>
                  </a:lnTo>
                  <a:lnTo>
                    <a:pt x="597" y="431"/>
                  </a:lnTo>
                  <a:lnTo>
                    <a:pt x="775" y="470"/>
                  </a:lnTo>
                  <a:lnTo>
                    <a:pt x="954" y="509"/>
                  </a:lnTo>
                  <a:lnTo>
                    <a:pt x="1132" y="546"/>
                  </a:lnTo>
                  <a:lnTo>
                    <a:pt x="1311" y="585"/>
                  </a:lnTo>
                  <a:lnTo>
                    <a:pt x="1489" y="622"/>
                  </a:lnTo>
                  <a:lnTo>
                    <a:pt x="1664" y="659"/>
                  </a:lnTo>
                  <a:lnTo>
                    <a:pt x="1840" y="696"/>
                  </a:lnTo>
                  <a:lnTo>
                    <a:pt x="2012" y="732"/>
                  </a:lnTo>
                  <a:lnTo>
                    <a:pt x="2183" y="765"/>
                  </a:lnTo>
                  <a:lnTo>
                    <a:pt x="2350" y="799"/>
                  </a:lnTo>
                  <a:lnTo>
                    <a:pt x="2514" y="833"/>
                  </a:lnTo>
                  <a:lnTo>
                    <a:pt x="2674" y="865"/>
                  </a:lnTo>
                  <a:lnTo>
                    <a:pt x="2831" y="896"/>
                  </a:lnTo>
                  <a:lnTo>
                    <a:pt x="2899" y="904"/>
                  </a:lnTo>
                  <a:lnTo>
                    <a:pt x="2968" y="914"/>
                  </a:lnTo>
                  <a:lnTo>
                    <a:pt x="3034" y="924"/>
                  </a:lnTo>
                  <a:lnTo>
                    <a:pt x="3099" y="933"/>
                  </a:lnTo>
                  <a:lnTo>
                    <a:pt x="3162" y="941"/>
                  </a:lnTo>
                  <a:lnTo>
                    <a:pt x="3219" y="948"/>
                  </a:lnTo>
                  <a:lnTo>
                    <a:pt x="3270" y="953"/>
                  </a:lnTo>
                  <a:lnTo>
                    <a:pt x="3314" y="953"/>
                  </a:lnTo>
                  <a:lnTo>
                    <a:pt x="3344" y="9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1" name="Freeform 361">
              <a:extLst>
                <a:ext uri="{FF2B5EF4-FFF2-40B4-BE49-F238E27FC236}">
                  <a16:creationId xmlns:a16="http://schemas.microsoft.com/office/drawing/2014/main" id="{2C4DDED7-D71B-4866-B55C-D4B72A115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" y="1650"/>
              <a:ext cx="3402" cy="683"/>
            </a:xfrm>
            <a:custGeom>
              <a:avLst/>
              <a:gdLst>
                <a:gd name="T0" fmla="*/ 3402 w 3402"/>
                <a:gd name="T1" fmla="*/ 676 h 683"/>
                <a:gd name="T2" fmla="*/ 3399 w 3402"/>
                <a:gd name="T3" fmla="*/ 668 h 683"/>
                <a:gd name="T4" fmla="*/ 3338 w 3402"/>
                <a:gd name="T5" fmla="*/ 673 h 683"/>
                <a:gd name="T6" fmla="*/ 3325 w 3402"/>
                <a:gd name="T7" fmla="*/ 673 h 683"/>
                <a:gd name="T8" fmla="*/ 3309 w 3402"/>
                <a:gd name="T9" fmla="*/ 673 h 683"/>
                <a:gd name="T10" fmla="*/ 3291 w 3402"/>
                <a:gd name="T11" fmla="*/ 671 h 683"/>
                <a:gd name="T12" fmla="*/ 3271 w 3402"/>
                <a:gd name="T13" fmla="*/ 668 h 683"/>
                <a:gd name="T14" fmla="*/ 3225 w 3402"/>
                <a:gd name="T15" fmla="*/ 661 h 683"/>
                <a:gd name="T16" fmla="*/ 3174 w 3402"/>
                <a:gd name="T17" fmla="*/ 649 h 683"/>
                <a:gd name="T18" fmla="*/ 3119 w 3402"/>
                <a:gd name="T19" fmla="*/ 637 h 683"/>
                <a:gd name="T20" fmla="*/ 3060 w 3402"/>
                <a:gd name="T21" fmla="*/ 625 h 683"/>
                <a:gd name="T22" fmla="*/ 2999 w 3402"/>
                <a:gd name="T23" fmla="*/ 614 h 683"/>
                <a:gd name="T24" fmla="*/ 2938 w 3402"/>
                <a:gd name="T25" fmla="*/ 605 h 683"/>
                <a:gd name="T26" fmla="*/ 2762 w 3402"/>
                <a:gd name="T27" fmla="*/ 570 h 683"/>
                <a:gd name="T28" fmla="*/ 2582 w 3402"/>
                <a:gd name="T29" fmla="*/ 536 h 683"/>
                <a:gd name="T30" fmla="*/ 2401 w 3402"/>
                <a:gd name="T31" fmla="*/ 499 h 683"/>
                <a:gd name="T32" fmla="*/ 2215 w 3402"/>
                <a:gd name="T33" fmla="*/ 463 h 683"/>
                <a:gd name="T34" fmla="*/ 2030 w 3402"/>
                <a:gd name="T35" fmla="*/ 426 h 683"/>
                <a:gd name="T36" fmla="*/ 1842 w 3402"/>
                <a:gd name="T37" fmla="*/ 389 h 683"/>
                <a:gd name="T38" fmla="*/ 1655 w 3402"/>
                <a:gd name="T39" fmla="*/ 352 h 683"/>
                <a:gd name="T40" fmla="*/ 1467 w 3402"/>
                <a:gd name="T41" fmla="*/ 313 h 683"/>
                <a:gd name="T42" fmla="*/ 1278 w 3402"/>
                <a:gd name="T43" fmla="*/ 274 h 683"/>
                <a:gd name="T44" fmla="*/ 1091 w 3402"/>
                <a:gd name="T45" fmla="*/ 235 h 683"/>
                <a:gd name="T46" fmla="*/ 904 w 3402"/>
                <a:gd name="T47" fmla="*/ 196 h 683"/>
                <a:gd name="T48" fmla="*/ 718 w 3402"/>
                <a:gd name="T49" fmla="*/ 157 h 683"/>
                <a:gd name="T50" fmla="*/ 535 w 3402"/>
                <a:gd name="T51" fmla="*/ 118 h 683"/>
                <a:gd name="T52" fmla="*/ 353 w 3402"/>
                <a:gd name="T53" fmla="*/ 80 h 683"/>
                <a:gd name="T54" fmla="*/ 176 w 3402"/>
                <a:gd name="T55" fmla="*/ 39 h 683"/>
                <a:gd name="T56" fmla="*/ 0 w 3402"/>
                <a:gd name="T57" fmla="*/ 0 h 683"/>
                <a:gd name="T58" fmla="*/ 0 w 3402"/>
                <a:gd name="T59" fmla="*/ 34 h 683"/>
                <a:gd name="T60" fmla="*/ 178 w 3402"/>
                <a:gd name="T61" fmla="*/ 71 h 683"/>
                <a:gd name="T62" fmla="*/ 362 w 3402"/>
                <a:gd name="T63" fmla="*/ 110 h 683"/>
                <a:gd name="T64" fmla="*/ 551 w 3402"/>
                <a:gd name="T65" fmla="*/ 149 h 683"/>
                <a:gd name="T66" fmla="*/ 745 w 3402"/>
                <a:gd name="T67" fmla="*/ 188 h 683"/>
                <a:gd name="T68" fmla="*/ 941 w 3402"/>
                <a:gd name="T69" fmla="*/ 228 h 683"/>
                <a:gd name="T70" fmla="*/ 1140 w 3402"/>
                <a:gd name="T71" fmla="*/ 267 h 683"/>
                <a:gd name="T72" fmla="*/ 1339 w 3402"/>
                <a:gd name="T73" fmla="*/ 306 h 683"/>
                <a:gd name="T74" fmla="*/ 1538 w 3402"/>
                <a:gd name="T75" fmla="*/ 345 h 683"/>
                <a:gd name="T76" fmla="*/ 1736 w 3402"/>
                <a:gd name="T77" fmla="*/ 382 h 683"/>
                <a:gd name="T78" fmla="*/ 1932 w 3402"/>
                <a:gd name="T79" fmla="*/ 421 h 683"/>
                <a:gd name="T80" fmla="*/ 2124 w 3402"/>
                <a:gd name="T81" fmla="*/ 456 h 683"/>
                <a:gd name="T82" fmla="*/ 2312 w 3402"/>
                <a:gd name="T83" fmla="*/ 492 h 683"/>
                <a:gd name="T84" fmla="*/ 2496 w 3402"/>
                <a:gd name="T85" fmla="*/ 527 h 683"/>
                <a:gd name="T86" fmla="*/ 2671 w 3402"/>
                <a:gd name="T87" fmla="*/ 561 h 683"/>
                <a:gd name="T88" fmla="*/ 2838 w 3402"/>
                <a:gd name="T89" fmla="*/ 592 h 683"/>
                <a:gd name="T90" fmla="*/ 2999 w 3402"/>
                <a:gd name="T91" fmla="*/ 622 h 683"/>
                <a:gd name="T92" fmla="*/ 3056 w 3402"/>
                <a:gd name="T93" fmla="*/ 636 h 683"/>
                <a:gd name="T94" fmla="*/ 3103 w 3402"/>
                <a:gd name="T95" fmla="*/ 646 h 683"/>
                <a:gd name="T96" fmla="*/ 3146 w 3402"/>
                <a:gd name="T97" fmla="*/ 656 h 683"/>
                <a:gd name="T98" fmla="*/ 3183 w 3402"/>
                <a:gd name="T99" fmla="*/ 666 h 683"/>
                <a:gd name="T100" fmla="*/ 3218 w 3402"/>
                <a:gd name="T101" fmla="*/ 673 h 683"/>
                <a:gd name="T102" fmla="*/ 3252 w 3402"/>
                <a:gd name="T103" fmla="*/ 678 h 683"/>
                <a:gd name="T104" fmla="*/ 3286 w 3402"/>
                <a:gd name="T105" fmla="*/ 681 h 683"/>
                <a:gd name="T106" fmla="*/ 3325 w 3402"/>
                <a:gd name="T107" fmla="*/ 683 h 683"/>
                <a:gd name="T108" fmla="*/ 3402 w 3402"/>
                <a:gd name="T109" fmla="*/ 676 h 68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402" h="683">
                  <a:moveTo>
                    <a:pt x="3402" y="676"/>
                  </a:moveTo>
                  <a:lnTo>
                    <a:pt x="3399" y="668"/>
                  </a:lnTo>
                  <a:lnTo>
                    <a:pt x="3338" y="673"/>
                  </a:lnTo>
                  <a:lnTo>
                    <a:pt x="3325" y="673"/>
                  </a:lnTo>
                  <a:lnTo>
                    <a:pt x="3309" y="673"/>
                  </a:lnTo>
                  <a:lnTo>
                    <a:pt x="3291" y="671"/>
                  </a:lnTo>
                  <a:lnTo>
                    <a:pt x="3271" y="668"/>
                  </a:lnTo>
                  <a:lnTo>
                    <a:pt x="3225" y="661"/>
                  </a:lnTo>
                  <a:lnTo>
                    <a:pt x="3174" y="649"/>
                  </a:lnTo>
                  <a:lnTo>
                    <a:pt x="3119" y="637"/>
                  </a:lnTo>
                  <a:lnTo>
                    <a:pt x="3060" y="625"/>
                  </a:lnTo>
                  <a:lnTo>
                    <a:pt x="2999" y="614"/>
                  </a:lnTo>
                  <a:lnTo>
                    <a:pt x="2938" y="605"/>
                  </a:lnTo>
                  <a:lnTo>
                    <a:pt x="2762" y="570"/>
                  </a:lnTo>
                  <a:lnTo>
                    <a:pt x="2582" y="536"/>
                  </a:lnTo>
                  <a:lnTo>
                    <a:pt x="2401" y="499"/>
                  </a:lnTo>
                  <a:lnTo>
                    <a:pt x="2215" y="463"/>
                  </a:lnTo>
                  <a:lnTo>
                    <a:pt x="2030" y="426"/>
                  </a:lnTo>
                  <a:lnTo>
                    <a:pt x="1842" y="389"/>
                  </a:lnTo>
                  <a:lnTo>
                    <a:pt x="1655" y="352"/>
                  </a:lnTo>
                  <a:lnTo>
                    <a:pt x="1467" y="313"/>
                  </a:lnTo>
                  <a:lnTo>
                    <a:pt x="1278" y="274"/>
                  </a:lnTo>
                  <a:lnTo>
                    <a:pt x="1091" y="235"/>
                  </a:lnTo>
                  <a:lnTo>
                    <a:pt x="904" y="196"/>
                  </a:lnTo>
                  <a:lnTo>
                    <a:pt x="718" y="157"/>
                  </a:lnTo>
                  <a:lnTo>
                    <a:pt x="535" y="118"/>
                  </a:lnTo>
                  <a:lnTo>
                    <a:pt x="353" y="80"/>
                  </a:lnTo>
                  <a:lnTo>
                    <a:pt x="176" y="39"/>
                  </a:lnTo>
                  <a:lnTo>
                    <a:pt x="0" y="0"/>
                  </a:lnTo>
                  <a:lnTo>
                    <a:pt x="0" y="34"/>
                  </a:lnTo>
                  <a:lnTo>
                    <a:pt x="178" y="71"/>
                  </a:lnTo>
                  <a:lnTo>
                    <a:pt x="362" y="110"/>
                  </a:lnTo>
                  <a:lnTo>
                    <a:pt x="551" y="149"/>
                  </a:lnTo>
                  <a:lnTo>
                    <a:pt x="745" y="188"/>
                  </a:lnTo>
                  <a:lnTo>
                    <a:pt x="941" y="228"/>
                  </a:lnTo>
                  <a:lnTo>
                    <a:pt x="1140" y="267"/>
                  </a:lnTo>
                  <a:lnTo>
                    <a:pt x="1339" y="306"/>
                  </a:lnTo>
                  <a:lnTo>
                    <a:pt x="1538" y="345"/>
                  </a:lnTo>
                  <a:lnTo>
                    <a:pt x="1736" y="382"/>
                  </a:lnTo>
                  <a:lnTo>
                    <a:pt x="1932" y="421"/>
                  </a:lnTo>
                  <a:lnTo>
                    <a:pt x="2124" y="456"/>
                  </a:lnTo>
                  <a:lnTo>
                    <a:pt x="2312" y="492"/>
                  </a:lnTo>
                  <a:lnTo>
                    <a:pt x="2496" y="527"/>
                  </a:lnTo>
                  <a:lnTo>
                    <a:pt x="2671" y="561"/>
                  </a:lnTo>
                  <a:lnTo>
                    <a:pt x="2838" y="592"/>
                  </a:lnTo>
                  <a:lnTo>
                    <a:pt x="2999" y="622"/>
                  </a:lnTo>
                  <a:lnTo>
                    <a:pt x="3056" y="636"/>
                  </a:lnTo>
                  <a:lnTo>
                    <a:pt x="3103" y="646"/>
                  </a:lnTo>
                  <a:lnTo>
                    <a:pt x="3146" y="656"/>
                  </a:lnTo>
                  <a:lnTo>
                    <a:pt x="3183" y="666"/>
                  </a:lnTo>
                  <a:lnTo>
                    <a:pt x="3218" y="673"/>
                  </a:lnTo>
                  <a:lnTo>
                    <a:pt x="3252" y="678"/>
                  </a:lnTo>
                  <a:lnTo>
                    <a:pt x="3286" y="681"/>
                  </a:lnTo>
                  <a:lnTo>
                    <a:pt x="3325" y="683"/>
                  </a:lnTo>
                  <a:lnTo>
                    <a:pt x="3402" y="676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2" name="Freeform 362">
              <a:extLst>
                <a:ext uri="{FF2B5EF4-FFF2-40B4-BE49-F238E27FC236}">
                  <a16:creationId xmlns:a16="http://schemas.microsoft.com/office/drawing/2014/main" id="{93D35168-310E-4E9C-BAFF-639C27F10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" y="1329"/>
              <a:ext cx="3339" cy="965"/>
            </a:xfrm>
            <a:custGeom>
              <a:avLst/>
              <a:gdLst>
                <a:gd name="T0" fmla="*/ 3338 w 3339"/>
                <a:gd name="T1" fmla="*/ 957 h 965"/>
                <a:gd name="T2" fmla="*/ 3267 w 3339"/>
                <a:gd name="T3" fmla="*/ 955 h 965"/>
                <a:gd name="T4" fmla="*/ 3175 w 3339"/>
                <a:gd name="T5" fmla="*/ 948 h 965"/>
                <a:gd name="T6" fmla="*/ 3059 w 3339"/>
                <a:gd name="T7" fmla="*/ 933 h 965"/>
                <a:gd name="T8" fmla="*/ 2931 w 3339"/>
                <a:gd name="T9" fmla="*/ 916 h 965"/>
                <a:gd name="T10" fmla="*/ 2711 w 3339"/>
                <a:gd name="T11" fmla="*/ 877 h 965"/>
                <a:gd name="T12" fmla="*/ 2401 w 3339"/>
                <a:gd name="T13" fmla="*/ 813 h 965"/>
                <a:gd name="T14" fmla="*/ 2098 w 3339"/>
                <a:gd name="T15" fmla="*/ 747 h 965"/>
                <a:gd name="T16" fmla="*/ 1803 w 3339"/>
                <a:gd name="T17" fmla="*/ 679 h 965"/>
                <a:gd name="T18" fmla="*/ 1511 w 3339"/>
                <a:gd name="T19" fmla="*/ 613 h 965"/>
                <a:gd name="T20" fmla="*/ 1222 w 3339"/>
                <a:gd name="T21" fmla="*/ 546 h 965"/>
                <a:gd name="T22" fmla="*/ 935 w 3339"/>
                <a:gd name="T23" fmla="*/ 478 h 965"/>
                <a:gd name="T24" fmla="*/ 646 w 3339"/>
                <a:gd name="T25" fmla="*/ 409 h 965"/>
                <a:gd name="T26" fmla="*/ 479 w 3339"/>
                <a:gd name="T27" fmla="*/ 372 h 965"/>
                <a:gd name="T28" fmla="*/ 439 w 3339"/>
                <a:gd name="T29" fmla="*/ 358 h 965"/>
                <a:gd name="T30" fmla="*/ 401 w 3339"/>
                <a:gd name="T31" fmla="*/ 341 h 965"/>
                <a:gd name="T32" fmla="*/ 369 w 3339"/>
                <a:gd name="T33" fmla="*/ 321 h 965"/>
                <a:gd name="T34" fmla="*/ 324 w 3339"/>
                <a:gd name="T35" fmla="*/ 286 h 965"/>
                <a:gd name="T36" fmla="*/ 271 w 3339"/>
                <a:gd name="T37" fmla="*/ 232 h 965"/>
                <a:gd name="T38" fmla="*/ 223 w 3339"/>
                <a:gd name="T39" fmla="*/ 174 h 965"/>
                <a:gd name="T40" fmla="*/ 170 w 3339"/>
                <a:gd name="T41" fmla="*/ 117 h 965"/>
                <a:gd name="T42" fmla="*/ 126 w 3339"/>
                <a:gd name="T43" fmla="*/ 76 h 965"/>
                <a:gd name="T44" fmla="*/ 94 w 3339"/>
                <a:gd name="T45" fmla="*/ 52 h 965"/>
                <a:gd name="T46" fmla="*/ 59 w 3339"/>
                <a:gd name="T47" fmla="*/ 29 h 965"/>
                <a:gd name="T48" fmla="*/ 20 w 3339"/>
                <a:gd name="T49" fmla="*/ 10 h 965"/>
                <a:gd name="T50" fmla="*/ 15 w 3339"/>
                <a:gd name="T51" fmla="*/ 25 h 965"/>
                <a:gd name="T52" fmla="*/ 40 w 3339"/>
                <a:gd name="T53" fmla="*/ 74 h 965"/>
                <a:gd name="T54" fmla="*/ 60 w 3339"/>
                <a:gd name="T55" fmla="*/ 120 h 965"/>
                <a:gd name="T56" fmla="*/ 74 w 3339"/>
                <a:gd name="T57" fmla="*/ 162 h 965"/>
                <a:gd name="T58" fmla="*/ 87 w 3339"/>
                <a:gd name="T59" fmla="*/ 221 h 965"/>
                <a:gd name="T60" fmla="*/ 91 w 3339"/>
                <a:gd name="T61" fmla="*/ 291 h 965"/>
                <a:gd name="T62" fmla="*/ 265 w 3339"/>
                <a:gd name="T63" fmla="*/ 362 h 965"/>
                <a:gd name="T64" fmla="*/ 616 w 3339"/>
                <a:gd name="T65" fmla="*/ 438 h 965"/>
                <a:gd name="T66" fmla="*/ 969 w 3339"/>
                <a:gd name="T67" fmla="*/ 515 h 965"/>
                <a:gd name="T68" fmla="*/ 1322 w 3339"/>
                <a:gd name="T69" fmla="*/ 593 h 965"/>
                <a:gd name="T70" fmla="*/ 1671 w 3339"/>
                <a:gd name="T71" fmla="*/ 669 h 965"/>
                <a:gd name="T72" fmla="*/ 2014 w 3339"/>
                <a:gd name="T73" fmla="*/ 744 h 965"/>
                <a:gd name="T74" fmla="*/ 2348 w 3339"/>
                <a:gd name="T75" fmla="*/ 813 h 965"/>
                <a:gd name="T76" fmla="*/ 2671 w 3339"/>
                <a:gd name="T77" fmla="*/ 879 h 965"/>
                <a:gd name="T78" fmla="*/ 2895 w 3339"/>
                <a:gd name="T79" fmla="*/ 918 h 965"/>
                <a:gd name="T80" fmla="*/ 3030 w 3339"/>
                <a:gd name="T81" fmla="*/ 936 h 965"/>
                <a:gd name="T82" fmla="*/ 3157 w 3339"/>
                <a:gd name="T83" fmla="*/ 953 h 965"/>
                <a:gd name="T84" fmla="*/ 3265 w 3339"/>
                <a:gd name="T85" fmla="*/ 963 h 965"/>
                <a:gd name="T86" fmla="*/ 3339 w 3339"/>
                <a:gd name="T87" fmla="*/ 965 h 9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339" h="965">
                  <a:moveTo>
                    <a:pt x="3339" y="965"/>
                  </a:moveTo>
                  <a:lnTo>
                    <a:pt x="3338" y="957"/>
                  </a:lnTo>
                  <a:lnTo>
                    <a:pt x="3297" y="953"/>
                  </a:lnTo>
                  <a:lnTo>
                    <a:pt x="3267" y="955"/>
                  </a:lnTo>
                  <a:lnTo>
                    <a:pt x="3224" y="953"/>
                  </a:lnTo>
                  <a:lnTo>
                    <a:pt x="3175" y="948"/>
                  </a:lnTo>
                  <a:lnTo>
                    <a:pt x="3118" y="941"/>
                  </a:lnTo>
                  <a:lnTo>
                    <a:pt x="3059" y="933"/>
                  </a:lnTo>
                  <a:lnTo>
                    <a:pt x="2995" y="924"/>
                  </a:lnTo>
                  <a:lnTo>
                    <a:pt x="2931" y="916"/>
                  </a:lnTo>
                  <a:lnTo>
                    <a:pt x="2870" y="908"/>
                  </a:lnTo>
                  <a:lnTo>
                    <a:pt x="2711" y="877"/>
                  </a:lnTo>
                  <a:lnTo>
                    <a:pt x="2554" y="845"/>
                  </a:lnTo>
                  <a:lnTo>
                    <a:pt x="2401" y="813"/>
                  </a:lnTo>
                  <a:lnTo>
                    <a:pt x="2249" y="779"/>
                  </a:lnTo>
                  <a:lnTo>
                    <a:pt x="2098" y="747"/>
                  </a:lnTo>
                  <a:lnTo>
                    <a:pt x="1950" y="713"/>
                  </a:lnTo>
                  <a:lnTo>
                    <a:pt x="1803" y="679"/>
                  </a:lnTo>
                  <a:lnTo>
                    <a:pt x="1656" y="647"/>
                  </a:lnTo>
                  <a:lnTo>
                    <a:pt x="1511" y="613"/>
                  </a:lnTo>
                  <a:lnTo>
                    <a:pt x="1366" y="580"/>
                  </a:lnTo>
                  <a:lnTo>
                    <a:pt x="1222" y="546"/>
                  </a:lnTo>
                  <a:lnTo>
                    <a:pt x="1079" y="512"/>
                  </a:lnTo>
                  <a:lnTo>
                    <a:pt x="935" y="478"/>
                  </a:lnTo>
                  <a:lnTo>
                    <a:pt x="790" y="443"/>
                  </a:lnTo>
                  <a:lnTo>
                    <a:pt x="646" y="409"/>
                  </a:lnTo>
                  <a:lnTo>
                    <a:pt x="501" y="375"/>
                  </a:lnTo>
                  <a:lnTo>
                    <a:pt x="479" y="372"/>
                  </a:lnTo>
                  <a:lnTo>
                    <a:pt x="459" y="365"/>
                  </a:lnTo>
                  <a:lnTo>
                    <a:pt x="439" y="358"/>
                  </a:lnTo>
                  <a:lnTo>
                    <a:pt x="420" y="350"/>
                  </a:lnTo>
                  <a:lnTo>
                    <a:pt x="401" y="341"/>
                  </a:lnTo>
                  <a:lnTo>
                    <a:pt x="385" y="331"/>
                  </a:lnTo>
                  <a:lnTo>
                    <a:pt x="369" y="321"/>
                  </a:lnTo>
                  <a:lnTo>
                    <a:pt x="354" y="309"/>
                  </a:lnTo>
                  <a:lnTo>
                    <a:pt x="324" y="286"/>
                  </a:lnTo>
                  <a:lnTo>
                    <a:pt x="298" y="260"/>
                  </a:lnTo>
                  <a:lnTo>
                    <a:pt x="271" y="232"/>
                  </a:lnTo>
                  <a:lnTo>
                    <a:pt x="248" y="205"/>
                  </a:lnTo>
                  <a:lnTo>
                    <a:pt x="223" y="174"/>
                  </a:lnTo>
                  <a:lnTo>
                    <a:pt x="197" y="145"/>
                  </a:lnTo>
                  <a:lnTo>
                    <a:pt x="170" y="117"/>
                  </a:lnTo>
                  <a:lnTo>
                    <a:pt x="141" y="90"/>
                  </a:lnTo>
                  <a:lnTo>
                    <a:pt x="126" y="76"/>
                  </a:lnTo>
                  <a:lnTo>
                    <a:pt x="111" y="64"/>
                  </a:lnTo>
                  <a:lnTo>
                    <a:pt x="94" y="52"/>
                  </a:lnTo>
                  <a:lnTo>
                    <a:pt x="77" y="41"/>
                  </a:lnTo>
                  <a:lnTo>
                    <a:pt x="59" y="29"/>
                  </a:lnTo>
                  <a:lnTo>
                    <a:pt x="40" y="19"/>
                  </a:lnTo>
                  <a:lnTo>
                    <a:pt x="20" y="10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60" y="120"/>
                  </a:lnTo>
                  <a:lnTo>
                    <a:pt x="67" y="142"/>
                  </a:lnTo>
                  <a:lnTo>
                    <a:pt x="74" y="162"/>
                  </a:lnTo>
                  <a:lnTo>
                    <a:pt x="79" y="183"/>
                  </a:lnTo>
                  <a:lnTo>
                    <a:pt x="87" y="221"/>
                  </a:lnTo>
                  <a:lnTo>
                    <a:pt x="91" y="257"/>
                  </a:lnTo>
                  <a:lnTo>
                    <a:pt x="91" y="291"/>
                  </a:lnTo>
                  <a:lnTo>
                    <a:pt x="89" y="323"/>
                  </a:lnTo>
                  <a:lnTo>
                    <a:pt x="265" y="362"/>
                  </a:lnTo>
                  <a:lnTo>
                    <a:pt x="440" y="399"/>
                  </a:lnTo>
                  <a:lnTo>
                    <a:pt x="616" y="438"/>
                  </a:lnTo>
                  <a:lnTo>
                    <a:pt x="793" y="477"/>
                  </a:lnTo>
                  <a:lnTo>
                    <a:pt x="969" y="515"/>
                  </a:lnTo>
                  <a:lnTo>
                    <a:pt x="1146" y="554"/>
                  </a:lnTo>
                  <a:lnTo>
                    <a:pt x="1322" y="593"/>
                  </a:lnTo>
                  <a:lnTo>
                    <a:pt x="1497" y="632"/>
                  </a:lnTo>
                  <a:lnTo>
                    <a:pt x="1671" y="669"/>
                  </a:lnTo>
                  <a:lnTo>
                    <a:pt x="1843" y="706"/>
                  </a:lnTo>
                  <a:lnTo>
                    <a:pt x="2014" y="744"/>
                  </a:lnTo>
                  <a:lnTo>
                    <a:pt x="2183" y="779"/>
                  </a:lnTo>
                  <a:lnTo>
                    <a:pt x="2348" y="813"/>
                  </a:lnTo>
                  <a:lnTo>
                    <a:pt x="2512" y="847"/>
                  </a:lnTo>
                  <a:lnTo>
                    <a:pt x="2671" y="879"/>
                  </a:lnTo>
                  <a:lnTo>
                    <a:pt x="2828" y="908"/>
                  </a:lnTo>
                  <a:lnTo>
                    <a:pt x="2895" y="918"/>
                  </a:lnTo>
                  <a:lnTo>
                    <a:pt x="2963" y="928"/>
                  </a:lnTo>
                  <a:lnTo>
                    <a:pt x="3030" y="936"/>
                  </a:lnTo>
                  <a:lnTo>
                    <a:pt x="3094" y="946"/>
                  </a:lnTo>
                  <a:lnTo>
                    <a:pt x="3157" y="953"/>
                  </a:lnTo>
                  <a:lnTo>
                    <a:pt x="3214" y="960"/>
                  </a:lnTo>
                  <a:lnTo>
                    <a:pt x="3265" y="963"/>
                  </a:lnTo>
                  <a:lnTo>
                    <a:pt x="3309" y="965"/>
                  </a:lnTo>
                  <a:lnTo>
                    <a:pt x="3339" y="965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3" name="Freeform 363">
              <a:extLst>
                <a:ext uri="{FF2B5EF4-FFF2-40B4-BE49-F238E27FC236}">
                  <a16:creationId xmlns:a16="http://schemas.microsoft.com/office/drawing/2014/main" id="{DA33DD39-F5B3-4BE7-8B7A-22AE6D134E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50 w 494"/>
                <a:gd name="T3" fmla="*/ 3 h 120"/>
                <a:gd name="T4" fmla="*/ 103 w 494"/>
                <a:gd name="T5" fmla="*/ 3 h 120"/>
                <a:gd name="T6" fmla="*/ 153 w 494"/>
                <a:gd name="T7" fmla="*/ 5 h 120"/>
                <a:gd name="T8" fmla="*/ 204 w 494"/>
                <a:gd name="T9" fmla="*/ 5 h 120"/>
                <a:gd name="T10" fmla="*/ 253 w 494"/>
                <a:gd name="T11" fmla="*/ 5 h 120"/>
                <a:gd name="T12" fmla="*/ 303 w 494"/>
                <a:gd name="T13" fmla="*/ 3 h 120"/>
                <a:gd name="T14" fmla="*/ 354 w 494"/>
                <a:gd name="T15" fmla="*/ 3 h 120"/>
                <a:gd name="T16" fmla="*/ 403 w 494"/>
                <a:gd name="T17" fmla="*/ 0 h 120"/>
                <a:gd name="T18" fmla="*/ 418 w 494"/>
                <a:gd name="T19" fmla="*/ 7 h 120"/>
                <a:gd name="T20" fmla="*/ 430 w 494"/>
                <a:gd name="T21" fmla="*/ 12 h 120"/>
                <a:gd name="T22" fmla="*/ 444 w 494"/>
                <a:gd name="T23" fmla="*/ 18 h 120"/>
                <a:gd name="T24" fmla="*/ 454 w 494"/>
                <a:gd name="T25" fmla="*/ 27 h 120"/>
                <a:gd name="T26" fmla="*/ 474 w 494"/>
                <a:gd name="T27" fmla="*/ 42 h 120"/>
                <a:gd name="T28" fmla="*/ 494 w 494"/>
                <a:gd name="T29" fmla="*/ 62 h 120"/>
                <a:gd name="T30" fmla="*/ 471 w 494"/>
                <a:gd name="T31" fmla="*/ 81 h 120"/>
                <a:gd name="T32" fmla="*/ 449 w 494"/>
                <a:gd name="T33" fmla="*/ 96 h 120"/>
                <a:gd name="T34" fmla="*/ 437 w 494"/>
                <a:gd name="T35" fmla="*/ 105 h 120"/>
                <a:gd name="T36" fmla="*/ 423 w 494"/>
                <a:gd name="T37" fmla="*/ 110 h 120"/>
                <a:gd name="T38" fmla="*/ 408 w 494"/>
                <a:gd name="T39" fmla="*/ 115 h 120"/>
                <a:gd name="T40" fmla="*/ 391 w 494"/>
                <a:gd name="T41" fmla="*/ 120 h 120"/>
                <a:gd name="T42" fmla="*/ 342 w 494"/>
                <a:gd name="T43" fmla="*/ 103 h 120"/>
                <a:gd name="T44" fmla="*/ 295 w 494"/>
                <a:gd name="T45" fmla="*/ 88 h 120"/>
                <a:gd name="T46" fmla="*/ 246 w 494"/>
                <a:gd name="T47" fmla="*/ 71 h 120"/>
                <a:gd name="T48" fmla="*/ 195 w 494"/>
                <a:gd name="T49" fmla="*/ 57 h 120"/>
                <a:gd name="T50" fmla="*/ 146 w 494"/>
                <a:gd name="T51" fmla="*/ 42 h 120"/>
                <a:gd name="T52" fmla="*/ 97 w 494"/>
                <a:gd name="T53" fmla="*/ 29 h 120"/>
                <a:gd name="T54" fmla="*/ 49 w 494"/>
                <a:gd name="T55" fmla="*/ 13 h 120"/>
                <a:gd name="T56" fmla="*/ 0 w 494"/>
                <a:gd name="T57" fmla="*/ 0 h 1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4" h="120">
                  <a:moveTo>
                    <a:pt x="0" y="0"/>
                  </a:moveTo>
                  <a:lnTo>
                    <a:pt x="50" y="3"/>
                  </a:lnTo>
                  <a:lnTo>
                    <a:pt x="103" y="3"/>
                  </a:lnTo>
                  <a:lnTo>
                    <a:pt x="153" y="5"/>
                  </a:lnTo>
                  <a:lnTo>
                    <a:pt x="204" y="5"/>
                  </a:lnTo>
                  <a:lnTo>
                    <a:pt x="253" y="5"/>
                  </a:lnTo>
                  <a:lnTo>
                    <a:pt x="303" y="3"/>
                  </a:lnTo>
                  <a:lnTo>
                    <a:pt x="354" y="3"/>
                  </a:lnTo>
                  <a:lnTo>
                    <a:pt x="403" y="0"/>
                  </a:lnTo>
                  <a:lnTo>
                    <a:pt x="418" y="7"/>
                  </a:lnTo>
                  <a:lnTo>
                    <a:pt x="430" y="12"/>
                  </a:lnTo>
                  <a:lnTo>
                    <a:pt x="444" y="18"/>
                  </a:lnTo>
                  <a:lnTo>
                    <a:pt x="454" y="27"/>
                  </a:lnTo>
                  <a:lnTo>
                    <a:pt x="474" y="42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96959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4" name="Freeform 364">
              <a:extLst>
                <a:ext uri="{FF2B5EF4-FFF2-40B4-BE49-F238E27FC236}">
                  <a16:creationId xmlns:a16="http://schemas.microsoft.com/office/drawing/2014/main" id="{976F0B65-340A-4284-A645-2BFC3C0AEC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" y="1273"/>
              <a:ext cx="76" cy="479"/>
            </a:xfrm>
            <a:custGeom>
              <a:avLst/>
              <a:gdLst>
                <a:gd name="T0" fmla="*/ 7 w 76"/>
                <a:gd name="T1" fmla="*/ 0 h 479"/>
                <a:gd name="T2" fmla="*/ 4 w 76"/>
                <a:gd name="T3" fmla="*/ 2 h 479"/>
                <a:gd name="T4" fmla="*/ 2 w 76"/>
                <a:gd name="T5" fmla="*/ 5 h 479"/>
                <a:gd name="T6" fmla="*/ 0 w 76"/>
                <a:gd name="T7" fmla="*/ 9 h 479"/>
                <a:gd name="T8" fmla="*/ 0 w 76"/>
                <a:gd name="T9" fmla="*/ 12 h 479"/>
                <a:gd name="T10" fmla="*/ 76 w 76"/>
                <a:gd name="T11" fmla="*/ 479 h 4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6" h="479">
                  <a:moveTo>
                    <a:pt x="7" y="0"/>
                  </a:moveTo>
                  <a:lnTo>
                    <a:pt x="4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76" y="479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5" name="Freeform 365">
              <a:extLst>
                <a:ext uri="{FF2B5EF4-FFF2-40B4-BE49-F238E27FC236}">
                  <a16:creationId xmlns:a16="http://schemas.microsoft.com/office/drawing/2014/main" id="{DB893673-9E1E-4F58-ADDC-FD95841937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" y="1547"/>
              <a:ext cx="145" cy="103"/>
            </a:xfrm>
            <a:custGeom>
              <a:avLst/>
              <a:gdLst>
                <a:gd name="T0" fmla="*/ 64 w 145"/>
                <a:gd name="T1" fmla="*/ 0 h 103"/>
                <a:gd name="T2" fmla="*/ 65 w 145"/>
                <a:gd name="T3" fmla="*/ 7 h 103"/>
                <a:gd name="T4" fmla="*/ 67 w 145"/>
                <a:gd name="T5" fmla="*/ 14 h 103"/>
                <a:gd name="T6" fmla="*/ 67 w 145"/>
                <a:gd name="T7" fmla="*/ 19 h 103"/>
                <a:gd name="T8" fmla="*/ 67 w 145"/>
                <a:gd name="T9" fmla="*/ 25 h 103"/>
                <a:gd name="T10" fmla="*/ 62 w 145"/>
                <a:gd name="T11" fmla="*/ 39 h 103"/>
                <a:gd name="T12" fmla="*/ 54 w 145"/>
                <a:gd name="T13" fmla="*/ 51 h 103"/>
                <a:gd name="T14" fmla="*/ 44 w 145"/>
                <a:gd name="T15" fmla="*/ 63 h 103"/>
                <a:gd name="T16" fmla="*/ 30 w 145"/>
                <a:gd name="T17" fmla="*/ 76 h 103"/>
                <a:gd name="T18" fmla="*/ 15 w 145"/>
                <a:gd name="T19" fmla="*/ 88 h 103"/>
                <a:gd name="T20" fmla="*/ 0 w 145"/>
                <a:gd name="T21" fmla="*/ 101 h 103"/>
                <a:gd name="T22" fmla="*/ 20 w 145"/>
                <a:gd name="T23" fmla="*/ 101 h 103"/>
                <a:gd name="T24" fmla="*/ 40 w 145"/>
                <a:gd name="T25" fmla="*/ 103 h 103"/>
                <a:gd name="T26" fmla="*/ 138 w 145"/>
                <a:gd name="T27" fmla="*/ 44 h 103"/>
                <a:gd name="T28" fmla="*/ 141 w 145"/>
                <a:gd name="T29" fmla="*/ 39 h 103"/>
                <a:gd name="T30" fmla="*/ 145 w 145"/>
                <a:gd name="T31" fmla="*/ 36 h 103"/>
                <a:gd name="T32" fmla="*/ 145 w 145"/>
                <a:gd name="T33" fmla="*/ 32 h 103"/>
                <a:gd name="T34" fmla="*/ 145 w 145"/>
                <a:gd name="T35" fmla="*/ 29 h 103"/>
                <a:gd name="T36" fmla="*/ 145 w 145"/>
                <a:gd name="T37" fmla="*/ 25 h 103"/>
                <a:gd name="T38" fmla="*/ 141 w 145"/>
                <a:gd name="T39" fmla="*/ 24 h 103"/>
                <a:gd name="T40" fmla="*/ 138 w 145"/>
                <a:gd name="T41" fmla="*/ 20 h 103"/>
                <a:gd name="T42" fmla="*/ 133 w 145"/>
                <a:gd name="T43" fmla="*/ 19 h 103"/>
                <a:gd name="T44" fmla="*/ 116 w 145"/>
                <a:gd name="T45" fmla="*/ 14 h 103"/>
                <a:gd name="T46" fmla="*/ 99 w 145"/>
                <a:gd name="T47" fmla="*/ 8 h 103"/>
                <a:gd name="T48" fmla="*/ 81 w 145"/>
                <a:gd name="T49" fmla="*/ 3 h 103"/>
                <a:gd name="T50" fmla="*/ 64 w 145"/>
                <a:gd name="T51" fmla="*/ 0 h 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45" h="103">
                  <a:moveTo>
                    <a:pt x="64" y="0"/>
                  </a:moveTo>
                  <a:lnTo>
                    <a:pt x="65" y="7"/>
                  </a:lnTo>
                  <a:lnTo>
                    <a:pt x="67" y="14"/>
                  </a:lnTo>
                  <a:lnTo>
                    <a:pt x="67" y="19"/>
                  </a:lnTo>
                  <a:lnTo>
                    <a:pt x="67" y="25"/>
                  </a:lnTo>
                  <a:lnTo>
                    <a:pt x="62" y="39"/>
                  </a:lnTo>
                  <a:lnTo>
                    <a:pt x="54" y="51"/>
                  </a:lnTo>
                  <a:lnTo>
                    <a:pt x="44" y="63"/>
                  </a:lnTo>
                  <a:lnTo>
                    <a:pt x="30" y="76"/>
                  </a:lnTo>
                  <a:lnTo>
                    <a:pt x="15" y="88"/>
                  </a:lnTo>
                  <a:lnTo>
                    <a:pt x="0" y="101"/>
                  </a:lnTo>
                  <a:lnTo>
                    <a:pt x="20" y="101"/>
                  </a:lnTo>
                  <a:lnTo>
                    <a:pt x="40" y="103"/>
                  </a:lnTo>
                  <a:lnTo>
                    <a:pt x="138" y="44"/>
                  </a:lnTo>
                  <a:lnTo>
                    <a:pt x="141" y="39"/>
                  </a:lnTo>
                  <a:lnTo>
                    <a:pt x="145" y="36"/>
                  </a:lnTo>
                  <a:lnTo>
                    <a:pt x="145" y="32"/>
                  </a:lnTo>
                  <a:lnTo>
                    <a:pt x="145" y="29"/>
                  </a:lnTo>
                  <a:lnTo>
                    <a:pt x="145" y="25"/>
                  </a:lnTo>
                  <a:lnTo>
                    <a:pt x="141" y="24"/>
                  </a:lnTo>
                  <a:lnTo>
                    <a:pt x="138" y="20"/>
                  </a:lnTo>
                  <a:lnTo>
                    <a:pt x="133" y="19"/>
                  </a:lnTo>
                  <a:lnTo>
                    <a:pt x="116" y="14"/>
                  </a:lnTo>
                  <a:lnTo>
                    <a:pt x="99" y="8"/>
                  </a:lnTo>
                  <a:lnTo>
                    <a:pt x="81" y="3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6" name="Freeform 366">
              <a:extLst>
                <a:ext uri="{FF2B5EF4-FFF2-40B4-BE49-F238E27FC236}">
                  <a16:creationId xmlns:a16="http://schemas.microsoft.com/office/drawing/2014/main" id="{E35C9458-C435-4ED5-B958-DBBFB14BC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" y="1520"/>
              <a:ext cx="365" cy="429"/>
            </a:xfrm>
            <a:custGeom>
              <a:avLst/>
              <a:gdLst>
                <a:gd name="T0" fmla="*/ 138 w 365"/>
                <a:gd name="T1" fmla="*/ 0 h 429"/>
                <a:gd name="T2" fmla="*/ 142 w 365"/>
                <a:gd name="T3" fmla="*/ 25 h 429"/>
                <a:gd name="T4" fmla="*/ 144 w 365"/>
                <a:gd name="T5" fmla="*/ 51 h 429"/>
                <a:gd name="T6" fmla="*/ 142 w 365"/>
                <a:gd name="T7" fmla="*/ 78 h 429"/>
                <a:gd name="T8" fmla="*/ 140 w 365"/>
                <a:gd name="T9" fmla="*/ 103 h 429"/>
                <a:gd name="T10" fmla="*/ 135 w 365"/>
                <a:gd name="T11" fmla="*/ 130 h 429"/>
                <a:gd name="T12" fmla="*/ 128 w 365"/>
                <a:gd name="T13" fmla="*/ 157 h 429"/>
                <a:gd name="T14" fmla="*/ 120 w 365"/>
                <a:gd name="T15" fmla="*/ 183 h 429"/>
                <a:gd name="T16" fmla="*/ 111 w 365"/>
                <a:gd name="T17" fmla="*/ 210 h 429"/>
                <a:gd name="T18" fmla="*/ 101 w 365"/>
                <a:gd name="T19" fmla="*/ 237 h 429"/>
                <a:gd name="T20" fmla="*/ 88 w 365"/>
                <a:gd name="T21" fmla="*/ 264 h 429"/>
                <a:gd name="T22" fmla="*/ 76 w 365"/>
                <a:gd name="T23" fmla="*/ 291 h 429"/>
                <a:gd name="T24" fmla="*/ 63 w 365"/>
                <a:gd name="T25" fmla="*/ 316 h 429"/>
                <a:gd name="T26" fmla="*/ 32 w 365"/>
                <a:gd name="T27" fmla="*/ 368 h 429"/>
                <a:gd name="T28" fmla="*/ 0 w 365"/>
                <a:gd name="T29" fmla="*/ 421 h 429"/>
                <a:gd name="T30" fmla="*/ 22 w 365"/>
                <a:gd name="T31" fmla="*/ 424 h 429"/>
                <a:gd name="T32" fmla="*/ 51 w 365"/>
                <a:gd name="T33" fmla="*/ 429 h 429"/>
                <a:gd name="T34" fmla="*/ 358 w 365"/>
                <a:gd name="T35" fmla="*/ 68 h 429"/>
                <a:gd name="T36" fmla="*/ 363 w 365"/>
                <a:gd name="T37" fmla="*/ 61 h 429"/>
                <a:gd name="T38" fmla="*/ 365 w 365"/>
                <a:gd name="T39" fmla="*/ 54 h 429"/>
                <a:gd name="T40" fmla="*/ 365 w 365"/>
                <a:gd name="T41" fmla="*/ 49 h 429"/>
                <a:gd name="T42" fmla="*/ 361 w 365"/>
                <a:gd name="T43" fmla="*/ 44 h 429"/>
                <a:gd name="T44" fmla="*/ 358 w 365"/>
                <a:gd name="T45" fmla="*/ 41 h 429"/>
                <a:gd name="T46" fmla="*/ 355 w 365"/>
                <a:gd name="T47" fmla="*/ 37 h 429"/>
                <a:gd name="T48" fmla="*/ 350 w 365"/>
                <a:gd name="T49" fmla="*/ 35 h 429"/>
                <a:gd name="T50" fmla="*/ 344 w 365"/>
                <a:gd name="T51" fmla="*/ 32 h 429"/>
                <a:gd name="T52" fmla="*/ 317 w 365"/>
                <a:gd name="T53" fmla="*/ 24 h 429"/>
                <a:gd name="T54" fmla="*/ 287 w 365"/>
                <a:gd name="T55" fmla="*/ 15 h 429"/>
                <a:gd name="T56" fmla="*/ 257 w 365"/>
                <a:gd name="T57" fmla="*/ 10 h 429"/>
                <a:gd name="T58" fmla="*/ 226 w 365"/>
                <a:gd name="T59" fmla="*/ 7 h 429"/>
                <a:gd name="T60" fmla="*/ 172 w 365"/>
                <a:gd name="T61" fmla="*/ 2 h 429"/>
                <a:gd name="T62" fmla="*/ 138 w 365"/>
                <a:gd name="T63" fmla="*/ 0 h 4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65" h="429">
                  <a:moveTo>
                    <a:pt x="138" y="0"/>
                  </a:moveTo>
                  <a:lnTo>
                    <a:pt x="142" y="25"/>
                  </a:lnTo>
                  <a:lnTo>
                    <a:pt x="144" y="51"/>
                  </a:lnTo>
                  <a:lnTo>
                    <a:pt x="142" y="78"/>
                  </a:lnTo>
                  <a:lnTo>
                    <a:pt x="140" y="103"/>
                  </a:lnTo>
                  <a:lnTo>
                    <a:pt x="135" y="130"/>
                  </a:lnTo>
                  <a:lnTo>
                    <a:pt x="128" y="157"/>
                  </a:lnTo>
                  <a:lnTo>
                    <a:pt x="120" y="183"/>
                  </a:lnTo>
                  <a:lnTo>
                    <a:pt x="111" y="210"/>
                  </a:lnTo>
                  <a:lnTo>
                    <a:pt x="101" y="237"/>
                  </a:lnTo>
                  <a:lnTo>
                    <a:pt x="88" y="264"/>
                  </a:lnTo>
                  <a:lnTo>
                    <a:pt x="76" y="291"/>
                  </a:lnTo>
                  <a:lnTo>
                    <a:pt x="63" y="316"/>
                  </a:lnTo>
                  <a:lnTo>
                    <a:pt x="32" y="368"/>
                  </a:lnTo>
                  <a:lnTo>
                    <a:pt x="0" y="421"/>
                  </a:lnTo>
                  <a:lnTo>
                    <a:pt x="22" y="424"/>
                  </a:lnTo>
                  <a:lnTo>
                    <a:pt x="51" y="429"/>
                  </a:lnTo>
                  <a:lnTo>
                    <a:pt x="358" y="68"/>
                  </a:lnTo>
                  <a:lnTo>
                    <a:pt x="363" y="61"/>
                  </a:lnTo>
                  <a:lnTo>
                    <a:pt x="365" y="54"/>
                  </a:lnTo>
                  <a:lnTo>
                    <a:pt x="365" y="49"/>
                  </a:lnTo>
                  <a:lnTo>
                    <a:pt x="361" y="44"/>
                  </a:lnTo>
                  <a:lnTo>
                    <a:pt x="358" y="41"/>
                  </a:lnTo>
                  <a:lnTo>
                    <a:pt x="355" y="37"/>
                  </a:lnTo>
                  <a:lnTo>
                    <a:pt x="350" y="35"/>
                  </a:lnTo>
                  <a:lnTo>
                    <a:pt x="344" y="32"/>
                  </a:lnTo>
                  <a:lnTo>
                    <a:pt x="317" y="24"/>
                  </a:lnTo>
                  <a:lnTo>
                    <a:pt x="287" y="15"/>
                  </a:lnTo>
                  <a:lnTo>
                    <a:pt x="257" y="10"/>
                  </a:lnTo>
                  <a:lnTo>
                    <a:pt x="226" y="7"/>
                  </a:lnTo>
                  <a:lnTo>
                    <a:pt x="172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7" name="Freeform 367">
              <a:extLst>
                <a:ext uri="{FF2B5EF4-FFF2-40B4-BE49-F238E27FC236}">
                  <a16:creationId xmlns:a16="http://schemas.microsoft.com/office/drawing/2014/main" id="{8D5B8F5F-C289-40C3-B3CC-C119F2531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1544"/>
              <a:ext cx="76" cy="104"/>
            </a:xfrm>
            <a:custGeom>
              <a:avLst/>
              <a:gdLst>
                <a:gd name="T0" fmla="*/ 71 w 76"/>
                <a:gd name="T1" fmla="*/ 3 h 104"/>
                <a:gd name="T2" fmla="*/ 72 w 76"/>
                <a:gd name="T3" fmla="*/ 10 h 104"/>
                <a:gd name="T4" fmla="*/ 74 w 76"/>
                <a:gd name="T5" fmla="*/ 17 h 104"/>
                <a:gd name="T6" fmla="*/ 74 w 76"/>
                <a:gd name="T7" fmla="*/ 22 h 104"/>
                <a:gd name="T8" fmla="*/ 74 w 76"/>
                <a:gd name="T9" fmla="*/ 28 h 104"/>
                <a:gd name="T10" fmla="*/ 69 w 76"/>
                <a:gd name="T11" fmla="*/ 42 h 104"/>
                <a:gd name="T12" fmla="*/ 61 w 76"/>
                <a:gd name="T13" fmla="*/ 54 h 104"/>
                <a:gd name="T14" fmla="*/ 51 w 76"/>
                <a:gd name="T15" fmla="*/ 66 h 104"/>
                <a:gd name="T16" fmla="*/ 37 w 76"/>
                <a:gd name="T17" fmla="*/ 79 h 104"/>
                <a:gd name="T18" fmla="*/ 22 w 76"/>
                <a:gd name="T19" fmla="*/ 91 h 104"/>
                <a:gd name="T20" fmla="*/ 7 w 76"/>
                <a:gd name="T21" fmla="*/ 104 h 104"/>
                <a:gd name="T22" fmla="*/ 10 w 76"/>
                <a:gd name="T23" fmla="*/ 104 h 104"/>
                <a:gd name="T24" fmla="*/ 5 w 76"/>
                <a:gd name="T25" fmla="*/ 103 h 104"/>
                <a:gd name="T26" fmla="*/ 0 w 76"/>
                <a:gd name="T27" fmla="*/ 103 h 104"/>
                <a:gd name="T28" fmla="*/ 2 w 76"/>
                <a:gd name="T29" fmla="*/ 103 h 104"/>
                <a:gd name="T30" fmla="*/ 18 w 76"/>
                <a:gd name="T31" fmla="*/ 91 h 104"/>
                <a:gd name="T32" fmla="*/ 34 w 76"/>
                <a:gd name="T33" fmla="*/ 77 h 104"/>
                <a:gd name="T34" fmla="*/ 47 w 76"/>
                <a:gd name="T35" fmla="*/ 64 h 104"/>
                <a:gd name="T36" fmla="*/ 57 w 76"/>
                <a:gd name="T37" fmla="*/ 50 h 104"/>
                <a:gd name="T38" fmla="*/ 66 w 76"/>
                <a:gd name="T39" fmla="*/ 37 h 104"/>
                <a:gd name="T40" fmla="*/ 71 w 76"/>
                <a:gd name="T41" fmla="*/ 25 h 104"/>
                <a:gd name="T42" fmla="*/ 71 w 76"/>
                <a:gd name="T43" fmla="*/ 18 h 104"/>
                <a:gd name="T44" fmla="*/ 71 w 76"/>
                <a:gd name="T45" fmla="*/ 13 h 104"/>
                <a:gd name="T46" fmla="*/ 69 w 76"/>
                <a:gd name="T47" fmla="*/ 8 h 104"/>
                <a:gd name="T48" fmla="*/ 66 w 76"/>
                <a:gd name="T49" fmla="*/ 3 h 104"/>
                <a:gd name="T50" fmla="*/ 59 w 76"/>
                <a:gd name="T51" fmla="*/ 1 h 104"/>
                <a:gd name="T52" fmla="*/ 59 w 76"/>
                <a:gd name="T53" fmla="*/ 0 h 104"/>
                <a:gd name="T54" fmla="*/ 62 w 76"/>
                <a:gd name="T55" fmla="*/ 0 h 104"/>
                <a:gd name="T56" fmla="*/ 67 w 76"/>
                <a:gd name="T57" fmla="*/ 1 h 104"/>
                <a:gd name="T58" fmla="*/ 72 w 76"/>
                <a:gd name="T59" fmla="*/ 3 h 104"/>
                <a:gd name="T60" fmla="*/ 76 w 76"/>
                <a:gd name="T61" fmla="*/ 5 h 104"/>
                <a:gd name="T62" fmla="*/ 76 w 76"/>
                <a:gd name="T63" fmla="*/ 5 h 104"/>
                <a:gd name="T64" fmla="*/ 71 w 76"/>
                <a:gd name="T65" fmla="*/ 3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6" h="104">
                  <a:moveTo>
                    <a:pt x="71" y="3"/>
                  </a:moveTo>
                  <a:lnTo>
                    <a:pt x="72" y="10"/>
                  </a:lnTo>
                  <a:lnTo>
                    <a:pt x="74" y="17"/>
                  </a:lnTo>
                  <a:lnTo>
                    <a:pt x="74" y="22"/>
                  </a:lnTo>
                  <a:lnTo>
                    <a:pt x="74" y="28"/>
                  </a:lnTo>
                  <a:lnTo>
                    <a:pt x="69" y="42"/>
                  </a:lnTo>
                  <a:lnTo>
                    <a:pt x="61" y="54"/>
                  </a:lnTo>
                  <a:lnTo>
                    <a:pt x="51" y="66"/>
                  </a:lnTo>
                  <a:lnTo>
                    <a:pt x="37" y="79"/>
                  </a:lnTo>
                  <a:lnTo>
                    <a:pt x="22" y="91"/>
                  </a:lnTo>
                  <a:lnTo>
                    <a:pt x="7" y="104"/>
                  </a:lnTo>
                  <a:lnTo>
                    <a:pt x="10" y="104"/>
                  </a:lnTo>
                  <a:lnTo>
                    <a:pt x="5" y="103"/>
                  </a:lnTo>
                  <a:lnTo>
                    <a:pt x="0" y="103"/>
                  </a:lnTo>
                  <a:lnTo>
                    <a:pt x="2" y="103"/>
                  </a:lnTo>
                  <a:lnTo>
                    <a:pt x="18" y="91"/>
                  </a:lnTo>
                  <a:lnTo>
                    <a:pt x="34" y="77"/>
                  </a:lnTo>
                  <a:lnTo>
                    <a:pt x="47" y="64"/>
                  </a:lnTo>
                  <a:lnTo>
                    <a:pt x="57" y="50"/>
                  </a:lnTo>
                  <a:lnTo>
                    <a:pt x="66" y="37"/>
                  </a:lnTo>
                  <a:lnTo>
                    <a:pt x="71" y="25"/>
                  </a:lnTo>
                  <a:lnTo>
                    <a:pt x="71" y="18"/>
                  </a:lnTo>
                  <a:lnTo>
                    <a:pt x="71" y="13"/>
                  </a:lnTo>
                  <a:lnTo>
                    <a:pt x="69" y="8"/>
                  </a:lnTo>
                  <a:lnTo>
                    <a:pt x="66" y="3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3"/>
                  </a:lnTo>
                  <a:lnTo>
                    <a:pt x="76" y="5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8" name="Freeform 368">
              <a:extLst>
                <a:ext uri="{FF2B5EF4-FFF2-40B4-BE49-F238E27FC236}">
                  <a16:creationId xmlns:a16="http://schemas.microsoft.com/office/drawing/2014/main" id="{5935209E-F7AE-4CB8-89F1-FDFF567E4FD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1520"/>
              <a:ext cx="149" cy="419"/>
            </a:xfrm>
            <a:custGeom>
              <a:avLst/>
              <a:gdLst>
                <a:gd name="T0" fmla="*/ 143 w 149"/>
                <a:gd name="T1" fmla="*/ 0 h 419"/>
                <a:gd name="T2" fmla="*/ 147 w 149"/>
                <a:gd name="T3" fmla="*/ 25 h 419"/>
                <a:gd name="T4" fmla="*/ 149 w 149"/>
                <a:gd name="T5" fmla="*/ 51 h 419"/>
                <a:gd name="T6" fmla="*/ 149 w 149"/>
                <a:gd name="T7" fmla="*/ 78 h 419"/>
                <a:gd name="T8" fmla="*/ 145 w 149"/>
                <a:gd name="T9" fmla="*/ 103 h 419"/>
                <a:gd name="T10" fmla="*/ 140 w 149"/>
                <a:gd name="T11" fmla="*/ 130 h 419"/>
                <a:gd name="T12" fmla="*/ 133 w 149"/>
                <a:gd name="T13" fmla="*/ 157 h 419"/>
                <a:gd name="T14" fmla="*/ 127 w 149"/>
                <a:gd name="T15" fmla="*/ 183 h 419"/>
                <a:gd name="T16" fmla="*/ 116 w 149"/>
                <a:gd name="T17" fmla="*/ 210 h 419"/>
                <a:gd name="T18" fmla="*/ 106 w 149"/>
                <a:gd name="T19" fmla="*/ 237 h 419"/>
                <a:gd name="T20" fmla="*/ 95 w 149"/>
                <a:gd name="T21" fmla="*/ 264 h 419"/>
                <a:gd name="T22" fmla="*/ 81 w 149"/>
                <a:gd name="T23" fmla="*/ 291 h 419"/>
                <a:gd name="T24" fmla="*/ 68 w 149"/>
                <a:gd name="T25" fmla="*/ 316 h 419"/>
                <a:gd name="T26" fmla="*/ 37 w 149"/>
                <a:gd name="T27" fmla="*/ 368 h 419"/>
                <a:gd name="T28" fmla="*/ 7 w 149"/>
                <a:gd name="T29" fmla="*/ 419 h 419"/>
                <a:gd name="T30" fmla="*/ 0 w 149"/>
                <a:gd name="T31" fmla="*/ 419 h 419"/>
                <a:gd name="T32" fmla="*/ 17 w 149"/>
                <a:gd name="T33" fmla="*/ 395 h 419"/>
                <a:gd name="T34" fmla="*/ 32 w 149"/>
                <a:gd name="T35" fmla="*/ 368 h 419"/>
                <a:gd name="T36" fmla="*/ 49 w 149"/>
                <a:gd name="T37" fmla="*/ 343 h 419"/>
                <a:gd name="T38" fmla="*/ 62 w 149"/>
                <a:gd name="T39" fmla="*/ 314 h 419"/>
                <a:gd name="T40" fmla="*/ 78 w 149"/>
                <a:gd name="T41" fmla="*/ 287 h 419"/>
                <a:gd name="T42" fmla="*/ 89 w 149"/>
                <a:gd name="T43" fmla="*/ 259 h 419"/>
                <a:gd name="T44" fmla="*/ 101 w 149"/>
                <a:gd name="T45" fmla="*/ 230 h 419"/>
                <a:gd name="T46" fmla="*/ 113 w 149"/>
                <a:gd name="T47" fmla="*/ 201 h 419"/>
                <a:gd name="T48" fmla="*/ 122 w 149"/>
                <a:gd name="T49" fmla="*/ 172 h 419"/>
                <a:gd name="T50" fmla="*/ 130 w 149"/>
                <a:gd name="T51" fmla="*/ 144 h 419"/>
                <a:gd name="T52" fmla="*/ 135 w 149"/>
                <a:gd name="T53" fmla="*/ 117 h 419"/>
                <a:gd name="T54" fmla="*/ 138 w 149"/>
                <a:gd name="T55" fmla="*/ 90 h 419"/>
                <a:gd name="T56" fmla="*/ 140 w 149"/>
                <a:gd name="T57" fmla="*/ 64 h 419"/>
                <a:gd name="T58" fmla="*/ 140 w 149"/>
                <a:gd name="T59" fmla="*/ 41 h 419"/>
                <a:gd name="T60" fmla="*/ 138 w 149"/>
                <a:gd name="T61" fmla="*/ 19 h 419"/>
                <a:gd name="T62" fmla="*/ 132 w 149"/>
                <a:gd name="T63" fmla="*/ 0 h 419"/>
                <a:gd name="T64" fmla="*/ 143 w 149"/>
                <a:gd name="T65" fmla="*/ 0 h 4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9" h="419">
                  <a:moveTo>
                    <a:pt x="143" y="0"/>
                  </a:moveTo>
                  <a:lnTo>
                    <a:pt x="147" y="25"/>
                  </a:lnTo>
                  <a:lnTo>
                    <a:pt x="149" y="51"/>
                  </a:lnTo>
                  <a:lnTo>
                    <a:pt x="149" y="78"/>
                  </a:lnTo>
                  <a:lnTo>
                    <a:pt x="145" y="103"/>
                  </a:lnTo>
                  <a:lnTo>
                    <a:pt x="140" y="130"/>
                  </a:lnTo>
                  <a:lnTo>
                    <a:pt x="133" y="157"/>
                  </a:lnTo>
                  <a:lnTo>
                    <a:pt x="127" y="183"/>
                  </a:lnTo>
                  <a:lnTo>
                    <a:pt x="116" y="210"/>
                  </a:lnTo>
                  <a:lnTo>
                    <a:pt x="106" y="237"/>
                  </a:lnTo>
                  <a:lnTo>
                    <a:pt x="95" y="264"/>
                  </a:lnTo>
                  <a:lnTo>
                    <a:pt x="81" y="291"/>
                  </a:lnTo>
                  <a:lnTo>
                    <a:pt x="68" y="316"/>
                  </a:lnTo>
                  <a:lnTo>
                    <a:pt x="37" y="368"/>
                  </a:lnTo>
                  <a:lnTo>
                    <a:pt x="7" y="419"/>
                  </a:lnTo>
                  <a:lnTo>
                    <a:pt x="0" y="419"/>
                  </a:lnTo>
                  <a:lnTo>
                    <a:pt x="17" y="395"/>
                  </a:lnTo>
                  <a:lnTo>
                    <a:pt x="32" y="368"/>
                  </a:lnTo>
                  <a:lnTo>
                    <a:pt x="49" y="343"/>
                  </a:lnTo>
                  <a:lnTo>
                    <a:pt x="62" y="314"/>
                  </a:lnTo>
                  <a:lnTo>
                    <a:pt x="78" y="287"/>
                  </a:lnTo>
                  <a:lnTo>
                    <a:pt x="89" y="259"/>
                  </a:lnTo>
                  <a:lnTo>
                    <a:pt x="101" y="230"/>
                  </a:lnTo>
                  <a:lnTo>
                    <a:pt x="113" y="201"/>
                  </a:lnTo>
                  <a:lnTo>
                    <a:pt x="122" y="172"/>
                  </a:lnTo>
                  <a:lnTo>
                    <a:pt x="130" y="144"/>
                  </a:lnTo>
                  <a:lnTo>
                    <a:pt x="135" y="117"/>
                  </a:lnTo>
                  <a:lnTo>
                    <a:pt x="138" y="90"/>
                  </a:lnTo>
                  <a:lnTo>
                    <a:pt x="140" y="64"/>
                  </a:lnTo>
                  <a:lnTo>
                    <a:pt x="140" y="41"/>
                  </a:lnTo>
                  <a:lnTo>
                    <a:pt x="138" y="19"/>
                  </a:lnTo>
                  <a:lnTo>
                    <a:pt x="132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9" name="Freeform 369">
              <a:extLst>
                <a:ext uri="{FF2B5EF4-FFF2-40B4-BE49-F238E27FC236}">
                  <a16:creationId xmlns:a16="http://schemas.microsoft.com/office/drawing/2014/main" id="{5A17ED18-54BB-4CEC-B018-885D99F352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0" name="Freeform 370">
              <a:extLst>
                <a:ext uri="{FF2B5EF4-FFF2-40B4-BE49-F238E27FC236}">
                  <a16:creationId xmlns:a16="http://schemas.microsoft.com/office/drawing/2014/main" id="{CD7BA962-BD12-4278-8A15-D99124512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14" name="Group 391">
            <a:extLst>
              <a:ext uri="{FF2B5EF4-FFF2-40B4-BE49-F238E27FC236}">
                <a16:creationId xmlns:a16="http://schemas.microsoft.com/office/drawing/2014/main" id="{25D2C742-14F3-4EFF-BD68-670A7CC003FB}"/>
              </a:ext>
            </a:extLst>
          </p:cNvPr>
          <p:cNvGrpSpPr>
            <a:grpSpLocks/>
          </p:cNvGrpSpPr>
          <p:nvPr/>
        </p:nvGrpSpPr>
        <p:grpSpPr bwMode="auto">
          <a:xfrm rot="5400000" flipH="1" flipV="1">
            <a:off x="1503363" y="660470"/>
            <a:ext cx="641350" cy="1155700"/>
            <a:chOff x="2820" y="264"/>
            <a:chExt cx="420" cy="1452"/>
          </a:xfrm>
        </p:grpSpPr>
        <p:sp>
          <p:nvSpPr>
            <p:cNvPr id="815" name="Line 392">
              <a:extLst>
                <a:ext uri="{FF2B5EF4-FFF2-40B4-BE49-F238E27FC236}">
                  <a16:creationId xmlns:a16="http://schemas.microsoft.com/office/drawing/2014/main" id="{E6C0E04D-3FE1-425B-A359-ABAB58855A6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16" name="Group 393">
              <a:extLst>
                <a:ext uri="{FF2B5EF4-FFF2-40B4-BE49-F238E27FC236}">
                  <a16:creationId xmlns:a16="http://schemas.microsoft.com/office/drawing/2014/main" id="{1D31F8DC-7E11-4C73-B132-C1C6E9730B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17" name="Group 394">
                <a:extLst>
                  <a:ext uri="{FF2B5EF4-FFF2-40B4-BE49-F238E27FC236}">
                    <a16:creationId xmlns:a16="http://schemas.microsoft.com/office/drawing/2014/main" id="{FC88657D-8FF1-451A-98B9-658119CD05C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20" name="Group 395">
                  <a:extLst>
                    <a:ext uri="{FF2B5EF4-FFF2-40B4-BE49-F238E27FC236}">
                      <a16:creationId xmlns:a16="http://schemas.microsoft.com/office/drawing/2014/main" id="{97D86AFE-FACC-460A-856E-89281697F942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22" name="Group 396">
                    <a:extLst>
                      <a:ext uri="{FF2B5EF4-FFF2-40B4-BE49-F238E27FC236}">
                        <a16:creationId xmlns:a16="http://schemas.microsoft.com/office/drawing/2014/main" id="{0BE34F19-FFB3-45DE-B9B7-43323DF2785B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25" name="Freeform 397">
                      <a:extLst>
                        <a:ext uri="{FF2B5EF4-FFF2-40B4-BE49-F238E27FC236}">
                          <a16:creationId xmlns:a16="http://schemas.microsoft.com/office/drawing/2014/main" id="{C8E2B65B-6D1A-49AC-9B7C-D2C8FBB8168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6" name="Freeform 398">
                      <a:extLst>
                        <a:ext uri="{FF2B5EF4-FFF2-40B4-BE49-F238E27FC236}">
                          <a16:creationId xmlns:a16="http://schemas.microsoft.com/office/drawing/2014/main" id="{7879CEA6-EFD5-40D1-8604-3FB464047FB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23" name="Freeform 399">
                    <a:extLst>
                      <a:ext uri="{FF2B5EF4-FFF2-40B4-BE49-F238E27FC236}">
                        <a16:creationId xmlns:a16="http://schemas.microsoft.com/office/drawing/2014/main" id="{1AE21957-32CD-4F3B-B1C0-4A9617A9D16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24" name="Freeform 400">
                    <a:extLst>
                      <a:ext uri="{FF2B5EF4-FFF2-40B4-BE49-F238E27FC236}">
                        <a16:creationId xmlns:a16="http://schemas.microsoft.com/office/drawing/2014/main" id="{BFB8E474-7E73-453F-B044-222D8D399A2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21" name="Line 401">
                  <a:extLst>
                    <a:ext uri="{FF2B5EF4-FFF2-40B4-BE49-F238E27FC236}">
                      <a16:creationId xmlns:a16="http://schemas.microsoft.com/office/drawing/2014/main" id="{AC58C579-CD0E-416F-8A1B-304FB078642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18" name="AutoShape 402">
                <a:extLst>
                  <a:ext uri="{FF2B5EF4-FFF2-40B4-BE49-F238E27FC236}">
                    <a16:creationId xmlns:a16="http://schemas.microsoft.com/office/drawing/2014/main" id="{A27C4F23-1154-4339-8CB8-86F03AC0BE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819" name="Line 403">
                <a:extLst>
                  <a:ext uri="{FF2B5EF4-FFF2-40B4-BE49-F238E27FC236}">
                    <a16:creationId xmlns:a16="http://schemas.microsoft.com/office/drawing/2014/main" id="{348C1FE6-B0C3-43C8-823A-1EE7C772209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827" name="Group 404">
            <a:extLst>
              <a:ext uri="{FF2B5EF4-FFF2-40B4-BE49-F238E27FC236}">
                <a16:creationId xmlns:a16="http://schemas.microsoft.com/office/drawing/2014/main" id="{5ECEEA89-F208-4487-AEF2-CA2D541B48CE}"/>
              </a:ext>
            </a:extLst>
          </p:cNvPr>
          <p:cNvGrpSpPr>
            <a:grpSpLocks/>
          </p:cNvGrpSpPr>
          <p:nvPr/>
        </p:nvGrpSpPr>
        <p:grpSpPr bwMode="auto">
          <a:xfrm rot="16200000" flipV="1">
            <a:off x="2874963" y="660470"/>
            <a:ext cx="641350" cy="1155700"/>
            <a:chOff x="2820" y="264"/>
            <a:chExt cx="420" cy="1452"/>
          </a:xfrm>
        </p:grpSpPr>
        <p:sp>
          <p:nvSpPr>
            <p:cNvPr id="828" name="Line 405">
              <a:extLst>
                <a:ext uri="{FF2B5EF4-FFF2-40B4-BE49-F238E27FC236}">
                  <a16:creationId xmlns:a16="http://schemas.microsoft.com/office/drawing/2014/main" id="{4620D93E-9FF5-4C0C-993E-80ABB3412B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29" name="Group 406">
              <a:extLst>
                <a:ext uri="{FF2B5EF4-FFF2-40B4-BE49-F238E27FC236}">
                  <a16:creationId xmlns:a16="http://schemas.microsoft.com/office/drawing/2014/main" id="{5F05D34D-5CB8-4834-AE44-66AEC2DF75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30" name="Group 407">
                <a:extLst>
                  <a:ext uri="{FF2B5EF4-FFF2-40B4-BE49-F238E27FC236}">
                    <a16:creationId xmlns:a16="http://schemas.microsoft.com/office/drawing/2014/main" id="{9F6E6F70-2233-4824-AF79-BDDAE071D6B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33" name="Group 408">
                  <a:extLst>
                    <a:ext uri="{FF2B5EF4-FFF2-40B4-BE49-F238E27FC236}">
                      <a16:creationId xmlns:a16="http://schemas.microsoft.com/office/drawing/2014/main" id="{6A09A8B7-0BC4-4F45-92E3-F7CD34FB123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35" name="Group 409">
                    <a:extLst>
                      <a:ext uri="{FF2B5EF4-FFF2-40B4-BE49-F238E27FC236}">
                        <a16:creationId xmlns:a16="http://schemas.microsoft.com/office/drawing/2014/main" id="{29C6B6D2-98EB-43D3-99F6-F81AEC562A82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38" name="Freeform 410">
                      <a:extLst>
                        <a:ext uri="{FF2B5EF4-FFF2-40B4-BE49-F238E27FC236}">
                          <a16:creationId xmlns:a16="http://schemas.microsoft.com/office/drawing/2014/main" id="{AFA904AA-471E-418D-9F00-02D25BE57D2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39" name="Freeform 411">
                      <a:extLst>
                        <a:ext uri="{FF2B5EF4-FFF2-40B4-BE49-F238E27FC236}">
                          <a16:creationId xmlns:a16="http://schemas.microsoft.com/office/drawing/2014/main" id="{3B3A11F0-DF69-465C-A3EB-E73DB748EB3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36" name="Freeform 412">
                    <a:extLst>
                      <a:ext uri="{FF2B5EF4-FFF2-40B4-BE49-F238E27FC236}">
                        <a16:creationId xmlns:a16="http://schemas.microsoft.com/office/drawing/2014/main" id="{D0FF643B-7A31-447B-8B42-A7E49C84107A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37" name="Freeform 413">
                    <a:extLst>
                      <a:ext uri="{FF2B5EF4-FFF2-40B4-BE49-F238E27FC236}">
                        <a16:creationId xmlns:a16="http://schemas.microsoft.com/office/drawing/2014/main" id="{CC4C9AA1-EC1F-440D-B48A-52272C13C24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34" name="Line 414">
                  <a:extLst>
                    <a:ext uri="{FF2B5EF4-FFF2-40B4-BE49-F238E27FC236}">
                      <a16:creationId xmlns:a16="http://schemas.microsoft.com/office/drawing/2014/main" id="{08ECD703-7B82-45DC-BF36-E963E495BC2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31" name="AutoShape 415">
                <a:extLst>
                  <a:ext uri="{FF2B5EF4-FFF2-40B4-BE49-F238E27FC236}">
                    <a16:creationId xmlns:a16="http://schemas.microsoft.com/office/drawing/2014/main" id="{F3E98CB0-EC3F-4AE2-8DF6-5431AD73A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832" name="Line 416">
                <a:extLst>
                  <a:ext uri="{FF2B5EF4-FFF2-40B4-BE49-F238E27FC236}">
                    <a16:creationId xmlns:a16="http://schemas.microsoft.com/office/drawing/2014/main" id="{319517FB-B2B6-459F-AFC6-40F6D61D66A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840" name="Group 417">
            <a:extLst>
              <a:ext uri="{FF2B5EF4-FFF2-40B4-BE49-F238E27FC236}">
                <a16:creationId xmlns:a16="http://schemas.microsoft.com/office/drawing/2014/main" id="{61E71439-7116-46D8-B87C-76C891CDC0CA}"/>
              </a:ext>
            </a:extLst>
          </p:cNvPr>
          <p:cNvGrpSpPr>
            <a:grpSpLocks/>
          </p:cNvGrpSpPr>
          <p:nvPr/>
        </p:nvGrpSpPr>
        <p:grpSpPr bwMode="auto">
          <a:xfrm rot="16200000" flipH="1">
            <a:off x="1503363" y="1382297"/>
            <a:ext cx="641350" cy="1155700"/>
            <a:chOff x="2820" y="264"/>
            <a:chExt cx="420" cy="1452"/>
          </a:xfrm>
        </p:grpSpPr>
        <p:sp>
          <p:nvSpPr>
            <p:cNvPr id="841" name="Line 418">
              <a:extLst>
                <a:ext uri="{FF2B5EF4-FFF2-40B4-BE49-F238E27FC236}">
                  <a16:creationId xmlns:a16="http://schemas.microsoft.com/office/drawing/2014/main" id="{DFE9B4D2-CE11-4DA2-8E00-9AF1B74DA6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42" name="Group 419">
              <a:extLst>
                <a:ext uri="{FF2B5EF4-FFF2-40B4-BE49-F238E27FC236}">
                  <a16:creationId xmlns:a16="http://schemas.microsoft.com/office/drawing/2014/main" id="{82DD3BAB-078D-4B73-BE26-B8728E2C77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43" name="Group 420">
                <a:extLst>
                  <a:ext uri="{FF2B5EF4-FFF2-40B4-BE49-F238E27FC236}">
                    <a16:creationId xmlns:a16="http://schemas.microsoft.com/office/drawing/2014/main" id="{89B73480-1F0A-4C0B-B415-453CC60539F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46" name="Group 421">
                  <a:extLst>
                    <a:ext uri="{FF2B5EF4-FFF2-40B4-BE49-F238E27FC236}">
                      <a16:creationId xmlns:a16="http://schemas.microsoft.com/office/drawing/2014/main" id="{6DF8E7B8-83EB-45E2-96D1-DC615F25B8E8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48" name="Group 422">
                    <a:extLst>
                      <a:ext uri="{FF2B5EF4-FFF2-40B4-BE49-F238E27FC236}">
                        <a16:creationId xmlns:a16="http://schemas.microsoft.com/office/drawing/2014/main" id="{0A90D01F-190A-4AA9-9D35-AE56904C35B9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51" name="Freeform 423">
                      <a:extLst>
                        <a:ext uri="{FF2B5EF4-FFF2-40B4-BE49-F238E27FC236}">
                          <a16:creationId xmlns:a16="http://schemas.microsoft.com/office/drawing/2014/main" id="{05986993-4807-46CC-A79A-87A076D12B3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52" name="Freeform 424">
                      <a:extLst>
                        <a:ext uri="{FF2B5EF4-FFF2-40B4-BE49-F238E27FC236}">
                          <a16:creationId xmlns:a16="http://schemas.microsoft.com/office/drawing/2014/main" id="{5C9A1DD3-D25A-470A-B093-172D3E5FC46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49" name="Freeform 425">
                    <a:extLst>
                      <a:ext uri="{FF2B5EF4-FFF2-40B4-BE49-F238E27FC236}">
                        <a16:creationId xmlns:a16="http://schemas.microsoft.com/office/drawing/2014/main" id="{9B6190DA-D249-482B-B3FC-AFBDC5772A35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50" name="Freeform 426">
                    <a:extLst>
                      <a:ext uri="{FF2B5EF4-FFF2-40B4-BE49-F238E27FC236}">
                        <a16:creationId xmlns:a16="http://schemas.microsoft.com/office/drawing/2014/main" id="{81CEDCB4-5B1C-4DFF-A86B-F613C0BE7A9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47" name="Line 427">
                  <a:extLst>
                    <a:ext uri="{FF2B5EF4-FFF2-40B4-BE49-F238E27FC236}">
                      <a16:creationId xmlns:a16="http://schemas.microsoft.com/office/drawing/2014/main" id="{2D82D2F8-D10E-4DC9-BED2-00FD446C1FA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44" name="AutoShape 428">
                <a:extLst>
                  <a:ext uri="{FF2B5EF4-FFF2-40B4-BE49-F238E27FC236}">
                    <a16:creationId xmlns:a16="http://schemas.microsoft.com/office/drawing/2014/main" id="{C558F22D-6F79-4BD9-A9D6-6D4D9FEE83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845" name="Line 429">
                <a:extLst>
                  <a:ext uri="{FF2B5EF4-FFF2-40B4-BE49-F238E27FC236}">
                    <a16:creationId xmlns:a16="http://schemas.microsoft.com/office/drawing/2014/main" id="{C090977B-C65D-48F6-B5F7-61C1C232EC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853" name="Group 430">
            <a:extLst>
              <a:ext uri="{FF2B5EF4-FFF2-40B4-BE49-F238E27FC236}">
                <a16:creationId xmlns:a16="http://schemas.microsoft.com/office/drawing/2014/main" id="{71608FCB-6269-417F-B156-0722F8BDFFEE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913168" y="1340612"/>
            <a:ext cx="641350" cy="1155700"/>
            <a:chOff x="2820" y="264"/>
            <a:chExt cx="420" cy="1452"/>
          </a:xfrm>
        </p:grpSpPr>
        <p:sp>
          <p:nvSpPr>
            <p:cNvPr id="854" name="Line 431">
              <a:extLst>
                <a:ext uri="{FF2B5EF4-FFF2-40B4-BE49-F238E27FC236}">
                  <a16:creationId xmlns:a16="http://schemas.microsoft.com/office/drawing/2014/main" id="{2761B2EA-2B34-4D18-A820-2F86800FB4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855" name="Group 432">
              <a:extLst>
                <a:ext uri="{FF2B5EF4-FFF2-40B4-BE49-F238E27FC236}">
                  <a16:creationId xmlns:a16="http://schemas.microsoft.com/office/drawing/2014/main" id="{24807399-1E64-416E-AC09-CE9D15B3F4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856" name="Group 433">
                <a:extLst>
                  <a:ext uri="{FF2B5EF4-FFF2-40B4-BE49-F238E27FC236}">
                    <a16:creationId xmlns:a16="http://schemas.microsoft.com/office/drawing/2014/main" id="{D9A64D54-B083-47D3-B79F-5C57E60A814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859" name="Group 434">
                  <a:extLst>
                    <a:ext uri="{FF2B5EF4-FFF2-40B4-BE49-F238E27FC236}">
                      <a16:creationId xmlns:a16="http://schemas.microsoft.com/office/drawing/2014/main" id="{623EED2C-6588-4F34-9CA1-1BAA5837A11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861" name="Group 435">
                    <a:extLst>
                      <a:ext uri="{FF2B5EF4-FFF2-40B4-BE49-F238E27FC236}">
                        <a16:creationId xmlns:a16="http://schemas.microsoft.com/office/drawing/2014/main" id="{9B6699A1-54D7-44E8-8CE8-2C0D7AE3293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864" name="Freeform 436">
                      <a:extLst>
                        <a:ext uri="{FF2B5EF4-FFF2-40B4-BE49-F238E27FC236}">
                          <a16:creationId xmlns:a16="http://schemas.microsoft.com/office/drawing/2014/main" id="{25A9A238-5055-4C7E-A821-FB01124E320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6 w 1153"/>
                        <a:gd name="T1" fmla="*/ 2147483646 h 204"/>
                        <a:gd name="T2" fmla="*/ 2147483646 w 1153"/>
                        <a:gd name="T3" fmla="*/ 2147483646 h 204"/>
                        <a:gd name="T4" fmla="*/ 2147483646 w 1153"/>
                        <a:gd name="T5" fmla="*/ 2147483646 h 204"/>
                        <a:gd name="T6" fmla="*/ 2147483646 w 1153"/>
                        <a:gd name="T7" fmla="*/ 2147483646 h 204"/>
                        <a:gd name="T8" fmla="*/ 2147483646 w 1153"/>
                        <a:gd name="T9" fmla="*/ 2147483646 h 204"/>
                        <a:gd name="T10" fmla="*/ 2147483646 w 1153"/>
                        <a:gd name="T11" fmla="*/ 2147483646 h 204"/>
                        <a:gd name="T12" fmla="*/ 2147483646 w 1153"/>
                        <a:gd name="T13" fmla="*/ 2147483646 h 204"/>
                        <a:gd name="T14" fmla="*/ 2147483646 w 1153"/>
                        <a:gd name="T15" fmla="*/ 2147483646 h 204"/>
                        <a:gd name="T16" fmla="*/ 2147483646 w 1153"/>
                        <a:gd name="T17" fmla="*/ 2147483646 h 204"/>
                        <a:gd name="T18" fmla="*/ 2147483646 w 1153"/>
                        <a:gd name="T19" fmla="*/ 2147483646 h 204"/>
                        <a:gd name="T20" fmla="*/ 2147483646 w 1153"/>
                        <a:gd name="T21" fmla="*/ 2147483646 h 204"/>
                        <a:gd name="T22" fmla="*/ 2147483646 w 1153"/>
                        <a:gd name="T23" fmla="*/ 2147483646 h 204"/>
                        <a:gd name="T24" fmla="*/ 2147483646 w 1153"/>
                        <a:gd name="T25" fmla="*/ 2147483646 h 204"/>
                        <a:gd name="T26" fmla="*/ 2147483646 w 1153"/>
                        <a:gd name="T27" fmla="*/ 2147483646 h 204"/>
                        <a:gd name="T28" fmla="*/ 2147483646 w 1153"/>
                        <a:gd name="T29" fmla="*/ 2147483646 h 204"/>
                        <a:gd name="T30" fmla="*/ 2147483646 w 1153"/>
                        <a:gd name="T31" fmla="*/ 2147483646 h 204"/>
                        <a:gd name="T32" fmla="*/ 2147483646 w 1153"/>
                        <a:gd name="T33" fmla="*/ 2147483646 h 204"/>
                        <a:gd name="T34" fmla="*/ 2134288036 w 1153"/>
                        <a:gd name="T35" fmla="*/ 2147483646 h 204"/>
                        <a:gd name="T36" fmla="*/ 620097065 w 1153"/>
                        <a:gd name="T37" fmla="*/ 2147483646 h 204"/>
                        <a:gd name="T38" fmla="*/ 460535410 w 1153"/>
                        <a:gd name="T39" fmla="*/ 2147483646 h 204"/>
                        <a:gd name="T40" fmla="*/ 52197447 w 1153"/>
                        <a:gd name="T41" fmla="*/ 2147483646 h 204"/>
                        <a:gd name="T42" fmla="*/ 27454914 w 1153"/>
                        <a:gd name="T43" fmla="*/ 2147483646 h 204"/>
                        <a:gd name="T44" fmla="*/ 12931175 w 1153"/>
                        <a:gd name="T45" fmla="*/ 2147483646 h 204"/>
                        <a:gd name="T46" fmla="*/ 0 w 1153"/>
                        <a:gd name="T47" fmla="*/ 2147483646 h 204"/>
                        <a:gd name="T48" fmla="*/ 49327274 w 1153"/>
                        <a:gd name="T49" fmla="*/ 1707033759 h 204"/>
                        <a:gd name="T50" fmla="*/ 62222117 w 1153"/>
                        <a:gd name="T51" fmla="*/ 407133120 h 204"/>
                        <a:gd name="T52" fmla="*/ 266128057 w 1153"/>
                        <a:gd name="T53" fmla="*/ 407133120 h 204"/>
                        <a:gd name="T54" fmla="*/ 348982727 w 1153"/>
                        <a:gd name="T55" fmla="*/ 1707033759 h 204"/>
                        <a:gd name="T56" fmla="*/ 428988030 w 1153"/>
                        <a:gd name="T57" fmla="*/ 2147483646 h 204"/>
                        <a:gd name="T58" fmla="*/ 752598717 w 1153"/>
                        <a:gd name="T59" fmla="*/ 2147483646 h 204"/>
                        <a:gd name="T60" fmla="*/ 804703934 w 1153"/>
                        <a:gd name="T61" fmla="*/ 2147483646 h 204"/>
                        <a:gd name="T62" fmla="*/ 887576107 w 1153"/>
                        <a:gd name="T63" fmla="*/ 2147483646 h 204"/>
                        <a:gd name="T64" fmla="*/ 2147483646 w 1153"/>
                        <a:gd name="T65" fmla="*/ 2147483646 h 204"/>
                        <a:gd name="T66" fmla="*/ 2147483646 w 1153"/>
                        <a:gd name="T67" fmla="*/ 2147483646 h 204"/>
                        <a:gd name="T68" fmla="*/ 2147483646 w 1153"/>
                        <a:gd name="T69" fmla="*/ 2147483646 h 204"/>
                        <a:gd name="T70" fmla="*/ 2147483646 w 1153"/>
                        <a:gd name="T71" fmla="*/ 2147483646 h 204"/>
                        <a:gd name="T72" fmla="*/ 2147483646 w 1153"/>
                        <a:gd name="T73" fmla="*/ 2147483646 h 204"/>
                        <a:gd name="T74" fmla="*/ 2147483646 w 1153"/>
                        <a:gd name="T75" fmla="*/ 2147483646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0" t="0" r="r" b="b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65" name="Freeform 437">
                      <a:extLst>
                        <a:ext uri="{FF2B5EF4-FFF2-40B4-BE49-F238E27FC236}">
                          <a16:creationId xmlns:a16="http://schemas.microsoft.com/office/drawing/2014/main" id="{A555DE1C-5D15-4C37-BF84-91E4D8A48B6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1841093662 h 69"/>
                        <a:gd name="T2" fmla="*/ 90612866 w 247"/>
                        <a:gd name="T3" fmla="*/ 2147483646 h 69"/>
                        <a:gd name="T4" fmla="*/ 323648885 w 247"/>
                        <a:gd name="T5" fmla="*/ 2147483646 h 69"/>
                        <a:gd name="T6" fmla="*/ 887273054 w 247"/>
                        <a:gd name="T7" fmla="*/ 2147483646 h 69"/>
                        <a:gd name="T8" fmla="*/ 1445245293 w 247"/>
                        <a:gd name="T9" fmla="*/ 2147483646 h 69"/>
                        <a:gd name="T10" fmla="*/ 1480390053 w 247"/>
                        <a:gd name="T11" fmla="*/ 2147483646 h 69"/>
                        <a:gd name="T12" fmla="*/ 1359855305 w 247"/>
                        <a:gd name="T13" fmla="*/ 2147483646 h 69"/>
                        <a:gd name="T14" fmla="*/ 1236377813 w 247"/>
                        <a:gd name="T15" fmla="*/ 1731361708 h 69"/>
                        <a:gd name="T16" fmla="*/ 1110707650 w 247"/>
                        <a:gd name="T17" fmla="*/ 1148691904 h 69"/>
                        <a:gd name="T18" fmla="*/ 989462664 w 247"/>
                        <a:gd name="T19" fmla="*/ 580692635 h 69"/>
                        <a:gd name="T20" fmla="*/ 887273054 w 247"/>
                        <a:gd name="T21" fmla="*/ 202542455 h 69"/>
                        <a:gd name="T22" fmla="*/ 785726552 w 247"/>
                        <a:gd name="T23" fmla="*/ 0 h 69"/>
                        <a:gd name="T24" fmla="*/ 664684801 w 247"/>
                        <a:gd name="T25" fmla="*/ 202542455 h 69"/>
                        <a:gd name="T26" fmla="*/ 532528493 w 247"/>
                        <a:gd name="T27" fmla="*/ 507823836 h 69"/>
                        <a:gd name="T28" fmla="*/ 0 w 247"/>
                        <a:gd name="T29" fmla="*/ 1841093662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0" t="0" r="r" b="b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62" name="Freeform 438">
                    <a:extLst>
                      <a:ext uri="{FF2B5EF4-FFF2-40B4-BE49-F238E27FC236}">
                        <a16:creationId xmlns:a16="http://schemas.microsoft.com/office/drawing/2014/main" id="{E1BC8608-663F-4ABD-94DC-9AF20FECA6A4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6 h 33"/>
                      <a:gd name="T2" fmla="*/ 0 w 293"/>
                      <a:gd name="T3" fmla="*/ 2147483646 h 33"/>
                      <a:gd name="T4" fmla="*/ 2147483646 w 293"/>
                      <a:gd name="T5" fmla="*/ 2147483646 h 33"/>
                      <a:gd name="T6" fmla="*/ 2147483646 w 293"/>
                      <a:gd name="T7" fmla="*/ 2147483646 h 33"/>
                      <a:gd name="T8" fmla="*/ 2147483646 w 293"/>
                      <a:gd name="T9" fmla="*/ 2147483646 h 33"/>
                      <a:gd name="T10" fmla="*/ 2147483646 w 293"/>
                      <a:gd name="T11" fmla="*/ 0 h 33"/>
                      <a:gd name="T12" fmla="*/ 2147483646 w 293"/>
                      <a:gd name="T13" fmla="*/ 0 h 33"/>
                      <a:gd name="T14" fmla="*/ 2147483646 w 293"/>
                      <a:gd name="T15" fmla="*/ 2147483646 h 33"/>
                      <a:gd name="T16" fmla="*/ 2147483646 w 293"/>
                      <a:gd name="T17" fmla="*/ 2147483646 h 33"/>
                      <a:gd name="T18" fmla="*/ 2147483646 w 293"/>
                      <a:gd name="T19" fmla="*/ 2147483646 h 33"/>
                      <a:gd name="T20" fmla="*/ 2147483646 w 293"/>
                      <a:gd name="T21" fmla="*/ 2147483646 h 33"/>
                      <a:gd name="T22" fmla="*/ 2147483646 w 293"/>
                      <a:gd name="T23" fmla="*/ 2147483646 h 33"/>
                      <a:gd name="T24" fmla="*/ 2147483646 w 293"/>
                      <a:gd name="T25" fmla="*/ 2147483646 h 33"/>
                      <a:gd name="T26" fmla="*/ 2147483646 w 293"/>
                      <a:gd name="T27" fmla="*/ 2147483646 h 33"/>
                      <a:gd name="T28" fmla="*/ 2147483646 w 293"/>
                      <a:gd name="T29" fmla="*/ 2147483646 h 33"/>
                      <a:gd name="T30" fmla="*/ 2147483646 w 293"/>
                      <a:gd name="T31" fmla="*/ 2147483646 h 33"/>
                      <a:gd name="T32" fmla="*/ 2147483646 w 293"/>
                      <a:gd name="T33" fmla="*/ 2147483646 h 33"/>
                      <a:gd name="T34" fmla="*/ 2147483646 w 293"/>
                      <a:gd name="T35" fmla="*/ 2147483646 h 33"/>
                      <a:gd name="T36" fmla="*/ 2147483646 w 293"/>
                      <a:gd name="T37" fmla="*/ 2147483646 h 33"/>
                      <a:gd name="T38" fmla="*/ 2147483646 w 293"/>
                      <a:gd name="T39" fmla="*/ 2147483646 h 33"/>
                      <a:gd name="T40" fmla="*/ 2147483646 w 293"/>
                      <a:gd name="T41" fmla="*/ 2147483646 h 33"/>
                      <a:gd name="T42" fmla="*/ 2147483646 w 293"/>
                      <a:gd name="T43" fmla="*/ 2147483646 h 33"/>
                      <a:gd name="T44" fmla="*/ 2147483646 w 293"/>
                      <a:gd name="T45" fmla="*/ 2147483646 h 33"/>
                      <a:gd name="T46" fmla="*/ 2147483646 w 293"/>
                      <a:gd name="T47" fmla="*/ 2147483646 h 33"/>
                      <a:gd name="T48" fmla="*/ 2147483646 w 293"/>
                      <a:gd name="T49" fmla="*/ 2147483646 h 33"/>
                      <a:gd name="T50" fmla="*/ 2147483646 w 293"/>
                      <a:gd name="T51" fmla="*/ 2147483646 h 33"/>
                      <a:gd name="T52" fmla="*/ 2147483646 w 293"/>
                      <a:gd name="T53" fmla="*/ 2147483646 h 33"/>
                      <a:gd name="T54" fmla="*/ 0 w 293"/>
                      <a:gd name="T55" fmla="*/ 2147483646 h 33"/>
                      <a:gd name="T56" fmla="*/ 0 w 293"/>
                      <a:gd name="T57" fmla="*/ 214748364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63" name="Freeform 439">
                    <a:extLst>
                      <a:ext uri="{FF2B5EF4-FFF2-40B4-BE49-F238E27FC236}">
                        <a16:creationId xmlns:a16="http://schemas.microsoft.com/office/drawing/2014/main" id="{73F750B3-9D3C-462E-80BE-B83A688C8F3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9562 h 33"/>
                      <a:gd name="T2" fmla="*/ 0 w 293"/>
                      <a:gd name="T3" fmla="*/ 19029 h 33"/>
                      <a:gd name="T4" fmla="*/ 85 w 293"/>
                      <a:gd name="T5" fmla="*/ 5399 h 33"/>
                      <a:gd name="T6" fmla="*/ 102 w 293"/>
                      <a:gd name="T7" fmla="*/ 2662 h 33"/>
                      <a:gd name="T8" fmla="*/ 119 w 293"/>
                      <a:gd name="T9" fmla="*/ 2662 h 33"/>
                      <a:gd name="T10" fmla="*/ 139 w 293"/>
                      <a:gd name="T11" fmla="*/ 0 h 33"/>
                      <a:gd name="T12" fmla="*/ 151 w 293"/>
                      <a:gd name="T13" fmla="*/ 0 h 33"/>
                      <a:gd name="T14" fmla="*/ 167 w 293"/>
                      <a:gd name="T15" fmla="*/ 2662 h 33"/>
                      <a:gd name="T16" fmla="*/ 180 w 293"/>
                      <a:gd name="T17" fmla="*/ 3791 h 33"/>
                      <a:gd name="T18" fmla="*/ 196 w 293"/>
                      <a:gd name="T19" fmla="*/ 5399 h 33"/>
                      <a:gd name="T20" fmla="*/ 205 w 293"/>
                      <a:gd name="T21" fmla="*/ 8023 h 33"/>
                      <a:gd name="T22" fmla="*/ 213 w 293"/>
                      <a:gd name="T23" fmla="*/ 10951 h 33"/>
                      <a:gd name="T24" fmla="*/ 219 w 293"/>
                      <a:gd name="T25" fmla="*/ 13735 h 33"/>
                      <a:gd name="T26" fmla="*/ 222 w 293"/>
                      <a:gd name="T27" fmla="*/ 16275 h 33"/>
                      <a:gd name="T28" fmla="*/ 223 w 293"/>
                      <a:gd name="T29" fmla="*/ 19562 h 33"/>
                      <a:gd name="T30" fmla="*/ 222 w 293"/>
                      <a:gd name="T31" fmla="*/ 22214 h 33"/>
                      <a:gd name="T32" fmla="*/ 219 w 293"/>
                      <a:gd name="T33" fmla="*/ 25733 h 33"/>
                      <a:gd name="T34" fmla="*/ 213 w 293"/>
                      <a:gd name="T35" fmla="*/ 27861 h 33"/>
                      <a:gd name="T36" fmla="*/ 205 w 293"/>
                      <a:gd name="T37" fmla="*/ 31638 h 33"/>
                      <a:gd name="T38" fmla="*/ 196 w 293"/>
                      <a:gd name="T39" fmla="*/ 33686 h 33"/>
                      <a:gd name="T40" fmla="*/ 180 w 293"/>
                      <a:gd name="T41" fmla="*/ 35625 h 33"/>
                      <a:gd name="T42" fmla="*/ 167 w 293"/>
                      <a:gd name="T43" fmla="*/ 38386 h 33"/>
                      <a:gd name="T44" fmla="*/ 151 w 293"/>
                      <a:gd name="T45" fmla="*/ 38600 h 33"/>
                      <a:gd name="T46" fmla="*/ 140 w 293"/>
                      <a:gd name="T47" fmla="*/ 38600 h 33"/>
                      <a:gd name="T48" fmla="*/ 119 w 293"/>
                      <a:gd name="T49" fmla="*/ 38600 h 33"/>
                      <a:gd name="T50" fmla="*/ 102 w 293"/>
                      <a:gd name="T51" fmla="*/ 38386 h 33"/>
                      <a:gd name="T52" fmla="*/ 85 w 293"/>
                      <a:gd name="T53" fmla="*/ 33686 h 33"/>
                      <a:gd name="T54" fmla="*/ 0 w 293"/>
                      <a:gd name="T55" fmla="*/ 19562 h 33"/>
                      <a:gd name="T56" fmla="*/ 0 w 293"/>
                      <a:gd name="T57" fmla="*/ 195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0" t="0" r="r" b="b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860" name="Line 440">
                  <a:extLst>
                    <a:ext uri="{FF2B5EF4-FFF2-40B4-BE49-F238E27FC236}">
                      <a16:creationId xmlns:a16="http://schemas.microsoft.com/office/drawing/2014/main" id="{9C1F5206-144D-40AE-9B50-B0B9EF7AB39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857" name="AutoShape 441">
                <a:extLst>
                  <a:ext uri="{FF2B5EF4-FFF2-40B4-BE49-F238E27FC236}">
                    <a16:creationId xmlns:a16="http://schemas.microsoft.com/office/drawing/2014/main" id="{0FAF3B66-CA00-47C3-A474-E37793870C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858" name="Line 442">
                <a:extLst>
                  <a:ext uri="{FF2B5EF4-FFF2-40B4-BE49-F238E27FC236}">
                    <a16:creationId xmlns:a16="http://schemas.microsoft.com/office/drawing/2014/main" id="{896B8A80-17CA-47E9-B3A5-84D5E3E1D4D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866" name="Group 448">
            <a:extLst>
              <a:ext uri="{FF2B5EF4-FFF2-40B4-BE49-F238E27FC236}">
                <a16:creationId xmlns:a16="http://schemas.microsoft.com/office/drawing/2014/main" id="{9C25FCF1-BD22-47D9-80D5-BEB0FC9A8B8D}"/>
              </a:ext>
            </a:extLst>
          </p:cNvPr>
          <p:cNvGrpSpPr>
            <a:grpSpLocks/>
          </p:cNvGrpSpPr>
          <p:nvPr/>
        </p:nvGrpSpPr>
        <p:grpSpPr bwMode="auto">
          <a:xfrm>
            <a:off x="1156387" y="3161485"/>
            <a:ext cx="1506538" cy="1339850"/>
            <a:chOff x="4545" y="394"/>
            <a:chExt cx="392" cy="361"/>
          </a:xfrm>
        </p:grpSpPr>
        <p:sp>
          <p:nvSpPr>
            <p:cNvPr id="867" name="AutoShape 449">
              <a:extLst>
                <a:ext uri="{FF2B5EF4-FFF2-40B4-BE49-F238E27FC236}">
                  <a16:creationId xmlns:a16="http://schemas.microsoft.com/office/drawing/2014/main" id="{48914397-5AB7-47F3-B20B-86DEC850DF2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68" name="Freeform 450">
              <a:extLst>
                <a:ext uri="{FF2B5EF4-FFF2-40B4-BE49-F238E27FC236}">
                  <a16:creationId xmlns:a16="http://schemas.microsoft.com/office/drawing/2014/main" id="{8D714EA6-FB9D-467E-99AF-65D6114C8668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69" name="Freeform 451">
              <a:extLst>
                <a:ext uri="{FF2B5EF4-FFF2-40B4-BE49-F238E27FC236}">
                  <a16:creationId xmlns:a16="http://schemas.microsoft.com/office/drawing/2014/main" id="{1B8D91E9-3E11-43D9-8748-3C23F0E80B9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0" name="Freeform 452">
              <a:extLst>
                <a:ext uri="{FF2B5EF4-FFF2-40B4-BE49-F238E27FC236}">
                  <a16:creationId xmlns:a16="http://schemas.microsoft.com/office/drawing/2014/main" id="{DB806A3E-4CC1-4552-A99A-D0D9C54AD91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1" name="Freeform 453">
              <a:extLst>
                <a:ext uri="{FF2B5EF4-FFF2-40B4-BE49-F238E27FC236}">
                  <a16:creationId xmlns:a16="http://schemas.microsoft.com/office/drawing/2014/main" id="{FB861559-94F9-40F4-A743-AC1535C4612D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2" name="Freeform 454">
              <a:extLst>
                <a:ext uri="{FF2B5EF4-FFF2-40B4-BE49-F238E27FC236}">
                  <a16:creationId xmlns:a16="http://schemas.microsoft.com/office/drawing/2014/main" id="{9F86B3F9-B7FA-477A-9BCE-FD69A05D7779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3" name="Line 455">
              <a:extLst>
                <a:ext uri="{FF2B5EF4-FFF2-40B4-BE49-F238E27FC236}">
                  <a16:creationId xmlns:a16="http://schemas.microsoft.com/office/drawing/2014/main" id="{6E49A2D9-F935-4C00-BBB7-8AFD6D3FA120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874" name="Group 456">
            <a:extLst>
              <a:ext uri="{FF2B5EF4-FFF2-40B4-BE49-F238E27FC236}">
                <a16:creationId xmlns:a16="http://schemas.microsoft.com/office/drawing/2014/main" id="{947F7AC7-532F-4B2E-ABD3-19A0929AA6F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2485062" y="3177898"/>
            <a:ext cx="1506537" cy="1339850"/>
            <a:chOff x="4545" y="394"/>
            <a:chExt cx="392" cy="361"/>
          </a:xfrm>
        </p:grpSpPr>
        <p:sp>
          <p:nvSpPr>
            <p:cNvPr id="875" name="AutoShape 457">
              <a:extLst>
                <a:ext uri="{FF2B5EF4-FFF2-40B4-BE49-F238E27FC236}">
                  <a16:creationId xmlns:a16="http://schemas.microsoft.com/office/drawing/2014/main" id="{F02BD6EF-3905-4C2D-ADC8-93FA6DE05D0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76" name="Freeform 458">
              <a:extLst>
                <a:ext uri="{FF2B5EF4-FFF2-40B4-BE49-F238E27FC236}">
                  <a16:creationId xmlns:a16="http://schemas.microsoft.com/office/drawing/2014/main" id="{081C099D-14B3-47A5-BB43-43B6DF16617A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7" name="Freeform 459">
              <a:extLst>
                <a:ext uri="{FF2B5EF4-FFF2-40B4-BE49-F238E27FC236}">
                  <a16:creationId xmlns:a16="http://schemas.microsoft.com/office/drawing/2014/main" id="{70EC4188-AC32-47E6-8BA5-DBDC45A41476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8" name="Freeform 460">
              <a:extLst>
                <a:ext uri="{FF2B5EF4-FFF2-40B4-BE49-F238E27FC236}">
                  <a16:creationId xmlns:a16="http://schemas.microsoft.com/office/drawing/2014/main" id="{20FD8F23-AAFF-4981-90A2-4FEC26E21D66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79" name="Freeform 461">
              <a:extLst>
                <a:ext uri="{FF2B5EF4-FFF2-40B4-BE49-F238E27FC236}">
                  <a16:creationId xmlns:a16="http://schemas.microsoft.com/office/drawing/2014/main" id="{433CF53E-B3FD-4FA4-9468-CCB1E57807B6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0" name="Freeform 462">
              <a:extLst>
                <a:ext uri="{FF2B5EF4-FFF2-40B4-BE49-F238E27FC236}">
                  <a16:creationId xmlns:a16="http://schemas.microsoft.com/office/drawing/2014/main" id="{A9AB7FFA-1686-4266-BB0A-062B1DCA6B30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881" name="Line 463">
              <a:extLst>
                <a:ext uri="{FF2B5EF4-FFF2-40B4-BE49-F238E27FC236}">
                  <a16:creationId xmlns:a16="http://schemas.microsoft.com/office/drawing/2014/main" id="{63656FCC-A866-48AD-BD4C-B57A711FF38E}"/>
                </a:ext>
              </a:extLst>
            </p:cNvPr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882" name="Picture 464" descr="messerflugflieger2">
            <a:extLst>
              <a:ext uri="{FF2B5EF4-FFF2-40B4-BE49-F238E27FC236}">
                <a16:creationId xmlns:a16="http://schemas.microsoft.com/office/drawing/2014/main" id="{FFB50F8F-0260-40F0-A401-5109D34E0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34065" y="1183868"/>
            <a:ext cx="2219325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3" name="Picture 465" descr="messerflugflieger2">
            <a:extLst>
              <a:ext uri="{FF2B5EF4-FFF2-40B4-BE49-F238E27FC236}">
                <a16:creationId xmlns:a16="http://schemas.microsoft.com/office/drawing/2014/main" id="{03DA64FB-CC8F-41EF-98FB-6FED96CE2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8488" y="1509603"/>
            <a:ext cx="2346325" cy="287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86" name="Oval 86">
            <a:extLst>
              <a:ext uri="{FF2B5EF4-FFF2-40B4-BE49-F238E27FC236}">
                <a16:creationId xmlns:a16="http://schemas.microsoft.com/office/drawing/2014/main" id="{B8D94001-2315-4BFF-8F35-E3CFDF5D0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722" y="6351440"/>
            <a:ext cx="1524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de-DE" altLang="de-DE"/>
          </a:p>
        </p:txBody>
      </p:sp>
      <p:sp>
        <p:nvSpPr>
          <p:cNvPr id="887" name="Text Box 243">
            <a:extLst>
              <a:ext uri="{FF2B5EF4-FFF2-40B4-BE49-F238E27FC236}">
                <a16:creationId xmlns:a16="http://schemas.microsoft.com/office/drawing/2014/main" id="{D50DA539-D342-47CF-B5F2-6ABAC6F4B3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0343" y="6223234"/>
            <a:ext cx="26272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2000" b="1" dirty="0">
                <a:latin typeface="Arial" panose="020B0604020202020204" pitchFamily="34" charset="0"/>
              </a:rPr>
              <a:t>Referenzpunkte</a:t>
            </a:r>
          </a:p>
        </p:txBody>
      </p:sp>
      <p:sp>
        <p:nvSpPr>
          <p:cNvPr id="888" name="Oval 86">
            <a:extLst>
              <a:ext uri="{FF2B5EF4-FFF2-40B4-BE49-F238E27FC236}">
                <a16:creationId xmlns:a16="http://schemas.microsoft.com/office/drawing/2014/main" id="{3EC05706-F616-49AC-81E6-3F86C8C2F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7171" y="6352771"/>
            <a:ext cx="1524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de-DE" altLang="de-DE"/>
          </a:p>
        </p:txBody>
      </p:sp>
      <p:grpSp>
        <p:nvGrpSpPr>
          <p:cNvPr id="889" name="Group 12">
            <a:extLst>
              <a:ext uri="{FF2B5EF4-FFF2-40B4-BE49-F238E27FC236}">
                <a16:creationId xmlns:a16="http://schemas.microsoft.com/office/drawing/2014/main" id="{3A6021FB-CD09-46BD-B8B0-E40016E83873}"/>
              </a:ext>
            </a:extLst>
          </p:cNvPr>
          <p:cNvGrpSpPr>
            <a:grpSpLocks/>
          </p:cNvGrpSpPr>
          <p:nvPr/>
        </p:nvGrpSpPr>
        <p:grpSpPr bwMode="auto">
          <a:xfrm rot="19230513" flipH="1">
            <a:off x="1451642" y="4391154"/>
            <a:ext cx="504825" cy="195263"/>
            <a:chOff x="4875" y="7237"/>
            <a:chExt cx="4230" cy="1883"/>
          </a:xfrm>
        </p:grpSpPr>
        <p:sp>
          <p:nvSpPr>
            <p:cNvPr id="890" name="Arc 13">
              <a:extLst>
                <a:ext uri="{FF2B5EF4-FFF2-40B4-BE49-F238E27FC236}">
                  <a16:creationId xmlns:a16="http://schemas.microsoft.com/office/drawing/2014/main" id="{DE42F668-C819-426F-8E3B-D8B6EB0F3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1" name="AutoShape 14">
              <a:extLst>
                <a:ext uri="{FF2B5EF4-FFF2-40B4-BE49-F238E27FC236}">
                  <a16:creationId xmlns:a16="http://schemas.microsoft.com/office/drawing/2014/main" id="{CD8AB127-13BE-4FAE-B8F4-05DDED8B52B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C9267C83-F436-472C-87BD-B733B96B4D61}"/>
              </a:ext>
            </a:extLst>
          </p:cNvPr>
          <p:cNvGrpSpPr/>
          <p:nvPr/>
        </p:nvGrpSpPr>
        <p:grpSpPr>
          <a:xfrm>
            <a:off x="6183944" y="4323696"/>
            <a:ext cx="873002" cy="626433"/>
            <a:chOff x="6183944" y="4628488"/>
            <a:chExt cx="873002" cy="626433"/>
          </a:xfrm>
        </p:grpSpPr>
        <p:sp>
          <p:nvSpPr>
            <p:cNvPr id="893" name="Arc 13">
              <a:extLst>
                <a:ext uri="{FF2B5EF4-FFF2-40B4-BE49-F238E27FC236}">
                  <a16:creationId xmlns:a16="http://schemas.microsoft.com/office/drawing/2014/main" id="{ABDB96A5-BDB6-4949-A5C3-214A77F605BD}"/>
                </a:ext>
              </a:extLst>
            </p:cNvPr>
            <p:cNvSpPr>
              <a:spLocks/>
            </p:cNvSpPr>
            <p:nvPr/>
          </p:nvSpPr>
          <p:spPr bwMode="auto">
            <a:xfrm rot="19230513" flipH="1">
              <a:off x="6183944" y="4628488"/>
              <a:ext cx="873002" cy="281928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94" name="AutoShape 14">
              <a:extLst>
                <a:ext uri="{FF2B5EF4-FFF2-40B4-BE49-F238E27FC236}">
                  <a16:creationId xmlns:a16="http://schemas.microsoft.com/office/drawing/2014/main" id="{F4F0E1DA-7AAB-457B-B325-AE9ED68C81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9733198">
              <a:off x="6321145" y="5125818"/>
              <a:ext cx="114869" cy="129103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895" name="Text Box 372">
            <a:extLst>
              <a:ext uri="{FF2B5EF4-FFF2-40B4-BE49-F238E27FC236}">
                <a16:creationId xmlns:a16="http://schemas.microsoft.com/office/drawing/2014/main" id="{2D0F5130-DBC6-4FCB-AAAF-3AA5300DE8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735" y="4515891"/>
            <a:ext cx="15913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 b="1" dirty="0"/>
              <a:t>Teil Rolle</a:t>
            </a:r>
          </a:p>
        </p:txBody>
      </p:sp>
      <p:sp>
        <p:nvSpPr>
          <p:cNvPr id="896" name="Text Box 372">
            <a:extLst>
              <a:ext uri="{FF2B5EF4-FFF2-40B4-BE49-F238E27FC236}">
                <a16:creationId xmlns:a16="http://schemas.microsoft.com/office/drawing/2014/main" id="{174319D3-85AE-4CC6-95BF-8F5F1DC0D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080" y="4454421"/>
            <a:ext cx="914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 b="1" dirty="0"/>
              <a:t>Rolle</a:t>
            </a:r>
          </a:p>
        </p:txBody>
      </p:sp>
      <p:sp>
        <p:nvSpPr>
          <p:cNvPr id="897" name="Text Box 243">
            <a:extLst>
              <a:ext uri="{FF2B5EF4-FFF2-40B4-BE49-F238E27FC236}">
                <a16:creationId xmlns:a16="http://schemas.microsoft.com/office/drawing/2014/main" id="{F695C3F2-8AD0-4AAC-BFF8-267007F57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00649" y="5612448"/>
            <a:ext cx="262726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 b="1" dirty="0">
                <a:latin typeface="Arial" panose="020B0604020202020204" pitchFamily="34" charset="0"/>
              </a:rPr>
              <a:t>Gerissene Rolle</a:t>
            </a:r>
          </a:p>
        </p:txBody>
      </p:sp>
      <p:grpSp>
        <p:nvGrpSpPr>
          <p:cNvPr id="898" name="Group 1136">
            <a:extLst>
              <a:ext uri="{FF2B5EF4-FFF2-40B4-BE49-F238E27FC236}">
                <a16:creationId xmlns:a16="http://schemas.microsoft.com/office/drawing/2014/main" id="{7024609A-3328-4FCF-AD35-B3773592FDE4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1477125" y="5618812"/>
            <a:ext cx="365125" cy="246062"/>
            <a:chOff x="4369" y="894"/>
            <a:chExt cx="230" cy="155"/>
          </a:xfrm>
        </p:grpSpPr>
        <p:sp>
          <p:nvSpPr>
            <p:cNvPr id="899" name="AutoShape 1137">
              <a:extLst>
                <a:ext uri="{FF2B5EF4-FFF2-40B4-BE49-F238E27FC236}">
                  <a16:creationId xmlns:a16="http://schemas.microsoft.com/office/drawing/2014/main" id="{5F902638-9E8A-49BF-B46A-A7BAD48377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9352" tIns="39676" rIns="79352" bIns="39676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AU" altLang="en-US" sz="1400" b="1"/>
            </a:p>
          </p:txBody>
        </p:sp>
        <p:sp>
          <p:nvSpPr>
            <p:cNvPr id="900" name="Line 1138">
              <a:extLst>
                <a:ext uri="{FF2B5EF4-FFF2-40B4-BE49-F238E27FC236}">
                  <a16:creationId xmlns:a16="http://schemas.microsoft.com/office/drawing/2014/main" id="{03BAFE72-3EB7-44E8-88BA-9840380C4D5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9" y="902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  <p:grpSp>
        <p:nvGrpSpPr>
          <p:cNvPr id="901" name="Group 1136">
            <a:extLst>
              <a:ext uri="{FF2B5EF4-FFF2-40B4-BE49-F238E27FC236}">
                <a16:creationId xmlns:a16="http://schemas.microsoft.com/office/drawing/2014/main" id="{F053707F-90D0-4224-8901-CDE6567FCBAD}"/>
              </a:ext>
            </a:extLst>
          </p:cNvPr>
          <p:cNvGrpSpPr>
            <a:grpSpLocks/>
          </p:cNvGrpSpPr>
          <p:nvPr/>
        </p:nvGrpSpPr>
        <p:grpSpPr bwMode="auto">
          <a:xfrm rot="10800000" flipV="1">
            <a:off x="2502660" y="5612448"/>
            <a:ext cx="365125" cy="246062"/>
            <a:chOff x="4369" y="894"/>
            <a:chExt cx="230" cy="155"/>
          </a:xfrm>
          <a:solidFill>
            <a:schemeClr val="tx1"/>
          </a:solidFill>
        </p:grpSpPr>
        <p:sp>
          <p:nvSpPr>
            <p:cNvPr id="902" name="AutoShape 1137">
              <a:extLst>
                <a:ext uri="{FF2B5EF4-FFF2-40B4-BE49-F238E27FC236}">
                  <a16:creationId xmlns:a16="http://schemas.microsoft.com/office/drawing/2014/main" id="{C659AE45-5934-431E-9B66-3DAE90214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9352" tIns="39676" rIns="79352" bIns="39676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endParaRPr lang="en-AU" altLang="en-US" sz="1400" b="1"/>
            </a:p>
          </p:txBody>
        </p:sp>
        <p:sp>
          <p:nvSpPr>
            <p:cNvPr id="903" name="Line 1138">
              <a:extLst>
                <a:ext uri="{FF2B5EF4-FFF2-40B4-BE49-F238E27FC236}">
                  <a16:creationId xmlns:a16="http://schemas.microsoft.com/office/drawing/2014/main" id="{D45986F9-F5D1-4E5D-9CBC-10A264E08D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69" y="902"/>
              <a:ext cx="12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  <p:sp>
        <p:nvSpPr>
          <p:cNvPr id="2" name="Textfeld 1">
            <a:extLst>
              <a:ext uri="{FF2B5EF4-FFF2-40B4-BE49-F238E27FC236}">
                <a16:creationId xmlns:a16="http://schemas.microsoft.com/office/drawing/2014/main" id="{423285CE-DC11-4EEC-B1CB-80257AB7C4A5}"/>
              </a:ext>
            </a:extLst>
          </p:cNvPr>
          <p:cNvSpPr txBox="1"/>
          <p:nvPr/>
        </p:nvSpPr>
        <p:spPr>
          <a:xfrm>
            <a:off x="2084522" y="5016917"/>
            <a:ext cx="17601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Trudeln</a:t>
            </a:r>
          </a:p>
        </p:txBody>
      </p:sp>
      <p:sp>
        <p:nvSpPr>
          <p:cNvPr id="904" name="Textfeld 903">
            <a:extLst>
              <a:ext uri="{FF2B5EF4-FFF2-40B4-BE49-F238E27FC236}">
                <a16:creationId xmlns:a16="http://schemas.microsoft.com/office/drawing/2014/main" id="{41AE4B3A-3318-4B62-BE30-F691C64FA9EF}"/>
              </a:ext>
            </a:extLst>
          </p:cNvPr>
          <p:cNvSpPr txBox="1"/>
          <p:nvPr/>
        </p:nvSpPr>
        <p:spPr>
          <a:xfrm>
            <a:off x="2364724" y="5833602"/>
            <a:ext cx="757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neg.</a:t>
            </a:r>
          </a:p>
        </p:txBody>
      </p:sp>
      <p:grpSp>
        <p:nvGrpSpPr>
          <p:cNvPr id="909" name="Group 12">
            <a:extLst>
              <a:ext uri="{FF2B5EF4-FFF2-40B4-BE49-F238E27FC236}">
                <a16:creationId xmlns:a16="http://schemas.microsoft.com/office/drawing/2014/main" id="{1029C1F0-BDD7-4460-8AD5-E6F6A1A50CAF}"/>
              </a:ext>
            </a:extLst>
          </p:cNvPr>
          <p:cNvGrpSpPr>
            <a:grpSpLocks/>
          </p:cNvGrpSpPr>
          <p:nvPr/>
        </p:nvGrpSpPr>
        <p:grpSpPr bwMode="auto">
          <a:xfrm rot="19230513" flipH="1">
            <a:off x="3904898" y="4494266"/>
            <a:ext cx="504825" cy="195263"/>
            <a:chOff x="4875" y="7237"/>
            <a:chExt cx="4230" cy="1883"/>
          </a:xfrm>
        </p:grpSpPr>
        <p:sp>
          <p:nvSpPr>
            <p:cNvPr id="910" name="Arc 13">
              <a:extLst>
                <a:ext uri="{FF2B5EF4-FFF2-40B4-BE49-F238E27FC236}">
                  <a16:creationId xmlns:a16="http://schemas.microsoft.com/office/drawing/2014/main" id="{7C65F6CC-61E2-4D84-AF14-19BA3A0AE7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1" name="AutoShape 14">
              <a:extLst>
                <a:ext uri="{FF2B5EF4-FFF2-40B4-BE49-F238E27FC236}">
                  <a16:creationId xmlns:a16="http://schemas.microsoft.com/office/drawing/2014/main" id="{8A156931-6F06-4562-9CF1-3F4DF2DC00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912" name="Text Box 372">
            <a:extLst>
              <a:ext uri="{FF2B5EF4-FFF2-40B4-BE49-F238E27FC236}">
                <a16:creationId xmlns:a16="http://schemas.microsoft.com/office/drawing/2014/main" id="{46E3E1A8-D8C4-4EDB-9833-2CA1A40812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2642" y="4462152"/>
            <a:ext cx="159134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 b="1" dirty="0"/>
              <a:t>Halbe Rolle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D2F69EE-2B5C-469C-A5AD-728423B04582}"/>
              </a:ext>
            </a:extLst>
          </p:cNvPr>
          <p:cNvSpPr txBox="1"/>
          <p:nvPr/>
        </p:nvSpPr>
        <p:spPr>
          <a:xfrm>
            <a:off x="1427955" y="4683797"/>
            <a:ext cx="527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¼ </a:t>
            </a:r>
          </a:p>
        </p:txBody>
      </p:sp>
      <p:grpSp>
        <p:nvGrpSpPr>
          <p:cNvPr id="913" name="Group 264">
            <a:extLst>
              <a:ext uri="{FF2B5EF4-FFF2-40B4-BE49-F238E27FC236}">
                <a16:creationId xmlns:a16="http://schemas.microsoft.com/office/drawing/2014/main" id="{FBD52818-DFAC-4043-A256-07F07E19007E}"/>
              </a:ext>
            </a:extLst>
          </p:cNvPr>
          <p:cNvGrpSpPr>
            <a:grpSpLocks/>
          </p:cNvGrpSpPr>
          <p:nvPr/>
        </p:nvGrpSpPr>
        <p:grpSpPr bwMode="auto">
          <a:xfrm>
            <a:off x="1504450" y="5155895"/>
            <a:ext cx="477139" cy="184402"/>
            <a:chOff x="8533" y="5653"/>
            <a:chExt cx="780" cy="270"/>
          </a:xfrm>
          <a:solidFill>
            <a:schemeClr val="bg1"/>
          </a:solidFill>
        </p:grpSpPr>
        <p:sp>
          <p:nvSpPr>
            <p:cNvPr id="914" name="Line 265">
              <a:extLst>
                <a:ext uri="{FF2B5EF4-FFF2-40B4-BE49-F238E27FC236}">
                  <a16:creationId xmlns:a16="http://schemas.microsoft.com/office/drawing/2014/main" id="{96F20EF9-8EED-49C8-B4A3-EE3547A12B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98" y="5653"/>
              <a:ext cx="15" cy="237"/>
            </a:xfrm>
            <a:prstGeom prst="lin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endParaRPr lang="de-DE"/>
            </a:p>
          </p:txBody>
        </p:sp>
        <p:sp>
          <p:nvSpPr>
            <p:cNvPr id="915" name="AutoShape 266">
              <a:extLst>
                <a:ext uri="{FF2B5EF4-FFF2-40B4-BE49-F238E27FC236}">
                  <a16:creationId xmlns:a16="http://schemas.microsoft.com/office/drawing/2014/main" id="{7540F113-A5F2-4BA2-8BD6-E7275E2308E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788" y="5398"/>
              <a:ext cx="270" cy="780"/>
            </a:xfrm>
            <a:prstGeom prst="rtTriangle">
              <a:avLst/>
            </a:prstGeom>
            <a:grp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916" name="Textfeld 915">
            <a:extLst>
              <a:ext uri="{FF2B5EF4-FFF2-40B4-BE49-F238E27FC236}">
                <a16:creationId xmlns:a16="http://schemas.microsoft.com/office/drawing/2014/main" id="{345C0BBA-5DDB-4B09-A017-93515B13CD26}"/>
              </a:ext>
            </a:extLst>
          </p:cNvPr>
          <p:cNvSpPr txBox="1"/>
          <p:nvPr/>
        </p:nvSpPr>
        <p:spPr>
          <a:xfrm>
            <a:off x="1387602" y="5849218"/>
            <a:ext cx="757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pos.</a:t>
            </a:r>
          </a:p>
        </p:txBody>
      </p:sp>
      <p:grpSp>
        <p:nvGrpSpPr>
          <p:cNvPr id="917" name="Group 264">
            <a:extLst>
              <a:ext uri="{FF2B5EF4-FFF2-40B4-BE49-F238E27FC236}">
                <a16:creationId xmlns:a16="http://schemas.microsoft.com/office/drawing/2014/main" id="{3739F007-20C1-474D-BA46-1A4F3DF68FEB}"/>
              </a:ext>
            </a:extLst>
          </p:cNvPr>
          <p:cNvGrpSpPr>
            <a:grpSpLocks/>
          </p:cNvGrpSpPr>
          <p:nvPr/>
        </p:nvGrpSpPr>
        <p:grpSpPr bwMode="auto">
          <a:xfrm>
            <a:off x="3984050" y="5118241"/>
            <a:ext cx="477139" cy="184402"/>
            <a:chOff x="8533" y="5653"/>
            <a:chExt cx="780" cy="270"/>
          </a:xfrm>
        </p:grpSpPr>
        <p:sp>
          <p:nvSpPr>
            <p:cNvPr id="918" name="Line 265">
              <a:extLst>
                <a:ext uri="{FF2B5EF4-FFF2-40B4-BE49-F238E27FC236}">
                  <a16:creationId xmlns:a16="http://schemas.microsoft.com/office/drawing/2014/main" id="{428FDD93-D087-404A-B856-4C78CF6E66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98" y="5653"/>
              <a:ext cx="1" cy="2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19" name="AutoShape 266">
              <a:extLst>
                <a:ext uri="{FF2B5EF4-FFF2-40B4-BE49-F238E27FC236}">
                  <a16:creationId xmlns:a16="http://schemas.microsoft.com/office/drawing/2014/main" id="{A5187F6A-1A1E-4F42-9523-CC8AE49029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8788" y="5398"/>
              <a:ext cx="270" cy="780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921" name="Textfeld 920">
            <a:extLst>
              <a:ext uri="{FF2B5EF4-FFF2-40B4-BE49-F238E27FC236}">
                <a16:creationId xmlns:a16="http://schemas.microsoft.com/office/drawing/2014/main" id="{61E3A36B-5806-47FE-A4E0-46A7CDC91137}"/>
              </a:ext>
            </a:extLst>
          </p:cNvPr>
          <p:cNvSpPr txBox="1"/>
          <p:nvPr/>
        </p:nvSpPr>
        <p:spPr>
          <a:xfrm>
            <a:off x="4634539" y="4945408"/>
            <a:ext cx="20916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Rückentrudeln</a:t>
            </a:r>
          </a:p>
        </p:txBody>
      </p:sp>
      <p:sp>
        <p:nvSpPr>
          <p:cNvPr id="892" name="Text Box 810">
            <a:extLst>
              <a:ext uri="{FF2B5EF4-FFF2-40B4-BE49-F238E27FC236}">
                <a16:creationId xmlns:a16="http://schemas.microsoft.com/office/drawing/2014/main" id="{EFF817C4-C164-4330-922F-58B1C43B0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6700" y="44973"/>
            <a:ext cx="34988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3600" b="1" dirty="0"/>
              <a:t>Erklärungen:</a:t>
            </a:r>
          </a:p>
        </p:txBody>
      </p:sp>
      <p:sp>
        <p:nvSpPr>
          <p:cNvPr id="905" name="Text Box 811">
            <a:extLst>
              <a:ext uri="{FF2B5EF4-FFF2-40B4-BE49-F238E27FC236}">
                <a16:creationId xmlns:a16="http://schemas.microsoft.com/office/drawing/2014/main" id="{88E48B44-A4A6-4342-9E9D-5B618DB076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66641" y="984785"/>
            <a:ext cx="3863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 b="1" dirty="0"/>
              <a:t>Flugzeug im Normalflug</a:t>
            </a:r>
          </a:p>
        </p:txBody>
      </p:sp>
      <p:sp>
        <p:nvSpPr>
          <p:cNvPr id="906" name="Text Box 812">
            <a:extLst>
              <a:ext uri="{FF2B5EF4-FFF2-40B4-BE49-F238E27FC236}">
                <a16:creationId xmlns:a16="http://schemas.microsoft.com/office/drawing/2014/main" id="{B7B019F5-E0F1-4A9A-9575-4A4C31A62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737" y="1729541"/>
            <a:ext cx="3500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 b="1" dirty="0"/>
              <a:t>Flugzeug im Rückenflug</a:t>
            </a:r>
          </a:p>
        </p:txBody>
      </p:sp>
      <p:sp>
        <p:nvSpPr>
          <p:cNvPr id="907" name="Text Box 813">
            <a:extLst>
              <a:ext uri="{FF2B5EF4-FFF2-40B4-BE49-F238E27FC236}">
                <a16:creationId xmlns:a16="http://schemas.microsoft.com/office/drawing/2014/main" id="{7115BBC9-7568-435D-A36D-A4926B248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620" y="2447374"/>
            <a:ext cx="3146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 b="1" dirty="0"/>
              <a:t>Flugzeug im Messerflug/</a:t>
            </a:r>
            <a:br>
              <a:rPr lang="de-DE" altLang="de-DE" sz="2000" b="1" dirty="0"/>
            </a:br>
            <a:r>
              <a:rPr lang="de-DE" altLang="de-DE" sz="2000" b="1" dirty="0"/>
              <a:t>Ansicht von oben</a:t>
            </a:r>
          </a:p>
        </p:txBody>
      </p:sp>
      <p:sp>
        <p:nvSpPr>
          <p:cNvPr id="908" name="Text Box 904">
            <a:extLst>
              <a:ext uri="{FF2B5EF4-FFF2-40B4-BE49-F238E27FC236}">
                <a16:creationId xmlns:a16="http://schemas.microsoft.com/office/drawing/2014/main" id="{03BB3913-333B-4929-899E-2A77A8A93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1997" y="3376589"/>
            <a:ext cx="31464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000" b="1" dirty="0"/>
              <a:t>Flugzeug im Messerflug/</a:t>
            </a:r>
            <a:br>
              <a:rPr lang="de-DE" altLang="de-DE" sz="2000" b="1" dirty="0"/>
            </a:br>
            <a:r>
              <a:rPr lang="de-DE" altLang="de-DE" sz="2000" b="1" dirty="0"/>
              <a:t>Ansicht von unten</a:t>
            </a:r>
          </a:p>
        </p:txBody>
      </p:sp>
    </p:spTree>
  </p:cSld>
  <p:clrMapOvr>
    <a:masterClrMapping/>
  </p:clrMapOvr>
  <p:transition>
    <p:pull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5" name="Group 1145"/>
          <p:cNvGrpSpPr>
            <a:grpSpLocks/>
          </p:cNvGrpSpPr>
          <p:nvPr/>
        </p:nvGrpSpPr>
        <p:grpSpPr bwMode="auto">
          <a:xfrm flipH="1" flipV="1">
            <a:off x="2108358" y="1422400"/>
            <a:ext cx="4511675" cy="2593975"/>
            <a:chOff x="1827" y="958"/>
            <a:chExt cx="2455" cy="1224"/>
          </a:xfrm>
        </p:grpSpPr>
        <p:sp>
          <p:nvSpPr>
            <p:cNvPr id="93277" name="Line 1146"/>
            <p:cNvSpPr>
              <a:spLocks noChangeShapeType="1"/>
            </p:cNvSpPr>
            <p:nvPr/>
          </p:nvSpPr>
          <p:spPr bwMode="auto">
            <a:xfrm>
              <a:off x="2355" y="1026"/>
              <a:ext cx="1193" cy="11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93278" name="Group 1147"/>
            <p:cNvGrpSpPr>
              <a:grpSpLocks/>
            </p:cNvGrpSpPr>
            <p:nvPr/>
          </p:nvGrpSpPr>
          <p:grpSpPr bwMode="auto">
            <a:xfrm flipH="1">
              <a:off x="1827" y="958"/>
              <a:ext cx="523" cy="134"/>
              <a:chOff x="4688" y="1956"/>
              <a:chExt cx="1642" cy="403"/>
            </a:xfrm>
          </p:grpSpPr>
          <p:sp>
            <p:nvSpPr>
              <p:cNvPr id="93282" name="Line 1148"/>
              <p:cNvSpPr>
                <a:spLocks noChangeShapeType="1"/>
              </p:cNvSpPr>
              <p:nvPr/>
            </p:nvSpPr>
            <p:spPr bwMode="auto">
              <a:xfrm>
                <a:off x="5175" y="1986"/>
                <a:ext cx="115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3283" name="Arc 1149"/>
              <p:cNvSpPr>
                <a:spLocks/>
              </p:cNvSpPr>
              <p:nvPr/>
            </p:nvSpPr>
            <p:spPr bwMode="auto">
              <a:xfrm rot="5732302" flipH="1">
                <a:off x="4750" y="1894"/>
                <a:ext cx="403" cy="527"/>
              </a:xfrm>
              <a:custGeom>
                <a:avLst/>
                <a:gdLst>
                  <a:gd name="T0" fmla="*/ 0 w 21499"/>
                  <a:gd name="T1" fmla="*/ 0 h 19263"/>
                  <a:gd name="T2" fmla="*/ 0 w 21499"/>
                  <a:gd name="T3" fmla="*/ 0 h 19263"/>
                  <a:gd name="T4" fmla="*/ 0 w 21499"/>
                  <a:gd name="T5" fmla="*/ 0 h 19263"/>
                  <a:gd name="T6" fmla="*/ 0 60000 65536"/>
                  <a:gd name="T7" fmla="*/ 0 60000 65536"/>
                  <a:gd name="T8" fmla="*/ 0 60000 65536"/>
                  <a:gd name="T9" fmla="*/ 0 w 21499"/>
                  <a:gd name="T10" fmla="*/ 0 h 19263"/>
                  <a:gd name="T11" fmla="*/ 21499 w 21499"/>
                  <a:gd name="T12" fmla="*/ 19263 h 1926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99" h="19263" fill="none" extrusionOk="0">
                    <a:moveTo>
                      <a:pt x="21498" y="2086"/>
                    </a:moveTo>
                    <a:cubicBezTo>
                      <a:pt x="20785" y="9440"/>
                      <a:pt x="16361" y="15919"/>
                      <a:pt x="9772" y="19262"/>
                    </a:cubicBezTo>
                  </a:path>
                  <a:path w="21499" h="19263" stroke="0" extrusionOk="0">
                    <a:moveTo>
                      <a:pt x="21498" y="2086"/>
                    </a:moveTo>
                    <a:cubicBezTo>
                      <a:pt x="20785" y="9440"/>
                      <a:pt x="16361" y="15919"/>
                      <a:pt x="9772" y="19262"/>
                    </a:cubicBezTo>
                    <a:lnTo>
                      <a:pt x="0" y="0"/>
                    </a:lnTo>
                    <a:lnTo>
                      <a:pt x="21498" y="2086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93279" name="Group 1150"/>
            <p:cNvGrpSpPr>
              <a:grpSpLocks/>
            </p:cNvGrpSpPr>
            <p:nvPr/>
          </p:nvGrpSpPr>
          <p:grpSpPr bwMode="auto">
            <a:xfrm>
              <a:off x="3514" y="2047"/>
              <a:ext cx="768" cy="135"/>
              <a:chOff x="7298" y="5256"/>
              <a:chExt cx="2497" cy="418"/>
            </a:xfrm>
          </p:grpSpPr>
          <p:sp>
            <p:nvSpPr>
              <p:cNvPr id="93280" name="Line 1151"/>
              <p:cNvSpPr>
                <a:spLocks noChangeShapeType="1"/>
              </p:cNvSpPr>
              <p:nvPr/>
            </p:nvSpPr>
            <p:spPr bwMode="auto">
              <a:xfrm flipV="1">
                <a:off x="7803" y="5654"/>
                <a:ext cx="1992" cy="1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3281" name="Arc 1152"/>
              <p:cNvSpPr>
                <a:spLocks/>
              </p:cNvSpPr>
              <p:nvPr/>
            </p:nvSpPr>
            <p:spPr bwMode="auto">
              <a:xfrm rot="-5732302" flipH="1" flipV="1">
                <a:off x="7362" y="5192"/>
                <a:ext cx="418" cy="546"/>
              </a:xfrm>
              <a:custGeom>
                <a:avLst/>
                <a:gdLst>
                  <a:gd name="T0" fmla="*/ 0 w 21499"/>
                  <a:gd name="T1" fmla="*/ 0 h 19263"/>
                  <a:gd name="T2" fmla="*/ 0 w 21499"/>
                  <a:gd name="T3" fmla="*/ 0 h 19263"/>
                  <a:gd name="T4" fmla="*/ 0 w 21499"/>
                  <a:gd name="T5" fmla="*/ 0 h 19263"/>
                  <a:gd name="T6" fmla="*/ 0 60000 65536"/>
                  <a:gd name="T7" fmla="*/ 0 60000 65536"/>
                  <a:gd name="T8" fmla="*/ 0 60000 65536"/>
                  <a:gd name="T9" fmla="*/ 0 w 21499"/>
                  <a:gd name="T10" fmla="*/ 0 h 19263"/>
                  <a:gd name="T11" fmla="*/ 21499 w 21499"/>
                  <a:gd name="T12" fmla="*/ 19263 h 1926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499" h="19263" fill="none" extrusionOk="0">
                    <a:moveTo>
                      <a:pt x="21498" y="2086"/>
                    </a:moveTo>
                    <a:cubicBezTo>
                      <a:pt x="20785" y="9440"/>
                      <a:pt x="16361" y="15919"/>
                      <a:pt x="9772" y="19262"/>
                    </a:cubicBezTo>
                  </a:path>
                  <a:path w="21499" h="19263" stroke="0" extrusionOk="0">
                    <a:moveTo>
                      <a:pt x="21498" y="2086"/>
                    </a:moveTo>
                    <a:cubicBezTo>
                      <a:pt x="20785" y="9440"/>
                      <a:pt x="16361" y="15919"/>
                      <a:pt x="9772" y="19262"/>
                    </a:cubicBezTo>
                    <a:lnTo>
                      <a:pt x="0" y="0"/>
                    </a:lnTo>
                    <a:lnTo>
                      <a:pt x="21498" y="2086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93187" name="Text Box 97"/>
          <p:cNvSpPr txBox="1">
            <a:spLocks noChangeArrowheads="1"/>
          </p:cNvSpPr>
          <p:nvPr/>
        </p:nvSpPr>
        <p:spPr bwMode="auto">
          <a:xfrm>
            <a:off x="8051800" y="6557963"/>
            <a:ext cx="939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 b="1"/>
              <a:t>F-25.13.02</a:t>
            </a:r>
          </a:p>
        </p:txBody>
      </p:sp>
      <p:sp>
        <p:nvSpPr>
          <p:cNvPr id="93188" name="Line 182"/>
          <p:cNvSpPr>
            <a:spLocks noChangeShapeType="1"/>
          </p:cNvSpPr>
          <p:nvPr/>
        </p:nvSpPr>
        <p:spPr bwMode="auto">
          <a:xfrm flipV="1">
            <a:off x="3906838" y="5003800"/>
            <a:ext cx="1408112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3189" name="AutoShape 317"/>
          <p:cNvSpPr>
            <a:spLocks noChangeArrowheads="1"/>
          </p:cNvSpPr>
          <p:nvPr/>
        </p:nvSpPr>
        <p:spPr bwMode="auto">
          <a:xfrm>
            <a:off x="2406808" y="1344613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 altLang="de-DE" sz="2400">
              <a:solidFill>
                <a:srgbClr val="FF3300"/>
              </a:solidFill>
              <a:latin typeface="Times New Roman" pitchFamily="18" charset="0"/>
            </a:endParaRPr>
          </a:p>
        </p:txBody>
      </p:sp>
      <p:grpSp>
        <p:nvGrpSpPr>
          <p:cNvPr id="93190" name="Group 318"/>
          <p:cNvGrpSpPr>
            <a:grpSpLocks/>
          </p:cNvGrpSpPr>
          <p:nvPr/>
        </p:nvGrpSpPr>
        <p:grpSpPr bwMode="auto">
          <a:xfrm rot="5400000" flipV="1">
            <a:off x="1912302" y="1167606"/>
            <a:ext cx="311150" cy="490537"/>
            <a:chOff x="2820" y="264"/>
            <a:chExt cx="420" cy="1452"/>
          </a:xfrm>
        </p:grpSpPr>
        <p:sp>
          <p:nvSpPr>
            <p:cNvPr id="93265" name="Line 319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93266" name="Group 320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3267" name="Group 321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3270" name="Group 322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3272" name="Group 323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3275" name="Freeform 324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3730291 w 1153"/>
                        <a:gd name="T1" fmla="*/ 2734021 h 204"/>
                        <a:gd name="T2" fmla="*/ 4050267 w 1153"/>
                        <a:gd name="T3" fmla="*/ 2994787 h 204"/>
                        <a:gd name="T4" fmla="*/ 4320384 w 1153"/>
                        <a:gd name="T5" fmla="*/ 3258088 h 204"/>
                        <a:gd name="T6" fmla="*/ 4504562 w 1153"/>
                        <a:gd name="T7" fmla="*/ 3564100 h 204"/>
                        <a:gd name="T8" fmla="*/ 4556083 w 1153"/>
                        <a:gd name="T9" fmla="*/ 3681474 h 204"/>
                        <a:gd name="T10" fmla="*/ 4556083 w 1153"/>
                        <a:gd name="T11" fmla="*/ 3754421 h 204"/>
                        <a:gd name="T12" fmla="*/ 4556083 w 1153"/>
                        <a:gd name="T13" fmla="*/ 5075913 h 204"/>
                        <a:gd name="T14" fmla="*/ 4552741 w 1153"/>
                        <a:gd name="T15" fmla="*/ 5239091 h 204"/>
                        <a:gd name="T16" fmla="*/ 4532528 w 1153"/>
                        <a:gd name="T17" fmla="*/ 5311475 h 204"/>
                        <a:gd name="T18" fmla="*/ 4528843 w 1153"/>
                        <a:gd name="T19" fmla="*/ 5426919 h 204"/>
                        <a:gd name="T20" fmla="*/ 4513828 w 1153"/>
                        <a:gd name="T21" fmla="*/ 6179895 h 204"/>
                        <a:gd name="T22" fmla="*/ 4472643 w 1153"/>
                        <a:gd name="T23" fmla="*/ 7012506 h 204"/>
                        <a:gd name="T24" fmla="*/ 4437614 w 1153"/>
                        <a:gd name="T25" fmla="*/ 7403808 h 204"/>
                        <a:gd name="T26" fmla="*/ 4394671 w 1153"/>
                        <a:gd name="T27" fmla="*/ 7508888 h 204"/>
                        <a:gd name="T28" fmla="*/ 4015278 w 1153"/>
                        <a:gd name="T29" fmla="*/ 7699209 h 204"/>
                        <a:gd name="T30" fmla="*/ 3679360 w 1153"/>
                        <a:gd name="T31" fmla="*/ 7737925 h 204"/>
                        <a:gd name="T32" fmla="*/ 3208720 w 1153"/>
                        <a:gd name="T33" fmla="*/ 7591948 h 204"/>
                        <a:gd name="T34" fmla="*/ 2434524 w 1153"/>
                        <a:gd name="T35" fmla="*/ 7129896 h 204"/>
                        <a:gd name="T36" fmla="*/ 707328 w 1153"/>
                        <a:gd name="T37" fmla="*/ 6605829 h 204"/>
                        <a:gd name="T38" fmla="*/ 525320 w 1153"/>
                        <a:gd name="T39" fmla="*/ 6821581 h 204"/>
                        <a:gd name="T40" fmla="*/ 59540 w 1153"/>
                        <a:gd name="T41" fmla="*/ 6866598 h 204"/>
                        <a:gd name="T42" fmla="*/ 31317 w 1153"/>
                        <a:gd name="T43" fmla="*/ 6821581 h 204"/>
                        <a:gd name="T44" fmla="*/ 14750 w 1153"/>
                        <a:gd name="T45" fmla="*/ 6633801 h 204"/>
                        <a:gd name="T46" fmla="*/ 0 w 1153"/>
                        <a:gd name="T47" fmla="*/ 6179895 h 204"/>
                        <a:gd name="T48" fmla="*/ 56266 w 1153"/>
                        <a:gd name="T49" fmla="*/ 305991 h 204"/>
                        <a:gd name="T50" fmla="*/ 70975 w 1153"/>
                        <a:gd name="T51" fmla="*/ 72980 h 204"/>
                        <a:gd name="T52" fmla="*/ 303565 w 1153"/>
                        <a:gd name="T53" fmla="*/ 72980 h 204"/>
                        <a:gd name="T54" fmla="*/ 398075 w 1153"/>
                        <a:gd name="T55" fmla="*/ 305991 h 204"/>
                        <a:gd name="T56" fmla="*/ 489335 w 1153"/>
                        <a:gd name="T57" fmla="*/ 725046 h 204"/>
                        <a:gd name="T58" fmla="*/ 858469 w 1153"/>
                        <a:gd name="T59" fmla="*/ 2879349 h 204"/>
                        <a:gd name="T60" fmla="*/ 917904 w 1153"/>
                        <a:gd name="T61" fmla="*/ 3040156 h 204"/>
                        <a:gd name="T62" fmla="*/ 1012434 w 1153"/>
                        <a:gd name="T63" fmla="*/ 3185108 h 204"/>
                        <a:gd name="T64" fmla="*/ 2596950 w 1153"/>
                        <a:gd name="T65" fmla="*/ 2126365 h 204"/>
                        <a:gd name="T66" fmla="*/ 2695152 w 1153"/>
                        <a:gd name="T67" fmla="*/ 3140149 h 204"/>
                        <a:gd name="T68" fmla="*/ 3229699 w 1153"/>
                        <a:gd name="T69" fmla="*/ 3681474 h 204"/>
                        <a:gd name="T70" fmla="*/ 3342940 w 1153"/>
                        <a:gd name="T71" fmla="*/ 3636481 h 204"/>
                        <a:gd name="T72" fmla="*/ 3450622 w 1153"/>
                        <a:gd name="T73" fmla="*/ 3375431 h 204"/>
                        <a:gd name="T74" fmla="*/ 3539963 w 1153"/>
                        <a:gd name="T75" fmla="*/ 292434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3276" name="Freeform 325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470221 h 69"/>
                        <a:gd name="T2" fmla="*/ 80754 w 247"/>
                        <a:gd name="T3" fmla="*/ 1225705 h 69"/>
                        <a:gd name="T4" fmla="*/ 288435 w 247"/>
                        <a:gd name="T5" fmla="*/ 1355405 h 69"/>
                        <a:gd name="T6" fmla="*/ 790735 w 247"/>
                        <a:gd name="T7" fmla="*/ 1699208 h 69"/>
                        <a:gd name="T8" fmla="*/ 1287999 w 247"/>
                        <a:gd name="T9" fmla="*/ 1374019 h 69"/>
                        <a:gd name="T10" fmla="*/ 1319319 w 247"/>
                        <a:gd name="T11" fmla="*/ 787180 h 69"/>
                        <a:gd name="T12" fmla="*/ 1211899 w 247"/>
                        <a:gd name="T13" fmla="*/ 618565 h 69"/>
                        <a:gd name="T14" fmla="*/ 1101856 w 247"/>
                        <a:gd name="T15" fmla="*/ 442195 h 69"/>
                        <a:gd name="T16" fmla="*/ 989859 w 247"/>
                        <a:gd name="T17" fmla="*/ 293380 h 69"/>
                        <a:gd name="T18" fmla="*/ 881806 w 247"/>
                        <a:gd name="T19" fmla="*/ 148311 h 69"/>
                        <a:gd name="T20" fmla="*/ 790735 w 247"/>
                        <a:gd name="T21" fmla="*/ 51730 h 69"/>
                        <a:gd name="T22" fmla="*/ 700237 w 247"/>
                        <a:gd name="T23" fmla="*/ 0 h 69"/>
                        <a:gd name="T24" fmla="*/ 592365 w 247"/>
                        <a:gd name="T25" fmla="*/ 51730 h 69"/>
                        <a:gd name="T26" fmla="*/ 474588 w 247"/>
                        <a:gd name="T27" fmla="*/ 129700 h 69"/>
                        <a:gd name="T28" fmla="*/ 0 w 247"/>
                        <a:gd name="T29" fmla="*/ 470221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3273" name="Freeform 326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33466 h 33"/>
                      <a:gd name="T2" fmla="*/ 0 w 293"/>
                      <a:gd name="T3" fmla="*/ 2046807 h 33"/>
                      <a:gd name="T4" fmla="*/ 2071715 w 293"/>
                      <a:gd name="T5" fmla="*/ 523601 h 33"/>
                      <a:gd name="T6" fmla="*/ 2665779 w 293"/>
                      <a:gd name="T7" fmla="*/ 252099 h 33"/>
                      <a:gd name="T8" fmla="*/ 3140320 w 293"/>
                      <a:gd name="T9" fmla="*/ 252099 h 33"/>
                      <a:gd name="T10" fmla="*/ 3531543 w 293"/>
                      <a:gd name="T11" fmla="*/ 0 h 33"/>
                      <a:gd name="T12" fmla="*/ 3845335 w 293"/>
                      <a:gd name="T13" fmla="*/ 0 h 33"/>
                      <a:gd name="T14" fmla="*/ 4319877 w 293"/>
                      <a:gd name="T15" fmla="*/ 252099 h 33"/>
                      <a:gd name="T16" fmla="*/ 4710623 w 293"/>
                      <a:gd name="T17" fmla="*/ 389821 h 33"/>
                      <a:gd name="T18" fmla="*/ 5050868 w 293"/>
                      <a:gd name="T19" fmla="*/ 523601 h 33"/>
                      <a:gd name="T20" fmla="*/ 5306213 w 293"/>
                      <a:gd name="T21" fmla="*/ 867377 h 33"/>
                      <a:gd name="T22" fmla="*/ 5508629 w 293"/>
                      <a:gd name="T23" fmla="*/ 1134025 h 33"/>
                      <a:gd name="T24" fmla="*/ 5658527 w 293"/>
                      <a:gd name="T25" fmla="*/ 1523203 h 33"/>
                      <a:gd name="T26" fmla="*/ 5741339 w 293"/>
                      <a:gd name="T27" fmla="*/ 1775302 h 33"/>
                      <a:gd name="T28" fmla="*/ 5779698 w 293"/>
                      <a:gd name="T29" fmla="*/ 2133466 h 33"/>
                      <a:gd name="T30" fmla="*/ 5741339 w 293"/>
                      <a:gd name="T31" fmla="*/ 2385565 h 33"/>
                      <a:gd name="T32" fmla="*/ 5658527 w 293"/>
                      <a:gd name="T33" fmla="*/ 2775386 h 33"/>
                      <a:gd name="T34" fmla="*/ 5508629 w 293"/>
                      <a:gd name="T35" fmla="*/ 3041439 h 33"/>
                      <a:gd name="T36" fmla="*/ 5306213 w 293"/>
                      <a:gd name="T37" fmla="*/ 3431060 h 33"/>
                      <a:gd name="T38" fmla="*/ 5050868 w 293"/>
                      <a:gd name="T39" fmla="*/ 3640843 h 33"/>
                      <a:gd name="T40" fmla="*/ 4710623 w 293"/>
                      <a:gd name="T41" fmla="*/ 3774819 h 33"/>
                      <a:gd name="T42" fmla="*/ 4319877 w 293"/>
                      <a:gd name="T43" fmla="*/ 4041541 h 33"/>
                      <a:gd name="T44" fmla="*/ 3845335 w 293"/>
                      <a:gd name="T45" fmla="*/ 4164439 h 33"/>
                      <a:gd name="T46" fmla="*/ 3548934 w 293"/>
                      <a:gd name="T47" fmla="*/ 4164439 h 33"/>
                      <a:gd name="T48" fmla="*/ 3140320 w 293"/>
                      <a:gd name="T49" fmla="*/ 4164439 h 33"/>
                      <a:gd name="T50" fmla="*/ 2665779 w 293"/>
                      <a:gd name="T51" fmla="*/ 4041541 h 33"/>
                      <a:gd name="T52" fmla="*/ 2071715 w 293"/>
                      <a:gd name="T53" fmla="*/ 3640843 h 33"/>
                      <a:gd name="T54" fmla="*/ 0 w 293"/>
                      <a:gd name="T55" fmla="*/ 2133466 h 33"/>
                      <a:gd name="T56" fmla="*/ 0 w 293"/>
                      <a:gd name="T57" fmla="*/ 213346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3274" name="Freeform 327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812 h 33"/>
                      <a:gd name="T2" fmla="*/ 0 w 293"/>
                      <a:gd name="T3" fmla="*/ 789 h 33"/>
                      <a:gd name="T4" fmla="*/ 94 w 293"/>
                      <a:gd name="T5" fmla="*/ 224 h 33"/>
                      <a:gd name="T6" fmla="*/ 113 w 293"/>
                      <a:gd name="T7" fmla="*/ 110 h 33"/>
                      <a:gd name="T8" fmla="*/ 137 w 293"/>
                      <a:gd name="T9" fmla="*/ 110 h 33"/>
                      <a:gd name="T10" fmla="*/ 157 w 293"/>
                      <a:gd name="T11" fmla="*/ 0 h 33"/>
                      <a:gd name="T12" fmla="*/ 169 w 293"/>
                      <a:gd name="T13" fmla="*/ 0 h 33"/>
                      <a:gd name="T14" fmla="*/ 186 w 293"/>
                      <a:gd name="T15" fmla="*/ 110 h 33"/>
                      <a:gd name="T16" fmla="*/ 206 w 293"/>
                      <a:gd name="T17" fmla="*/ 157 h 33"/>
                      <a:gd name="T18" fmla="*/ 223 w 293"/>
                      <a:gd name="T19" fmla="*/ 224 h 33"/>
                      <a:gd name="T20" fmla="*/ 232 w 293"/>
                      <a:gd name="T21" fmla="*/ 333 h 33"/>
                      <a:gd name="T22" fmla="*/ 240 w 293"/>
                      <a:gd name="T23" fmla="*/ 454 h 33"/>
                      <a:gd name="T24" fmla="*/ 246 w 293"/>
                      <a:gd name="T25" fmla="*/ 570 h 33"/>
                      <a:gd name="T26" fmla="*/ 249 w 293"/>
                      <a:gd name="T27" fmla="*/ 675 h 33"/>
                      <a:gd name="T28" fmla="*/ 250 w 293"/>
                      <a:gd name="T29" fmla="*/ 812 h 33"/>
                      <a:gd name="T30" fmla="*/ 249 w 293"/>
                      <a:gd name="T31" fmla="*/ 921 h 33"/>
                      <a:gd name="T32" fmla="*/ 246 w 293"/>
                      <a:gd name="T33" fmla="*/ 1067 h 33"/>
                      <a:gd name="T34" fmla="*/ 240 w 293"/>
                      <a:gd name="T35" fmla="*/ 1156 h 33"/>
                      <a:gd name="T36" fmla="*/ 232 w 293"/>
                      <a:gd name="T37" fmla="*/ 1312 h 33"/>
                      <a:gd name="T38" fmla="*/ 223 w 293"/>
                      <a:gd name="T39" fmla="*/ 1397 h 33"/>
                      <a:gd name="T40" fmla="*/ 206 w 293"/>
                      <a:gd name="T41" fmla="*/ 1477 h 33"/>
                      <a:gd name="T42" fmla="*/ 186 w 293"/>
                      <a:gd name="T43" fmla="*/ 1592 h 33"/>
                      <a:gd name="T44" fmla="*/ 169 w 293"/>
                      <a:gd name="T45" fmla="*/ 1601 h 33"/>
                      <a:gd name="T46" fmla="*/ 158 w 293"/>
                      <a:gd name="T47" fmla="*/ 1601 h 33"/>
                      <a:gd name="T48" fmla="*/ 137 w 293"/>
                      <a:gd name="T49" fmla="*/ 1601 h 33"/>
                      <a:gd name="T50" fmla="*/ 113 w 293"/>
                      <a:gd name="T51" fmla="*/ 1592 h 33"/>
                      <a:gd name="T52" fmla="*/ 94 w 293"/>
                      <a:gd name="T53" fmla="*/ 1397 h 33"/>
                      <a:gd name="T54" fmla="*/ 0 w 293"/>
                      <a:gd name="T55" fmla="*/ 812 h 33"/>
                      <a:gd name="T56" fmla="*/ 0 w 293"/>
                      <a:gd name="T57" fmla="*/ 81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3271" name="Line 328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3268" name="AutoShape 329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 altLang="de-DE"/>
              </a:p>
            </p:txBody>
          </p:sp>
          <p:sp>
            <p:nvSpPr>
              <p:cNvPr id="93269" name="Line 330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93191" name="Group 381"/>
          <p:cNvGrpSpPr>
            <a:grpSpLocks/>
          </p:cNvGrpSpPr>
          <p:nvPr/>
        </p:nvGrpSpPr>
        <p:grpSpPr bwMode="auto">
          <a:xfrm rot="5629564" flipV="1">
            <a:off x="6082664" y="3755231"/>
            <a:ext cx="311150" cy="490538"/>
            <a:chOff x="2820" y="264"/>
            <a:chExt cx="420" cy="1452"/>
          </a:xfrm>
        </p:grpSpPr>
        <p:sp>
          <p:nvSpPr>
            <p:cNvPr id="93253" name="Line 382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93254" name="Group 383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3255" name="Group 384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3258" name="Group 385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3260" name="Group 386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3263" name="Freeform 387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3730291 w 1153"/>
                        <a:gd name="T1" fmla="*/ 2734021 h 204"/>
                        <a:gd name="T2" fmla="*/ 4050267 w 1153"/>
                        <a:gd name="T3" fmla="*/ 2994787 h 204"/>
                        <a:gd name="T4" fmla="*/ 4320384 w 1153"/>
                        <a:gd name="T5" fmla="*/ 3258088 h 204"/>
                        <a:gd name="T6" fmla="*/ 4504562 w 1153"/>
                        <a:gd name="T7" fmla="*/ 3564100 h 204"/>
                        <a:gd name="T8" fmla="*/ 4556083 w 1153"/>
                        <a:gd name="T9" fmla="*/ 3681474 h 204"/>
                        <a:gd name="T10" fmla="*/ 4556083 w 1153"/>
                        <a:gd name="T11" fmla="*/ 3754421 h 204"/>
                        <a:gd name="T12" fmla="*/ 4556083 w 1153"/>
                        <a:gd name="T13" fmla="*/ 5075913 h 204"/>
                        <a:gd name="T14" fmla="*/ 4552741 w 1153"/>
                        <a:gd name="T15" fmla="*/ 5239091 h 204"/>
                        <a:gd name="T16" fmla="*/ 4532528 w 1153"/>
                        <a:gd name="T17" fmla="*/ 5311475 h 204"/>
                        <a:gd name="T18" fmla="*/ 4528843 w 1153"/>
                        <a:gd name="T19" fmla="*/ 5426919 h 204"/>
                        <a:gd name="T20" fmla="*/ 4513828 w 1153"/>
                        <a:gd name="T21" fmla="*/ 6179895 h 204"/>
                        <a:gd name="T22" fmla="*/ 4472643 w 1153"/>
                        <a:gd name="T23" fmla="*/ 7012506 h 204"/>
                        <a:gd name="T24" fmla="*/ 4437614 w 1153"/>
                        <a:gd name="T25" fmla="*/ 7403808 h 204"/>
                        <a:gd name="T26" fmla="*/ 4394671 w 1153"/>
                        <a:gd name="T27" fmla="*/ 7508888 h 204"/>
                        <a:gd name="T28" fmla="*/ 4015278 w 1153"/>
                        <a:gd name="T29" fmla="*/ 7699209 h 204"/>
                        <a:gd name="T30" fmla="*/ 3679360 w 1153"/>
                        <a:gd name="T31" fmla="*/ 7737925 h 204"/>
                        <a:gd name="T32" fmla="*/ 3208720 w 1153"/>
                        <a:gd name="T33" fmla="*/ 7591948 h 204"/>
                        <a:gd name="T34" fmla="*/ 2434524 w 1153"/>
                        <a:gd name="T35" fmla="*/ 7129896 h 204"/>
                        <a:gd name="T36" fmla="*/ 707328 w 1153"/>
                        <a:gd name="T37" fmla="*/ 6605829 h 204"/>
                        <a:gd name="T38" fmla="*/ 525320 w 1153"/>
                        <a:gd name="T39" fmla="*/ 6821581 h 204"/>
                        <a:gd name="T40" fmla="*/ 59540 w 1153"/>
                        <a:gd name="T41" fmla="*/ 6866598 h 204"/>
                        <a:gd name="T42" fmla="*/ 31317 w 1153"/>
                        <a:gd name="T43" fmla="*/ 6821581 h 204"/>
                        <a:gd name="T44" fmla="*/ 14750 w 1153"/>
                        <a:gd name="T45" fmla="*/ 6633801 h 204"/>
                        <a:gd name="T46" fmla="*/ 0 w 1153"/>
                        <a:gd name="T47" fmla="*/ 6179895 h 204"/>
                        <a:gd name="T48" fmla="*/ 56266 w 1153"/>
                        <a:gd name="T49" fmla="*/ 305991 h 204"/>
                        <a:gd name="T50" fmla="*/ 70975 w 1153"/>
                        <a:gd name="T51" fmla="*/ 72980 h 204"/>
                        <a:gd name="T52" fmla="*/ 303565 w 1153"/>
                        <a:gd name="T53" fmla="*/ 72980 h 204"/>
                        <a:gd name="T54" fmla="*/ 398075 w 1153"/>
                        <a:gd name="T55" fmla="*/ 305991 h 204"/>
                        <a:gd name="T56" fmla="*/ 489335 w 1153"/>
                        <a:gd name="T57" fmla="*/ 725046 h 204"/>
                        <a:gd name="T58" fmla="*/ 858469 w 1153"/>
                        <a:gd name="T59" fmla="*/ 2879349 h 204"/>
                        <a:gd name="T60" fmla="*/ 917904 w 1153"/>
                        <a:gd name="T61" fmla="*/ 3040156 h 204"/>
                        <a:gd name="T62" fmla="*/ 1012434 w 1153"/>
                        <a:gd name="T63" fmla="*/ 3185108 h 204"/>
                        <a:gd name="T64" fmla="*/ 2596950 w 1153"/>
                        <a:gd name="T65" fmla="*/ 2126365 h 204"/>
                        <a:gd name="T66" fmla="*/ 2695152 w 1153"/>
                        <a:gd name="T67" fmla="*/ 3140149 h 204"/>
                        <a:gd name="T68" fmla="*/ 3229699 w 1153"/>
                        <a:gd name="T69" fmla="*/ 3681474 h 204"/>
                        <a:gd name="T70" fmla="*/ 3342940 w 1153"/>
                        <a:gd name="T71" fmla="*/ 3636481 h 204"/>
                        <a:gd name="T72" fmla="*/ 3450622 w 1153"/>
                        <a:gd name="T73" fmla="*/ 3375431 h 204"/>
                        <a:gd name="T74" fmla="*/ 3539963 w 1153"/>
                        <a:gd name="T75" fmla="*/ 2924344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3264" name="Freeform 388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470221 h 69"/>
                        <a:gd name="T2" fmla="*/ 80754 w 247"/>
                        <a:gd name="T3" fmla="*/ 1225705 h 69"/>
                        <a:gd name="T4" fmla="*/ 288435 w 247"/>
                        <a:gd name="T5" fmla="*/ 1355405 h 69"/>
                        <a:gd name="T6" fmla="*/ 790735 w 247"/>
                        <a:gd name="T7" fmla="*/ 1699208 h 69"/>
                        <a:gd name="T8" fmla="*/ 1287999 w 247"/>
                        <a:gd name="T9" fmla="*/ 1374019 h 69"/>
                        <a:gd name="T10" fmla="*/ 1319319 w 247"/>
                        <a:gd name="T11" fmla="*/ 787180 h 69"/>
                        <a:gd name="T12" fmla="*/ 1211899 w 247"/>
                        <a:gd name="T13" fmla="*/ 618565 h 69"/>
                        <a:gd name="T14" fmla="*/ 1101856 w 247"/>
                        <a:gd name="T15" fmla="*/ 442195 h 69"/>
                        <a:gd name="T16" fmla="*/ 989859 w 247"/>
                        <a:gd name="T17" fmla="*/ 293380 h 69"/>
                        <a:gd name="T18" fmla="*/ 881806 w 247"/>
                        <a:gd name="T19" fmla="*/ 148311 h 69"/>
                        <a:gd name="T20" fmla="*/ 790735 w 247"/>
                        <a:gd name="T21" fmla="*/ 51730 h 69"/>
                        <a:gd name="T22" fmla="*/ 700237 w 247"/>
                        <a:gd name="T23" fmla="*/ 0 h 69"/>
                        <a:gd name="T24" fmla="*/ 592365 w 247"/>
                        <a:gd name="T25" fmla="*/ 51730 h 69"/>
                        <a:gd name="T26" fmla="*/ 474588 w 247"/>
                        <a:gd name="T27" fmla="*/ 129700 h 69"/>
                        <a:gd name="T28" fmla="*/ 0 w 247"/>
                        <a:gd name="T29" fmla="*/ 470221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3261" name="Freeform 389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33466 h 33"/>
                      <a:gd name="T2" fmla="*/ 0 w 293"/>
                      <a:gd name="T3" fmla="*/ 2046807 h 33"/>
                      <a:gd name="T4" fmla="*/ 2071715 w 293"/>
                      <a:gd name="T5" fmla="*/ 523601 h 33"/>
                      <a:gd name="T6" fmla="*/ 2665779 w 293"/>
                      <a:gd name="T7" fmla="*/ 252099 h 33"/>
                      <a:gd name="T8" fmla="*/ 3140320 w 293"/>
                      <a:gd name="T9" fmla="*/ 252099 h 33"/>
                      <a:gd name="T10" fmla="*/ 3531543 w 293"/>
                      <a:gd name="T11" fmla="*/ 0 h 33"/>
                      <a:gd name="T12" fmla="*/ 3845335 w 293"/>
                      <a:gd name="T13" fmla="*/ 0 h 33"/>
                      <a:gd name="T14" fmla="*/ 4319877 w 293"/>
                      <a:gd name="T15" fmla="*/ 252099 h 33"/>
                      <a:gd name="T16" fmla="*/ 4710623 w 293"/>
                      <a:gd name="T17" fmla="*/ 389821 h 33"/>
                      <a:gd name="T18" fmla="*/ 5050868 w 293"/>
                      <a:gd name="T19" fmla="*/ 523601 h 33"/>
                      <a:gd name="T20" fmla="*/ 5306213 w 293"/>
                      <a:gd name="T21" fmla="*/ 867377 h 33"/>
                      <a:gd name="T22" fmla="*/ 5508629 w 293"/>
                      <a:gd name="T23" fmla="*/ 1134025 h 33"/>
                      <a:gd name="T24" fmla="*/ 5658527 w 293"/>
                      <a:gd name="T25" fmla="*/ 1523203 h 33"/>
                      <a:gd name="T26" fmla="*/ 5741339 w 293"/>
                      <a:gd name="T27" fmla="*/ 1775302 h 33"/>
                      <a:gd name="T28" fmla="*/ 5779698 w 293"/>
                      <a:gd name="T29" fmla="*/ 2133466 h 33"/>
                      <a:gd name="T30" fmla="*/ 5741339 w 293"/>
                      <a:gd name="T31" fmla="*/ 2385565 h 33"/>
                      <a:gd name="T32" fmla="*/ 5658527 w 293"/>
                      <a:gd name="T33" fmla="*/ 2775386 h 33"/>
                      <a:gd name="T34" fmla="*/ 5508629 w 293"/>
                      <a:gd name="T35" fmla="*/ 3041439 h 33"/>
                      <a:gd name="T36" fmla="*/ 5306213 w 293"/>
                      <a:gd name="T37" fmla="*/ 3431060 h 33"/>
                      <a:gd name="T38" fmla="*/ 5050868 w 293"/>
                      <a:gd name="T39" fmla="*/ 3640843 h 33"/>
                      <a:gd name="T40" fmla="*/ 4710623 w 293"/>
                      <a:gd name="T41" fmla="*/ 3774819 h 33"/>
                      <a:gd name="T42" fmla="*/ 4319877 w 293"/>
                      <a:gd name="T43" fmla="*/ 4041541 h 33"/>
                      <a:gd name="T44" fmla="*/ 3845335 w 293"/>
                      <a:gd name="T45" fmla="*/ 4164439 h 33"/>
                      <a:gd name="T46" fmla="*/ 3548934 w 293"/>
                      <a:gd name="T47" fmla="*/ 4164439 h 33"/>
                      <a:gd name="T48" fmla="*/ 3140320 w 293"/>
                      <a:gd name="T49" fmla="*/ 4164439 h 33"/>
                      <a:gd name="T50" fmla="*/ 2665779 w 293"/>
                      <a:gd name="T51" fmla="*/ 4041541 h 33"/>
                      <a:gd name="T52" fmla="*/ 2071715 w 293"/>
                      <a:gd name="T53" fmla="*/ 3640843 h 33"/>
                      <a:gd name="T54" fmla="*/ 0 w 293"/>
                      <a:gd name="T55" fmla="*/ 2133466 h 33"/>
                      <a:gd name="T56" fmla="*/ 0 w 293"/>
                      <a:gd name="T57" fmla="*/ 213346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3262" name="Freeform 390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812 h 33"/>
                      <a:gd name="T2" fmla="*/ 0 w 293"/>
                      <a:gd name="T3" fmla="*/ 789 h 33"/>
                      <a:gd name="T4" fmla="*/ 94 w 293"/>
                      <a:gd name="T5" fmla="*/ 224 h 33"/>
                      <a:gd name="T6" fmla="*/ 113 w 293"/>
                      <a:gd name="T7" fmla="*/ 110 h 33"/>
                      <a:gd name="T8" fmla="*/ 137 w 293"/>
                      <a:gd name="T9" fmla="*/ 110 h 33"/>
                      <a:gd name="T10" fmla="*/ 157 w 293"/>
                      <a:gd name="T11" fmla="*/ 0 h 33"/>
                      <a:gd name="T12" fmla="*/ 169 w 293"/>
                      <a:gd name="T13" fmla="*/ 0 h 33"/>
                      <a:gd name="T14" fmla="*/ 186 w 293"/>
                      <a:gd name="T15" fmla="*/ 110 h 33"/>
                      <a:gd name="T16" fmla="*/ 206 w 293"/>
                      <a:gd name="T17" fmla="*/ 157 h 33"/>
                      <a:gd name="T18" fmla="*/ 223 w 293"/>
                      <a:gd name="T19" fmla="*/ 224 h 33"/>
                      <a:gd name="T20" fmla="*/ 232 w 293"/>
                      <a:gd name="T21" fmla="*/ 333 h 33"/>
                      <a:gd name="T22" fmla="*/ 240 w 293"/>
                      <a:gd name="T23" fmla="*/ 454 h 33"/>
                      <a:gd name="T24" fmla="*/ 246 w 293"/>
                      <a:gd name="T25" fmla="*/ 570 h 33"/>
                      <a:gd name="T26" fmla="*/ 249 w 293"/>
                      <a:gd name="T27" fmla="*/ 675 h 33"/>
                      <a:gd name="T28" fmla="*/ 250 w 293"/>
                      <a:gd name="T29" fmla="*/ 812 h 33"/>
                      <a:gd name="T30" fmla="*/ 249 w 293"/>
                      <a:gd name="T31" fmla="*/ 921 h 33"/>
                      <a:gd name="T32" fmla="*/ 246 w 293"/>
                      <a:gd name="T33" fmla="*/ 1067 h 33"/>
                      <a:gd name="T34" fmla="*/ 240 w 293"/>
                      <a:gd name="T35" fmla="*/ 1156 h 33"/>
                      <a:gd name="T36" fmla="*/ 232 w 293"/>
                      <a:gd name="T37" fmla="*/ 1312 h 33"/>
                      <a:gd name="T38" fmla="*/ 223 w 293"/>
                      <a:gd name="T39" fmla="*/ 1397 h 33"/>
                      <a:gd name="T40" fmla="*/ 206 w 293"/>
                      <a:gd name="T41" fmla="*/ 1477 h 33"/>
                      <a:gd name="T42" fmla="*/ 186 w 293"/>
                      <a:gd name="T43" fmla="*/ 1592 h 33"/>
                      <a:gd name="T44" fmla="*/ 169 w 293"/>
                      <a:gd name="T45" fmla="*/ 1601 h 33"/>
                      <a:gd name="T46" fmla="*/ 158 w 293"/>
                      <a:gd name="T47" fmla="*/ 1601 h 33"/>
                      <a:gd name="T48" fmla="*/ 137 w 293"/>
                      <a:gd name="T49" fmla="*/ 1601 h 33"/>
                      <a:gd name="T50" fmla="*/ 113 w 293"/>
                      <a:gd name="T51" fmla="*/ 1592 h 33"/>
                      <a:gd name="T52" fmla="*/ 94 w 293"/>
                      <a:gd name="T53" fmla="*/ 1397 h 33"/>
                      <a:gd name="T54" fmla="*/ 0 w 293"/>
                      <a:gd name="T55" fmla="*/ 812 h 33"/>
                      <a:gd name="T56" fmla="*/ 0 w 293"/>
                      <a:gd name="T57" fmla="*/ 81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3259" name="Line 391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3256" name="AutoShape 392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 altLang="de-DE"/>
              </a:p>
            </p:txBody>
          </p:sp>
          <p:sp>
            <p:nvSpPr>
              <p:cNvPr id="93257" name="Line 393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93192" name="AutoShape 316"/>
          <p:cNvSpPr>
            <a:spLocks noChangeArrowheads="1"/>
          </p:cNvSpPr>
          <p:nvPr/>
        </p:nvSpPr>
        <p:spPr bwMode="auto">
          <a:xfrm>
            <a:off x="6639083" y="3925888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 altLang="de-DE"/>
          </a:p>
        </p:txBody>
      </p:sp>
      <p:sp>
        <p:nvSpPr>
          <p:cNvPr id="93193" name="Text Box 145"/>
          <p:cNvSpPr txBox="1">
            <a:spLocks noChangeArrowheads="1"/>
          </p:cNvSpPr>
          <p:nvPr/>
        </p:nvSpPr>
        <p:spPr bwMode="auto">
          <a:xfrm>
            <a:off x="4445158" y="1993900"/>
            <a:ext cx="10636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/>
              <a:t>1 ¼</a:t>
            </a:r>
          </a:p>
        </p:txBody>
      </p:sp>
      <p:grpSp>
        <p:nvGrpSpPr>
          <p:cNvPr id="93194" name="Group 179"/>
          <p:cNvGrpSpPr>
            <a:grpSpLocks/>
          </p:cNvGrpSpPr>
          <p:nvPr/>
        </p:nvGrpSpPr>
        <p:grpSpPr bwMode="auto">
          <a:xfrm>
            <a:off x="4548607" y="3177550"/>
            <a:ext cx="768350" cy="698500"/>
            <a:chOff x="2005" y="1963"/>
            <a:chExt cx="484" cy="440"/>
          </a:xfrm>
        </p:grpSpPr>
        <p:grpSp>
          <p:nvGrpSpPr>
            <p:cNvPr id="93249" name="Group 177"/>
            <p:cNvGrpSpPr>
              <a:grpSpLocks/>
            </p:cNvGrpSpPr>
            <p:nvPr/>
          </p:nvGrpSpPr>
          <p:grpSpPr bwMode="auto">
            <a:xfrm>
              <a:off x="2005" y="1963"/>
              <a:ext cx="484" cy="440"/>
              <a:chOff x="2005" y="1963"/>
              <a:chExt cx="484" cy="440"/>
            </a:xfrm>
          </p:grpSpPr>
          <p:sp>
            <p:nvSpPr>
              <p:cNvPr id="93251" name="Line 175"/>
              <p:cNvSpPr>
                <a:spLocks noChangeShapeType="1"/>
              </p:cNvSpPr>
              <p:nvPr/>
            </p:nvSpPr>
            <p:spPr bwMode="auto">
              <a:xfrm>
                <a:off x="2005" y="2403"/>
                <a:ext cx="45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93252" name="Line 176"/>
              <p:cNvSpPr>
                <a:spLocks noChangeShapeType="1"/>
              </p:cNvSpPr>
              <p:nvPr/>
            </p:nvSpPr>
            <p:spPr bwMode="auto">
              <a:xfrm>
                <a:off x="2111" y="1963"/>
                <a:ext cx="378" cy="42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93250" name="Text Box 178"/>
            <p:cNvSpPr txBox="1">
              <a:spLocks noChangeArrowheads="1"/>
            </p:cNvSpPr>
            <p:nvPr/>
          </p:nvSpPr>
          <p:spPr bwMode="auto">
            <a:xfrm>
              <a:off x="2040" y="2200"/>
              <a:ext cx="2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de-DE" altLang="de-DE" sz="1200" b="1"/>
                <a:t>45°</a:t>
              </a:r>
            </a:p>
          </p:txBody>
        </p:sp>
      </p:grpSp>
      <p:grpSp>
        <p:nvGrpSpPr>
          <p:cNvPr id="93195" name="Gruppieren 120"/>
          <p:cNvGrpSpPr>
            <a:grpSpLocks/>
          </p:cNvGrpSpPr>
          <p:nvPr/>
        </p:nvGrpSpPr>
        <p:grpSpPr bwMode="auto">
          <a:xfrm rot="-2466679">
            <a:off x="3773645" y="1762125"/>
            <a:ext cx="766763" cy="1017588"/>
            <a:chOff x="7247212" y="1994147"/>
            <a:chExt cx="766488" cy="1018431"/>
          </a:xfrm>
        </p:grpSpPr>
        <p:grpSp>
          <p:nvGrpSpPr>
            <p:cNvPr id="93242" name="Group 628"/>
            <p:cNvGrpSpPr>
              <a:grpSpLocks/>
            </p:cNvGrpSpPr>
            <p:nvPr/>
          </p:nvGrpSpPr>
          <p:grpSpPr bwMode="auto">
            <a:xfrm rot="14172173" flipH="1">
              <a:off x="7053271" y="2265537"/>
              <a:ext cx="954008" cy="411228"/>
              <a:chOff x="4875" y="7237"/>
              <a:chExt cx="4230" cy="1883"/>
            </a:xfrm>
          </p:grpSpPr>
          <p:sp>
            <p:nvSpPr>
              <p:cNvPr id="93247" name="Arc 629"/>
              <p:cNvSpPr>
                <a:spLocks/>
              </p:cNvSpPr>
              <p:nvPr/>
            </p:nvSpPr>
            <p:spPr bwMode="auto">
              <a:xfrm>
                <a:off x="4875" y="7237"/>
                <a:ext cx="3990" cy="1343"/>
              </a:xfrm>
              <a:custGeom>
                <a:avLst/>
                <a:gdLst>
                  <a:gd name="T0" fmla="*/ 0 w 21600"/>
                  <a:gd name="T1" fmla="*/ 0 h 14058"/>
                  <a:gd name="T2" fmla="*/ 0 w 21600"/>
                  <a:gd name="T3" fmla="*/ 0 h 14058"/>
                  <a:gd name="T4" fmla="*/ 0 w 21600"/>
                  <a:gd name="T5" fmla="*/ 0 h 1405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4058"/>
                  <a:gd name="T11" fmla="*/ 21600 w 21600"/>
                  <a:gd name="T12" fmla="*/ 14058 h 140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4058" fill="none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</a:path>
                  <a:path w="21600" h="14058" stroke="0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  <a:lnTo>
                      <a:pt x="0" y="14058"/>
                    </a:lnTo>
                    <a:lnTo>
                      <a:pt x="16399" y="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3248" name="AutoShape 630"/>
              <p:cNvSpPr>
                <a:spLocks noChangeArrowheads="1"/>
              </p:cNvSpPr>
              <p:nvPr/>
            </p:nvSpPr>
            <p:spPr bwMode="auto">
              <a:xfrm rot="10800000">
                <a:off x="8580" y="8505"/>
                <a:ext cx="525" cy="615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</p:grpSp>
        <p:grpSp>
          <p:nvGrpSpPr>
            <p:cNvPr id="93243" name="Group 628"/>
            <p:cNvGrpSpPr>
              <a:grpSpLocks/>
            </p:cNvGrpSpPr>
            <p:nvPr/>
          </p:nvGrpSpPr>
          <p:grpSpPr bwMode="auto">
            <a:xfrm rot="2487120" flipV="1">
              <a:off x="7247212" y="2666091"/>
              <a:ext cx="733623" cy="262927"/>
              <a:chOff x="4875" y="7237"/>
              <a:chExt cx="4230" cy="1883"/>
            </a:xfrm>
          </p:grpSpPr>
          <p:sp>
            <p:nvSpPr>
              <p:cNvPr id="93245" name="Arc 629"/>
              <p:cNvSpPr>
                <a:spLocks/>
              </p:cNvSpPr>
              <p:nvPr/>
            </p:nvSpPr>
            <p:spPr bwMode="auto">
              <a:xfrm>
                <a:off x="4875" y="7237"/>
                <a:ext cx="3990" cy="1343"/>
              </a:xfrm>
              <a:custGeom>
                <a:avLst/>
                <a:gdLst>
                  <a:gd name="T0" fmla="*/ 0 w 21600"/>
                  <a:gd name="T1" fmla="*/ 0 h 14058"/>
                  <a:gd name="T2" fmla="*/ 0 w 21600"/>
                  <a:gd name="T3" fmla="*/ 0 h 14058"/>
                  <a:gd name="T4" fmla="*/ 0 w 21600"/>
                  <a:gd name="T5" fmla="*/ 0 h 1405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4058"/>
                  <a:gd name="T11" fmla="*/ 21600 w 21600"/>
                  <a:gd name="T12" fmla="*/ 14058 h 140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4058" fill="none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</a:path>
                  <a:path w="21600" h="14058" stroke="0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  <a:lnTo>
                      <a:pt x="0" y="14058"/>
                    </a:lnTo>
                    <a:lnTo>
                      <a:pt x="16399" y="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3246" name="AutoShape 630"/>
              <p:cNvSpPr>
                <a:spLocks noChangeArrowheads="1"/>
              </p:cNvSpPr>
              <p:nvPr/>
            </p:nvSpPr>
            <p:spPr bwMode="auto">
              <a:xfrm rot="10800000">
                <a:off x="8580" y="8505"/>
                <a:ext cx="525" cy="615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</p:grpSp>
        <p:cxnSp>
          <p:nvCxnSpPr>
            <p:cNvPr id="93244" name="Gerader Verbinder 123"/>
            <p:cNvCxnSpPr>
              <a:cxnSpLocks noChangeShapeType="1"/>
            </p:cNvCxnSpPr>
            <p:nvPr/>
          </p:nvCxnSpPr>
          <p:spPr bwMode="auto">
            <a:xfrm>
              <a:off x="8013700" y="2678946"/>
              <a:ext cx="0" cy="333632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</p:grpSp>
      <p:grpSp>
        <p:nvGrpSpPr>
          <p:cNvPr id="93196" name="Gruppieren 128"/>
          <p:cNvGrpSpPr>
            <a:grpSpLocks/>
          </p:cNvGrpSpPr>
          <p:nvPr/>
        </p:nvGrpSpPr>
        <p:grpSpPr bwMode="auto">
          <a:xfrm rot="18966432" flipH="1">
            <a:off x="4057808" y="2041525"/>
            <a:ext cx="766762" cy="1019175"/>
            <a:chOff x="7247212" y="1994147"/>
            <a:chExt cx="766488" cy="1018431"/>
          </a:xfrm>
        </p:grpSpPr>
        <p:grpSp>
          <p:nvGrpSpPr>
            <p:cNvPr id="93235" name="Group 628"/>
            <p:cNvGrpSpPr>
              <a:grpSpLocks/>
            </p:cNvGrpSpPr>
            <p:nvPr/>
          </p:nvGrpSpPr>
          <p:grpSpPr bwMode="auto">
            <a:xfrm rot="14172173" flipH="1">
              <a:off x="7053271" y="2265537"/>
              <a:ext cx="954008" cy="411228"/>
              <a:chOff x="4875" y="7237"/>
              <a:chExt cx="4230" cy="1883"/>
            </a:xfrm>
          </p:grpSpPr>
          <p:sp>
            <p:nvSpPr>
              <p:cNvPr id="93240" name="Arc 629"/>
              <p:cNvSpPr>
                <a:spLocks/>
              </p:cNvSpPr>
              <p:nvPr/>
            </p:nvSpPr>
            <p:spPr bwMode="auto">
              <a:xfrm>
                <a:off x="4875" y="7237"/>
                <a:ext cx="3990" cy="1343"/>
              </a:xfrm>
              <a:custGeom>
                <a:avLst/>
                <a:gdLst>
                  <a:gd name="T0" fmla="*/ 0 w 21600"/>
                  <a:gd name="T1" fmla="*/ 0 h 14058"/>
                  <a:gd name="T2" fmla="*/ 0 w 21600"/>
                  <a:gd name="T3" fmla="*/ 0 h 14058"/>
                  <a:gd name="T4" fmla="*/ 0 w 21600"/>
                  <a:gd name="T5" fmla="*/ 0 h 1405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4058"/>
                  <a:gd name="T11" fmla="*/ 21600 w 21600"/>
                  <a:gd name="T12" fmla="*/ 14058 h 140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4058" fill="none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</a:path>
                  <a:path w="21600" h="14058" stroke="0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  <a:lnTo>
                      <a:pt x="0" y="14058"/>
                    </a:lnTo>
                    <a:lnTo>
                      <a:pt x="16399" y="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3241" name="AutoShape 630"/>
              <p:cNvSpPr>
                <a:spLocks noChangeArrowheads="1"/>
              </p:cNvSpPr>
              <p:nvPr/>
            </p:nvSpPr>
            <p:spPr bwMode="auto">
              <a:xfrm rot="10800000">
                <a:off x="8580" y="8505"/>
                <a:ext cx="525" cy="615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</p:grpSp>
        <p:grpSp>
          <p:nvGrpSpPr>
            <p:cNvPr id="93236" name="Group 628"/>
            <p:cNvGrpSpPr>
              <a:grpSpLocks/>
            </p:cNvGrpSpPr>
            <p:nvPr/>
          </p:nvGrpSpPr>
          <p:grpSpPr bwMode="auto">
            <a:xfrm rot="2487120" flipV="1">
              <a:off x="7247212" y="2666091"/>
              <a:ext cx="733623" cy="262927"/>
              <a:chOff x="4875" y="7237"/>
              <a:chExt cx="4230" cy="1883"/>
            </a:xfrm>
          </p:grpSpPr>
          <p:sp>
            <p:nvSpPr>
              <p:cNvPr id="93238" name="Arc 629"/>
              <p:cNvSpPr>
                <a:spLocks/>
              </p:cNvSpPr>
              <p:nvPr/>
            </p:nvSpPr>
            <p:spPr bwMode="auto">
              <a:xfrm>
                <a:off x="4875" y="7237"/>
                <a:ext cx="3990" cy="1343"/>
              </a:xfrm>
              <a:custGeom>
                <a:avLst/>
                <a:gdLst>
                  <a:gd name="T0" fmla="*/ 0 w 21600"/>
                  <a:gd name="T1" fmla="*/ 0 h 14058"/>
                  <a:gd name="T2" fmla="*/ 0 w 21600"/>
                  <a:gd name="T3" fmla="*/ 0 h 14058"/>
                  <a:gd name="T4" fmla="*/ 0 w 21600"/>
                  <a:gd name="T5" fmla="*/ 0 h 14058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14058"/>
                  <a:gd name="T11" fmla="*/ 21600 w 21600"/>
                  <a:gd name="T12" fmla="*/ 14058 h 1405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14058" fill="none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</a:path>
                  <a:path w="21600" h="14058" stroke="0" extrusionOk="0">
                    <a:moveTo>
                      <a:pt x="16399" y="0"/>
                    </a:moveTo>
                    <a:cubicBezTo>
                      <a:pt x="19755" y="3915"/>
                      <a:pt x="21600" y="8901"/>
                      <a:pt x="21600" y="14058"/>
                    </a:cubicBezTo>
                    <a:lnTo>
                      <a:pt x="0" y="14058"/>
                    </a:lnTo>
                    <a:lnTo>
                      <a:pt x="16399" y="0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3239" name="AutoShape 630"/>
              <p:cNvSpPr>
                <a:spLocks noChangeArrowheads="1"/>
              </p:cNvSpPr>
              <p:nvPr/>
            </p:nvSpPr>
            <p:spPr bwMode="auto">
              <a:xfrm rot="10800000">
                <a:off x="8580" y="8505"/>
                <a:ext cx="525" cy="615"/>
              </a:xfrm>
              <a:prstGeom prst="triangle">
                <a:avLst>
                  <a:gd name="adj" fmla="val 50000"/>
                </a:avLst>
              </a:prstGeom>
              <a:solidFill>
                <a:srgbClr val="00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</p:grpSp>
        <p:cxnSp>
          <p:nvCxnSpPr>
            <p:cNvPr id="93237" name="Gerader Verbinder 131"/>
            <p:cNvCxnSpPr>
              <a:cxnSpLocks noChangeShapeType="1"/>
            </p:cNvCxnSpPr>
            <p:nvPr/>
          </p:nvCxnSpPr>
          <p:spPr bwMode="auto">
            <a:xfrm>
              <a:off x="8013700" y="2678946"/>
              <a:ext cx="0" cy="333632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</p:spPr>
        </p:cxnSp>
      </p:grpSp>
      <p:sp>
        <p:nvSpPr>
          <p:cNvPr id="93197" name="Text Box 145"/>
          <p:cNvSpPr txBox="1">
            <a:spLocks noChangeArrowheads="1"/>
          </p:cNvSpPr>
          <p:nvPr/>
        </p:nvSpPr>
        <p:spPr bwMode="auto">
          <a:xfrm>
            <a:off x="3575208" y="2965450"/>
            <a:ext cx="10636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/>
              <a:t>1 ¼</a:t>
            </a:r>
          </a:p>
        </p:txBody>
      </p:sp>
      <p:grpSp>
        <p:nvGrpSpPr>
          <p:cNvPr id="93198" name="Group 575"/>
          <p:cNvGrpSpPr>
            <a:grpSpLocks/>
          </p:cNvGrpSpPr>
          <p:nvPr/>
        </p:nvGrpSpPr>
        <p:grpSpPr bwMode="auto">
          <a:xfrm rot="19349050" flipH="1">
            <a:off x="3778408" y="1787525"/>
            <a:ext cx="311150" cy="490538"/>
            <a:chOff x="2820" y="264"/>
            <a:chExt cx="420" cy="1452"/>
          </a:xfrm>
        </p:grpSpPr>
        <p:sp>
          <p:nvSpPr>
            <p:cNvPr id="93223" name="Line 576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93224" name="Group 577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3225" name="Group 578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3228" name="Group 579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3230" name="Group 580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3233" name="Freeform 581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3234" name="Freeform 582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3231" name="Freeform 583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3232" name="Freeform 584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362762 h 33"/>
                      <a:gd name="T2" fmla="*/ 0 w 293"/>
                      <a:gd name="T3" fmla="*/ 1325645 h 33"/>
                      <a:gd name="T4" fmla="*/ 73 w 293"/>
                      <a:gd name="T5" fmla="*/ 376090 h 33"/>
                      <a:gd name="T6" fmla="*/ 90 w 293"/>
                      <a:gd name="T7" fmla="*/ 185406 h 33"/>
                      <a:gd name="T8" fmla="*/ 102 w 293"/>
                      <a:gd name="T9" fmla="*/ 185406 h 33"/>
                      <a:gd name="T10" fmla="*/ 115 w 293"/>
                      <a:gd name="T11" fmla="*/ 0 h 33"/>
                      <a:gd name="T12" fmla="*/ 127 w 293"/>
                      <a:gd name="T13" fmla="*/ 0 h 33"/>
                      <a:gd name="T14" fmla="*/ 143 w 293"/>
                      <a:gd name="T15" fmla="*/ 185406 h 33"/>
                      <a:gd name="T16" fmla="*/ 156 w 293"/>
                      <a:gd name="T17" fmla="*/ 264063 h 33"/>
                      <a:gd name="T18" fmla="*/ 167 w 293"/>
                      <a:gd name="T19" fmla="*/ 376090 h 33"/>
                      <a:gd name="T20" fmla="*/ 173 w 293"/>
                      <a:gd name="T21" fmla="*/ 558948 h 33"/>
                      <a:gd name="T22" fmla="*/ 179 w 293"/>
                      <a:gd name="T23" fmla="*/ 762885 h 33"/>
                      <a:gd name="T24" fmla="*/ 183 w 293"/>
                      <a:gd name="T25" fmla="*/ 956833 h 33"/>
                      <a:gd name="T26" fmla="*/ 186 w 293"/>
                      <a:gd name="T27" fmla="*/ 1133806 h 33"/>
                      <a:gd name="T28" fmla="*/ 187 w 293"/>
                      <a:gd name="T29" fmla="*/ 1362762 h 33"/>
                      <a:gd name="T30" fmla="*/ 186 w 293"/>
                      <a:gd name="T31" fmla="*/ 1547486 h 33"/>
                      <a:gd name="T32" fmla="*/ 183 w 293"/>
                      <a:gd name="T33" fmla="*/ 1792645 h 33"/>
                      <a:gd name="T34" fmla="*/ 179 w 293"/>
                      <a:gd name="T35" fmla="*/ 1940903 h 33"/>
                      <a:gd name="T36" fmla="*/ 173 w 293"/>
                      <a:gd name="T37" fmla="*/ 2203995 h 33"/>
                      <a:gd name="T38" fmla="*/ 167 w 293"/>
                      <a:gd name="T39" fmla="*/ 2346700 h 33"/>
                      <a:gd name="T40" fmla="*/ 156 w 293"/>
                      <a:gd name="T41" fmla="*/ 2481796 h 33"/>
                      <a:gd name="T42" fmla="*/ 143 w 293"/>
                      <a:gd name="T43" fmla="*/ 2674127 h 33"/>
                      <a:gd name="T44" fmla="*/ 127 w 293"/>
                      <a:gd name="T45" fmla="*/ 2689026 h 33"/>
                      <a:gd name="T46" fmla="*/ 116 w 293"/>
                      <a:gd name="T47" fmla="*/ 2689026 h 33"/>
                      <a:gd name="T48" fmla="*/ 102 w 293"/>
                      <a:gd name="T49" fmla="*/ 2689026 h 33"/>
                      <a:gd name="T50" fmla="*/ 90 w 293"/>
                      <a:gd name="T51" fmla="*/ 2674127 h 33"/>
                      <a:gd name="T52" fmla="*/ 73 w 293"/>
                      <a:gd name="T53" fmla="*/ 2346700 h 33"/>
                      <a:gd name="T54" fmla="*/ 0 w 293"/>
                      <a:gd name="T55" fmla="*/ 1362762 h 33"/>
                      <a:gd name="T56" fmla="*/ 0 w 293"/>
                      <a:gd name="T57" fmla="*/ 13627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3229" name="Line 585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3226" name="AutoShape 586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93227" name="Line 587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93199" name="Group 575"/>
          <p:cNvGrpSpPr>
            <a:grpSpLocks/>
          </p:cNvGrpSpPr>
          <p:nvPr/>
        </p:nvGrpSpPr>
        <p:grpSpPr bwMode="auto">
          <a:xfrm rot="19349050" flipH="1">
            <a:off x="5108733" y="3201988"/>
            <a:ext cx="311150" cy="490537"/>
            <a:chOff x="2820" y="264"/>
            <a:chExt cx="420" cy="1452"/>
          </a:xfrm>
        </p:grpSpPr>
        <p:sp>
          <p:nvSpPr>
            <p:cNvPr id="93211" name="Line 576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93212" name="Group 577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3213" name="Group 578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3216" name="Group 579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3218" name="Group 580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3221" name="Freeform 581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3222" name="Freeform 582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3219" name="Freeform 583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3220" name="Freeform 584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362762 h 33"/>
                      <a:gd name="T2" fmla="*/ 0 w 293"/>
                      <a:gd name="T3" fmla="*/ 1325645 h 33"/>
                      <a:gd name="T4" fmla="*/ 73 w 293"/>
                      <a:gd name="T5" fmla="*/ 376090 h 33"/>
                      <a:gd name="T6" fmla="*/ 90 w 293"/>
                      <a:gd name="T7" fmla="*/ 185406 h 33"/>
                      <a:gd name="T8" fmla="*/ 102 w 293"/>
                      <a:gd name="T9" fmla="*/ 185406 h 33"/>
                      <a:gd name="T10" fmla="*/ 115 w 293"/>
                      <a:gd name="T11" fmla="*/ 0 h 33"/>
                      <a:gd name="T12" fmla="*/ 127 w 293"/>
                      <a:gd name="T13" fmla="*/ 0 h 33"/>
                      <a:gd name="T14" fmla="*/ 143 w 293"/>
                      <a:gd name="T15" fmla="*/ 185406 h 33"/>
                      <a:gd name="T16" fmla="*/ 156 w 293"/>
                      <a:gd name="T17" fmla="*/ 264063 h 33"/>
                      <a:gd name="T18" fmla="*/ 167 w 293"/>
                      <a:gd name="T19" fmla="*/ 376090 h 33"/>
                      <a:gd name="T20" fmla="*/ 173 w 293"/>
                      <a:gd name="T21" fmla="*/ 558948 h 33"/>
                      <a:gd name="T22" fmla="*/ 179 w 293"/>
                      <a:gd name="T23" fmla="*/ 762885 h 33"/>
                      <a:gd name="T24" fmla="*/ 183 w 293"/>
                      <a:gd name="T25" fmla="*/ 956833 h 33"/>
                      <a:gd name="T26" fmla="*/ 186 w 293"/>
                      <a:gd name="T27" fmla="*/ 1133806 h 33"/>
                      <a:gd name="T28" fmla="*/ 187 w 293"/>
                      <a:gd name="T29" fmla="*/ 1362762 h 33"/>
                      <a:gd name="T30" fmla="*/ 186 w 293"/>
                      <a:gd name="T31" fmla="*/ 1547486 h 33"/>
                      <a:gd name="T32" fmla="*/ 183 w 293"/>
                      <a:gd name="T33" fmla="*/ 1792645 h 33"/>
                      <a:gd name="T34" fmla="*/ 179 w 293"/>
                      <a:gd name="T35" fmla="*/ 1940903 h 33"/>
                      <a:gd name="T36" fmla="*/ 173 w 293"/>
                      <a:gd name="T37" fmla="*/ 2203995 h 33"/>
                      <a:gd name="T38" fmla="*/ 167 w 293"/>
                      <a:gd name="T39" fmla="*/ 2346700 h 33"/>
                      <a:gd name="T40" fmla="*/ 156 w 293"/>
                      <a:gd name="T41" fmla="*/ 2481796 h 33"/>
                      <a:gd name="T42" fmla="*/ 143 w 293"/>
                      <a:gd name="T43" fmla="*/ 2674127 h 33"/>
                      <a:gd name="T44" fmla="*/ 127 w 293"/>
                      <a:gd name="T45" fmla="*/ 2689026 h 33"/>
                      <a:gd name="T46" fmla="*/ 116 w 293"/>
                      <a:gd name="T47" fmla="*/ 2689026 h 33"/>
                      <a:gd name="T48" fmla="*/ 102 w 293"/>
                      <a:gd name="T49" fmla="*/ 2689026 h 33"/>
                      <a:gd name="T50" fmla="*/ 90 w 293"/>
                      <a:gd name="T51" fmla="*/ 2674127 h 33"/>
                      <a:gd name="T52" fmla="*/ 73 w 293"/>
                      <a:gd name="T53" fmla="*/ 2346700 h 33"/>
                      <a:gd name="T54" fmla="*/ 0 w 293"/>
                      <a:gd name="T55" fmla="*/ 1362762 h 33"/>
                      <a:gd name="T56" fmla="*/ 0 w 293"/>
                      <a:gd name="T57" fmla="*/ 1362762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3217" name="Line 585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3214" name="AutoShape 586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93215" name="Line 587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99" name="Text Box 40"/>
          <p:cNvSpPr txBox="1">
            <a:spLocks noChangeArrowheads="1"/>
          </p:cNvSpPr>
          <p:nvPr/>
        </p:nvSpPr>
        <p:spPr bwMode="auto">
          <a:xfrm>
            <a:off x="5637572" y="1581150"/>
            <a:ext cx="29543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Rollen in der Mitte der Strecke zentriert.</a:t>
            </a:r>
          </a:p>
        </p:txBody>
      </p:sp>
      <p:sp>
        <p:nvSpPr>
          <p:cNvPr id="100" name="Oval 101"/>
          <p:cNvSpPr>
            <a:spLocks noChangeArrowheads="1"/>
          </p:cNvSpPr>
          <p:nvPr/>
        </p:nvSpPr>
        <p:spPr bwMode="auto">
          <a:xfrm>
            <a:off x="2827495" y="1447800"/>
            <a:ext cx="800100" cy="7874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02" name="Text Box 107"/>
          <p:cNvSpPr txBox="1">
            <a:spLocks noChangeArrowheads="1"/>
          </p:cNvSpPr>
          <p:nvPr/>
        </p:nvSpPr>
        <p:spPr bwMode="auto">
          <a:xfrm>
            <a:off x="439737" y="3052763"/>
            <a:ext cx="344403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altLang="en-US" sz="1600" b="1" dirty="0" err="1">
                <a:solidFill>
                  <a:srgbClr val="0000FF"/>
                </a:solidFill>
              </a:rPr>
              <a:t>Zwischen</a:t>
            </a:r>
            <a:r>
              <a:rPr lang="en-GB" altLang="en-US" sz="1600" b="1" dirty="0">
                <a:solidFill>
                  <a:srgbClr val="0000FF"/>
                </a:solidFill>
              </a:rPr>
              <a:t> </a:t>
            </a:r>
            <a:r>
              <a:rPr lang="en-GB" altLang="en-US" sz="1600" b="1" dirty="0" err="1">
                <a:solidFill>
                  <a:srgbClr val="0000FF"/>
                </a:solidFill>
              </a:rPr>
              <a:t>Rollen</a:t>
            </a:r>
            <a:r>
              <a:rPr lang="en-GB" altLang="en-US" sz="1600" b="1" dirty="0">
                <a:solidFill>
                  <a:srgbClr val="0000FF"/>
                </a:solidFill>
              </a:rPr>
              <a:t> in </a:t>
            </a:r>
            <a:r>
              <a:rPr lang="en-GB" altLang="en-US" sz="1600" b="1" dirty="0" err="1">
                <a:solidFill>
                  <a:srgbClr val="0000FF"/>
                </a:solidFill>
              </a:rPr>
              <a:t>entgegen-gesetzter</a:t>
            </a:r>
            <a:r>
              <a:rPr lang="en-GB" altLang="en-US" sz="1600" b="1" dirty="0">
                <a:solidFill>
                  <a:srgbClr val="0000FF"/>
                </a:solidFill>
              </a:rPr>
              <a:t> </a:t>
            </a:r>
            <a:r>
              <a:rPr lang="en-GB" altLang="en-US" sz="1600" b="1" dirty="0" err="1">
                <a:solidFill>
                  <a:srgbClr val="0000FF"/>
                </a:solidFill>
              </a:rPr>
              <a:t>Richtung</a:t>
            </a:r>
            <a:r>
              <a:rPr lang="en-GB" altLang="en-US" sz="1600" b="1" dirty="0">
                <a:solidFill>
                  <a:srgbClr val="0000FF"/>
                </a:solidFill>
              </a:rPr>
              <a:t> </a:t>
            </a:r>
            <a:r>
              <a:rPr lang="en-GB" altLang="en-US" sz="1600" b="1" dirty="0" err="1">
                <a:solidFill>
                  <a:srgbClr val="0000FF"/>
                </a:solidFill>
              </a:rPr>
              <a:t>darf</a:t>
            </a:r>
            <a:r>
              <a:rPr lang="en-GB" altLang="en-US" sz="1600" b="1" dirty="0">
                <a:solidFill>
                  <a:srgbClr val="0000FF"/>
                </a:solidFill>
              </a:rPr>
              <a:t> </a:t>
            </a:r>
            <a:r>
              <a:rPr lang="en-GB" altLang="en-US" sz="1600" b="1" dirty="0" err="1">
                <a:solidFill>
                  <a:srgbClr val="0000FF"/>
                </a:solidFill>
              </a:rPr>
              <a:t>keine</a:t>
            </a:r>
            <a:r>
              <a:rPr lang="en-GB" altLang="en-US" sz="1600" b="1" dirty="0">
                <a:solidFill>
                  <a:srgbClr val="0000FF"/>
                </a:solidFill>
              </a:rPr>
              <a:t> </a:t>
            </a:r>
            <a:r>
              <a:rPr lang="en-GB" altLang="en-US" sz="1600" b="1" dirty="0" err="1">
                <a:solidFill>
                  <a:srgbClr val="0000FF"/>
                </a:solidFill>
              </a:rPr>
              <a:t>Strecke</a:t>
            </a:r>
            <a:r>
              <a:rPr lang="en-GB" altLang="en-US" sz="1600" b="1" dirty="0">
                <a:solidFill>
                  <a:srgbClr val="0000FF"/>
                </a:solidFill>
              </a:rPr>
              <a:t> sein.</a:t>
            </a:r>
          </a:p>
        </p:txBody>
      </p:sp>
      <p:pic>
        <p:nvPicPr>
          <p:cNvPr id="104" name="Picture 1251" descr="messerflugfliege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8120679">
            <a:off x="4351495" y="1922463"/>
            <a:ext cx="1036638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" name="Text Box 92"/>
          <p:cNvSpPr txBox="1">
            <a:spLocks noChangeArrowheads="1"/>
          </p:cNvSpPr>
          <p:nvPr/>
        </p:nvSpPr>
        <p:spPr bwMode="auto">
          <a:xfrm>
            <a:off x="6141274" y="2635250"/>
            <a:ext cx="2657836" cy="338554"/>
          </a:xfrm>
          <a:prstGeom prst="rect">
            <a:avLst/>
          </a:prstGeom>
          <a:noFill/>
          <a:ln w="38100">
            <a:solidFill>
              <a:srgbClr val="F9FE24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Alle Radien sind gleich.</a:t>
            </a:r>
          </a:p>
        </p:txBody>
      </p:sp>
      <p:sp>
        <p:nvSpPr>
          <p:cNvPr id="106" name="Oval 101"/>
          <p:cNvSpPr>
            <a:spLocks noChangeArrowheads="1"/>
          </p:cNvSpPr>
          <p:nvPr/>
        </p:nvSpPr>
        <p:spPr bwMode="auto">
          <a:xfrm>
            <a:off x="5577045" y="3194050"/>
            <a:ext cx="800100" cy="7874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93206" name="Oval 101"/>
          <p:cNvSpPr>
            <a:spLocks noChangeArrowheads="1"/>
          </p:cNvSpPr>
          <p:nvPr/>
        </p:nvSpPr>
        <p:spPr bwMode="auto">
          <a:xfrm>
            <a:off x="5551645" y="376078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93207" name="Oval 101"/>
          <p:cNvSpPr>
            <a:spLocks noChangeArrowheads="1"/>
          </p:cNvSpPr>
          <p:nvPr/>
        </p:nvSpPr>
        <p:spPr bwMode="auto">
          <a:xfrm>
            <a:off x="5840570" y="387667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93208" name="Oval 101"/>
          <p:cNvSpPr>
            <a:spLocks noChangeArrowheads="1"/>
          </p:cNvSpPr>
          <p:nvPr/>
        </p:nvSpPr>
        <p:spPr bwMode="auto">
          <a:xfrm>
            <a:off x="4489608" y="261302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93209" name="Oval 101"/>
          <p:cNvSpPr>
            <a:spLocks noChangeArrowheads="1"/>
          </p:cNvSpPr>
          <p:nvPr/>
        </p:nvSpPr>
        <p:spPr bwMode="auto">
          <a:xfrm>
            <a:off x="3449795" y="151130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93210" name="Oval 101"/>
          <p:cNvSpPr>
            <a:spLocks noChangeArrowheads="1"/>
          </p:cNvSpPr>
          <p:nvPr/>
        </p:nvSpPr>
        <p:spPr bwMode="auto">
          <a:xfrm>
            <a:off x="3113245" y="134620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cxnSp>
        <p:nvCxnSpPr>
          <p:cNvPr id="101" name="Gerader Verbinder 100">
            <a:extLst>
              <a:ext uri="{FF2B5EF4-FFF2-40B4-BE49-F238E27FC236}">
                <a16:creationId xmlns:a16="http://schemas.microsoft.com/office/drawing/2014/main" id="{1932B931-58F8-4921-8C37-88869AF6BA22}"/>
              </a:ext>
            </a:extLst>
          </p:cNvPr>
          <p:cNvCxnSpPr>
            <a:cxnSpLocks/>
          </p:cNvCxnSpPr>
          <p:nvPr/>
        </p:nvCxnSpPr>
        <p:spPr bwMode="auto">
          <a:xfrm flipH="1">
            <a:off x="4574082" y="927100"/>
            <a:ext cx="8316" cy="358590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3" name="Text Box 81">
            <a:extLst>
              <a:ext uri="{FF2B5EF4-FFF2-40B4-BE49-F238E27FC236}">
                <a16:creationId xmlns:a16="http://schemas.microsoft.com/office/drawing/2014/main" id="{2E71BA21-97BC-4EAB-952A-ED3DA0BFE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100" y="61404"/>
            <a:ext cx="7618413" cy="106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pPr defTabSz="793750" eaLnBrk="0" hangingPunct="0"/>
            <a:r>
              <a:rPr lang="en-US" altLang="de-DE" sz="2000" b="1" dirty="0"/>
              <a:t>F-25.13</a:t>
            </a:r>
            <a:r>
              <a:rPr lang="en-US" altLang="de-DE" sz="2400" b="1" dirty="0"/>
              <a:t> </a:t>
            </a:r>
            <a:r>
              <a:rPr lang="en-US" sz="2000" b="1" dirty="0" err="1"/>
              <a:t>Fünfundvierzig</a:t>
            </a:r>
            <a:r>
              <a:rPr lang="en-US" sz="2000" b="1" dirty="0"/>
              <a:t> Grad </a:t>
            </a:r>
            <a:r>
              <a:rPr lang="en-US" sz="2000" b="1" dirty="0" err="1"/>
              <a:t>Abwärstflug</a:t>
            </a:r>
            <a:r>
              <a:rPr lang="en-US" sz="2000" b="1" dirty="0"/>
              <a:t> </a:t>
            </a:r>
            <a:r>
              <a:rPr lang="en-US" sz="2000" b="1" dirty="0" err="1"/>
              <a:t>mit</a:t>
            </a:r>
            <a:r>
              <a:rPr lang="en-US" sz="2000" b="1" dirty="0"/>
              <a:t> </a:t>
            </a:r>
            <a:r>
              <a:rPr lang="en-US" sz="2000" b="1" dirty="0" err="1"/>
              <a:t>zwei</a:t>
            </a:r>
            <a:r>
              <a:rPr lang="en-US" sz="2000" b="1" dirty="0"/>
              <a:t> </a:t>
            </a:r>
            <a:r>
              <a:rPr lang="en-US" sz="2000" b="1" dirty="0" err="1"/>
              <a:t>aufein</a:t>
            </a:r>
            <a:r>
              <a:rPr lang="en-US" sz="2000" b="1" dirty="0"/>
              <a:t>-	  	   </a:t>
            </a:r>
            <a:r>
              <a:rPr lang="en-US" sz="2000" b="1" dirty="0" err="1"/>
              <a:t>anderfolgenden</a:t>
            </a:r>
            <a:r>
              <a:rPr lang="en-US" sz="2000" b="1" dirty="0"/>
              <a:t> 1 ¼ </a:t>
            </a:r>
            <a:r>
              <a:rPr lang="en-US" sz="2000" b="1" dirty="0" err="1"/>
              <a:t>Rollen</a:t>
            </a:r>
            <a:r>
              <a:rPr lang="en-US" sz="2000" b="1" dirty="0"/>
              <a:t> in </a:t>
            </a:r>
            <a:r>
              <a:rPr lang="en-US" sz="2000" b="1" dirty="0" err="1"/>
              <a:t>entgegengesetzter</a:t>
            </a:r>
            <a:r>
              <a:rPr lang="en-US" sz="2000" b="1" dirty="0"/>
              <a:t> 	  	   </a:t>
            </a:r>
            <a:r>
              <a:rPr lang="en-US" sz="2000" b="1" dirty="0" err="1"/>
              <a:t>Richtung</a:t>
            </a:r>
            <a:endParaRPr lang="en-GB" altLang="de-DE" sz="20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utoUpdateAnimBg="0"/>
      <p:bldP spid="102" grpId="0"/>
      <p:bldP spid="10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ext Box 2"/>
          <p:cNvSpPr txBox="1">
            <a:spLocks noChangeArrowheads="1"/>
          </p:cNvSpPr>
          <p:nvPr/>
        </p:nvSpPr>
        <p:spPr bwMode="auto">
          <a:xfrm>
            <a:off x="1533525" y="131763"/>
            <a:ext cx="7086600" cy="6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pPr defTabSz="793750" eaLnBrk="0" hangingPunct="0"/>
            <a:r>
              <a:rPr lang="en-US" altLang="de-DE" b="1" dirty="0"/>
              <a:t>F-25.14 </a:t>
            </a:r>
            <a:r>
              <a:rPr lang="en-US" b="1" dirty="0" err="1"/>
              <a:t>Halber</a:t>
            </a:r>
            <a:r>
              <a:rPr lang="en-US" b="1" dirty="0"/>
              <a:t> </a:t>
            </a:r>
            <a:r>
              <a:rPr lang="en-US" b="1" dirty="0" err="1"/>
              <a:t>Quadratischer</a:t>
            </a:r>
            <a:r>
              <a:rPr lang="en-US" b="1" dirty="0"/>
              <a:t> Looping </a:t>
            </a:r>
            <a:r>
              <a:rPr lang="en-US" b="1" dirty="0" err="1"/>
              <a:t>mit</a:t>
            </a:r>
            <a:r>
              <a:rPr lang="en-US" b="1" dirty="0"/>
              <a:t> Rolle, </a:t>
            </a:r>
            <a:r>
              <a:rPr lang="en-US" b="1" dirty="0" err="1"/>
              <a:t>halber</a:t>
            </a:r>
            <a:r>
              <a:rPr lang="en-US" b="1" dirty="0"/>
              <a:t> Rolle in 	 </a:t>
            </a:r>
            <a:r>
              <a:rPr lang="en-US" b="1" dirty="0" err="1"/>
              <a:t>entgegengesetzter</a:t>
            </a:r>
            <a:r>
              <a:rPr lang="en-US" b="1" dirty="0"/>
              <a:t> </a:t>
            </a:r>
            <a:r>
              <a:rPr lang="en-US" b="1" dirty="0" err="1"/>
              <a:t>Richtung</a:t>
            </a:r>
            <a:endParaRPr lang="de-DE" altLang="de-DE" b="1" dirty="0"/>
          </a:p>
        </p:txBody>
      </p:sp>
      <p:sp>
        <p:nvSpPr>
          <p:cNvPr id="94210" name="Text Box 3"/>
          <p:cNvSpPr txBox="1">
            <a:spLocks noChangeArrowheads="1"/>
          </p:cNvSpPr>
          <p:nvPr/>
        </p:nvSpPr>
        <p:spPr bwMode="auto">
          <a:xfrm>
            <a:off x="7986713" y="6556375"/>
            <a:ext cx="9398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de-DE" altLang="de-DE" sz="1200" b="1"/>
              <a:t>F-25.14.01</a:t>
            </a:r>
            <a:endParaRPr lang="de-DE" altLang="de-DE"/>
          </a:p>
        </p:txBody>
      </p:sp>
      <p:sp>
        <p:nvSpPr>
          <p:cNvPr id="94211" name="Text Box 99"/>
          <p:cNvSpPr txBox="1">
            <a:spLocks noChangeArrowheads="1"/>
          </p:cNvSpPr>
          <p:nvPr/>
        </p:nvSpPr>
        <p:spPr bwMode="auto">
          <a:xfrm>
            <a:off x="4022725" y="5046663"/>
            <a:ext cx="4860925" cy="132343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/>
            <a:r>
              <a:rPr lang="en-US" sz="1600" b="1" dirty="0" err="1"/>
              <a:t>Aus</a:t>
            </a:r>
            <a:r>
              <a:rPr lang="en-US" sz="1600" b="1" dirty="0"/>
              <a:t> dem </a:t>
            </a:r>
            <a:r>
              <a:rPr lang="en-US" sz="1600" b="1" dirty="0" err="1"/>
              <a:t>Rückenflug</a:t>
            </a:r>
            <a:r>
              <a:rPr lang="en-US" sz="1600" b="1" dirty="0"/>
              <a:t>, </a:t>
            </a:r>
            <a:r>
              <a:rPr lang="en-US" sz="1600" b="1" dirty="0" err="1"/>
              <a:t>drücke</a:t>
            </a:r>
            <a:r>
              <a:rPr lang="en-US" sz="1600" b="1" dirty="0"/>
              <a:t> </a:t>
            </a:r>
            <a:r>
              <a:rPr lang="en-US" sz="1600" b="1" dirty="0" err="1"/>
              <a:t>durch</a:t>
            </a:r>
            <a:r>
              <a:rPr lang="en-US" sz="1600" b="1" dirty="0"/>
              <a:t> </a:t>
            </a:r>
            <a:r>
              <a:rPr lang="en-US" sz="1600" b="1" dirty="0" err="1"/>
              <a:t>einen</a:t>
            </a:r>
            <a:r>
              <a:rPr lang="en-US" sz="1600" b="1" dirty="0"/>
              <a:t> </a:t>
            </a:r>
            <a:br>
              <a:rPr lang="en-US" sz="1600" b="1" dirty="0"/>
            </a:br>
            <a:r>
              <a:rPr lang="en-US" sz="1600" b="1" dirty="0"/>
              <a:t>¼ Looping in </a:t>
            </a:r>
            <a:r>
              <a:rPr lang="en-US" sz="1600" b="1" dirty="0" err="1"/>
              <a:t>einen</a:t>
            </a:r>
            <a:r>
              <a:rPr lang="en-US" sz="1600" b="1" dirty="0"/>
              <a:t> </a:t>
            </a:r>
            <a:r>
              <a:rPr lang="en-US" sz="1600" b="1" dirty="0" err="1"/>
              <a:t>senkrechten</a:t>
            </a:r>
            <a:r>
              <a:rPr lang="en-US" sz="1600" b="1" dirty="0"/>
              <a:t> </a:t>
            </a:r>
            <a:r>
              <a:rPr lang="en-US" sz="1600" b="1" dirty="0" err="1"/>
              <a:t>Steigflug</a:t>
            </a:r>
            <a:r>
              <a:rPr lang="en-US" sz="1600" b="1" dirty="0"/>
              <a:t>, </a:t>
            </a:r>
            <a:r>
              <a:rPr lang="en-US" sz="1600" b="1" dirty="0" err="1"/>
              <a:t>fliege</a:t>
            </a:r>
            <a:r>
              <a:rPr lang="en-US" sz="1600" b="1" dirty="0"/>
              <a:t> </a:t>
            </a:r>
            <a:r>
              <a:rPr lang="en-US" sz="1600" b="1" dirty="0" err="1"/>
              <a:t>aufeinanderfolgend</a:t>
            </a:r>
            <a:r>
              <a:rPr lang="en-US" sz="1600" b="1" dirty="0"/>
              <a:t> </a:t>
            </a:r>
            <a:r>
              <a:rPr lang="en-US" sz="1600" b="1" dirty="0" err="1"/>
              <a:t>eine</a:t>
            </a:r>
            <a:r>
              <a:rPr lang="en-US" sz="1600" b="1" dirty="0"/>
              <a:t> Rolle und </a:t>
            </a:r>
            <a:r>
              <a:rPr lang="en-US" sz="1600" b="1" dirty="0" err="1"/>
              <a:t>eine</a:t>
            </a:r>
            <a:r>
              <a:rPr lang="en-US" sz="1600" b="1" dirty="0"/>
              <a:t> </a:t>
            </a:r>
            <a:br>
              <a:rPr lang="en-US" sz="1600" b="1" dirty="0"/>
            </a:br>
            <a:r>
              <a:rPr lang="en-US" sz="1600" b="1" dirty="0"/>
              <a:t>½ Rolle in </a:t>
            </a:r>
            <a:r>
              <a:rPr lang="en-US" sz="1600" b="1" dirty="0" err="1"/>
              <a:t>entgegengesetzter</a:t>
            </a:r>
            <a:r>
              <a:rPr lang="en-US" sz="1600" b="1" dirty="0"/>
              <a:t> </a:t>
            </a:r>
            <a:r>
              <a:rPr lang="en-US" sz="1600" b="1" dirty="0" err="1"/>
              <a:t>Richtung</a:t>
            </a:r>
            <a:r>
              <a:rPr lang="en-US" sz="1600" b="1" dirty="0"/>
              <a:t>, </a:t>
            </a:r>
            <a:r>
              <a:rPr lang="en-US" sz="1600" b="1" dirty="0" err="1"/>
              <a:t>ziehe</a:t>
            </a:r>
            <a:r>
              <a:rPr lang="en-US" sz="1600" b="1" dirty="0"/>
              <a:t> </a:t>
            </a:r>
            <a:r>
              <a:rPr lang="en-US" sz="1600" b="1" dirty="0" err="1"/>
              <a:t>durch</a:t>
            </a:r>
            <a:r>
              <a:rPr lang="en-US" sz="1600" b="1" dirty="0"/>
              <a:t> </a:t>
            </a:r>
            <a:r>
              <a:rPr lang="en-US" sz="1600" b="1" dirty="0" err="1"/>
              <a:t>einen</a:t>
            </a:r>
            <a:r>
              <a:rPr lang="en-US" sz="1600" b="1" dirty="0"/>
              <a:t> ¼ Looping, </a:t>
            </a:r>
            <a:r>
              <a:rPr lang="en-US" sz="1600" b="1" dirty="0" err="1"/>
              <a:t>Ausflug</a:t>
            </a:r>
            <a:r>
              <a:rPr lang="en-US" sz="1600" b="1" dirty="0"/>
              <a:t> </a:t>
            </a:r>
            <a:r>
              <a:rPr lang="en-US" sz="1600" b="1" dirty="0" err="1"/>
              <a:t>im</a:t>
            </a:r>
            <a:r>
              <a:rPr lang="en-US" sz="1600" b="1" dirty="0"/>
              <a:t> </a:t>
            </a:r>
            <a:r>
              <a:rPr lang="en-US" sz="1600" b="1" dirty="0" err="1"/>
              <a:t>Rückenflug</a:t>
            </a:r>
            <a:r>
              <a:rPr lang="en-US" sz="1600" b="1" dirty="0"/>
              <a:t>.</a:t>
            </a:r>
            <a:endParaRPr lang="de-DE" altLang="de-DE" sz="1600" b="1" dirty="0"/>
          </a:p>
        </p:txBody>
      </p:sp>
      <p:sp>
        <p:nvSpPr>
          <p:cNvPr id="116" name="Text Box 540"/>
          <p:cNvSpPr txBox="1">
            <a:spLocks noChangeArrowheads="1"/>
          </p:cNvSpPr>
          <p:nvPr/>
        </p:nvSpPr>
        <p:spPr bwMode="auto">
          <a:xfrm flipH="1">
            <a:off x="6525960" y="2798764"/>
            <a:ext cx="9032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/>
              <a:t>Rolle</a:t>
            </a:r>
          </a:p>
        </p:txBody>
      </p:sp>
      <p:grpSp>
        <p:nvGrpSpPr>
          <p:cNvPr id="94213" name="Group 541"/>
          <p:cNvGrpSpPr>
            <a:grpSpLocks/>
          </p:cNvGrpSpPr>
          <p:nvPr/>
        </p:nvGrpSpPr>
        <p:grpSpPr bwMode="auto">
          <a:xfrm rot="3009396" flipH="1">
            <a:off x="7285832" y="3093244"/>
            <a:ext cx="1068387" cy="384175"/>
            <a:chOff x="4875" y="7237"/>
            <a:chExt cx="4230" cy="1883"/>
          </a:xfrm>
        </p:grpSpPr>
        <p:sp>
          <p:nvSpPr>
            <p:cNvPr id="94278" name="Arc 542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4279" name="AutoShape 543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94214" name="Gruppieren 3"/>
          <p:cNvGrpSpPr>
            <a:grpSpLocks/>
          </p:cNvGrpSpPr>
          <p:nvPr/>
        </p:nvGrpSpPr>
        <p:grpSpPr bwMode="auto">
          <a:xfrm>
            <a:off x="5986463" y="1122363"/>
            <a:ext cx="1620837" cy="3435350"/>
            <a:chOff x="6076950" y="1098550"/>
            <a:chExt cx="1620838" cy="3078163"/>
          </a:xfrm>
        </p:grpSpPr>
        <p:sp>
          <p:nvSpPr>
            <p:cNvPr id="94273" name="Line 546"/>
            <p:cNvSpPr>
              <a:spLocks noChangeShapeType="1"/>
            </p:cNvSpPr>
            <p:nvPr/>
          </p:nvSpPr>
          <p:spPr bwMode="auto">
            <a:xfrm flipH="1">
              <a:off x="7683500" y="1749425"/>
              <a:ext cx="14288" cy="1739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4274" name="Arc 547"/>
            <p:cNvSpPr>
              <a:spLocks/>
            </p:cNvSpPr>
            <p:nvPr/>
          </p:nvSpPr>
          <p:spPr bwMode="auto">
            <a:xfrm flipV="1">
              <a:off x="7015480" y="3490913"/>
              <a:ext cx="663575" cy="6826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4275" name="Line 548"/>
            <p:cNvSpPr>
              <a:spLocks noChangeShapeType="1"/>
            </p:cNvSpPr>
            <p:nvPr/>
          </p:nvSpPr>
          <p:spPr bwMode="auto">
            <a:xfrm flipH="1">
              <a:off x="6076950" y="4176713"/>
              <a:ext cx="949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4276" name="Arc 550"/>
            <p:cNvSpPr>
              <a:spLocks/>
            </p:cNvSpPr>
            <p:nvPr/>
          </p:nvSpPr>
          <p:spPr bwMode="auto">
            <a:xfrm rot="16200000" flipV="1">
              <a:off x="7024688" y="1082675"/>
              <a:ext cx="650875" cy="682625"/>
            </a:xfrm>
            <a:custGeom>
              <a:avLst/>
              <a:gdLst>
                <a:gd name="T0" fmla="*/ 0 w 21601"/>
                <a:gd name="T1" fmla="*/ 0 h 21600"/>
                <a:gd name="T2" fmla="*/ 0 w 21601"/>
                <a:gd name="T3" fmla="*/ 0 h 21600"/>
                <a:gd name="T4" fmla="*/ 0 w 2160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1"/>
                <a:gd name="T10" fmla="*/ 0 h 21600"/>
                <a:gd name="T11" fmla="*/ 21601 w 216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1" h="21600" fill="none" extrusionOk="0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1930" y="0"/>
                    <a:pt x="21601" y="9670"/>
                    <a:pt x="21601" y="21600"/>
                  </a:cubicBezTo>
                </a:path>
                <a:path w="21601" h="21600" stroke="0" extrusionOk="0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1930" y="0"/>
                    <a:pt x="21601" y="9670"/>
                    <a:pt x="21601" y="21600"/>
                  </a:cubicBezTo>
                  <a:lnTo>
                    <a:pt x="1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4277" name="Line 551"/>
            <p:cNvSpPr>
              <a:spLocks noChangeShapeType="1"/>
            </p:cNvSpPr>
            <p:nvPr/>
          </p:nvSpPr>
          <p:spPr bwMode="auto">
            <a:xfrm flipH="1">
              <a:off x="6194425" y="1099940"/>
              <a:ext cx="822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4215" name="Group 565"/>
          <p:cNvGrpSpPr>
            <a:grpSpLocks/>
          </p:cNvGrpSpPr>
          <p:nvPr/>
        </p:nvGrpSpPr>
        <p:grpSpPr bwMode="auto">
          <a:xfrm rot="10969603" flipH="1">
            <a:off x="7435850" y="3268663"/>
            <a:ext cx="311150" cy="547687"/>
            <a:chOff x="2820" y="264"/>
            <a:chExt cx="420" cy="1452"/>
          </a:xfrm>
        </p:grpSpPr>
        <p:sp>
          <p:nvSpPr>
            <p:cNvPr id="94261" name="Line 566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94262" name="Group 567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4263" name="Group 568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4266" name="Group 569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4268" name="Group 570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4271" name="Freeform 571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4272" name="Freeform 572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4269" name="Freeform 573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4270" name="Freeform 574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5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4267" name="Line 575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4264" name="AutoShape 576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94265" name="Line 577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94216" name="Group 591"/>
          <p:cNvGrpSpPr>
            <a:grpSpLocks/>
          </p:cNvGrpSpPr>
          <p:nvPr/>
        </p:nvGrpSpPr>
        <p:grpSpPr bwMode="auto">
          <a:xfrm rot="5400000" flipV="1">
            <a:off x="5567362" y="4316413"/>
            <a:ext cx="347663" cy="490538"/>
            <a:chOff x="2820" y="264"/>
            <a:chExt cx="420" cy="1452"/>
          </a:xfrm>
        </p:grpSpPr>
        <p:sp>
          <p:nvSpPr>
            <p:cNvPr id="94249" name="Line 592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94250" name="Group 593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4251" name="Group 594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4254" name="Group 595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4256" name="Group 596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4259" name="Freeform 597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4260" name="Freeform 598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4257" name="Freeform 599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4258" name="Freeform 600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5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4255" name="Line 601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4252" name="AutoShape 602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94253" name="Line 603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94217" name="AutoShape 604"/>
          <p:cNvSpPr>
            <a:spLocks noChangeArrowheads="1"/>
          </p:cNvSpPr>
          <p:nvPr/>
        </p:nvSpPr>
        <p:spPr bwMode="auto">
          <a:xfrm rot="10800000">
            <a:off x="5653088" y="1017588"/>
            <a:ext cx="466725" cy="203200"/>
          </a:xfrm>
          <a:prstGeom prst="rightArrow">
            <a:avLst>
              <a:gd name="adj1" fmla="val 50000"/>
              <a:gd name="adj2" fmla="val 64089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94218" name="AutoShape 605"/>
          <p:cNvSpPr>
            <a:spLocks noChangeArrowheads="1"/>
          </p:cNvSpPr>
          <p:nvPr/>
        </p:nvSpPr>
        <p:spPr bwMode="auto">
          <a:xfrm rot="10800000" flipH="1">
            <a:off x="6127750" y="4443413"/>
            <a:ext cx="466725" cy="201612"/>
          </a:xfrm>
          <a:prstGeom prst="rightArrow">
            <a:avLst>
              <a:gd name="adj1" fmla="val 50000"/>
              <a:gd name="adj2" fmla="val 6459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94219" name="Group 609"/>
          <p:cNvGrpSpPr>
            <a:grpSpLocks/>
          </p:cNvGrpSpPr>
          <p:nvPr/>
        </p:nvGrpSpPr>
        <p:grpSpPr bwMode="auto">
          <a:xfrm rot="-5400000" flipH="1" flipV="1">
            <a:off x="6288881" y="872332"/>
            <a:ext cx="346075" cy="490538"/>
            <a:chOff x="2820" y="264"/>
            <a:chExt cx="420" cy="1452"/>
          </a:xfrm>
        </p:grpSpPr>
        <p:sp>
          <p:nvSpPr>
            <p:cNvPr id="94237" name="Line 610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94238" name="Group 611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4239" name="Group 612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4242" name="Group 613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4244" name="Group 614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4247" name="Freeform 615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4248" name="Freeform 616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4245" name="Freeform 617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4246" name="Freeform 618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5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4243" name="Line 619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4240" name="AutoShape 620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94241" name="Line 621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94220" name="Group 541"/>
          <p:cNvGrpSpPr>
            <a:grpSpLocks/>
          </p:cNvGrpSpPr>
          <p:nvPr/>
        </p:nvGrpSpPr>
        <p:grpSpPr bwMode="auto">
          <a:xfrm rot="-1698459">
            <a:off x="7065963" y="2865438"/>
            <a:ext cx="869950" cy="257175"/>
            <a:chOff x="4875" y="7237"/>
            <a:chExt cx="4230" cy="1883"/>
          </a:xfrm>
        </p:grpSpPr>
        <p:sp>
          <p:nvSpPr>
            <p:cNvPr id="94235" name="Arc 542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4236" name="AutoShape 543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94221" name="Group 565"/>
          <p:cNvGrpSpPr>
            <a:grpSpLocks/>
          </p:cNvGrpSpPr>
          <p:nvPr/>
        </p:nvGrpSpPr>
        <p:grpSpPr bwMode="auto">
          <a:xfrm rot="10630397">
            <a:off x="7437438" y="1790700"/>
            <a:ext cx="311150" cy="547688"/>
            <a:chOff x="2820" y="264"/>
            <a:chExt cx="420" cy="1452"/>
          </a:xfrm>
        </p:grpSpPr>
        <p:sp>
          <p:nvSpPr>
            <p:cNvPr id="94223" name="Line 566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94224" name="Group 567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4225" name="Group 568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4228" name="Group 569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4230" name="Group 570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4233" name="Freeform 571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4234" name="Freeform 572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4231" name="Freeform 573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4232" name="Freeform 574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5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4229" name="Line 575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4226" name="AutoShape 576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94227" name="Line 577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126" name="Text Box 540"/>
          <p:cNvSpPr txBox="1">
            <a:spLocks noChangeArrowheads="1"/>
          </p:cNvSpPr>
          <p:nvPr/>
        </p:nvSpPr>
        <p:spPr bwMode="auto">
          <a:xfrm flipH="1">
            <a:off x="7984331" y="2670404"/>
            <a:ext cx="12715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/>
              <a:t>½ Rolle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/>
      <p:bldP spid="12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3"/>
          <p:cNvSpPr txBox="1">
            <a:spLocks noChangeArrowheads="1"/>
          </p:cNvSpPr>
          <p:nvPr/>
        </p:nvSpPr>
        <p:spPr bwMode="auto">
          <a:xfrm>
            <a:off x="7986713" y="6556375"/>
            <a:ext cx="9398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de-DE" altLang="de-DE" sz="1200" b="1"/>
              <a:t>F-25.14.02</a:t>
            </a:r>
            <a:endParaRPr lang="de-DE" altLang="de-DE"/>
          </a:p>
        </p:txBody>
      </p:sp>
      <p:grpSp>
        <p:nvGrpSpPr>
          <p:cNvPr id="95235" name="Group 541"/>
          <p:cNvGrpSpPr>
            <a:grpSpLocks/>
          </p:cNvGrpSpPr>
          <p:nvPr/>
        </p:nvGrpSpPr>
        <p:grpSpPr bwMode="auto">
          <a:xfrm rot="3009396" flipH="1">
            <a:off x="7285832" y="3093244"/>
            <a:ext cx="1068387" cy="384175"/>
            <a:chOff x="4875" y="7237"/>
            <a:chExt cx="4230" cy="1883"/>
          </a:xfrm>
        </p:grpSpPr>
        <p:sp>
          <p:nvSpPr>
            <p:cNvPr id="95283" name="Arc 542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5284" name="AutoShape 543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95236" name="Gruppieren 3"/>
          <p:cNvGrpSpPr>
            <a:grpSpLocks/>
          </p:cNvGrpSpPr>
          <p:nvPr/>
        </p:nvGrpSpPr>
        <p:grpSpPr bwMode="auto">
          <a:xfrm>
            <a:off x="5986463" y="1122363"/>
            <a:ext cx="1620837" cy="3435350"/>
            <a:chOff x="6076950" y="1098550"/>
            <a:chExt cx="1620838" cy="3078163"/>
          </a:xfrm>
        </p:grpSpPr>
        <p:sp>
          <p:nvSpPr>
            <p:cNvPr id="95278" name="Line 546"/>
            <p:cNvSpPr>
              <a:spLocks noChangeShapeType="1"/>
            </p:cNvSpPr>
            <p:nvPr/>
          </p:nvSpPr>
          <p:spPr bwMode="auto">
            <a:xfrm flipH="1">
              <a:off x="7683500" y="1749425"/>
              <a:ext cx="14288" cy="17399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5279" name="Arc 547"/>
            <p:cNvSpPr>
              <a:spLocks/>
            </p:cNvSpPr>
            <p:nvPr/>
          </p:nvSpPr>
          <p:spPr bwMode="auto">
            <a:xfrm flipV="1">
              <a:off x="7015480" y="3490913"/>
              <a:ext cx="663575" cy="682625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5280" name="Line 548"/>
            <p:cNvSpPr>
              <a:spLocks noChangeShapeType="1"/>
            </p:cNvSpPr>
            <p:nvPr/>
          </p:nvSpPr>
          <p:spPr bwMode="auto">
            <a:xfrm flipH="1">
              <a:off x="6076950" y="4176713"/>
              <a:ext cx="949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5281" name="Arc 550"/>
            <p:cNvSpPr>
              <a:spLocks/>
            </p:cNvSpPr>
            <p:nvPr/>
          </p:nvSpPr>
          <p:spPr bwMode="auto">
            <a:xfrm rot="16200000" flipV="1">
              <a:off x="7024688" y="1082675"/>
              <a:ext cx="650875" cy="682625"/>
            </a:xfrm>
            <a:custGeom>
              <a:avLst/>
              <a:gdLst>
                <a:gd name="T0" fmla="*/ 0 w 21601"/>
                <a:gd name="T1" fmla="*/ 0 h 21600"/>
                <a:gd name="T2" fmla="*/ 0 w 21601"/>
                <a:gd name="T3" fmla="*/ 0 h 21600"/>
                <a:gd name="T4" fmla="*/ 0 w 21601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1"/>
                <a:gd name="T10" fmla="*/ 0 h 21600"/>
                <a:gd name="T11" fmla="*/ 21601 w 2160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1" h="21600" fill="none" extrusionOk="0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1930" y="0"/>
                    <a:pt x="21601" y="9670"/>
                    <a:pt x="21601" y="21600"/>
                  </a:cubicBezTo>
                </a:path>
                <a:path w="21601" h="21600" stroke="0" extrusionOk="0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11930" y="0"/>
                    <a:pt x="21601" y="9670"/>
                    <a:pt x="21601" y="21600"/>
                  </a:cubicBezTo>
                  <a:lnTo>
                    <a:pt x="1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5282" name="Line 551"/>
            <p:cNvSpPr>
              <a:spLocks noChangeShapeType="1"/>
            </p:cNvSpPr>
            <p:nvPr/>
          </p:nvSpPr>
          <p:spPr bwMode="auto">
            <a:xfrm flipH="1">
              <a:off x="6194425" y="1099940"/>
              <a:ext cx="822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95237" name="Group 591"/>
          <p:cNvGrpSpPr>
            <a:grpSpLocks/>
          </p:cNvGrpSpPr>
          <p:nvPr/>
        </p:nvGrpSpPr>
        <p:grpSpPr bwMode="auto">
          <a:xfrm rot="5400000" flipV="1">
            <a:off x="5567362" y="4316413"/>
            <a:ext cx="347663" cy="490538"/>
            <a:chOff x="2820" y="264"/>
            <a:chExt cx="420" cy="1452"/>
          </a:xfrm>
        </p:grpSpPr>
        <p:sp>
          <p:nvSpPr>
            <p:cNvPr id="95266" name="Line 592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95267" name="Group 593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5268" name="Group 594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5271" name="Group 595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5273" name="Group 596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5276" name="Freeform 597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5277" name="Freeform 598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5274" name="Freeform 599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5275" name="Freeform 600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5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5272" name="Line 601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5269" name="AutoShape 602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95270" name="Line 603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95238" name="AutoShape 604"/>
          <p:cNvSpPr>
            <a:spLocks noChangeArrowheads="1"/>
          </p:cNvSpPr>
          <p:nvPr/>
        </p:nvSpPr>
        <p:spPr bwMode="auto">
          <a:xfrm rot="10800000">
            <a:off x="5653088" y="1017588"/>
            <a:ext cx="466725" cy="203200"/>
          </a:xfrm>
          <a:prstGeom prst="rightArrow">
            <a:avLst>
              <a:gd name="adj1" fmla="val 50000"/>
              <a:gd name="adj2" fmla="val 64089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95239" name="AutoShape 605"/>
          <p:cNvSpPr>
            <a:spLocks noChangeArrowheads="1"/>
          </p:cNvSpPr>
          <p:nvPr/>
        </p:nvSpPr>
        <p:spPr bwMode="auto">
          <a:xfrm rot="10800000" flipH="1">
            <a:off x="6127750" y="4443413"/>
            <a:ext cx="466725" cy="201612"/>
          </a:xfrm>
          <a:prstGeom prst="rightArrow">
            <a:avLst>
              <a:gd name="adj1" fmla="val 50000"/>
              <a:gd name="adj2" fmla="val 6459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95240" name="Group 609"/>
          <p:cNvGrpSpPr>
            <a:grpSpLocks/>
          </p:cNvGrpSpPr>
          <p:nvPr/>
        </p:nvGrpSpPr>
        <p:grpSpPr bwMode="auto">
          <a:xfrm rot="-5400000" flipH="1" flipV="1">
            <a:off x="6288881" y="872332"/>
            <a:ext cx="346075" cy="490538"/>
            <a:chOff x="2820" y="264"/>
            <a:chExt cx="420" cy="1452"/>
          </a:xfrm>
        </p:grpSpPr>
        <p:sp>
          <p:nvSpPr>
            <p:cNvPr id="95254" name="Line 610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95255" name="Group 611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5256" name="Group 612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5259" name="Group 613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5261" name="Group 614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5264" name="Freeform 615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5265" name="Freeform 616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5262" name="Freeform 617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5263" name="Freeform 618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5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5260" name="Line 619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5257" name="AutoShape 620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95258" name="Line 621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95241" name="Group 541"/>
          <p:cNvGrpSpPr>
            <a:grpSpLocks/>
          </p:cNvGrpSpPr>
          <p:nvPr/>
        </p:nvGrpSpPr>
        <p:grpSpPr bwMode="auto">
          <a:xfrm rot="-1698459">
            <a:off x="7065963" y="2865438"/>
            <a:ext cx="869950" cy="257175"/>
            <a:chOff x="4875" y="7237"/>
            <a:chExt cx="4230" cy="1883"/>
          </a:xfrm>
        </p:grpSpPr>
        <p:sp>
          <p:nvSpPr>
            <p:cNvPr id="95252" name="Arc 542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5253" name="AutoShape 543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95242" name="Oval 101"/>
          <p:cNvSpPr>
            <a:spLocks noChangeArrowheads="1"/>
          </p:cNvSpPr>
          <p:nvPr/>
        </p:nvSpPr>
        <p:spPr bwMode="auto">
          <a:xfrm>
            <a:off x="6891338" y="443388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74" name="Text Box 89"/>
          <p:cNvSpPr txBox="1">
            <a:spLocks noChangeArrowheads="1"/>
          </p:cNvSpPr>
          <p:nvPr/>
        </p:nvSpPr>
        <p:spPr bwMode="auto">
          <a:xfrm>
            <a:off x="1157288" y="1598613"/>
            <a:ext cx="41465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Rollen in der Mitte der Strecke zentriert.</a:t>
            </a:r>
          </a:p>
        </p:txBody>
      </p:sp>
      <p:sp>
        <p:nvSpPr>
          <p:cNvPr id="75" name="Text Box 91"/>
          <p:cNvSpPr txBox="1">
            <a:spLocks noChangeArrowheads="1"/>
          </p:cNvSpPr>
          <p:nvPr/>
        </p:nvSpPr>
        <p:spPr bwMode="auto">
          <a:xfrm>
            <a:off x="1235075" y="3433418"/>
            <a:ext cx="2491352" cy="338554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Alle Radien sind gleich.</a:t>
            </a:r>
          </a:p>
        </p:txBody>
      </p:sp>
      <p:sp>
        <p:nvSpPr>
          <p:cNvPr id="76" name="Oval 93"/>
          <p:cNvSpPr>
            <a:spLocks noChangeArrowheads="1"/>
          </p:cNvSpPr>
          <p:nvPr/>
        </p:nvSpPr>
        <p:spPr bwMode="auto">
          <a:xfrm flipH="1">
            <a:off x="6316663" y="3322638"/>
            <a:ext cx="1228725" cy="1196975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77" name="Text Box 107"/>
          <p:cNvSpPr txBox="1">
            <a:spLocks noChangeArrowheads="1"/>
          </p:cNvSpPr>
          <p:nvPr/>
        </p:nvSpPr>
        <p:spPr bwMode="auto">
          <a:xfrm>
            <a:off x="1157288" y="2141538"/>
            <a:ext cx="33051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en-US" sz="1600" b="1" dirty="0" err="1">
                <a:solidFill>
                  <a:srgbClr val="0000FF"/>
                </a:solidFill>
              </a:rPr>
              <a:t>Zwischen</a:t>
            </a:r>
            <a:r>
              <a:rPr lang="en-GB" altLang="en-US" sz="1600" b="1" dirty="0">
                <a:solidFill>
                  <a:srgbClr val="0000FF"/>
                </a:solidFill>
              </a:rPr>
              <a:t> </a:t>
            </a:r>
            <a:r>
              <a:rPr lang="en-GB" altLang="en-US" sz="1600" b="1" dirty="0" err="1">
                <a:solidFill>
                  <a:srgbClr val="0000FF"/>
                </a:solidFill>
              </a:rPr>
              <a:t>Rollen</a:t>
            </a:r>
            <a:r>
              <a:rPr lang="en-GB" altLang="en-US" sz="1600" b="1" dirty="0">
                <a:solidFill>
                  <a:srgbClr val="0000FF"/>
                </a:solidFill>
              </a:rPr>
              <a:t> und </a:t>
            </a:r>
            <a:r>
              <a:rPr lang="en-GB" altLang="en-US" sz="1600" b="1" dirty="0" err="1">
                <a:solidFill>
                  <a:srgbClr val="0000FF"/>
                </a:solidFill>
              </a:rPr>
              <a:t>Teilrollen</a:t>
            </a:r>
            <a:r>
              <a:rPr lang="en-GB" altLang="en-US" sz="1600" b="1" dirty="0">
                <a:solidFill>
                  <a:srgbClr val="0000FF"/>
                </a:solidFill>
              </a:rPr>
              <a:t> in </a:t>
            </a:r>
            <a:r>
              <a:rPr lang="en-GB" altLang="en-US" sz="1600" b="1" dirty="0" err="1">
                <a:solidFill>
                  <a:srgbClr val="0000FF"/>
                </a:solidFill>
              </a:rPr>
              <a:t>entgegengesetzter</a:t>
            </a:r>
            <a:r>
              <a:rPr lang="en-GB" altLang="en-US" sz="1600" b="1" dirty="0">
                <a:solidFill>
                  <a:srgbClr val="0000FF"/>
                </a:solidFill>
              </a:rPr>
              <a:t> </a:t>
            </a:r>
            <a:r>
              <a:rPr lang="en-GB" altLang="en-US" sz="1600" b="1" dirty="0" err="1">
                <a:solidFill>
                  <a:srgbClr val="0000FF"/>
                </a:solidFill>
              </a:rPr>
              <a:t>Richtung</a:t>
            </a:r>
            <a:r>
              <a:rPr lang="en-GB" altLang="en-US" sz="1600" b="1" dirty="0">
                <a:solidFill>
                  <a:srgbClr val="0000FF"/>
                </a:solidFill>
              </a:rPr>
              <a:t> </a:t>
            </a:r>
            <a:r>
              <a:rPr lang="en-GB" altLang="en-US" sz="1600" b="1" dirty="0" err="1">
                <a:solidFill>
                  <a:srgbClr val="0000FF"/>
                </a:solidFill>
              </a:rPr>
              <a:t>darf</a:t>
            </a:r>
            <a:r>
              <a:rPr lang="en-GB" altLang="en-US" sz="1600" b="1" dirty="0">
                <a:solidFill>
                  <a:srgbClr val="0000FF"/>
                </a:solidFill>
              </a:rPr>
              <a:t> </a:t>
            </a:r>
            <a:r>
              <a:rPr lang="en-GB" altLang="en-US" sz="1600" b="1" dirty="0" err="1">
                <a:solidFill>
                  <a:srgbClr val="0000FF"/>
                </a:solidFill>
              </a:rPr>
              <a:t>keine</a:t>
            </a:r>
            <a:r>
              <a:rPr lang="en-GB" altLang="en-US" sz="1600" b="1" dirty="0">
                <a:solidFill>
                  <a:srgbClr val="0000FF"/>
                </a:solidFill>
              </a:rPr>
              <a:t> </a:t>
            </a:r>
            <a:r>
              <a:rPr lang="en-GB" altLang="en-US" sz="1600" b="1" dirty="0" err="1">
                <a:solidFill>
                  <a:srgbClr val="0000FF"/>
                </a:solidFill>
              </a:rPr>
              <a:t>Strecke</a:t>
            </a:r>
            <a:r>
              <a:rPr lang="en-GB" altLang="en-US" sz="1600" b="1" dirty="0">
                <a:solidFill>
                  <a:srgbClr val="0000FF"/>
                </a:solidFill>
              </a:rPr>
              <a:t> sein.</a:t>
            </a:r>
          </a:p>
        </p:txBody>
      </p:sp>
      <p:sp>
        <p:nvSpPr>
          <p:cNvPr id="78" name="Oval 93"/>
          <p:cNvSpPr>
            <a:spLocks noChangeArrowheads="1"/>
          </p:cNvSpPr>
          <p:nvPr/>
        </p:nvSpPr>
        <p:spPr bwMode="auto">
          <a:xfrm flipH="1">
            <a:off x="6332538" y="1174750"/>
            <a:ext cx="1228725" cy="1196975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95248" name="Oval 101"/>
          <p:cNvSpPr>
            <a:spLocks noChangeArrowheads="1"/>
          </p:cNvSpPr>
          <p:nvPr/>
        </p:nvSpPr>
        <p:spPr bwMode="auto">
          <a:xfrm>
            <a:off x="7496175" y="164623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95249" name="Oval 101"/>
          <p:cNvSpPr>
            <a:spLocks noChangeArrowheads="1"/>
          </p:cNvSpPr>
          <p:nvPr/>
        </p:nvSpPr>
        <p:spPr bwMode="auto">
          <a:xfrm>
            <a:off x="6900863" y="106997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95250" name="Oval 101"/>
          <p:cNvSpPr>
            <a:spLocks noChangeArrowheads="1"/>
          </p:cNvSpPr>
          <p:nvPr/>
        </p:nvSpPr>
        <p:spPr bwMode="auto">
          <a:xfrm>
            <a:off x="7516813" y="276701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95251" name="Oval 101"/>
          <p:cNvSpPr>
            <a:spLocks noChangeArrowheads="1"/>
          </p:cNvSpPr>
          <p:nvPr/>
        </p:nvSpPr>
        <p:spPr bwMode="auto">
          <a:xfrm>
            <a:off x="7504113" y="384651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54" name="Text Box 2">
            <a:extLst>
              <a:ext uri="{FF2B5EF4-FFF2-40B4-BE49-F238E27FC236}">
                <a16:creationId xmlns:a16="http://schemas.microsoft.com/office/drawing/2014/main" id="{D391A063-FD6A-4096-8C11-E97B41C8BF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3525" y="131763"/>
            <a:ext cx="7086600" cy="63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pPr defTabSz="793750" eaLnBrk="0" hangingPunct="0"/>
            <a:r>
              <a:rPr lang="en-US" altLang="de-DE" b="1" dirty="0"/>
              <a:t>F-25.14 </a:t>
            </a:r>
            <a:r>
              <a:rPr lang="en-US" b="1" dirty="0" err="1"/>
              <a:t>Halber</a:t>
            </a:r>
            <a:r>
              <a:rPr lang="en-US" b="1" dirty="0"/>
              <a:t> </a:t>
            </a:r>
            <a:r>
              <a:rPr lang="en-US" b="1" dirty="0" err="1"/>
              <a:t>Quadratischer</a:t>
            </a:r>
            <a:r>
              <a:rPr lang="en-US" b="1" dirty="0"/>
              <a:t> Looping </a:t>
            </a:r>
            <a:r>
              <a:rPr lang="en-US" b="1" dirty="0" err="1"/>
              <a:t>mit</a:t>
            </a:r>
            <a:r>
              <a:rPr lang="en-US" b="1" dirty="0"/>
              <a:t> Rolle, </a:t>
            </a:r>
            <a:r>
              <a:rPr lang="en-US" b="1" dirty="0" err="1"/>
              <a:t>halber</a:t>
            </a:r>
            <a:r>
              <a:rPr lang="en-US" b="1" dirty="0"/>
              <a:t> Rolle in 	 </a:t>
            </a:r>
            <a:r>
              <a:rPr lang="en-US" b="1" dirty="0" err="1"/>
              <a:t>entgegengesetzter</a:t>
            </a:r>
            <a:r>
              <a:rPr lang="en-US" b="1" dirty="0"/>
              <a:t> </a:t>
            </a:r>
            <a:r>
              <a:rPr lang="en-US" b="1" dirty="0" err="1"/>
              <a:t>Richtung</a:t>
            </a:r>
            <a:endParaRPr lang="de-DE" altLang="de-DE" b="1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 animBg="1" autoUpdateAnimBg="0"/>
      <p:bldP spid="7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ext Box 55"/>
          <p:cNvSpPr txBox="1">
            <a:spLocks noChangeArrowheads="1"/>
          </p:cNvSpPr>
          <p:nvPr/>
        </p:nvSpPr>
        <p:spPr bwMode="auto">
          <a:xfrm>
            <a:off x="7986713" y="6527800"/>
            <a:ext cx="9398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de-DE" altLang="de-DE" sz="1200" b="1"/>
              <a:t>F-25.15.01</a:t>
            </a:r>
            <a:endParaRPr lang="de-DE" altLang="de-DE"/>
          </a:p>
        </p:txBody>
      </p:sp>
      <p:sp>
        <p:nvSpPr>
          <p:cNvPr id="96258" name="Text Box 209"/>
          <p:cNvSpPr txBox="1">
            <a:spLocks noChangeArrowheads="1"/>
          </p:cNvSpPr>
          <p:nvPr/>
        </p:nvSpPr>
        <p:spPr bwMode="auto">
          <a:xfrm>
            <a:off x="327025" y="5434013"/>
            <a:ext cx="8505825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/>
            <a:r>
              <a:rPr lang="en-US" sz="1600" b="1" dirty="0" err="1"/>
              <a:t>Aus</a:t>
            </a:r>
            <a:r>
              <a:rPr lang="en-US" sz="1600" b="1" dirty="0"/>
              <a:t> dem </a:t>
            </a:r>
            <a:r>
              <a:rPr lang="en-US" sz="1600" b="1" dirty="0" err="1"/>
              <a:t>Rückenflug</a:t>
            </a:r>
            <a:r>
              <a:rPr lang="en-US" sz="1600" b="1" dirty="0"/>
              <a:t>, </a:t>
            </a:r>
            <a:r>
              <a:rPr lang="en-US" sz="1600" b="1" dirty="0" err="1"/>
              <a:t>ziehe</a:t>
            </a:r>
            <a:r>
              <a:rPr lang="en-US" sz="1600" b="1" dirty="0"/>
              <a:t> </a:t>
            </a:r>
            <a:r>
              <a:rPr lang="en-US" sz="1600" b="1" dirty="0" err="1"/>
              <a:t>durch</a:t>
            </a:r>
            <a:r>
              <a:rPr lang="en-US" sz="1600" b="1" dirty="0"/>
              <a:t> </a:t>
            </a:r>
            <a:r>
              <a:rPr lang="en-US" sz="1600" b="1" dirty="0" err="1"/>
              <a:t>einen</a:t>
            </a:r>
            <a:r>
              <a:rPr lang="en-US" sz="1600" b="1" dirty="0"/>
              <a:t> Looping, </a:t>
            </a:r>
            <a:r>
              <a:rPr lang="en-US" sz="1600" b="1" dirty="0" err="1"/>
              <a:t>fliege</a:t>
            </a:r>
            <a:r>
              <a:rPr lang="en-US" sz="1600" b="1" dirty="0"/>
              <a:t> </a:t>
            </a:r>
            <a:r>
              <a:rPr lang="en-US" sz="1600" b="1" dirty="0" err="1"/>
              <a:t>eine</a:t>
            </a:r>
            <a:r>
              <a:rPr lang="en-US" sz="1600" b="1" dirty="0"/>
              <a:t> </a:t>
            </a:r>
            <a:r>
              <a:rPr lang="en-US" sz="1600" b="1" dirty="0" err="1"/>
              <a:t>integrierte</a:t>
            </a:r>
            <a:r>
              <a:rPr lang="en-US" sz="1600" b="1" dirty="0"/>
              <a:t> ¼ Rolle </a:t>
            </a:r>
            <a:r>
              <a:rPr lang="en-US" sz="1600" b="1" dirty="0" err="1"/>
              <a:t>im</a:t>
            </a:r>
            <a:r>
              <a:rPr lang="en-US" sz="1600" b="1" dirty="0"/>
              <a:t> </a:t>
            </a:r>
            <a:r>
              <a:rPr lang="en-US" sz="1600" b="1" dirty="0" err="1"/>
              <a:t>ersten</a:t>
            </a:r>
            <a:r>
              <a:rPr lang="en-US" sz="1600" b="1" dirty="0"/>
              <a:t> 90° Seg­ment, </a:t>
            </a:r>
            <a:r>
              <a:rPr lang="en-US" sz="1600" b="1" dirty="0" err="1"/>
              <a:t>fliege</a:t>
            </a:r>
            <a:r>
              <a:rPr lang="en-US" sz="1600" b="1" dirty="0"/>
              <a:t> </a:t>
            </a:r>
            <a:r>
              <a:rPr lang="en-US" sz="1600" b="1" dirty="0" err="1"/>
              <a:t>eine</a:t>
            </a:r>
            <a:r>
              <a:rPr lang="en-US" sz="1600" b="1" dirty="0"/>
              <a:t> </a:t>
            </a:r>
            <a:r>
              <a:rPr lang="en-US" sz="1600" b="1" dirty="0" err="1"/>
              <a:t>Gerissene</a:t>
            </a:r>
            <a:r>
              <a:rPr lang="en-US" sz="1600" b="1" dirty="0"/>
              <a:t> Rolle </a:t>
            </a:r>
            <a:r>
              <a:rPr lang="en-US" sz="1600" b="1" dirty="0" err="1"/>
              <a:t>unten</a:t>
            </a:r>
            <a:r>
              <a:rPr lang="en-US" sz="1600" b="1" dirty="0"/>
              <a:t>, </a:t>
            </a:r>
            <a:r>
              <a:rPr lang="en-US" sz="1600" b="1" dirty="0" err="1"/>
              <a:t>fliege</a:t>
            </a:r>
            <a:r>
              <a:rPr lang="en-US" sz="1600" b="1" dirty="0"/>
              <a:t> </a:t>
            </a:r>
            <a:r>
              <a:rPr lang="en-US" sz="1600" b="1" dirty="0" err="1"/>
              <a:t>eine</a:t>
            </a:r>
            <a:r>
              <a:rPr lang="en-US" sz="1600" b="1" dirty="0"/>
              <a:t> </a:t>
            </a:r>
            <a:r>
              <a:rPr lang="en-US" sz="1600" b="1" dirty="0" err="1"/>
              <a:t>integrierte</a:t>
            </a:r>
            <a:r>
              <a:rPr lang="en-US" sz="1600" b="1" dirty="0"/>
              <a:t> ¼ Rolle </a:t>
            </a:r>
            <a:r>
              <a:rPr lang="en-US" sz="1600" b="1" dirty="0" err="1"/>
              <a:t>im</a:t>
            </a:r>
            <a:r>
              <a:rPr lang="en-US" sz="1600" b="1" dirty="0"/>
              <a:t> </a:t>
            </a:r>
            <a:r>
              <a:rPr lang="en-US" sz="1600" b="1" dirty="0" err="1"/>
              <a:t>letzten</a:t>
            </a:r>
            <a:r>
              <a:rPr lang="en-US" sz="1600" b="1" dirty="0"/>
              <a:t> 90° Segment des </a:t>
            </a:r>
            <a:r>
              <a:rPr lang="en-US" sz="1600" b="1" dirty="0" err="1"/>
              <a:t>Loopings</a:t>
            </a:r>
            <a:r>
              <a:rPr lang="en-US" sz="1600" b="1" dirty="0"/>
              <a:t>, </a:t>
            </a:r>
            <a:r>
              <a:rPr lang="en-US" sz="1600" b="1" dirty="0" err="1"/>
              <a:t>Ausflug</a:t>
            </a:r>
            <a:r>
              <a:rPr lang="en-US" sz="1600" b="1" dirty="0"/>
              <a:t> </a:t>
            </a:r>
            <a:r>
              <a:rPr lang="en-US" sz="1600" b="1" dirty="0" err="1"/>
              <a:t>im</a:t>
            </a:r>
            <a:r>
              <a:rPr lang="en-US" sz="1600" b="1" dirty="0"/>
              <a:t> </a:t>
            </a:r>
            <a:r>
              <a:rPr lang="en-US" sz="1600" b="1" dirty="0" err="1"/>
              <a:t>Rückenflug</a:t>
            </a:r>
            <a:r>
              <a:rPr lang="en-US" sz="1600" b="1" dirty="0"/>
              <a:t>.</a:t>
            </a:r>
            <a:endParaRPr lang="de-DE" sz="1600" b="1" dirty="0"/>
          </a:p>
        </p:txBody>
      </p:sp>
      <p:sp>
        <p:nvSpPr>
          <p:cNvPr id="96259" name="Rectangle 143"/>
          <p:cNvSpPr>
            <a:spLocks noChangeArrowheads="1"/>
          </p:cNvSpPr>
          <p:nvPr/>
        </p:nvSpPr>
        <p:spPr bwMode="auto">
          <a:xfrm>
            <a:off x="1666875" y="63315"/>
            <a:ext cx="67940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449263" algn="l"/>
              </a:tabLst>
            </a:pPr>
            <a:r>
              <a:rPr lang="en-US" altLang="de-DE" sz="2000" b="1" dirty="0">
                <a:cs typeface="Times New Roman" pitchFamily="18" charset="0"/>
              </a:rPr>
              <a:t>F-25.15 </a:t>
            </a:r>
            <a:r>
              <a:rPr lang="en-US" sz="2000" b="1" dirty="0" err="1">
                <a:cs typeface="Times New Roman" pitchFamily="18" charset="0"/>
              </a:rPr>
              <a:t>Lawine</a:t>
            </a:r>
            <a:r>
              <a:rPr lang="en-US" sz="2000" b="1" dirty="0">
                <a:cs typeface="Times New Roman" pitchFamily="18" charset="0"/>
              </a:rPr>
              <a:t> (von </a:t>
            </a:r>
            <a:r>
              <a:rPr lang="en-US" sz="2000" b="1" dirty="0" err="1">
                <a:cs typeface="Times New Roman" pitchFamily="18" charset="0"/>
              </a:rPr>
              <a:t>oben</a:t>
            </a:r>
            <a:r>
              <a:rPr lang="en-US" sz="2000" b="1" dirty="0">
                <a:cs typeface="Times New Roman" pitchFamily="18" charset="0"/>
              </a:rPr>
              <a:t>) </a:t>
            </a:r>
            <a:r>
              <a:rPr lang="en-US" sz="2000" b="1" dirty="0" err="1">
                <a:cs typeface="Times New Roman" pitchFamily="18" charset="0"/>
              </a:rPr>
              <a:t>mit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integrierter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Viertelrolle</a:t>
            </a:r>
            <a:r>
              <a:rPr lang="en-US" sz="2000" b="1" dirty="0">
                <a:cs typeface="Times New Roman" pitchFamily="18" charset="0"/>
              </a:rPr>
              <a:t>, </a:t>
            </a:r>
            <a:br>
              <a:rPr lang="en-US" sz="2000" b="1" dirty="0">
                <a:cs typeface="Times New Roman" pitchFamily="18" charset="0"/>
              </a:rPr>
            </a:br>
            <a:r>
              <a:rPr lang="en-US" sz="2000" b="1" dirty="0">
                <a:cs typeface="Times New Roman" pitchFamily="18" charset="0"/>
              </a:rPr>
              <a:t>	       </a:t>
            </a:r>
            <a:r>
              <a:rPr lang="en-US" sz="2000" b="1" dirty="0" err="1">
                <a:cs typeface="Times New Roman" pitchFamily="18" charset="0"/>
              </a:rPr>
              <a:t>Gerissener</a:t>
            </a:r>
            <a:r>
              <a:rPr lang="en-US" sz="2000" b="1" dirty="0">
                <a:cs typeface="Times New Roman" pitchFamily="18" charset="0"/>
              </a:rPr>
              <a:t> Rolle, </a:t>
            </a:r>
            <a:r>
              <a:rPr lang="en-US" sz="2000" b="1" dirty="0" err="1">
                <a:cs typeface="Times New Roman" pitchFamily="18" charset="0"/>
              </a:rPr>
              <a:t>integrierter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Viertelrolle</a:t>
            </a:r>
            <a:endParaRPr lang="en-US" altLang="de-DE" sz="2000" b="1" dirty="0">
              <a:cs typeface="Times New Roman" pitchFamily="18" charset="0"/>
            </a:endParaRPr>
          </a:p>
        </p:txBody>
      </p:sp>
      <p:sp>
        <p:nvSpPr>
          <p:cNvPr id="96260" name="Oval 703"/>
          <p:cNvSpPr>
            <a:spLocks noChangeArrowheads="1"/>
          </p:cNvSpPr>
          <p:nvPr/>
        </p:nvSpPr>
        <p:spPr bwMode="auto">
          <a:xfrm flipV="1">
            <a:off x="2916238" y="1158875"/>
            <a:ext cx="3148012" cy="31067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96261" name="Line 702"/>
          <p:cNvSpPr>
            <a:spLocks noChangeShapeType="1"/>
          </p:cNvSpPr>
          <p:nvPr/>
        </p:nvSpPr>
        <p:spPr bwMode="auto">
          <a:xfrm>
            <a:off x="2452688" y="1158875"/>
            <a:ext cx="3973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6262" name="Oval 703"/>
          <p:cNvSpPr>
            <a:spLocks noChangeArrowheads="1"/>
          </p:cNvSpPr>
          <p:nvPr/>
        </p:nvSpPr>
        <p:spPr bwMode="auto">
          <a:xfrm flipV="1">
            <a:off x="2916238" y="1158875"/>
            <a:ext cx="3148012" cy="3106738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96263" name="AutoShape 705"/>
          <p:cNvSpPr>
            <a:spLocks noChangeArrowheads="1"/>
          </p:cNvSpPr>
          <p:nvPr/>
        </p:nvSpPr>
        <p:spPr bwMode="auto">
          <a:xfrm rot="10800000">
            <a:off x="5426075" y="1079500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96264" name="AutoShape 732"/>
          <p:cNvSpPr>
            <a:spLocks noChangeArrowheads="1"/>
          </p:cNvSpPr>
          <p:nvPr/>
        </p:nvSpPr>
        <p:spPr bwMode="auto">
          <a:xfrm flipH="1">
            <a:off x="2124075" y="1077913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96265" name="Group 735"/>
          <p:cNvGrpSpPr>
            <a:grpSpLocks/>
          </p:cNvGrpSpPr>
          <p:nvPr/>
        </p:nvGrpSpPr>
        <p:grpSpPr bwMode="auto">
          <a:xfrm rot="-5400000" flipH="1" flipV="1">
            <a:off x="6155532" y="913606"/>
            <a:ext cx="311150" cy="490537"/>
            <a:chOff x="2820" y="264"/>
            <a:chExt cx="420" cy="1452"/>
          </a:xfrm>
        </p:grpSpPr>
        <p:sp>
          <p:nvSpPr>
            <p:cNvPr id="96312" name="Line 736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96313" name="Group 737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6314" name="Group 738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6317" name="Group 739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6319" name="Group 740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6322" name="Freeform 741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6323" name="Freeform 742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6320" name="Freeform 743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6321" name="Freeform 744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64316 h 33"/>
                      <a:gd name="T2" fmla="*/ 0 w 293"/>
                      <a:gd name="T3" fmla="*/ 2689026 h 33"/>
                      <a:gd name="T4" fmla="*/ 71 w 293"/>
                      <a:gd name="T5" fmla="*/ 762885 h 33"/>
                      <a:gd name="T6" fmla="*/ 88 w 293"/>
                      <a:gd name="T7" fmla="*/ 376090 h 33"/>
                      <a:gd name="T8" fmla="*/ 100 w 293"/>
                      <a:gd name="T9" fmla="*/ 376090 h 33"/>
                      <a:gd name="T10" fmla="*/ 111 w 293"/>
                      <a:gd name="T11" fmla="*/ 0 h 33"/>
                      <a:gd name="T12" fmla="*/ 123 w 293"/>
                      <a:gd name="T13" fmla="*/ 0 h 33"/>
                      <a:gd name="T14" fmla="*/ 139 w 293"/>
                      <a:gd name="T15" fmla="*/ 376090 h 33"/>
                      <a:gd name="T16" fmla="*/ 152 w 293"/>
                      <a:gd name="T17" fmla="*/ 535643 h 33"/>
                      <a:gd name="T18" fmla="*/ 163 w 293"/>
                      <a:gd name="T19" fmla="*/ 762885 h 33"/>
                      <a:gd name="T20" fmla="*/ 169 w 293"/>
                      <a:gd name="T21" fmla="*/ 1133806 h 33"/>
                      <a:gd name="T22" fmla="*/ 175 w 293"/>
                      <a:gd name="T23" fmla="*/ 1547486 h 33"/>
                      <a:gd name="T24" fmla="*/ 179 w 293"/>
                      <a:gd name="T25" fmla="*/ 1940903 h 33"/>
                      <a:gd name="T26" fmla="*/ 181 w 293"/>
                      <a:gd name="T27" fmla="*/ 2299889 h 33"/>
                      <a:gd name="T28" fmla="*/ 181 w 293"/>
                      <a:gd name="T29" fmla="*/ 2764316 h 33"/>
                      <a:gd name="T30" fmla="*/ 181 w 293"/>
                      <a:gd name="T31" fmla="*/ 3139022 h 33"/>
                      <a:gd name="T32" fmla="*/ 179 w 293"/>
                      <a:gd name="T33" fmla="*/ 3636321 h 33"/>
                      <a:gd name="T34" fmla="*/ 175 w 293"/>
                      <a:gd name="T35" fmla="*/ 3937056 h 33"/>
                      <a:gd name="T36" fmla="*/ 169 w 293"/>
                      <a:gd name="T37" fmla="*/ 4470728 h 33"/>
                      <a:gd name="T38" fmla="*/ 163 w 293"/>
                      <a:gd name="T39" fmla="*/ 4760202 h 33"/>
                      <a:gd name="T40" fmla="*/ 152 w 293"/>
                      <a:gd name="T41" fmla="*/ 5034240 h 33"/>
                      <a:gd name="T42" fmla="*/ 139 w 293"/>
                      <a:gd name="T43" fmla="*/ 5424377 h 33"/>
                      <a:gd name="T44" fmla="*/ 123 w 293"/>
                      <a:gd name="T45" fmla="*/ 5454600 h 33"/>
                      <a:gd name="T46" fmla="*/ 112 w 293"/>
                      <a:gd name="T47" fmla="*/ 5454600 h 33"/>
                      <a:gd name="T48" fmla="*/ 100 w 293"/>
                      <a:gd name="T49" fmla="*/ 5454600 h 33"/>
                      <a:gd name="T50" fmla="*/ 88 w 293"/>
                      <a:gd name="T51" fmla="*/ 5424377 h 33"/>
                      <a:gd name="T52" fmla="*/ 71 w 293"/>
                      <a:gd name="T53" fmla="*/ 4760202 h 33"/>
                      <a:gd name="T54" fmla="*/ 0 w 293"/>
                      <a:gd name="T55" fmla="*/ 2764316 h 33"/>
                      <a:gd name="T56" fmla="*/ 0 w 293"/>
                      <a:gd name="T57" fmla="*/ 27643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6318" name="Line 745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6315" name="AutoShape 746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96316" name="Line 747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04" name="Group 748"/>
          <p:cNvGrpSpPr>
            <a:grpSpLocks/>
          </p:cNvGrpSpPr>
          <p:nvPr/>
        </p:nvGrpSpPr>
        <p:grpSpPr bwMode="auto">
          <a:xfrm rot="-5571512" flipH="1" flipV="1">
            <a:off x="4290219" y="910431"/>
            <a:ext cx="311150" cy="490538"/>
            <a:chOff x="2820" y="264"/>
            <a:chExt cx="420" cy="1452"/>
          </a:xfrm>
        </p:grpSpPr>
        <p:sp>
          <p:nvSpPr>
            <p:cNvPr id="96300" name="Line 749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96301" name="Group 750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6302" name="Group 751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6305" name="Group 752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6307" name="Group 753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6310" name="Freeform 754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6311" name="Freeform 755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6308" name="Freeform 756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6309" name="Freeform 757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64316 h 33"/>
                      <a:gd name="T2" fmla="*/ 0 w 293"/>
                      <a:gd name="T3" fmla="*/ 2689026 h 33"/>
                      <a:gd name="T4" fmla="*/ 71 w 293"/>
                      <a:gd name="T5" fmla="*/ 762885 h 33"/>
                      <a:gd name="T6" fmla="*/ 88 w 293"/>
                      <a:gd name="T7" fmla="*/ 376090 h 33"/>
                      <a:gd name="T8" fmla="*/ 100 w 293"/>
                      <a:gd name="T9" fmla="*/ 376090 h 33"/>
                      <a:gd name="T10" fmla="*/ 111 w 293"/>
                      <a:gd name="T11" fmla="*/ 0 h 33"/>
                      <a:gd name="T12" fmla="*/ 123 w 293"/>
                      <a:gd name="T13" fmla="*/ 0 h 33"/>
                      <a:gd name="T14" fmla="*/ 139 w 293"/>
                      <a:gd name="T15" fmla="*/ 376090 h 33"/>
                      <a:gd name="T16" fmla="*/ 152 w 293"/>
                      <a:gd name="T17" fmla="*/ 535643 h 33"/>
                      <a:gd name="T18" fmla="*/ 163 w 293"/>
                      <a:gd name="T19" fmla="*/ 762885 h 33"/>
                      <a:gd name="T20" fmla="*/ 169 w 293"/>
                      <a:gd name="T21" fmla="*/ 1133806 h 33"/>
                      <a:gd name="T22" fmla="*/ 175 w 293"/>
                      <a:gd name="T23" fmla="*/ 1547486 h 33"/>
                      <a:gd name="T24" fmla="*/ 179 w 293"/>
                      <a:gd name="T25" fmla="*/ 1940903 h 33"/>
                      <a:gd name="T26" fmla="*/ 181 w 293"/>
                      <a:gd name="T27" fmla="*/ 2299889 h 33"/>
                      <a:gd name="T28" fmla="*/ 181 w 293"/>
                      <a:gd name="T29" fmla="*/ 2764316 h 33"/>
                      <a:gd name="T30" fmla="*/ 181 w 293"/>
                      <a:gd name="T31" fmla="*/ 3139022 h 33"/>
                      <a:gd name="T32" fmla="*/ 179 w 293"/>
                      <a:gd name="T33" fmla="*/ 3636321 h 33"/>
                      <a:gd name="T34" fmla="*/ 175 w 293"/>
                      <a:gd name="T35" fmla="*/ 3937056 h 33"/>
                      <a:gd name="T36" fmla="*/ 169 w 293"/>
                      <a:gd name="T37" fmla="*/ 4470728 h 33"/>
                      <a:gd name="T38" fmla="*/ 163 w 293"/>
                      <a:gd name="T39" fmla="*/ 4760202 h 33"/>
                      <a:gd name="T40" fmla="*/ 152 w 293"/>
                      <a:gd name="T41" fmla="*/ 5034240 h 33"/>
                      <a:gd name="T42" fmla="*/ 139 w 293"/>
                      <a:gd name="T43" fmla="*/ 5424377 h 33"/>
                      <a:gd name="T44" fmla="*/ 123 w 293"/>
                      <a:gd name="T45" fmla="*/ 5454600 h 33"/>
                      <a:gd name="T46" fmla="*/ 112 w 293"/>
                      <a:gd name="T47" fmla="*/ 5454600 h 33"/>
                      <a:gd name="T48" fmla="*/ 100 w 293"/>
                      <a:gd name="T49" fmla="*/ 5454600 h 33"/>
                      <a:gd name="T50" fmla="*/ 88 w 293"/>
                      <a:gd name="T51" fmla="*/ 5424377 h 33"/>
                      <a:gd name="T52" fmla="*/ 71 w 293"/>
                      <a:gd name="T53" fmla="*/ 4760202 h 33"/>
                      <a:gd name="T54" fmla="*/ 0 w 293"/>
                      <a:gd name="T55" fmla="*/ 2764316 h 33"/>
                      <a:gd name="T56" fmla="*/ 0 w 293"/>
                      <a:gd name="T57" fmla="*/ 27643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6306" name="Line 758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6303" name="AutoShape 759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96304" name="Line 760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cxnSp>
        <p:nvCxnSpPr>
          <p:cNvPr id="96267" name="Gerader Verbinder 7"/>
          <p:cNvCxnSpPr>
            <a:cxnSpLocks noChangeShapeType="1"/>
          </p:cNvCxnSpPr>
          <p:nvPr/>
        </p:nvCxnSpPr>
        <p:spPr bwMode="auto">
          <a:xfrm>
            <a:off x="4456113" y="1035050"/>
            <a:ext cx="0" cy="23495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96268" name="Group 719"/>
          <p:cNvGrpSpPr>
            <a:grpSpLocks/>
          </p:cNvGrpSpPr>
          <p:nvPr/>
        </p:nvGrpSpPr>
        <p:grpSpPr bwMode="auto">
          <a:xfrm rot="-5555594" flipH="1" flipV="1">
            <a:off x="2885282" y="885031"/>
            <a:ext cx="311150" cy="490537"/>
            <a:chOff x="2820" y="264"/>
            <a:chExt cx="420" cy="1452"/>
          </a:xfrm>
        </p:grpSpPr>
        <p:sp>
          <p:nvSpPr>
            <p:cNvPr id="96288" name="Line 720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96289" name="Group 721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6290" name="Group 722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6293" name="Group 723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6295" name="Group 724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6298" name="Freeform 725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6299" name="Freeform 726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6296" name="Freeform 727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6297" name="Freeform 728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64316 h 33"/>
                      <a:gd name="T2" fmla="*/ 0 w 293"/>
                      <a:gd name="T3" fmla="*/ 2689026 h 33"/>
                      <a:gd name="T4" fmla="*/ 71 w 293"/>
                      <a:gd name="T5" fmla="*/ 762885 h 33"/>
                      <a:gd name="T6" fmla="*/ 88 w 293"/>
                      <a:gd name="T7" fmla="*/ 376090 h 33"/>
                      <a:gd name="T8" fmla="*/ 100 w 293"/>
                      <a:gd name="T9" fmla="*/ 376090 h 33"/>
                      <a:gd name="T10" fmla="*/ 111 w 293"/>
                      <a:gd name="T11" fmla="*/ 0 h 33"/>
                      <a:gd name="T12" fmla="*/ 123 w 293"/>
                      <a:gd name="T13" fmla="*/ 0 h 33"/>
                      <a:gd name="T14" fmla="*/ 139 w 293"/>
                      <a:gd name="T15" fmla="*/ 376090 h 33"/>
                      <a:gd name="T16" fmla="*/ 152 w 293"/>
                      <a:gd name="T17" fmla="*/ 535643 h 33"/>
                      <a:gd name="T18" fmla="*/ 163 w 293"/>
                      <a:gd name="T19" fmla="*/ 762885 h 33"/>
                      <a:gd name="T20" fmla="*/ 169 w 293"/>
                      <a:gd name="T21" fmla="*/ 1133806 h 33"/>
                      <a:gd name="T22" fmla="*/ 175 w 293"/>
                      <a:gd name="T23" fmla="*/ 1547486 h 33"/>
                      <a:gd name="T24" fmla="*/ 179 w 293"/>
                      <a:gd name="T25" fmla="*/ 1940903 h 33"/>
                      <a:gd name="T26" fmla="*/ 181 w 293"/>
                      <a:gd name="T27" fmla="*/ 2299889 h 33"/>
                      <a:gd name="T28" fmla="*/ 181 w 293"/>
                      <a:gd name="T29" fmla="*/ 2764316 h 33"/>
                      <a:gd name="T30" fmla="*/ 181 w 293"/>
                      <a:gd name="T31" fmla="*/ 3139022 h 33"/>
                      <a:gd name="T32" fmla="*/ 179 w 293"/>
                      <a:gd name="T33" fmla="*/ 3636321 h 33"/>
                      <a:gd name="T34" fmla="*/ 175 w 293"/>
                      <a:gd name="T35" fmla="*/ 3937056 h 33"/>
                      <a:gd name="T36" fmla="*/ 169 w 293"/>
                      <a:gd name="T37" fmla="*/ 4470728 h 33"/>
                      <a:gd name="T38" fmla="*/ 163 w 293"/>
                      <a:gd name="T39" fmla="*/ 4760202 h 33"/>
                      <a:gd name="T40" fmla="*/ 152 w 293"/>
                      <a:gd name="T41" fmla="*/ 5034240 h 33"/>
                      <a:gd name="T42" fmla="*/ 139 w 293"/>
                      <a:gd name="T43" fmla="*/ 5424377 h 33"/>
                      <a:gd name="T44" fmla="*/ 123 w 293"/>
                      <a:gd name="T45" fmla="*/ 5454600 h 33"/>
                      <a:gd name="T46" fmla="*/ 112 w 293"/>
                      <a:gd name="T47" fmla="*/ 5454600 h 33"/>
                      <a:gd name="T48" fmla="*/ 100 w 293"/>
                      <a:gd name="T49" fmla="*/ 5454600 h 33"/>
                      <a:gd name="T50" fmla="*/ 88 w 293"/>
                      <a:gd name="T51" fmla="*/ 5424377 h 33"/>
                      <a:gd name="T52" fmla="*/ 71 w 293"/>
                      <a:gd name="T53" fmla="*/ 4760202 h 33"/>
                      <a:gd name="T54" fmla="*/ 0 w 293"/>
                      <a:gd name="T55" fmla="*/ 2764316 h 33"/>
                      <a:gd name="T56" fmla="*/ 0 w 293"/>
                      <a:gd name="T57" fmla="*/ 27643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6294" name="Line 729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6291" name="AutoShape 730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96292" name="Line 731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96269" name="Group 498"/>
          <p:cNvGrpSpPr>
            <a:grpSpLocks/>
          </p:cNvGrpSpPr>
          <p:nvPr/>
        </p:nvGrpSpPr>
        <p:grpSpPr bwMode="auto">
          <a:xfrm rot="-5400000" flipH="1" flipV="1">
            <a:off x="5231607" y="1469231"/>
            <a:ext cx="700088" cy="320675"/>
            <a:chOff x="4875" y="7237"/>
            <a:chExt cx="4230" cy="1883"/>
          </a:xfrm>
        </p:grpSpPr>
        <p:sp>
          <p:nvSpPr>
            <p:cNvPr id="96286" name="Arc 499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6287" name="AutoShape 500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 altLang="de-DE"/>
            </a:p>
          </p:txBody>
        </p:sp>
      </p:grpSp>
      <p:sp>
        <p:nvSpPr>
          <p:cNvPr id="135" name="Text Box 522"/>
          <p:cNvSpPr txBox="1">
            <a:spLocks noChangeArrowheads="1"/>
          </p:cNvSpPr>
          <p:nvPr/>
        </p:nvSpPr>
        <p:spPr bwMode="auto">
          <a:xfrm flipH="1">
            <a:off x="6186487" y="1555750"/>
            <a:ext cx="20018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/>
              <a:t>integrierte ¼ Rolle </a:t>
            </a:r>
          </a:p>
        </p:txBody>
      </p:sp>
      <p:grpSp>
        <p:nvGrpSpPr>
          <p:cNvPr id="96271" name="Group 498"/>
          <p:cNvGrpSpPr>
            <a:grpSpLocks/>
          </p:cNvGrpSpPr>
          <p:nvPr/>
        </p:nvGrpSpPr>
        <p:grpSpPr bwMode="auto">
          <a:xfrm flipH="1" flipV="1">
            <a:off x="3098800" y="1387475"/>
            <a:ext cx="700088" cy="320675"/>
            <a:chOff x="4875" y="7237"/>
            <a:chExt cx="4230" cy="1883"/>
          </a:xfrm>
        </p:grpSpPr>
        <p:sp>
          <p:nvSpPr>
            <p:cNvPr id="96284" name="Arc 499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6285" name="AutoShape 500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 altLang="de-DE"/>
            </a:p>
          </p:txBody>
        </p:sp>
      </p:grpSp>
      <p:sp>
        <p:nvSpPr>
          <p:cNvPr id="140" name="Text Box 522"/>
          <p:cNvSpPr txBox="1">
            <a:spLocks noChangeArrowheads="1"/>
          </p:cNvSpPr>
          <p:nvPr/>
        </p:nvSpPr>
        <p:spPr bwMode="auto">
          <a:xfrm flipH="1">
            <a:off x="988490" y="1473200"/>
            <a:ext cx="212301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/>
              <a:t>integrierte ¼ Rolle </a:t>
            </a:r>
          </a:p>
        </p:txBody>
      </p:sp>
      <p:grpSp>
        <p:nvGrpSpPr>
          <p:cNvPr id="96273" name="Group 43"/>
          <p:cNvGrpSpPr>
            <a:grpSpLocks/>
          </p:cNvGrpSpPr>
          <p:nvPr/>
        </p:nvGrpSpPr>
        <p:grpSpPr bwMode="auto">
          <a:xfrm rot="10800000">
            <a:off x="4383088" y="4141788"/>
            <a:ext cx="365125" cy="246062"/>
            <a:chOff x="4369" y="894"/>
            <a:chExt cx="230" cy="155"/>
          </a:xfrm>
        </p:grpSpPr>
        <p:sp>
          <p:nvSpPr>
            <p:cNvPr id="96282" name="AutoShape 44"/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9352" tIns="39676" rIns="79352" bIns="39676" anchor="ctr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  <p:sp>
          <p:nvSpPr>
            <p:cNvPr id="96283" name="Line 45"/>
            <p:cNvSpPr>
              <a:spLocks noChangeShapeType="1"/>
            </p:cNvSpPr>
            <p:nvPr/>
          </p:nvSpPr>
          <p:spPr bwMode="auto">
            <a:xfrm>
              <a:off x="4369" y="902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  <p:sp>
        <p:nvSpPr>
          <p:cNvPr id="96274" name="Text Box 1174"/>
          <p:cNvSpPr txBox="1">
            <a:spLocks noChangeArrowheads="1"/>
          </p:cNvSpPr>
          <p:nvPr/>
        </p:nvSpPr>
        <p:spPr bwMode="auto">
          <a:xfrm flipH="1">
            <a:off x="4198938" y="3641725"/>
            <a:ext cx="1333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2000"/>
              <a:t>(      )</a:t>
            </a:r>
          </a:p>
        </p:txBody>
      </p:sp>
      <p:grpSp>
        <p:nvGrpSpPr>
          <p:cNvPr id="145" name="Group 43">
            <a:extLst/>
          </p:cNvPr>
          <p:cNvGrpSpPr>
            <a:grpSpLocks/>
          </p:cNvGrpSpPr>
          <p:nvPr/>
        </p:nvGrpSpPr>
        <p:grpSpPr bwMode="auto">
          <a:xfrm rot="10800000">
            <a:off x="4389437" y="3792678"/>
            <a:ext cx="365125" cy="246063"/>
            <a:chOff x="4369" y="894"/>
            <a:chExt cx="230" cy="155"/>
          </a:xfrm>
          <a:solidFill>
            <a:schemeClr val="bg1"/>
          </a:solidFill>
        </p:grpSpPr>
        <p:sp>
          <p:nvSpPr>
            <p:cNvPr id="146" name="AutoShape 44">
              <a:extLst/>
            </p:cNvPr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lIns="79352" tIns="39676" rIns="79352" bIns="39676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defRPr/>
              </a:pPr>
              <a:endParaRPr lang="de-DE" altLang="de-DE">
                <a:cs typeface="+mn-cs"/>
              </a:endParaRPr>
            </a:p>
          </p:txBody>
        </p:sp>
        <p:sp>
          <p:nvSpPr>
            <p:cNvPr id="147" name="Line 45">
              <a:extLst/>
            </p:cNvPr>
            <p:cNvSpPr>
              <a:spLocks noChangeShapeType="1"/>
            </p:cNvSpPr>
            <p:nvPr/>
          </p:nvSpPr>
          <p:spPr bwMode="auto">
            <a:xfrm>
              <a:off x="4369" y="902"/>
              <a:ext cx="12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79352" tIns="39676" rIns="79352" bIns="39676">
              <a:spAutoFit/>
            </a:bodyPr>
            <a:lstStyle/>
            <a:p>
              <a:pPr eaLnBrk="0" hangingPunct="0">
                <a:defRPr/>
              </a:pPr>
              <a:endParaRPr lang="de-DE">
                <a:latin typeface="Arial" panose="020B0604020202020204" pitchFamily="34" charset="0"/>
                <a:cs typeface="+mn-cs"/>
              </a:endParaRPr>
            </a:p>
          </p:txBody>
        </p:sp>
      </p:grpSp>
      <p:pic>
        <p:nvPicPr>
          <p:cNvPr id="148" name="Picture 465" descr="messerflugfliege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2254250" y="1993900"/>
            <a:ext cx="1184275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9" name="Picture 465" descr="messerflugfliege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2130425"/>
            <a:ext cx="1184275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6278" name="Gerader Verbinder 96"/>
          <p:cNvCxnSpPr>
            <a:cxnSpLocks/>
          </p:cNvCxnSpPr>
          <p:nvPr/>
        </p:nvCxnSpPr>
        <p:spPr bwMode="auto">
          <a:xfrm>
            <a:off x="5895975" y="2749550"/>
            <a:ext cx="34925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6279" name="Gerader Verbinder 96"/>
          <p:cNvCxnSpPr>
            <a:cxnSpLocks/>
          </p:cNvCxnSpPr>
          <p:nvPr/>
        </p:nvCxnSpPr>
        <p:spPr bwMode="auto">
          <a:xfrm>
            <a:off x="2749550" y="2698750"/>
            <a:ext cx="34925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164" name="Picture 465" descr="messerflugfliege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634040">
            <a:off x="2824956" y="3209132"/>
            <a:ext cx="1184275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" name="Picture 465" descr="messerflugfliege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652413">
            <a:off x="5041900" y="3167063"/>
            <a:ext cx="1184275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14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 Box 55"/>
          <p:cNvSpPr txBox="1">
            <a:spLocks noChangeArrowheads="1"/>
          </p:cNvSpPr>
          <p:nvPr/>
        </p:nvSpPr>
        <p:spPr bwMode="auto">
          <a:xfrm>
            <a:off x="7986713" y="6527800"/>
            <a:ext cx="9398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de-DE" altLang="de-DE" sz="1200" b="1"/>
              <a:t>F-25.15.02</a:t>
            </a:r>
            <a:endParaRPr lang="de-DE" altLang="de-DE"/>
          </a:p>
        </p:txBody>
      </p:sp>
      <p:sp>
        <p:nvSpPr>
          <p:cNvPr id="97283" name="Oval 703"/>
          <p:cNvSpPr>
            <a:spLocks noChangeArrowheads="1"/>
          </p:cNvSpPr>
          <p:nvPr/>
        </p:nvSpPr>
        <p:spPr bwMode="auto">
          <a:xfrm flipV="1">
            <a:off x="2916238" y="1158875"/>
            <a:ext cx="3148012" cy="31067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97284" name="Line 702"/>
          <p:cNvSpPr>
            <a:spLocks noChangeShapeType="1"/>
          </p:cNvSpPr>
          <p:nvPr/>
        </p:nvSpPr>
        <p:spPr bwMode="auto">
          <a:xfrm>
            <a:off x="2452688" y="1158875"/>
            <a:ext cx="39735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7285" name="Oval 703"/>
          <p:cNvSpPr>
            <a:spLocks noChangeArrowheads="1"/>
          </p:cNvSpPr>
          <p:nvPr/>
        </p:nvSpPr>
        <p:spPr bwMode="auto">
          <a:xfrm flipV="1">
            <a:off x="2916238" y="1158875"/>
            <a:ext cx="3148012" cy="3106738"/>
          </a:xfrm>
          <a:prstGeom prst="ellips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97286" name="AutoShape 705"/>
          <p:cNvSpPr>
            <a:spLocks noChangeArrowheads="1"/>
          </p:cNvSpPr>
          <p:nvPr/>
        </p:nvSpPr>
        <p:spPr bwMode="auto">
          <a:xfrm rot="10800000">
            <a:off x="5426075" y="1079500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97287" name="AutoShape 732"/>
          <p:cNvSpPr>
            <a:spLocks noChangeArrowheads="1"/>
          </p:cNvSpPr>
          <p:nvPr/>
        </p:nvSpPr>
        <p:spPr bwMode="auto">
          <a:xfrm flipH="1">
            <a:off x="2124075" y="1077913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97288" name="Group 735"/>
          <p:cNvGrpSpPr>
            <a:grpSpLocks/>
          </p:cNvGrpSpPr>
          <p:nvPr/>
        </p:nvGrpSpPr>
        <p:grpSpPr bwMode="auto">
          <a:xfrm rot="-5400000" flipH="1" flipV="1">
            <a:off x="6155532" y="913606"/>
            <a:ext cx="311150" cy="490537"/>
            <a:chOff x="2820" y="264"/>
            <a:chExt cx="420" cy="1452"/>
          </a:xfrm>
        </p:grpSpPr>
        <p:sp>
          <p:nvSpPr>
            <p:cNvPr id="97344" name="Line 736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97345" name="Group 737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7346" name="Group 738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7349" name="Group 739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7351" name="Group 740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7354" name="Freeform 741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7355" name="Freeform 742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7352" name="Freeform 743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7353" name="Freeform 744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64316 h 33"/>
                      <a:gd name="T2" fmla="*/ 0 w 293"/>
                      <a:gd name="T3" fmla="*/ 2689026 h 33"/>
                      <a:gd name="T4" fmla="*/ 71 w 293"/>
                      <a:gd name="T5" fmla="*/ 762885 h 33"/>
                      <a:gd name="T6" fmla="*/ 88 w 293"/>
                      <a:gd name="T7" fmla="*/ 376090 h 33"/>
                      <a:gd name="T8" fmla="*/ 100 w 293"/>
                      <a:gd name="T9" fmla="*/ 376090 h 33"/>
                      <a:gd name="T10" fmla="*/ 111 w 293"/>
                      <a:gd name="T11" fmla="*/ 0 h 33"/>
                      <a:gd name="T12" fmla="*/ 123 w 293"/>
                      <a:gd name="T13" fmla="*/ 0 h 33"/>
                      <a:gd name="T14" fmla="*/ 139 w 293"/>
                      <a:gd name="T15" fmla="*/ 376090 h 33"/>
                      <a:gd name="T16" fmla="*/ 152 w 293"/>
                      <a:gd name="T17" fmla="*/ 535643 h 33"/>
                      <a:gd name="T18" fmla="*/ 163 w 293"/>
                      <a:gd name="T19" fmla="*/ 762885 h 33"/>
                      <a:gd name="T20" fmla="*/ 169 w 293"/>
                      <a:gd name="T21" fmla="*/ 1133806 h 33"/>
                      <a:gd name="T22" fmla="*/ 175 w 293"/>
                      <a:gd name="T23" fmla="*/ 1547486 h 33"/>
                      <a:gd name="T24" fmla="*/ 179 w 293"/>
                      <a:gd name="T25" fmla="*/ 1940903 h 33"/>
                      <a:gd name="T26" fmla="*/ 181 w 293"/>
                      <a:gd name="T27" fmla="*/ 2299889 h 33"/>
                      <a:gd name="T28" fmla="*/ 181 w 293"/>
                      <a:gd name="T29" fmla="*/ 2764316 h 33"/>
                      <a:gd name="T30" fmla="*/ 181 w 293"/>
                      <a:gd name="T31" fmla="*/ 3139022 h 33"/>
                      <a:gd name="T32" fmla="*/ 179 w 293"/>
                      <a:gd name="T33" fmla="*/ 3636321 h 33"/>
                      <a:gd name="T34" fmla="*/ 175 w 293"/>
                      <a:gd name="T35" fmla="*/ 3937056 h 33"/>
                      <a:gd name="T36" fmla="*/ 169 w 293"/>
                      <a:gd name="T37" fmla="*/ 4470728 h 33"/>
                      <a:gd name="T38" fmla="*/ 163 w 293"/>
                      <a:gd name="T39" fmla="*/ 4760202 h 33"/>
                      <a:gd name="T40" fmla="*/ 152 w 293"/>
                      <a:gd name="T41" fmla="*/ 5034240 h 33"/>
                      <a:gd name="T42" fmla="*/ 139 w 293"/>
                      <a:gd name="T43" fmla="*/ 5424377 h 33"/>
                      <a:gd name="T44" fmla="*/ 123 w 293"/>
                      <a:gd name="T45" fmla="*/ 5454600 h 33"/>
                      <a:gd name="T46" fmla="*/ 112 w 293"/>
                      <a:gd name="T47" fmla="*/ 5454600 h 33"/>
                      <a:gd name="T48" fmla="*/ 100 w 293"/>
                      <a:gd name="T49" fmla="*/ 5454600 h 33"/>
                      <a:gd name="T50" fmla="*/ 88 w 293"/>
                      <a:gd name="T51" fmla="*/ 5424377 h 33"/>
                      <a:gd name="T52" fmla="*/ 71 w 293"/>
                      <a:gd name="T53" fmla="*/ 4760202 h 33"/>
                      <a:gd name="T54" fmla="*/ 0 w 293"/>
                      <a:gd name="T55" fmla="*/ 2764316 h 33"/>
                      <a:gd name="T56" fmla="*/ 0 w 293"/>
                      <a:gd name="T57" fmla="*/ 27643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7350" name="Line 745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7347" name="AutoShape 746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97348" name="Line 747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97289" name="Group 748"/>
          <p:cNvGrpSpPr>
            <a:grpSpLocks/>
          </p:cNvGrpSpPr>
          <p:nvPr/>
        </p:nvGrpSpPr>
        <p:grpSpPr bwMode="auto">
          <a:xfrm rot="-5571512" flipH="1" flipV="1">
            <a:off x="4290219" y="910431"/>
            <a:ext cx="311150" cy="490538"/>
            <a:chOff x="2820" y="264"/>
            <a:chExt cx="420" cy="1452"/>
          </a:xfrm>
        </p:grpSpPr>
        <p:sp>
          <p:nvSpPr>
            <p:cNvPr id="97332" name="Line 749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97333" name="Group 750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7334" name="Group 751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7337" name="Group 752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7339" name="Group 753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7342" name="Freeform 754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7343" name="Freeform 755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7340" name="Freeform 756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7341" name="Freeform 757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64316 h 33"/>
                      <a:gd name="T2" fmla="*/ 0 w 293"/>
                      <a:gd name="T3" fmla="*/ 2689026 h 33"/>
                      <a:gd name="T4" fmla="*/ 71 w 293"/>
                      <a:gd name="T5" fmla="*/ 762885 h 33"/>
                      <a:gd name="T6" fmla="*/ 88 w 293"/>
                      <a:gd name="T7" fmla="*/ 376090 h 33"/>
                      <a:gd name="T8" fmla="*/ 100 w 293"/>
                      <a:gd name="T9" fmla="*/ 376090 h 33"/>
                      <a:gd name="T10" fmla="*/ 111 w 293"/>
                      <a:gd name="T11" fmla="*/ 0 h 33"/>
                      <a:gd name="T12" fmla="*/ 123 w 293"/>
                      <a:gd name="T13" fmla="*/ 0 h 33"/>
                      <a:gd name="T14" fmla="*/ 139 w 293"/>
                      <a:gd name="T15" fmla="*/ 376090 h 33"/>
                      <a:gd name="T16" fmla="*/ 152 w 293"/>
                      <a:gd name="T17" fmla="*/ 535643 h 33"/>
                      <a:gd name="T18" fmla="*/ 163 w 293"/>
                      <a:gd name="T19" fmla="*/ 762885 h 33"/>
                      <a:gd name="T20" fmla="*/ 169 w 293"/>
                      <a:gd name="T21" fmla="*/ 1133806 h 33"/>
                      <a:gd name="T22" fmla="*/ 175 w 293"/>
                      <a:gd name="T23" fmla="*/ 1547486 h 33"/>
                      <a:gd name="T24" fmla="*/ 179 w 293"/>
                      <a:gd name="T25" fmla="*/ 1940903 h 33"/>
                      <a:gd name="T26" fmla="*/ 181 w 293"/>
                      <a:gd name="T27" fmla="*/ 2299889 h 33"/>
                      <a:gd name="T28" fmla="*/ 181 w 293"/>
                      <a:gd name="T29" fmla="*/ 2764316 h 33"/>
                      <a:gd name="T30" fmla="*/ 181 w 293"/>
                      <a:gd name="T31" fmla="*/ 3139022 h 33"/>
                      <a:gd name="T32" fmla="*/ 179 w 293"/>
                      <a:gd name="T33" fmla="*/ 3636321 h 33"/>
                      <a:gd name="T34" fmla="*/ 175 w 293"/>
                      <a:gd name="T35" fmla="*/ 3937056 h 33"/>
                      <a:gd name="T36" fmla="*/ 169 w 293"/>
                      <a:gd name="T37" fmla="*/ 4470728 h 33"/>
                      <a:gd name="T38" fmla="*/ 163 w 293"/>
                      <a:gd name="T39" fmla="*/ 4760202 h 33"/>
                      <a:gd name="T40" fmla="*/ 152 w 293"/>
                      <a:gd name="T41" fmla="*/ 5034240 h 33"/>
                      <a:gd name="T42" fmla="*/ 139 w 293"/>
                      <a:gd name="T43" fmla="*/ 5424377 h 33"/>
                      <a:gd name="T44" fmla="*/ 123 w 293"/>
                      <a:gd name="T45" fmla="*/ 5454600 h 33"/>
                      <a:gd name="T46" fmla="*/ 112 w 293"/>
                      <a:gd name="T47" fmla="*/ 5454600 h 33"/>
                      <a:gd name="T48" fmla="*/ 100 w 293"/>
                      <a:gd name="T49" fmla="*/ 5454600 h 33"/>
                      <a:gd name="T50" fmla="*/ 88 w 293"/>
                      <a:gd name="T51" fmla="*/ 5424377 h 33"/>
                      <a:gd name="T52" fmla="*/ 71 w 293"/>
                      <a:gd name="T53" fmla="*/ 4760202 h 33"/>
                      <a:gd name="T54" fmla="*/ 0 w 293"/>
                      <a:gd name="T55" fmla="*/ 2764316 h 33"/>
                      <a:gd name="T56" fmla="*/ 0 w 293"/>
                      <a:gd name="T57" fmla="*/ 27643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7338" name="Line 758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7335" name="AutoShape 759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97336" name="Line 760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cxnSp>
        <p:nvCxnSpPr>
          <p:cNvPr id="97290" name="Gerader Verbinder 7"/>
          <p:cNvCxnSpPr>
            <a:cxnSpLocks noChangeShapeType="1"/>
          </p:cNvCxnSpPr>
          <p:nvPr/>
        </p:nvCxnSpPr>
        <p:spPr bwMode="auto">
          <a:xfrm>
            <a:off x="4456113" y="1035050"/>
            <a:ext cx="0" cy="23495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97291" name="Group 719"/>
          <p:cNvGrpSpPr>
            <a:grpSpLocks/>
          </p:cNvGrpSpPr>
          <p:nvPr/>
        </p:nvGrpSpPr>
        <p:grpSpPr bwMode="auto">
          <a:xfrm rot="-5555594" flipH="1" flipV="1">
            <a:off x="2885282" y="885031"/>
            <a:ext cx="311150" cy="490537"/>
            <a:chOff x="2820" y="264"/>
            <a:chExt cx="420" cy="1452"/>
          </a:xfrm>
        </p:grpSpPr>
        <p:sp>
          <p:nvSpPr>
            <p:cNvPr id="97320" name="Line 720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97321" name="Group 721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7322" name="Group 722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7325" name="Group 723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7327" name="Group 724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7330" name="Freeform 725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7331" name="Freeform 726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7328" name="Freeform 727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7329" name="Freeform 728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64316 h 33"/>
                      <a:gd name="T2" fmla="*/ 0 w 293"/>
                      <a:gd name="T3" fmla="*/ 2689026 h 33"/>
                      <a:gd name="T4" fmla="*/ 71 w 293"/>
                      <a:gd name="T5" fmla="*/ 762885 h 33"/>
                      <a:gd name="T6" fmla="*/ 88 w 293"/>
                      <a:gd name="T7" fmla="*/ 376090 h 33"/>
                      <a:gd name="T8" fmla="*/ 100 w 293"/>
                      <a:gd name="T9" fmla="*/ 376090 h 33"/>
                      <a:gd name="T10" fmla="*/ 111 w 293"/>
                      <a:gd name="T11" fmla="*/ 0 h 33"/>
                      <a:gd name="T12" fmla="*/ 123 w 293"/>
                      <a:gd name="T13" fmla="*/ 0 h 33"/>
                      <a:gd name="T14" fmla="*/ 139 w 293"/>
                      <a:gd name="T15" fmla="*/ 376090 h 33"/>
                      <a:gd name="T16" fmla="*/ 152 w 293"/>
                      <a:gd name="T17" fmla="*/ 535643 h 33"/>
                      <a:gd name="T18" fmla="*/ 163 w 293"/>
                      <a:gd name="T19" fmla="*/ 762885 h 33"/>
                      <a:gd name="T20" fmla="*/ 169 w 293"/>
                      <a:gd name="T21" fmla="*/ 1133806 h 33"/>
                      <a:gd name="T22" fmla="*/ 175 w 293"/>
                      <a:gd name="T23" fmla="*/ 1547486 h 33"/>
                      <a:gd name="T24" fmla="*/ 179 w 293"/>
                      <a:gd name="T25" fmla="*/ 1940903 h 33"/>
                      <a:gd name="T26" fmla="*/ 181 w 293"/>
                      <a:gd name="T27" fmla="*/ 2299889 h 33"/>
                      <a:gd name="T28" fmla="*/ 181 w 293"/>
                      <a:gd name="T29" fmla="*/ 2764316 h 33"/>
                      <a:gd name="T30" fmla="*/ 181 w 293"/>
                      <a:gd name="T31" fmla="*/ 3139022 h 33"/>
                      <a:gd name="T32" fmla="*/ 179 w 293"/>
                      <a:gd name="T33" fmla="*/ 3636321 h 33"/>
                      <a:gd name="T34" fmla="*/ 175 w 293"/>
                      <a:gd name="T35" fmla="*/ 3937056 h 33"/>
                      <a:gd name="T36" fmla="*/ 169 w 293"/>
                      <a:gd name="T37" fmla="*/ 4470728 h 33"/>
                      <a:gd name="T38" fmla="*/ 163 w 293"/>
                      <a:gd name="T39" fmla="*/ 4760202 h 33"/>
                      <a:gd name="T40" fmla="*/ 152 w 293"/>
                      <a:gd name="T41" fmla="*/ 5034240 h 33"/>
                      <a:gd name="T42" fmla="*/ 139 w 293"/>
                      <a:gd name="T43" fmla="*/ 5424377 h 33"/>
                      <a:gd name="T44" fmla="*/ 123 w 293"/>
                      <a:gd name="T45" fmla="*/ 5454600 h 33"/>
                      <a:gd name="T46" fmla="*/ 112 w 293"/>
                      <a:gd name="T47" fmla="*/ 5454600 h 33"/>
                      <a:gd name="T48" fmla="*/ 100 w 293"/>
                      <a:gd name="T49" fmla="*/ 5454600 h 33"/>
                      <a:gd name="T50" fmla="*/ 88 w 293"/>
                      <a:gd name="T51" fmla="*/ 5424377 h 33"/>
                      <a:gd name="T52" fmla="*/ 71 w 293"/>
                      <a:gd name="T53" fmla="*/ 4760202 h 33"/>
                      <a:gd name="T54" fmla="*/ 0 w 293"/>
                      <a:gd name="T55" fmla="*/ 2764316 h 33"/>
                      <a:gd name="T56" fmla="*/ 0 w 293"/>
                      <a:gd name="T57" fmla="*/ 27643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7326" name="Line 729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7323" name="AutoShape 730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97324" name="Line 731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97292" name="Group 498"/>
          <p:cNvGrpSpPr>
            <a:grpSpLocks/>
          </p:cNvGrpSpPr>
          <p:nvPr/>
        </p:nvGrpSpPr>
        <p:grpSpPr bwMode="auto">
          <a:xfrm rot="-5400000" flipH="1" flipV="1">
            <a:off x="5231607" y="1469231"/>
            <a:ext cx="700088" cy="320675"/>
            <a:chOff x="4875" y="7237"/>
            <a:chExt cx="4230" cy="1883"/>
          </a:xfrm>
        </p:grpSpPr>
        <p:sp>
          <p:nvSpPr>
            <p:cNvPr id="97318" name="Arc 499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7319" name="AutoShape 500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 altLang="de-DE"/>
            </a:p>
          </p:txBody>
        </p:sp>
      </p:grpSp>
      <p:sp>
        <p:nvSpPr>
          <p:cNvPr id="97293" name="Text Box 522"/>
          <p:cNvSpPr txBox="1">
            <a:spLocks noChangeArrowheads="1"/>
          </p:cNvSpPr>
          <p:nvPr/>
        </p:nvSpPr>
        <p:spPr bwMode="auto">
          <a:xfrm flipH="1">
            <a:off x="5882241" y="1527546"/>
            <a:ext cx="2120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/>
              <a:t>integrierte ¼ Rolle </a:t>
            </a:r>
          </a:p>
        </p:txBody>
      </p:sp>
      <p:grpSp>
        <p:nvGrpSpPr>
          <p:cNvPr id="97294" name="Group 498"/>
          <p:cNvGrpSpPr>
            <a:grpSpLocks/>
          </p:cNvGrpSpPr>
          <p:nvPr/>
        </p:nvGrpSpPr>
        <p:grpSpPr bwMode="auto">
          <a:xfrm flipH="1" flipV="1">
            <a:off x="3098800" y="1387475"/>
            <a:ext cx="700088" cy="320675"/>
            <a:chOff x="4875" y="7237"/>
            <a:chExt cx="4230" cy="1883"/>
          </a:xfrm>
        </p:grpSpPr>
        <p:sp>
          <p:nvSpPr>
            <p:cNvPr id="97316" name="Arc 499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7317" name="AutoShape 500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 altLang="de-DE"/>
            </a:p>
          </p:txBody>
        </p:sp>
      </p:grpSp>
      <p:sp>
        <p:nvSpPr>
          <p:cNvPr id="97295" name="Text Box 522"/>
          <p:cNvSpPr txBox="1">
            <a:spLocks noChangeArrowheads="1"/>
          </p:cNvSpPr>
          <p:nvPr/>
        </p:nvSpPr>
        <p:spPr bwMode="auto">
          <a:xfrm flipH="1">
            <a:off x="1110451" y="1286083"/>
            <a:ext cx="21402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/>
              <a:t>integrierte ¼ Rolle </a:t>
            </a:r>
          </a:p>
        </p:txBody>
      </p:sp>
      <p:grpSp>
        <p:nvGrpSpPr>
          <p:cNvPr id="97296" name="Group 43"/>
          <p:cNvGrpSpPr>
            <a:grpSpLocks/>
          </p:cNvGrpSpPr>
          <p:nvPr/>
        </p:nvGrpSpPr>
        <p:grpSpPr bwMode="auto">
          <a:xfrm rot="10800000">
            <a:off x="4383088" y="4141788"/>
            <a:ext cx="365125" cy="246062"/>
            <a:chOff x="4369" y="894"/>
            <a:chExt cx="230" cy="155"/>
          </a:xfrm>
        </p:grpSpPr>
        <p:sp>
          <p:nvSpPr>
            <p:cNvPr id="97314" name="AutoShape 44"/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9352" tIns="39676" rIns="79352" bIns="39676" anchor="ctr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  <p:sp>
          <p:nvSpPr>
            <p:cNvPr id="97315" name="Line 45"/>
            <p:cNvSpPr>
              <a:spLocks noChangeShapeType="1"/>
            </p:cNvSpPr>
            <p:nvPr/>
          </p:nvSpPr>
          <p:spPr bwMode="auto">
            <a:xfrm>
              <a:off x="4369" y="902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  <p:sp>
        <p:nvSpPr>
          <p:cNvPr id="97297" name="Text Box 1174"/>
          <p:cNvSpPr txBox="1">
            <a:spLocks noChangeArrowheads="1"/>
          </p:cNvSpPr>
          <p:nvPr/>
        </p:nvSpPr>
        <p:spPr bwMode="auto">
          <a:xfrm flipH="1">
            <a:off x="4198938" y="3641725"/>
            <a:ext cx="1333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2000"/>
              <a:t>(      )</a:t>
            </a:r>
          </a:p>
        </p:txBody>
      </p:sp>
      <p:grpSp>
        <p:nvGrpSpPr>
          <p:cNvPr id="145" name="Group 43">
            <a:extLst/>
          </p:cNvPr>
          <p:cNvGrpSpPr>
            <a:grpSpLocks/>
          </p:cNvGrpSpPr>
          <p:nvPr/>
        </p:nvGrpSpPr>
        <p:grpSpPr bwMode="auto">
          <a:xfrm rot="10800000">
            <a:off x="4389437" y="3792678"/>
            <a:ext cx="365125" cy="246063"/>
            <a:chOff x="4369" y="894"/>
            <a:chExt cx="230" cy="155"/>
          </a:xfrm>
          <a:solidFill>
            <a:schemeClr val="bg1"/>
          </a:solidFill>
        </p:grpSpPr>
        <p:sp>
          <p:nvSpPr>
            <p:cNvPr id="146" name="AutoShape 44">
              <a:extLst/>
            </p:cNvPr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grpFill/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lIns="79352" tIns="39676" rIns="79352" bIns="39676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defRPr/>
              </a:pPr>
              <a:endParaRPr lang="de-DE" altLang="de-DE">
                <a:cs typeface="+mn-cs"/>
              </a:endParaRPr>
            </a:p>
          </p:txBody>
        </p:sp>
        <p:sp>
          <p:nvSpPr>
            <p:cNvPr id="147" name="Line 45">
              <a:extLst/>
            </p:cNvPr>
            <p:cNvSpPr>
              <a:spLocks noChangeShapeType="1"/>
            </p:cNvSpPr>
            <p:nvPr/>
          </p:nvSpPr>
          <p:spPr bwMode="auto">
            <a:xfrm>
              <a:off x="4369" y="902"/>
              <a:ext cx="120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lIns="79352" tIns="39676" rIns="79352" bIns="39676">
              <a:spAutoFit/>
            </a:bodyPr>
            <a:lstStyle/>
            <a:p>
              <a:pPr eaLnBrk="0" hangingPunct="0">
                <a:defRPr/>
              </a:pPr>
              <a:endParaRPr lang="de-DE">
                <a:latin typeface="Arial" panose="020B0604020202020204" pitchFamily="34" charset="0"/>
                <a:cs typeface="+mn-cs"/>
              </a:endParaRPr>
            </a:p>
          </p:txBody>
        </p:sp>
      </p:grpSp>
      <p:pic>
        <p:nvPicPr>
          <p:cNvPr id="97299" name="Picture 465" descr="messerflugfliege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2254250" y="1993900"/>
            <a:ext cx="1184275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300" name="Picture 465" descr="messerflugfliege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2130425"/>
            <a:ext cx="1184275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7301" name="Gerader Verbinder 96"/>
          <p:cNvCxnSpPr>
            <a:cxnSpLocks/>
          </p:cNvCxnSpPr>
          <p:nvPr/>
        </p:nvCxnSpPr>
        <p:spPr bwMode="auto">
          <a:xfrm>
            <a:off x="5895975" y="2749550"/>
            <a:ext cx="34925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7302" name="Gerader Verbinder 96"/>
          <p:cNvCxnSpPr>
            <a:cxnSpLocks/>
          </p:cNvCxnSpPr>
          <p:nvPr/>
        </p:nvCxnSpPr>
        <p:spPr bwMode="auto">
          <a:xfrm>
            <a:off x="2749550" y="2698750"/>
            <a:ext cx="349250" cy="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97303" name="Picture 465" descr="messerflugfliege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634040">
            <a:off x="2886826" y="3275559"/>
            <a:ext cx="1184275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304" name="Picture 465" descr="messerflugfliege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652413">
            <a:off x="5041900" y="3167063"/>
            <a:ext cx="1184275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" name="Text Box 50"/>
          <p:cNvSpPr txBox="1">
            <a:spLocks noChangeArrowheads="1"/>
          </p:cNvSpPr>
          <p:nvPr/>
        </p:nvSpPr>
        <p:spPr bwMode="auto">
          <a:xfrm>
            <a:off x="286979" y="1716604"/>
            <a:ext cx="29543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Der Looping muss rund sein.</a:t>
            </a:r>
          </a:p>
        </p:txBody>
      </p:sp>
      <p:sp>
        <p:nvSpPr>
          <p:cNvPr id="166" name="Text Box 41"/>
          <p:cNvSpPr txBox="1">
            <a:spLocks noChangeArrowheads="1"/>
          </p:cNvSpPr>
          <p:nvPr/>
        </p:nvSpPr>
        <p:spPr bwMode="auto">
          <a:xfrm>
            <a:off x="321335" y="3677230"/>
            <a:ext cx="285273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altLang="de-DE" sz="1600" b="1" dirty="0">
                <a:solidFill>
                  <a:srgbClr val="0000FF"/>
                </a:solidFill>
              </a:rPr>
              <a:t>Fassrolle oder axial geflogene Rolle anstatt Gerissener Rolle:</a:t>
            </a:r>
            <a:br>
              <a:rPr lang="de-DE" altLang="de-DE" sz="1600" b="1" dirty="0">
                <a:solidFill>
                  <a:srgbClr val="0000FF"/>
                </a:solidFill>
              </a:rPr>
            </a:br>
            <a:r>
              <a:rPr lang="de-DE" altLang="de-DE" sz="1600" b="1" dirty="0">
                <a:solidFill>
                  <a:srgbClr val="FF3300"/>
                </a:solidFill>
              </a:rPr>
              <a:t>Punktabzug: &gt; 5 Punkte.</a:t>
            </a:r>
          </a:p>
        </p:txBody>
      </p:sp>
      <p:sp>
        <p:nvSpPr>
          <p:cNvPr id="167" name="Text Box 101"/>
          <p:cNvSpPr txBox="1">
            <a:spLocks noChangeArrowheads="1"/>
          </p:cNvSpPr>
          <p:nvPr/>
        </p:nvSpPr>
        <p:spPr bwMode="auto">
          <a:xfrm>
            <a:off x="296863" y="2304545"/>
            <a:ext cx="23606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FF0000"/>
              </a:buClr>
              <a:buFont typeface="CommonBullets"/>
              <a:buNone/>
            </a:pPr>
            <a:r>
              <a:rPr lang="en-GB" altLang="de-DE" sz="1600" b="1" dirty="0">
                <a:solidFill>
                  <a:srgbClr val="0000FF"/>
                </a:solidFill>
              </a:rPr>
              <a:t>Die ¼ Rolle muss in die </a:t>
            </a:r>
            <a:r>
              <a:rPr lang="en-GB" altLang="de-DE" sz="1600" b="1" dirty="0" err="1">
                <a:solidFill>
                  <a:srgbClr val="0000FF"/>
                </a:solidFill>
              </a:rPr>
              <a:t>kreisförmige</a:t>
            </a:r>
            <a:r>
              <a:rPr lang="en-GB" altLang="de-DE" sz="1600" b="1" dirty="0">
                <a:solidFill>
                  <a:srgbClr val="0000FF"/>
                </a:solidFill>
              </a:rPr>
              <a:t> </a:t>
            </a:r>
            <a:r>
              <a:rPr lang="en-GB" altLang="de-DE" sz="1600" b="1" dirty="0" err="1">
                <a:solidFill>
                  <a:srgbClr val="0000FF"/>
                </a:solidFill>
              </a:rPr>
              <a:t>Flug-bahn</a:t>
            </a:r>
            <a:r>
              <a:rPr lang="en-GB" altLang="de-DE" sz="1600" b="1" dirty="0">
                <a:solidFill>
                  <a:srgbClr val="0000FF"/>
                </a:solidFill>
              </a:rPr>
              <a:t> des </a:t>
            </a:r>
            <a:r>
              <a:rPr lang="en-GB" altLang="de-DE" sz="1600" b="1" dirty="0" err="1">
                <a:solidFill>
                  <a:srgbClr val="0000FF"/>
                </a:solidFill>
              </a:rPr>
              <a:t>ersten</a:t>
            </a:r>
            <a:r>
              <a:rPr lang="en-GB" altLang="de-DE" sz="1600" b="1" dirty="0">
                <a:solidFill>
                  <a:srgbClr val="0000FF"/>
                </a:solidFill>
              </a:rPr>
              <a:t> 90° Segments des Loo-pings </a:t>
            </a:r>
            <a:r>
              <a:rPr lang="en-GB" altLang="de-DE" sz="1600" b="1" dirty="0" err="1">
                <a:solidFill>
                  <a:srgbClr val="0000FF"/>
                </a:solidFill>
              </a:rPr>
              <a:t>integriert</a:t>
            </a:r>
            <a:r>
              <a:rPr lang="en-GB" altLang="de-DE" sz="1600" b="1" dirty="0">
                <a:solidFill>
                  <a:srgbClr val="0000FF"/>
                </a:solidFill>
              </a:rPr>
              <a:t> sein.</a:t>
            </a:r>
            <a:endParaRPr lang="de-DE" altLang="de-DE" sz="1600" dirty="0">
              <a:solidFill>
                <a:srgbClr val="0000FF"/>
              </a:solidFill>
            </a:endParaRPr>
          </a:p>
        </p:txBody>
      </p:sp>
      <p:sp>
        <p:nvSpPr>
          <p:cNvPr id="168" name="Text Box 101"/>
          <p:cNvSpPr txBox="1">
            <a:spLocks noChangeArrowheads="1"/>
          </p:cNvSpPr>
          <p:nvPr/>
        </p:nvSpPr>
        <p:spPr bwMode="auto">
          <a:xfrm>
            <a:off x="6292850" y="2068513"/>
            <a:ext cx="236061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rgbClr val="FF0000"/>
              </a:buClr>
              <a:buFont typeface="CommonBullets"/>
              <a:buNone/>
            </a:pPr>
            <a:r>
              <a:rPr lang="en-GB" altLang="de-DE" sz="1600" b="1" dirty="0">
                <a:solidFill>
                  <a:srgbClr val="0000FF"/>
                </a:solidFill>
              </a:rPr>
              <a:t>Die ¼ Rolle muss in die </a:t>
            </a:r>
            <a:r>
              <a:rPr lang="en-GB" altLang="de-DE" sz="1600" b="1" dirty="0" err="1">
                <a:solidFill>
                  <a:srgbClr val="0000FF"/>
                </a:solidFill>
              </a:rPr>
              <a:t>kreisförmige</a:t>
            </a:r>
            <a:r>
              <a:rPr lang="en-GB" altLang="de-DE" sz="1600" b="1" dirty="0">
                <a:solidFill>
                  <a:srgbClr val="0000FF"/>
                </a:solidFill>
              </a:rPr>
              <a:t> </a:t>
            </a:r>
            <a:r>
              <a:rPr lang="en-GB" altLang="de-DE" sz="1600" b="1" dirty="0" err="1">
                <a:solidFill>
                  <a:srgbClr val="0000FF"/>
                </a:solidFill>
              </a:rPr>
              <a:t>Flugbahn</a:t>
            </a:r>
            <a:r>
              <a:rPr lang="en-GB" altLang="de-DE" sz="1600" b="1" dirty="0">
                <a:solidFill>
                  <a:srgbClr val="0000FF"/>
                </a:solidFill>
              </a:rPr>
              <a:t> der </a:t>
            </a:r>
            <a:r>
              <a:rPr lang="en-GB" altLang="de-DE" sz="1600" b="1" dirty="0" err="1">
                <a:solidFill>
                  <a:srgbClr val="0000FF"/>
                </a:solidFill>
              </a:rPr>
              <a:t>letzten</a:t>
            </a:r>
            <a:r>
              <a:rPr lang="en-GB" altLang="de-DE" sz="1600" b="1" dirty="0">
                <a:solidFill>
                  <a:srgbClr val="0000FF"/>
                </a:solidFill>
              </a:rPr>
              <a:t> 90° Segments des </a:t>
            </a:r>
            <a:r>
              <a:rPr lang="en-GB" altLang="de-DE" sz="1600" b="1" dirty="0" err="1">
                <a:solidFill>
                  <a:srgbClr val="0000FF"/>
                </a:solidFill>
              </a:rPr>
              <a:t>Loopings</a:t>
            </a:r>
            <a:r>
              <a:rPr lang="en-GB" altLang="de-DE" sz="1600" b="1" dirty="0">
                <a:solidFill>
                  <a:srgbClr val="0000FF"/>
                </a:solidFill>
              </a:rPr>
              <a:t> </a:t>
            </a:r>
            <a:r>
              <a:rPr lang="en-GB" altLang="de-DE" sz="1600" b="1" dirty="0" err="1">
                <a:solidFill>
                  <a:srgbClr val="0000FF"/>
                </a:solidFill>
              </a:rPr>
              <a:t>integriert</a:t>
            </a:r>
            <a:r>
              <a:rPr lang="en-GB" altLang="de-DE" sz="1600" b="1" dirty="0">
                <a:solidFill>
                  <a:srgbClr val="0000FF"/>
                </a:solidFill>
              </a:rPr>
              <a:t> sein.</a:t>
            </a:r>
            <a:endParaRPr lang="de-DE" altLang="de-DE" sz="1600" dirty="0">
              <a:solidFill>
                <a:srgbClr val="0000FF"/>
              </a:solidFill>
            </a:endParaRPr>
          </a:p>
        </p:txBody>
      </p:sp>
      <p:sp>
        <p:nvSpPr>
          <p:cNvPr id="169" name="Text Box 40"/>
          <p:cNvSpPr txBox="1">
            <a:spLocks noChangeArrowheads="1"/>
          </p:cNvSpPr>
          <p:nvPr/>
        </p:nvSpPr>
        <p:spPr bwMode="auto">
          <a:xfrm>
            <a:off x="6292850" y="3621380"/>
            <a:ext cx="2722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Gerissene Rollen können positiv oder negativ sein.</a:t>
            </a:r>
          </a:p>
        </p:txBody>
      </p:sp>
      <p:sp>
        <p:nvSpPr>
          <p:cNvPr id="97310" name="Oval 74"/>
          <p:cNvSpPr>
            <a:spLocks noChangeArrowheads="1"/>
          </p:cNvSpPr>
          <p:nvPr/>
        </p:nvSpPr>
        <p:spPr bwMode="auto">
          <a:xfrm>
            <a:off x="4470400" y="418782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97311" name="Oval 74"/>
          <p:cNvSpPr>
            <a:spLocks noChangeArrowheads="1"/>
          </p:cNvSpPr>
          <p:nvPr/>
        </p:nvSpPr>
        <p:spPr bwMode="auto">
          <a:xfrm>
            <a:off x="5988050" y="267970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97312" name="Oval 74"/>
          <p:cNvSpPr>
            <a:spLocks noChangeArrowheads="1"/>
          </p:cNvSpPr>
          <p:nvPr/>
        </p:nvSpPr>
        <p:spPr bwMode="auto">
          <a:xfrm>
            <a:off x="2844800" y="263048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97313" name="Oval 74"/>
          <p:cNvSpPr>
            <a:spLocks noChangeArrowheads="1"/>
          </p:cNvSpPr>
          <p:nvPr/>
        </p:nvSpPr>
        <p:spPr bwMode="auto">
          <a:xfrm>
            <a:off x="4383088" y="110966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79" name="Rectangle 143">
            <a:extLst>
              <a:ext uri="{FF2B5EF4-FFF2-40B4-BE49-F238E27FC236}">
                <a16:creationId xmlns:a16="http://schemas.microsoft.com/office/drawing/2014/main" id="{86815C81-A93E-4D2E-9A7B-206C81E955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875" y="63315"/>
            <a:ext cx="679403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449263" algn="l"/>
              </a:tabLst>
            </a:pPr>
            <a:r>
              <a:rPr lang="en-US" altLang="de-DE" sz="2000" b="1" dirty="0">
                <a:cs typeface="Times New Roman" pitchFamily="18" charset="0"/>
              </a:rPr>
              <a:t>F-25.15 </a:t>
            </a:r>
            <a:r>
              <a:rPr lang="en-US" sz="2000" b="1" dirty="0" err="1">
                <a:cs typeface="Times New Roman" pitchFamily="18" charset="0"/>
              </a:rPr>
              <a:t>Lawine</a:t>
            </a:r>
            <a:r>
              <a:rPr lang="en-US" sz="2000" b="1" dirty="0">
                <a:cs typeface="Times New Roman" pitchFamily="18" charset="0"/>
              </a:rPr>
              <a:t> (von </a:t>
            </a:r>
            <a:r>
              <a:rPr lang="en-US" sz="2000" b="1" dirty="0" err="1">
                <a:cs typeface="Times New Roman" pitchFamily="18" charset="0"/>
              </a:rPr>
              <a:t>oben</a:t>
            </a:r>
            <a:r>
              <a:rPr lang="en-US" sz="2000" b="1" dirty="0">
                <a:cs typeface="Times New Roman" pitchFamily="18" charset="0"/>
              </a:rPr>
              <a:t>) </a:t>
            </a:r>
            <a:r>
              <a:rPr lang="en-US" sz="2000" b="1" dirty="0" err="1">
                <a:cs typeface="Times New Roman" pitchFamily="18" charset="0"/>
              </a:rPr>
              <a:t>mit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integrierter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Viertelrolle</a:t>
            </a:r>
            <a:r>
              <a:rPr lang="en-US" sz="2000" b="1" dirty="0">
                <a:cs typeface="Times New Roman" pitchFamily="18" charset="0"/>
              </a:rPr>
              <a:t>, </a:t>
            </a:r>
            <a:br>
              <a:rPr lang="en-US" sz="2000" b="1" dirty="0">
                <a:cs typeface="Times New Roman" pitchFamily="18" charset="0"/>
              </a:rPr>
            </a:br>
            <a:r>
              <a:rPr lang="en-US" sz="2000" b="1" dirty="0">
                <a:cs typeface="Times New Roman" pitchFamily="18" charset="0"/>
              </a:rPr>
              <a:t>	       </a:t>
            </a:r>
            <a:r>
              <a:rPr lang="en-US" sz="2000" b="1" dirty="0" err="1">
                <a:cs typeface="Times New Roman" pitchFamily="18" charset="0"/>
              </a:rPr>
              <a:t>Gerissener</a:t>
            </a:r>
            <a:r>
              <a:rPr lang="en-US" sz="2000" b="1" dirty="0">
                <a:cs typeface="Times New Roman" pitchFamily="18" charset="0"/>
              </a:rPr>
              <a:t> Rolle, </a:t>
            </a:r>
            <a:r>
              <a:rPr lang="en-US" sz="2000" b="1" dirty="0" err="1">
                <a:cs typeface="Times New Roman" pitchFamily="18" charset="0"/>
              </a:rPr>
              <a:t>integrierter</a:t>
            </a:r>
            <a:r>
              <a:rPr lang="en-US" sz="2000" b="1" dirty="0">
                <a:cs typeface="Times New Roman" pitchFamily="18" charset="0"/>
              </a:rPr>
              <a:t> </a:t>
            </a:r>
            <a:r>
              <a:rPr lang="en-US" sz="2000" b="1" dirty="0" err="1">
                <a:cs typeface="Times New Roman" pitchFamily="18" charset="0"/>
              </a:rPr>
              <a:t>Viertelrolle</a:t>
            </a:r>
            <a:endParaRPr lang="en-US" altLang="de-DE" sz="2000" b="1" dirty="0"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 autoUpdateAnimBg="0"/>
      <p:bldP spid="166" grpId="0"/>
      <p:bldP spid="167" grpId="0"/>
      <p:bldP spid="168" grpId="0"/>
      <p:bldP spid="169" grpId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ext Box 101"/>
          <p:cNvSpPr txBox="1">
            <a:spLocks noChangeArrowheads="1"/>
          </p:cNvSpPr>
          <p:nvPr/>
        </p:nvSpPr>
        <p:spPr bwMode="auto">
          <a:xfrm>
            <a:off x="522288" y="6616700"/>
            <a:ext cx="9398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de-DE" altLang="de-DE" sz="1200" b="1"/>
              <a:t>F-25.16.01</a:t>
            </a:r>
            <a:endParaRPr lang="de-DE" altLang="de-DE"/>
          </a:p>
        </p:txBody>
      </p:sp>
      <p:sp>
        <p:nvSpPr>
          <p:cNvPr id="98306" name="Text Box 207"/>
          <p:cNvSpPr txBox="1">
            <a:spLocks noChangeArrowheads="1"/>
          </p:cNvSpPr>
          <p:nvPr/>
        </p:nvSpPr>
        <p:spPr bwMode="auto">
          <a:xfrm>
            <a:off x="1428750" y="4797425"/>
            <a:ext cx="4473575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/>
            <a:r>
              <a:rPr lang="en-US" sz="1600" b="1" dirty="0" err="1"/>
              <a:t>Aus</a:t>
            </a:r>
            <a:r>
              <a:rPr lang="en-US" sz="1600" b="1" dirty="0"/>
              <a:t> dem </a:t>
            </a:r>
            <a:r>
              <a:rPr lang="en-US" sz="1600" b="1" dirty="0" err="1"/>
              <a:t>Rückenflug</a:t>
            </a:r>
            <a:r>
              <a:rPr lang="en-US" sz="1600" b="1" dirty="0"/>
              <a:t>, </a:t>
            </a:r>
            <a:r>
              <a:rPr lang="en-US" sz="1600" b="1" dirty="0" err="1"/>
              <a:t>fliege</a:t>
            </a:r>
            <a:r>
              <a:rPr lang="en-US" sz="1600" b="1" dirty="0"/>
              <a:t> </a:t>
            </a:r>
            <a:r>
              <a:rPr lang="en-US" sz="1600" b="1" dirty="0" err="1"/>
              <a:t>eine</a:t>
            </a:r>
            <a:r>
              <a:rPr lang="en-US" sz="1600" b="1" dirty="0"/>
              <a:t> ¼ Rolle, </a:t>
            </a:r>
            <a:r>
              <a:rPr lang="en-US" sz="1600" b="1" dirty="0" err="1"/>
              <a:t>fliege</a:t>
            </a:r>
            <a:r>
              <a:rPr lang="en-US" sz="1600" b="1" dirty="0"/>
              <a:t> </a:t>
            </a:r>
            <a:r>
              <a:rPr lang="en-US" sz="1600" b="1" dirty="0" err="1"/>
              <a:t>unmittelbar</a:t>
            </a:r>
            <a:r>
              <a:rPr lang="en-US" sz="1600" b="1" dirty="0"/>
              <a:t> </a:t>
            </a:r>
            <a:r>
              <a:rPr lang="en-US" sz="1600" b="1" dirty="0" err="1"/>
              <a:t>danach</a:t>
            </a:r>
            <a:r>
              <a:rPr lang="en-US" sz="1600" b="1" dirty="0"/>
              <a:t> </a:t>
            </a:r>
            <a:r>
              <a:rPr lang="en-US" sz="1600" b="1" dirty="0" err="1"/>
              <a:t>einen</a:t>
            </a:r>
            <a:r>
              <a:rPr lang="en-US" sz="1600" b="1" dirty="0"/>
              <a:t> ½ Messer-</a:t>
            </a:r>
            <a:r>
              <a:rPr lang="en-US" sz="1600" b="1" dirty="0" err="1"/>
              <a:t>fluglooping</a:t>
            </a:r>
            <a:r>
              <a:rPr lang="en-US" sz="1600" b="1" dirty="0"/>
              <a:t> </a:t>
            </a:r>
            <a:r>
              <a:rPr lang="en-US" sz="1600" b="1" dirty="0" err="1"/>
              <a:t>nach</a:t>
            </a:r>
            <a:r>
              <a:rPr lang="en-US" sz="1600" b="1" dirty="0"/>
              <a:t> </a:t>
            </a:r>
            <a:r>
              <a:rPr lang="en-US" sz="1600" b="1" dirty="0" err="1"/>
              <a:t>unten</a:t>
            </a:r>
            <a:r>
              <a:rPr lang="en-US" sz="1600" b="1" dirty="0"/>
              <a:t>, </a:t>
            </a:r>
            <a:r>
              <a:rPr lang="en-US" sz="1600" b="1" dirty="0" err="1"/>
              <a:t>fliege</a:t>
            </a:r>
            <a:r>
              <a:rPr lang="en-US" sz="1600" b="1" dirty="0"/>
              <a:t> </a:t>
            </a:r>
            <a:r>
              <a:rPr lang="en-US" sz="1600" b="1" dirty="0" err="1"/>
              <a:t>unmittelbar</a:t>
            </a:r>
            <a:r>
              <a:rPr lang="en-US" sz="1600" b="1" dirty="0"/>
              <a:t> </a:t>
            </a:r>
            <a:r>
              <a:rPr lang="en-US" sz="1600" b="1" dirty="0" err="1"/>
              <a:t>danach</a:t>
            </a:r>
            <a:r>
              <a:rPr lang="en-US" sz="1600" b="1" dirty="0"/>
              <a:t> </a:t>
            </a:r>
            <a:r>
              <a:rPr lang="en-US" sz="1600" b="1" dirty="0" err="1"/>
              <a:t>eine</a:t>
            </a:r>
            <a:r>
              <a:rPr lang="en-US" sz="1600" b="1" dirty="0"/>
              <a:t> ¼ Rolle, </a:t>
            </a:r>
            <a:r>
              <a:rPr lang="en-US" sz="1600" b="1" dirty="0" err="1"/>
              <a:t>Ausflug</a:t>
            </a:r>
            <a:r>
              <a:rPr lang="en-US" sz="1600" b="1" dirty="0"/>
              <a:t> </a:t>
            </a:r>
            <a:r>
              <a:rPr lang="en-US" sz="1600" b="1" dirty="0" err="1"/>
              <a:t>im</a:t>
            </a:r>
            <a:r>
              <a:rPr lang="en-US" sz="1600" b="1" dirty="0"/>
              <a:t> </a:t>
            </a:r>
            <a:r>
              <a:rPr lang="en-US" sz="1600" b="1" dirty="0" err="1"/>
              <a:t>Rückenflug</a:t>
            </a:r>
            <a:endParaRPr lang="de-DE" altLang="de-DE" sz="1600" b="1" dirty="0"/>
          </a:p>
        </p:txBody>
      </p:sp>
      <p:sp>
        <p:nvSpPr>
          <p:cNvPr id="98307" name="Rectangle 132"/>
          <p:cNvSpPr>
            <a:spLocks noChangeArrowheads="1"/>
          </p:cNvSpPr>
          <p:nvPr/>
        </p:nvSpPr>
        <p:spPr bwMode="auto">
          <a:xfrm>
            <a:off x="1535113" y="117445"/>
            <a:ext cx="6674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449263" algn="l"/>
              </a:tabLst>
            </a:pPr>
            <a:r>
              <a:rPr lang="en-US" altLang="de-DE" sz="2000" b="1" dirty="0">
                <a:cs typeface="Times New Roman" pitchFamily="18" charset="0"/>
              </a:rPr>
              <a:t>F-25.16 </a:t>
            </a:r>
            <a:r>
              <a:rPr lang="en-US" sz="2000" b="1" dirty="0" err="1"/>
              <a:t>Messerflug</a:t>
            </a:r>
            <a:r>
              <a:rPr lang="en-US" sz="2000" b="1" dirty="0"/>
              <a:t>-Split S </a:t>
            </a:r>
            <a:r>
              <a:rPr lang="en-US" sz="2000" b="1" dirty="0" err="1"/>
              <a:t>mit</a:t>
            </a:r>
            <a:r>
              <a:rPr lang="en-US" sz="2000" b="1" dirty="0"/>
              <a:t> </a:t>
            </a:r>
            <a:r>
              <a:rPr lang="en-US" sz="2000" b="1" dirty="0" err="1"/>
              <a:t>Viertelrolle</a:t>
            </a:r>
            <a:r>
              <a:rPr lang="en-US" sz="2000" b="1" dirty="0"/>
              <a:t>, </a:t>
            </a:r>
            <a:r>
              <a:rPr lang="en-US" sz="2000" b="1" dirty="0" err="1"/>
              <a:t>Viertelrolle</a:t>
            </a:r>
            <a:endParaRPr lang="en-US" altLang="de-DE" sz="2000" b="1" dirty="0"/>
          </a:p>
        </p:txBody>
      </p:sp>
      <p:grpSp>
        <p:nvGrpSpPr>
          <p:cNvPr id="98308" name="Group 552"/>
          <p:cNvGrpSpPr>
            <a:grpSpLocks/>
          </p:cNvGrpSpPr>
          <p:nvPr/>
        </p:nvGrpSpPr>
        <p:grpSpPr bwMode="auto">
          <a:xfrm rot="5400000" flipV="1">
            <a:off x="6736557" y="4614069"/>
            <a:ext cx="311150" cy="490537"/>
            <a:chOff x="2820" y="264"/>
            <a:chExt cx="420" cy="1452"/>
          </a:xfrm>
        </p:grpSpPr>
        <p:sp>
          <p:nvSpPr>
            <p:cNvPr id="98350" name="Line 553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98351" name="Group 554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8352" name="Group 555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8355" name="Group 556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8357" name="Group 557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8360" name="Freeform 558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8361" name="Freeform 559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8358" name="Freeform 560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8359" name="Freeform 561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5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8356" name="Line 562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8353" name="AutoShape 563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98354" name="Line 564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98309" name="Group 541"/>
          <p:cNvGrpSpPr>
            <a:grpSpLocks/>
          </p:cNvGrpSpPr>
          <p:nvPr/>
        </p:nvGrpSpPr>
        <p:grpSpPr bwMode="auto">
          <a:xfrm rot="-8394329">
            <a:off x="2800350" y="1058863"/>
            <a:ext cx="779463" cy="257175"/>
            <a:chOff x="4875" y="7237"/>
            <a:chExt cx="4230" cy="1883"/>
          </a:xfrm>
        </p:grpSpPr>
        <p:sp>
          <p:nvSpPr>
            <p:cNvPr id="98348" name="Arc 542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8349" name="AutoShape 543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98310" name="Line 548"/>
          <p:cNvSpPr>
            <a:spLocks noChangeShapeType="1"/>
          </p:cNvSpPr>
          <p:nvPr/>
        </p:nvSpPr>
        <p:spPr bwMode="auto">
          <a:xfrm>
            <a:off x="2973388" y="1177925"/>
            <a:ext cx="9493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8311" name="Line 551"/>
          <p:cNvSpPr>
            <a:spLocks noChangeShapeType="1"/>
          </p:cNvSpPr>
          <p:nvPr/>
        </p:nvSpPr>
        <p:spPr bwMode="auto">
          <a:xfrm>
            <a:off x="2994025" y="4146550"/>
            <a:ext cx="8223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98312" name="Group 591"/>
          <p:cNvGrpSpPr>
            <a:grpSpLocks/>
          </p:cNvGrpSpPr>
          <p:nvPr/>
        </p:nvGrpSpPr>
        <p:grpSpPr bwMode="auto">
          <a:xfrm rot="-5400000" flipH="1" flipV="1">
            <a:off x="3777457" y="939006"/>
            <a:ext cx="311150" cy="490537"/>
            <a:chOff x="2820" y="264"/>
            <a:chExt cx="420" cy="1452"/>
          </a:xfrm>
        </p:grpSpPr>
        <p:sp>
          <p:nvSpPr>
            <p:cNvPr id="98336" name="Line 592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98337" name="Group 593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8338" name="Group 594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8341" name="Group 595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8343" name="Group 596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8346" name="Freeform 597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8347" name="Freeform 598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8344" name="Freeform 599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8345" name="Freeform 600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5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8342" name="Line 601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8339" name="AutoShape 602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98340" name="Line 603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98313" name="AutoShape 604"/>
          <p:cNvSpPr>
            <a:spLocks noChangeArrowheads="1"/>
          </p:cNvSpPr>
          <p:nvPr/>
        </p:nvSpPr>
        <p:spPr bwMode="auto">
          <a:xfrm rot="10800000" flipH="1">
            <a:off x="3725863" y="4076700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98314" name="AutoShape 605"/>
          <p:cNvSpPr>
            <a:spLocks noChangeArrowheads="1"/>
          </p:cNvSpPr>
          <p:nvPr/>
        </p:nvSpPr>
        <p:spPr bwMode="auto">
          <a:xfrm rot="10800000">
            <a:off x="3105150" y="1084263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98315" name="Group 609"/>
          <p:cNvGrpSpPr>
            <a:grpSpLocks/>
          </p:cNvGrpSpPr>
          <p:nvPr/>
        </p:nvGrpSpPr>
        <p:grpSpPr bwMode="auto">
          <a:xfrm rot="5400000" flipV="1">
            <a:off x="3272632" y="3901281"/>
            <a:ext cx="311150" cy="490537"/>
            <a:chOff x="2820" y="264"/>
            <a:chExt cx="420" cy="1452"/>
          </a:xfrm>
        </p:grpSpPr>
        <p:sp>
          <p:nvSpPr>
            <p:cNvPr id="98324" name="Line 610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98325" name="Group 611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8326" name="Group 612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8329" name="Group 613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8331" name="Group 614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8334" name="Freeform 615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8335" name="Freeform 616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8332" name="Freeform 617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8333" name="Freeform 618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5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8330" name="Line 619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8327" name="AutoShape 620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98328" name="Line 621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98316" name="Group 541"/>
          <p:cNvGrpSpPr>
            <a:grpSpLocks/>
          </p:cNvGrpSpPr>
          <p:nvPr/>
        </p:nvGrpSpPr>
        <p:grpSpPr bwMode="auto">
          <a:xfrm rot="2762265">
            <a:off x="2439194" y="3998119"/>
            <a:ext cx="779463" cy="257175"/>
            <a:chOff x="4875" y="7237"/>
            <a:chExt cx="4230" cy="1883"/>
          </a:xfrm>
        </p:grpSpPr>
        <p:sp>
          <p:nvSpPr>
            <p:cNvPr id="98322" name="Arc 542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8323" name="AutoShape 543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214" name="Text Box 540"/>
          <p:cNvSpPr txBox="1">
            <a:spLocks noChangeArrowheads="1"/>
          </p:cNvSpPr>
          <p:nvPr/>
        </p:nvSpPr>
        <p:spPr bwMode="auto">
          <a:xfrm>
            <a:off x="2597150" y="504825"/>
            <a:ext cx="12189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/>
              <a:t>¼ Rolle</a:t>
            </a:r>
          </a:p>
        </p:txBody>
      </p:sp>
      <p:sp>
        <p:nvSpPr>
          <p:cNvPr id="98318" name="Arc 215"/>
          <p:cNvSpPr>
            <a:spLocks/>
          </p:cNvSpPr>
          <p:nvPr/>
        </p:nvSpPr>
        <p:spPr bwMode="auto">
          <a:xfrm flipH="1">
            <a:off x="1463675" y="1181100"/>
            <a:ext cx="1563688" cy="2965450"/>
          </a:xfrm>
          <a:custGeom>
            <a:avLst/>
            <a:gdLst>
              <a:gd name="T0" fmla="*/ 46295 w 22259"/>
              <a:gd name="T1" fmla="*/ 0 h 43200"/>
              <a:gd name="T2" fmla="*/ 0 w 22259"/>
              <a:gd name="T3" fmla="*/ 2964764 h 43200"/>
              <a:gd name="T4" fmla="*/ 46295 w 22259"/>
              <a:gd name="T5" fmla="*/ 1482725 h 43200"/>
              <a:gd name="T6" fmla="*/ 0 60000 65536"/>
              <a:gd name="T7" fmla="*/ 0 60000 65536"/>
              <a:gd name="T8" fmla="*/ 0 60000 65536"/>
              <a:gd name="T9" fmla="*/ 0 w 22259"/>
              <a:gd name="T10" fmla="*/ 0 h 43200"/>
              <a:gd name="T11" fmla="*/ 22259 w 22259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59" h="43200" fill="none" extrusionOk="0">
                <a:moveTo>
                  <a:pt x="659" y="0"/>
                </a:moveTo>
                <a:cubicBezTo>
                  <a:pt x="12588" y="0"/>
                  <a:pt x="22259" y="9670"/>
                  <a:pt x="22259" y="21600"/>
                </a:cubicBezTo>
                <a:cubicBezTo>
                  <a:pt x="22259" y="33529"/>
                  <a:pt x="12588" y="43200"/>
                  <a:pt x="659" y="43200"/>
                </a:cubicBezTo>
                <a:cubicBezTo>
                  <a:pt x="439" y="43199"/>
                  <a:pt x="219" y="43196"/>
                  <a:pt x="0" y="43189"/>
                </a:cubicBezTo>
              </a:path>
              <a:path w="22259" h="43200" stroke="0" extrusionOk="0">
                <a:moveTo>
                  <a:pt x="659" y="0"/>
                </a:moveTo>
                <a:cubicBezTo>
                  <a:pt x="12588" y="0"/>
                  <a:pt x="22259" y="9670"/>
                  <a:pt x="22259" y="21600"/>
                </a:cubicBezTo>
                <a:cubicBezTo>
                  <a:pt x="22259" y="33529"/>
                  <a:pt x="12588" y="43200"/>
                  <a:pt x="659" y="43200"/>
                </a:cubicBezTo>
                <a:cubicBezTo>
                  <a:pt x="439" y="43199"/>
                  <a:pt x="219" y="43196"/>
                  <a:pt x="0" y="43189"/>
                </a:cubicBezTo>
                <a:lnTo>
                  <a:pt x="659" y="2160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2" name="Text Box 540"/>
          <p:cNvSpPr txBox="1">
            <a:spLocks noChangeArrowheads="1"/>
          </p:cNvSpPr>
          <p:nvPr/>
        </p:nvSpPr>
        <p:spPr bwMode="auto">
          <a:xfrm>
            <a:off x="2730500" y="4454525"/>
            <a:ext cx="13339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/>
              <a:t>¼ Rolle</a:t>
            </a:r>
          </a:p>
        </p:txBody>
      </p:sp>
      <p:pic>
        <p:nvPicPr>
          <p:cNvPr id="98320" name="Picture 465" descr="messerflugfliege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447061">
            <a:off x="1162050" y="966788"/>
            <a:ext cx="1184275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21" name="Picture 465" descr="messerflugfliege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634040">
            <a:off x="1399381" y="3156744"/>
            <a:ext cx="1184275" cy="144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" grpId="0"/>
      <p:bldP spid="10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ext Box 101"/>
          <p:cNvSpPr txBox="1">
            <a:spLocks noChangeArrowheads="1"/>
          </p:cNvSpPr>
          <p:nvPr/>
        </p:nvSpPr>
        <p:spPr bwMode="auto">
          <a:xfrm>
            <a:off x="522288" y="6616700"/>
            <a:ext cx="9398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de-DE" altLang="de-DE" sz="1200" b="1"/>
              <a:t>F-25.16.02</a:t>
            </a:r>
            <a:endParaRPr lang="de-DE" altLang="de-DE"/>
          </a:p>
        </p:txBody>
      </p:sp>
      <p:grpSp>
        <p:nvGrpSpPr>
          <p:cNvPr id="99331" name="Group 552"/>
          <p:cNvGrpSpPr>
            <a:grpSpLocks/>
          </p:cNvGrpSpPr>
          <p:nvPr/>
        </p:nvGrpSpPr>
        <p:grpSpPr bwMode="auto">
          <a:xfrm rot="5400000" flipV="1">
            <a:off x="6736557" y="4614069"/>
            <a:ext cx="311150" cy="490537"/>
            <a:chOff x="2820" y="264"/>
            <a:chExt cx="420" cy="1452"/>
          </a:xfrm>
        </p:grpSpPr>
        <p:sp>
          <p:nvSpPr>
            <p:cNvPr id="99376" name="Line 553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99377" name="Group 554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9378" name="Group 555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9381" name="Group 556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9383" name="Group 557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9386" name="Freeform 558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9387" name="Freeform 559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9384" name="Freeform 560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9385" name="Freeform 561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5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9382" name="Line 562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9379" name="AutoShape 563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99380" name="Line 564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99332" name="Group 541"/>
          <p:cNvGrpSpPr>
            <a:grpSpLocks/>
          </p:cNvGrpSpPr>
          <p:nvPr/>
        </p:nvGrpSpPr>
        <p:grpSpPr bwMode="auto">
          <a:xfrm rot="-8394329">
            <a:off x="2800350" y="1058863"/>
            <a:ext cx="779463" cy="257175"/>
            <a:chOff x="4875" y="7237"/>
            <a:chExt cx="4230" cy="1883"/>
          </a:xfrm>
        </p:grpSpPr>
        <p:sp>
          <p:nvSpPr>
            <p:cNvPr id="99374" name="Arc 542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9375" name="AutoShape 543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99333" name="Line 548"/>
          <p:cNvSpPr>
            <a:spLocks noChangeShapeType="1"/>
          </p:cNvSpPr>
          <p:nvPr/>
        </p:nvSpPr>
        <p:spPr bwMode="auto">
          <a:xfrm>
            <a:off x="2973388" y="1177925"/>
            <a:ext cx="9493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9334" name="Line 551"/>
          <p:cNvSpPr>
            <a:spLocks noChangeShapeType="1"/>
          </p:cNvSpPr>
          <p:nvPr/>
        </p:nvSpPr>
        <p:spPr bwMode="auto">
          <a:xfrm>
            <a:off x="2994025" y="4146550"/>
            <a:ext cx="8223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99335" name="Group 591"/>
          <p:cNvGrpSpPr>
            <a:grpSpLocks/>
          </p:cNvGrpSpPr>
          <p:nvPr/>
        </p:nvGrpSpPr>
        <p:grpSpPr bwMode="auto">
          <a:xfrm rot="-5400000" flipH="1" flipV="1">
            <a:off x="3777457" y="939006"/>
            <a:ext cx="311150" cy="490537"/>
            <a:chOff x="2820" y="264"/>
            <a:chExt cx="420" cy="1452"/>
          </a:xfrm>
        </p:grpSpPr>
        <p:sp>
          <p:nvSpPr>
            <p:cNvPr id="99362" name="Line 592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99363" name="Group 593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9364" name="Group 594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9367" name="Group 595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9369" name="Group 596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9372" name="Freeform 597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9373" name="Freeform 598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9370" name="Freeform 599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9371" name="Freeform 600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5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9368" name="Line 601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9365" name="AutoShape 602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99366" name="Line 603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99336" name="AutoShape 604"/>
          <p:cNvSpPr>
            <a:spLocks noChangeArrowheads="1"/>
          </p:cNvSpPr>
          <p:nvPr/>
        </p:nvSpPr>
        <p:spPr bwMode="auto">
          <a:xfrm rot="10800000" flipH="1">
            <a:off x="3725863" y="4076700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99337" name="AutoShape 605"/>
          <p:cNvSpPr>
            <a:spLocks noChangeArrowheads="1"/>
          </p:cNvSpPr>
          <p:nvPr/>
        </p:nvSpPr>
        <p:spPr bwMode="auto">
          <a:xfrm rot="10800000">
            <a:off x="3105150" y="1084263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99338" name="Group 609"/>
          <p:cNvGrpSpPr>
            <a:grpSpLocks/>
          </p:cNvGrpSpPr>
          <p:nvPr/>
        </p:nvGrpSpPr>
        <p:grpSpPr bwMode="auto">
          <a:xfrm rot="5400000" flipV="1">
            <a:off x="3272632" y="3901281"/>
            <a:ext cx="311150" cy="490537"/>
            <a:chOff x="2820" y="264"/>
            <a:chExt cx="420" cy="1452"/>
          </a:xfrm>
        </p:grpSpPr>
        <p:sp>
          <p:nvSpPr>
            <p:cNvPr id="99350" name="Line 610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99351" name="Group 611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99352" name="Group 612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99355" name="Group 613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99357" name="Group 614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99360" name="Freeform 615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99361" name="Freeform 616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99358" name="Freeform 617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99359" name="Freeform 618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956833 h 33"/>
                      <a:gd name="T2" fmla="*/ 0 w 293"/>
                      <a:gd name="T3" fmla="*/ 930772 h 33"/>
                      <a:gd name="T4" fmla="*/ 74 w 293"/>
                      <a:gd name="T5" fmla="*/ 264063 h 33"/>
                      <a:gd name="T6" fmla="*/ 91 w 293"/>
                      <a:gd name="T7" fmla="*/ 130179 h 33"/>
                      <a:gd name="T8" fmla="*/ 103 w 293"/>
                      <a:gd name="T9" fmla="*/ 130179 h 33"/>
                      <a:gd name="T10" fmla="*/ 117 w 293"/>
                      <a:gd name="T11" fmla="*/ 0 h 33"/>
                      <a:gd name="T12" fmla="*/ 129 w 293"/>
                      <a:gd name="T13" fmla="*/ 0 h 33"/>
                      <a:gd name="T14" fmla="*/ 145 w 293"/>
                      <a:gd name="T15" fmla="*/ 130179 h 33"/>
                      <a:gd name="T16" fmla="*/ 158 w 293"/>
                      <a:gd name="T17" fmla="*/ 185406 h 33"/>
                      <a:gd name="T18" fmla="*/ 169 w 293"/>
                      <a:gd name="T19" fmla="*/ 264063 h 33"/>
                      <a:gd name="T20" fmla="*/ 175 w 293"/>
                      <a:gd name="T21" fmla="*/ 392453 h 33"/>
                      <a:gd name="T22" fmla="*/ 181 w 293"/>
                      <a:gd name="T23" fmla="*/ 535643 h 33"/>
                      <a:gd name="T24" fmla="*/ 186 w 293"/>
                      <a:gd name="T25" fmla="*/ 671819 h 33"/>
                      <a:gd name="T26" fmla="*/ 189 w 293"/>
                      <a:gd name="T27" fmla="*/ 796077 h 33"/>
                      <a:gd name="T28" fmla="*/ 190 w 293"/>
                      <a:gd name="T29" fmla="*/ 956833 h 33"/>
                      <a:gd name="T30" fmla="*/ 189 w 293"/>
                      <a:gd name="T31" fmla="*/ 1086533 h 33"/>
                      <a:gd name="T32" fmla="*/ 186 w 293"/>
                      <a:gd name="T33" fmla="*/ 1258665 h 33"/>
                      <a:gd name="T34" fmla="*/ 181 w 293"/>
                      <a:gd name="T35" fmla="*/ 1362762 h 33"/>
                      <a:gd name="T36" fmla="*/ 175 w 293"/>
                      <a:gd name="T37" fmla="*/ 1547486 h 33"/>
                      <a:gd name="T38" fmla="*/ 169 w 293"/>
                      <a:gd name="T39" fmla="*/ 1647683 h 33"/>
                      <a:gd name="T40" fmla="*/ 158 w 293"/>
                      <a:gd name="T41" fmla="*/ 1742538 h 33"/>
                      <a:gd name="T42" fmla="*/ 145 w 293"/>
                      <a:gd name="T43" fmla="*/ 1877579 h 33"/>
                      <a:gd name="T44" fmla="*/ 129 w 293"/>
                      <a:gd name="T45" fmla="*/ 1888040 h 33"/>
                      <a:gd name="T46" fmla="*/ 118 w 293"/>
                      <a:gd name="T47" fmla="*/ 1888040 h 33"/>
                      <a:gd name="T48" fmla="*/ 103 w 293"/>
                      <a:gd name="T49" fmla="*/ 1888040 h 33"/>
                      <a:gd name="T50" fmla="*/ 91 w 293"/>
                      <a:gd name="T51" fmla="*/ 1877579 h 33"/>
                      <a:gd name="T52" fmla="*/ 74 w 293"/>
                      <a:gd name="T53" fmla="*/ 1647683 h 33"/>
                      <a:gd name="T54" fmla="*/ 0 w 293"/>
                      <a:gd name="T55" fmla="*/ 956833 h 33"/>
                      <a:gd name="T56" fmla="*/ 0 w 293"/>
                      <a:gd name="T57" fmla="*/ 956833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99356" name="Line 619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99353" name="AutoShape 620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99354" name="Line 621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99339" name="Group 541"/>
          <p:cNvGrpSpPr>
            <a:grpSpLocks/>
          </p:cNvGrpSpPr>
          <p:nvPr/>
        </p:nvGrpSpPr>
        <p:grpSpPr bwMode="auto">
          <a:xfrm rot="2762265">
            <a:off x="2439194" y="3998119"/>
            <a:ext cx="779463" cy="257175"/>
            <a:chOff x="4875" y="7237"/>
            <a:chExt cx="4230" cy="1883"/>
          </a:xfrm>
        </p:grpSpPr>
        <p:sp>
          <p:nvSpPr>
            <p:cNvPr id="99348" name="Arc 542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99349" name="AutoShape 543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99340" name="Arc 215"/>
          <p:cNvSpPr>
            <a:spLocks/>
          </p:cNvSpPr>
          <p:nvPr/>
        </p:nvSpPr>
        <p:spPr bwMode="auto">
          <a:xfrm flipH="1">
            <a:off x="1463675" y="1181100"/>
            <a:ext cx="1563688" cy="2965450"/>
          </a:xfrm>
          <a:custGeom>
            <a:avLst/>
            <a:gdLst>
              <a:gd name="T0" fmla="*/ 46295 w 22259"/>
              <a:gd name="T1" fmla="*/ 0 h 43200"/>
              <a:gd name="T2" fmla="*/ 0 w 22259"/>
              <a:gd name="T3" fmla="*/ 2964764 h 43200"/>
              <a:gd name="T4" fmla="*/ 46295 w 22259"/>
              <a:gd name="T5" fmla="*/ 1482725 h 43200"/>
              <a:gd name="T6" fmla="*/ 0 60000 65536"/>
              <a:gd name="T7" fmla="*/ 0 60000 65536"/>
              <a:gd name="T8" fmla="*/ 0 60000 65536"/>
              <a:gd name="T9" fmla="*/ 0 w 22259"/>
              <a:gd name="T10" fmla="*/ 0 h 43200"/>
              <a:gd name="T11" fmla="*/ 22259 w 22259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259" h="43200" fill="none" extrusionOk="0">
                <a:moveTo>
                  <a:pt x="659" y="0"/>
                </a:moveTo>
                <a:cubicBezTo>
                  <a:pt x="12588" y="0"/>
                  <a:pt x="22259" y="9670"/>
                  <a:pt x="22259" y="21600"/>
                </a:cubicBezTo>
                <a:cubicBezTo>
                  <a:pt x="22259" y="33529"/>
                  <a:pt x="12588" y="43200"/>
                  <a:pt x="659" y="43200"/>
                </a:cubicBezTo>
                <a:cubicBezTo>
                  <a:pt x="439" y="43199"/>
                  <a:pt x="219" y="43196"/>
                  <a:pt x="0" y="43189"/>
                </a:cubicBezTo>
              </a:path>
              <a:path w="22259" h="43200" stroke="0" extrusionOk="0">
                <a:moveTo>
                  <a:pt x="659" y="0"/>
                </a:moveTo>
                <a:cubicBezTo>
                  <a:pt x="12588" y="0"/>
                  <a:pt x="22259" y="9670"/>
                  <a:pt x="22259" y="21600"/>
                </a:cubicBezTo>
                <a:cubicBezTo>
                  <a:pt x="22259" y="33529"/>
                  <a:pt x="12588" y="43200"/>
                  <a:pt x="659" y="43200"/>
                </a:cubicBezTo>
                <a:cubicBezTo>
                  <a:pt x="439" y="43199"/>
                  <a:pt x="219" y="43196"/>
                  <a:pt x="0" y="43189"/>
                </a:cubicBezTo>
                <a:lnTo>
                  <a:pt x="659" y="2160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99341" name="Text Box 540"/>
          <p:cNvSpPr txBox="1">
            <a:spLocks noChangeArrowheads="1"/>
          </p:cNvSpPr>
          <p:nvPr/>
        </p:nvSpPr>
        <p:spPr bwMode="auto">
          <a:xfrm>
            <a:off x="2813050" y="4521200"/>
            <a:ext cx="903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/>
              <a:t>¼</a:t>
            </a:r>
          </a:p>
        </p:txBody>
      </p:sp>
      <p:pic>
        <p:nvPicPr>
          <p:cNvPr id="99342" name="Picture 465" descr="messerflugfliege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447061">
            <a:off x="1162050" y="966788"/>
            <a:ext cx="1184275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9343" name="Picture 465" descr="messerflugfliege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634040">
            <a:off x="1464469" y="3207544"/>
            <a:ext cx="1184275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44" name="Oval 74"/>
          <p:cNvSpPr>
            <a:spLocks noChangeArrowheads="1"/>
          </p:cNvSpPr>
          <p:nvPr/>
        </p:nvSpPr>
        <p:spPr bwMode="auto">
          <a:xfrm>
            <a:off x="2874963" y="107315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99345" name="Oval 74"/>
          <p:cNvSpPr>
            <a:spLocks noChangeArrowheads="1"/>
          </p:cNvSpPr>
          <p:nvPr/>
        </p:nvSpPr>
        <p:spPr bwMode="auto">
          <a:xfrm>
            <a:off x="2947988" y="404812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62" name="Text Box 151"/>
          <p:cNvSpPr txBox="1">
            <a:spLocks noChangeArrowheads="1"/>
          </p:cNvSpPr>
          <p:nvPr/>
        </p:nvSpPr>
        <p:spPr bwMode="auto">
          <a:xfrm>
            <a:off x="5121275" y="3063875"/>
            <a:ext cx="290137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Während des Messerfluges muss der Flügel senkrecht stehen.</a:t>
            </a:r>
          </a:p>
        </p:txBody>
      </p:sp>
      <p:sp>
        <p:nvSpPr>
          <p:cNvPr id="63" name="Text Box 151"/>
          <p:cNvSpPr txBox="1">
            <a:spLocks noChangeArrowheads="1"/>
          </p:cNvSpPr>
          <p:nvPr/>
        </p:nvSpPr>
        <p:spPr bwMode="auto">
          <a:xfrm>
            <a:off x="5091113" y="1363663"/>
            <a:ext cx="31115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Der halbe Messerfluglooping erfolgt unmittelbar nach der ¼ Rolle, die zweite ¼ Rolle erfolgt unmittelbar nach dem halben Messerfluglooping.</a:t>
            </a:r>
          </a:p>
        </p:txBody>
      </p:sp>
      <p:sp>
        <p:nvSpPr>
          <p:cNvPr id="61" name="Rectangle 132">
            <a:extLst>
              <a:ext uri="{FF2B5EF4-FFF2-40B4-BE49-F238E27FC236}">
                <a16:creationId xmlns:a16="http://schemas.microsoft.com/office/drawing/2014/main" id="{7F2AA28C-03FF-41D6-9D4F-26CA2DFB4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5113" y="117445"/>
            <a:ext cx="66740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449263" algn="l"/>
              </a:tabLst>
            </a:pPr>
            <a:r>
              <a:rPr lang="en-US" altLang="de-DE" sz="2000" b="1" dirty="0">
                <a:cs typeface="Times New Roman" pitchFamily="18" charset="0"/>
              </a:rPr>
              <a:t>F-25.16 </a:t>
            </a:r>
            <a:r>
              <a:rPr lang="en-US" sz="2000" b="1" dirty="0" err="1"/>
              <a:t>Messerflug</a:t>
            </a:r>
            <a:r>
              <a:rPr lang="en-US" sz="2000" b="1" dirty="0"/>
              <a:t>-Split S </a:t>
            </a:r>
            <a:r>
              <a:rPr lang="en-US" sz="2000" b="1" dirty="0" err="1"/>
              <a:t>mit</a:t>
            </a:r>
            <a:r>
              <a:rPr lang="en-US" sz="2000" b="1" dirty="0"/>
              <a:t> </a:t>
            </a:r>
            <a:r>
              <a:rPr lang="en-US" sz="2000" b="1" dirty="0" err="1"/>
              <a:t>Viertelrolle</a:t>
            </a:r>
            <a:r>
              <a:rPr lang="en-US" sz="2000" b="1" dirty="0"/>
              <a:t>, </a:t>
            </a:r>
            <a:r>
              <a:rPr lang="en-US" sz="2000" b="1" dirty="0" err="1"/>
              <a:t>Viertelrolle</a:t>
            </a:r>
            <a:endParaRPr lang="en-US" altLang="de-DE" sz="2000" b="1" dirty="0"/>
          </a:p>
        </p:txBody>
      </p:sp>
      <p:sp>
        <p:nvSpPr>
          <p:cNvPr id="64" name="Text Box 540">
            <a:extLst>
              <a:ext uri="{FF2B5EF4-FFF2-40B4-BE49-F238E27FC236}">
                <a16:creationId xmlns:a16="http://schemas.microsoft.com/office/drawing/2014/main" id="{98317983-AFA5-4FE6-82C9-F691730B9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1661" y="513828"/>
            <a:ext cx="9032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/>
              <a:t>¼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74" name="Line 19"/>
          <p:cNvSpPr>
            <a:spLocks noChangeShapeType="1"/>
          </p:cNvSpPr>
          <p:nvPr/>
        </p:nvSpPr>
        <p:spPr bwMode="auto">
          <a:xfrm flipV="1">
            <a:off x="4044950" y="5003800"/>
            <a:ext cx="1408113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2275" name="Text Box 235"/>
          <p:cNvSpPr txBox="1">
            <a:spLocks noChangeArrowheads="1"/>
          </p:cNvSpPr>
          <p:nvPr/>
        </p:nvSpPr>
        <p:spPr bwMode="auto">
          <a:xfrm>
            <a:off x="7986713" y="6556375"/>
            <a:ext cx="9398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de-DE" altLang="de-DE" sz="1200" b="1"/>
              <a:t>F-25.17.01</a:t>
            </a:r>
            <a:endParaRPr lang="de-DE" altLang="de-DE"/>
          </a:p>
        </p:txBody>
      </p:sp>
      <p:sp>
        <p:nvSpPr>
          <p:cNvPr id="52276" name="Text Box 699"/>
          <p:cNvSpPr txBox="1">
            <a:spLocks noChangeArrowheads="1"/>
          </p:cNvSpPr>
          <p:nvPr/>
        </p:nvSpPr>
        <p:spPr bwMode="auto">
          <a:xfrm>
            <a:off x="632477" y="4946663"/>
            <a:ext cx="8001000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 dirty="0" err="1"/>
              <a:t>Aus</a:t>
            </a:r>
            <a:r>
              <a:rPr lang="en-US" sz="1600" b="1" dirty="0"/>
              <a:t> dem </a:t>
            </a:r>
            <a:r>
              <a:rPr lang="en-US" sz="1600" b="1" dirty="0" err="1"/>
              <a:t>Rückenflug</a:t>
            </a:r>
            <a:r>
              <a:rPr lang="en-US" sz="1600" b="1" dirty="0"/>
              <a:t>, </a:t>
            </a:r>
            <a:r>
              <a:rPr lang="en-US" sz="1600" b="1" dirty="0" err="1"/>
              <a:t>fliege</a:t>
            </a:r>
            <a:r>
              <a:rPr lang="en-US" sz="1600" b="1" dirty="0"/>
              <a:t> </a:t>
            </a:r>
            <a:r>
              <a:rPr lang="en-US" sz="1600" b="1" dirty="0" err="1"/>
              <a:t>eine</a:t>
            </a:r>
            <a:r>
              <a:rPr lang="en-US" sz="1600" b="1" dirty="0"/>
              <a:t> ½ Rolle, </a:t>
            </a:r>
            <a:r>
              <a:rPr lang="en-US" sz="1600" b="1" dirty="0" err="1"/>
              <a:t>ziehe</a:t>
            </a:r>
            <a:r>
              <a:rPr lang="en-US" sz="1600" b="1" dirty="0"/>
              <a:t> </a:t>
            </a:r>
            <a:r>
              <a:rPr lang="en-US" sz="1600" b="1" dirty="0" err="1"/>
              <a:t>durch</a:t>
            </a:r>
            <a:r>
              <a:rPr lang="en-US" sz="1600" b="1" dirty="0"/>
              <a:t> </a:t>
            </a:r>
            <a:r>
              <a:rPr lang="en-US" sz="1600" b="1" dirty="0" err="1"/>
              <a:t>einen</a:t>
            </a:r>
            <a:r>
              <a:rPr lang="en-US" sz="1600" b="1" dirty="0"/>
              <a:t> ¼ Looping in </a:t>
            </a:r>
            <a:r>
              <a:rPr lang="en-US" sz="1600" b="1" dirty="0" err="1"/>
              <a:t>einen</a:t>
            </a:r>
            <a:r>
              <a:rPr lang="en-US" sz="1600" b="1" dirty="0"/>
              <a:t> </a:t>
            </a:r>
            <a:r>
              <a:rPr lang="en-US" sz="1600" b="1" dirty="0" err="1"/>
              <a:t>senkrechten</a:t>
            </a:r>
            <a:r>
              <a:rPr lang="en-US" sz="1600" b="1" dirty="0"/>
              <a:t> </a:t>
            </a:r>
            <a:r>
              <a:rPr lang="en-US" sz="1600" b="1" dirty="0" err="1"/>
              <a:t>Steigflug</a:t>
            </a:r>
            <a:r>
              <a:rPr lang="en-US" sz="1600" b="1" dirty="0"/>
              <a:t>, </a:t>
            </a:r>
            <a:r>
              <a:rPr lang="en-US" sz="1600" b="1" dirty="0" err="1"/>
              <a:t>fliege</a:t>
            </a:r>
            <a:r>
              <a:rPr lang="en-US" sz="1600" b="1" dirty="0"/>
              <a:t> </a:t>
            </a:r>
            <a:r>
              <a:rPr lang="en-US" sz="1600" b="1" dirty="0" err="1"/>
              <a:t>drei</a:t>
            </a:r>
            <a:r>
              <a:rPr lang="en-US" sz="1600" b="1" dirty="0"/>
              <a:t> </a:t>
            </a:r>
            <a:r>
              <a:rPr lang="en-US" sz="1600" b="1" dirty="0" err="1"/>
              <a:t>aufeinanderfolgende</a:t>
            </a:r>
            <a:r>
              <a:rPr lang="en-US" sz="1600" b="1" dirty="0"/>
              <a:t> ¼ </a:t>
            </a:r>
            <a:r>
              <a:rPr lang="en-US" sz="1600" b="1" dirty="0" err="1"/>
              <a:t>Rollen</a:t>
            </a:r>
            <a:r>
              <a:rPr lang="en-US" sz="1600" b="1" dirty="0"/>
              <a:t>, </a:t>
            </a:r>
            <a:r>
              <a:rPr lang="en-US" sz="1600" b="1" dirty="0" err="1"/>
              <a:t>fliege</a:t>
            </a:r>
            <a:r>
              <a:rPr lang="en-US" sz="1600" b="1" dirty="0"/>
              <a:t> </a:t>
            </a:r>
            <a:r>
              <a:rPr lang="en-US" sz="1600" b="1" dirty="0" err="1"/>
              <a:t>einen</a:t>
            </a:r>
            <a:r>
              <a:rPr lang="en-US" sz="1600" b="1" dirty="0"/>
              <a:t> Turn in </a:t>
            </a:r>
            <a:r>
              <a:rPr lang="en-US" sz="1600" b="1" dirty="0" err="1"/>
              <a:t>einen</a:t>
            </a:r>
            <a:r>
              <a:rPr lang="en-US" sz="1600" b="1" dirty="0"/>
              <a:t> </a:t>
            </a:r>
            <a:r>
              <a:rPr lang="en-US" sz="1600" b="1" dirty="0" err="1"/>
              <a:t>senkrechten</a:t>
            </a:r>
            <a:r>
              <a:rPr lang="en-US" sz="1600" b="1" dirty="0"/>
              <a:t> </a:t>
            </a:r>
            <a:r>
              <a:rPr lang="en-US" sz="1600" b="1" dirty="0" err="1"/>
              <a:t>Abwärtsflug</a:t>
            </a:r>
            <a:r>
              <a:rPr lang="en-US" sz="1600" b="1" dirty="0"/>
              <a:t>, </a:t>
            </a:r>
            <a:r>
              <a:rPr lang="en-US" sz="1600" b="1" dirty="0" err="1"/>
              <a:t>fliege</a:t>
            </a:r>
            <a:r>
              <a:rPr lang="en-US" sz="1600" b="1" dirty="0"/>
              <a:t> </a:t>
            </a:r>
            <a:r>
              <a:rPr lang="en-US" sz="1600" b="1" dirty="0" err="1"/>
              <a:t>eine</a:t>
            </a:r>
            <a:r>
              <a:rPr lang="en-US" sz="1600" b="1" dirty="0"/>
              <a:t> ¾ </a:t>
            </a:r>
            <a:r>
              <a:rPr lang="en-US" sz="1600" b="1" dirty="0" err="1"/>
              <a:t>Gerissene</a:t>
            </a:r>
            <a:r>
              <a:rPr lang="en-US" sz="1600" b="1" dirty="0"/>
              <a:t> Rolle, </a:t>
            </a:r>
            <a:r>
              <a:rPr lang="en-US" sz="1600" b="1" dirty="0" err="1"/>
              <a:t>drücke</a:t>
            </a:r>
            <a:r>
              <a:rPr lang="en-US" sz="1600" b="1" dirty="0"/>
              <a:t> </a:t>
            </a:r>
            <a:r>
              <a:rPr lang="en-US" sz="1600" b="1" dirty="0" err="1"/>
              <a:t>durch</a:t>
            </a:r>
            <a:r>
              <a:rPr lang="en-US" sz="1600" b="1" dirty="0"/>
              <a:t> </a:t>
            </a:r>
            <a:r>
              <a:rPr lang="en-US" sz="1600" b="1" dirty="0" err="1"/>
              <a:t>einen</a:t>
            </a:r>
            <a:r>
              <a:rPr lang="en-US" sz="1600" b="1" dirty="0"/>
              <a:t> ¼ Looping, </a:t>
            </a:r>
            <a:r>
              <a:rPr lang="en-US" sz="1600" b="1" dirty="0" err="1"/>
              <a:t>fliege</a:t>
            </a:r>
            <a:r>
              <a:rPr lang="en-US" sz="1600" b="1" dirty="0"/>
              <a:t> </a:t>
            </a:r>
            <a:r>
              <a:rPr lang="en-US" sz="1600" b="1" dirty="0" err="1"/>
              <a:t>eine</a:t>
            </a:r>
            <a:r>
              <a:rPr lang="en-US" sz="1600" b="1" dirty="0"/>
              <a:t> ½ Rolle, </a:t>
            </a:r>
            <a:r>
              <a:rPr lang="en-US" sz="1600" b="1" dirty="0" err="1"/>
              <a:t>Ausflug</a:t>
            </a:r>
            <a:r>
              <a:rPr lang="en-US" sz="1600" b="1" dirty="0"/>
              <a:t> </a:t>
            </a:r>
            <a:r>
              <a:rPr lang="en-US" sz="1600" b="1" dirty="0" err="1"/>
              <a:t>im</a:t>
            </a:r>
            <a:r>
              <a:rPr lang="en-US" sz="1600" b="1" dirty="0"/>
              <a:t> </a:t>
            </a:r>
            <a:r>
              <a:rPr lang="en-US" sz="1600" b="1" dirty="0" err="1"/>
              <a:t>Normalflug</a:t>
            </a:r>
            <a:r>
              <a:rPr lang="en-US" sz="1600" b="1" dirty="0"/>
              <a:t>.</a:t>
            </a:r>
            <a:endParaRPr lang="de-DE" sz="1600" b="1" dirty="0"/>
          </a:p>
        </p:txBody>
      </p:sp>
      <p:sp>
        <p:nvSpPr>
          <p:cNvPr id="52277" name="Rechteck 1"/>
          <p:cNvSpPr>
            <a:spLocks noChangeArrowheads="1"/>
          </p:cNvSpPr>
          <p:nvPr/>
        </p:nvSpPr>
        <p:spPr bwMode="auto">
          <a:xfrm>
            <a:off x="1187450" y="88498"/>
            <a:ext cx="80962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39750" eaLnBrk="0" hangingPunct="0">
              <a:spcBef>
                <a:spcPts val="600"/>
              </a:spcBef>
              <a:tabLst>
                <a:tab pos="449263" algn="l"/>
              </a:tabLst>
            </a:pPr>
            <a:r>
              <a:rPr lang="en-US" altLang="de-DE" sz="2000" b="1" dirty="0">
                <a:cs typeface="Times New Roman" pitchFamily="18" charset="0"/>
              </a:rPr>
              <a:t>F-25.17 </a:t>
            </a:r>
            <a:r>
              <a:rPr lang="en-US" sz="2000" b="1" dirty="0"/>
              <a:t>Turn </a:t>
            </a:r>
            <a:r>
              <a:rPr lang="en-US" sz="2000" b="1" dirty="0" err="1"/>
              <a:t>mit</a:t>
            </a:r>
            <a:r>
              <a:rPr lang="en-US" sz="2000" b="1" dirty="0"/>
              <a:t> </a:t>
            </a:r>
            <a:r>
              <a:rPr lang="en-US" sz="2000" b="1" dirty="0" err="1"/>
              <a:t>halber</a:t>
            </a:r>
            <a:r>
              <a:rPr lang="en-US" sz="2000" b="1" dirty="0"/>
              <a:t> Rolle, </a:t>
            </a:r>
            <a:r>
              <a:rPr lang="en-US" sz="2000" b="1" dirty="0" err="1"/>
              <a:t>drei</a:t>
            </a:r>
            <a:r>
              <a:rPr lang="en-US" sz="2000" b="1" dirty="0"/>
              <a:t> </a:t>
            </a:r>
            <a:r>
              <a:rPr lang="en-US" sz="2000" b="1" dirty="0" err="1"/>
              <a:t>Viertelrollen</a:t>
            </a:r>
            <a:r>
              <a:rPr lang="en-US" sz="2000" b="1" dirty="0"/>
              <a:t>, </a:t>
            </a:r>
            <a:r>
              <a:rPr lang="en-US" sz="2000" b="1" dirty="0" err="1"/>
              <a:t>dreiviertel</a:t>
            </a:r>
            <a:r>
              <a:rPr lang="en-US" sz="2000" b="1" dirty="0"/>
              <a:t> 	         </a:t>
            </a:r>
            <a:r>
              <a:rPr lang="en-US" sz="2000" b="1" dirty="0" err="1"/>
              <a:t>Gerissener</a:t>
            </a:r>
            <a:r>
              <a:rPr lang="en-US" sz="2000" b="1" dirty="0"/>
              <a:t> Rolle, </a:t>
            </a:r>
            <a:r>
              <a:rPr lang="en-US" sz="2000" b="1" dirty="0" err="1"/>
              <a:t>halber</a:t>
            </a:r>
            <a:r>
              <a:rPr lang="en-US" sz="2000" b="1" dirty="0"/>
              <a:t> Rolle</a:t>
            </a:r>
            <a:endParaRPr lang="de-DE" altLang="de-DE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Text Box 590"/>
          <p:cNvSpPr txBox="1">
            <a:spLocks noChangeArrowheads="1"/>
          </p:cNvSpPr>
          <p:nvPr/>
        </p:nvSpPr>
        <p:spPr bwMode="auto">
          <a:xfrm>
            <a:off x="2698751" y="2232025"/>
            <a:ext cx="13223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/>
              <a:t>¼  Rolle</a:t>
            </a:r>
          </a:p>
        </p:txBody>
      </p:sp>
      <p:sp>
        <p:nvSpPr>
          <p:cNvPr id="96" name="Text Box 591"/>
          <p:cNvSpPr txBox="1">
            <a:spLocks noChangeArrowheads="1"/>
          </p:cNvSpPr>
          <p:nvPr/>
        </p:nvSpPr>
        <p:spPr bwMode="auto">
          <a:xfrm>
            <a:off x="5235575" y="2409825"/>
            <a:ext cx="21779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/>
              <a:t>¾ Gerissene Rolle</a:t>
            </a:r>
          </a:p>
        </p:txBody>
      </p:sp>
      <p:sp>
        <p:nvSpPr>
          <p:cNvPr id="52280" name="Arc 593"/>
          <p:cNvSpPr>
            <a:spLocks/>
          </p:cNvSpPr>
          <p:nvPr/>
        </p:nvSpPr>
        <p:spPr bwMode="auto">
          <a:xfrm flipH="1" flipV="1">
            <a:off x="4621213" y="3676650"/>
            <a:ext cx="457200" cy="390525"/>
          </a:xfrm>
          <a:custGeom>
            <a:avLst/>
            <a:gdLst>
              <a:gd name="T0" fmla="*/ 28469 w 21600"/>
              <a:gd name="T1" fmla="*/ 0 h 21558"/>
              <a:gd name="T2" fmla="*/ 457200 w 21600"/>
              <a:gd name="T3" fmla="*/ 390525 h 21558"/>
              <a:gd name="T4" fmla="*/ 0 w 21600"/>
              <a:gd name="T5" fmla="*/ 390525 h 21558"/>
              <a:gd name="T6" fmla="*/ 0 60000 65536"/>
              <a:gd name="T7" fmla="*/ 0 60000 65536"/>
              <a:gd name="T8" fmla="*/ 0 60000 65536"/>
              <a:gd name="T9" fmla="*/ 0 w 21600"/>
              <a:gd name="T10" fmla="*/ 0 h 21558"/>
              <a:gd name="T11" fmla="*/ 21600 w 21600"/>
              <a:gd name="T12" fmla="*/ 21558 h 215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58" fill="none" extrusionOk="0">
                <a:moveTo>
                  <a:pt x="1345" y="-1"/>
                </a:moveTo>
                <a:cubicBezTo>
                  <a:pt x="12729" y="710"/>
                  <a:pt x="21600" y="10150"/>
                  <a:pt x="21600" y="21558"/>
                </a:cubicBezTo>
              </a:path>
              <a:path w="21600" h="21558" stroke="0" extrusionOk="0">
                <a:moveTo>
                  <a:pt x="1345" y="-1"/>
                </a:moveTo>
                <a:cubicBezTo>
                  <a:pt x="12729" y="710"/>
                  <a:pt x="21600" y="10150"/>
                  <a:pt x="21600" y="21558"/>
                </a:cubicBezTo>
                <a:lnTo>
                  <a:pt x="0" y="21558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2281" name="Line 594"/>
          <p:cNvSpPr>
            <a:spLocks noChangeShapeType="1"/>
          </p:cNvSpPr>
          <p:nvPr/>
        </p:nvSpPr>
        <p:spPr bwMode="auto">
          <a:xfrm flipH="1">
            <a:off x="4613275" y="1423988"/>
            <a:ext cx="0" cy="2244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2282" name="Line 595"/>
          <p:cNvSpPr>
            <a:spLocks noChangeShapeType="1"/>
          </p:cNvSpPr>
          <p:nvPr/>
        </p:nvSpPr>
        <p:spPr bwMode="auto">
          <a:xfrm>
            <a:off x="2538413" y="4062413"/>
            <a:ext cx="13223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2283" name="Arc 596"/>
          <p:cNvSpPr>
            <a:spLocks/>
          </p:cNvSpPr>
          <p:nvPr/>
        </p:nvSpPr>
        <p:spPr bwMode="auto">
          <a:xfrm flipV="1">
            <a:off x="3830638" y="3667125"/>
            <a:ext cx="457200" cy="390525"/>
          </a:xfrm>
          <a:custGeom>
            <a:avLst/>
            <a:gdLst>
              <a:gd name="T0" fmla="*/ 28469 w 21600"/>
              <a:gd name="T1" fmla="*/ 0 h 21558"/>
              <a:gd name="T2" fmla="*/ 457200 w 21600"/>
              <a:gd name="T3" fmla="*/ 390525 h 21558"/>
              <a:gd name="T4" fmla="*/ 0 w 21600"/>
              <a:gd name="T5" fmla="*/ 390525 h 21558"/>
              <a:gd name="T6" fmla="*/ 0 60000 65536"/>
              <a:gd name="T7" fmla="*/ 0 60000 65536"/>
              <a:gd name="T8" fmla="*/ 0 60000 65536"/>
              <a:gd name="T9" fmla="*/ 0 w 21600"/>
              <a:gd name="T10" fmla="*/ 0 h 21558"/>
              <a:gd name="T11" fmla="*/ 21600 w 21600"/>
              <a:gd name="T12" fmla="*/ 21558 h 215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58" fill="none" extrusionOk="0">
                <a:moveTo>
                  <a:pt x="1345" y="-1"/>
                </a:moveTo>
                <a:cubicBezTo>
                  <a:pt x="12729" y="710"/>
                  <a:pt x="21600" y="10150"/>
                  <a:pt x="21600" y="21558"/>
                </a:cubicBezTo>
              </a:path>
              <a:path w="21600" h="21558" stroke="0" extrusionOk="0">
                <a:moveTo>
                  <a:pt x="1345" y="-1"/>
                </a:moveTo>
                <a:cubicBezTo>
                  <a:pt x="12729" y="710"/>
                  <a:pt x="21600" y="10150"/>
                  <a:pt x="21600" y="21558"/>
                </a:cubicBezTo>
                <a:lnTo>
                  <a:pt x="0" y="21558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2284" name="Line 597"/>
          <p:cNvSpPr>
            <a:spLocks noChangeShapeType="1"/>
          </p:cNvSpPr>
          <p:nvPr/>
        </p:nvSpPr>
        <p:spPr bwMode="auto">
          <a:xfrm flipH="1">
            <a:off x="4292600" y="1477963"/>
            <a:ext cx="19050" cy="218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aphicFrame>
        <p:nvGraphicFramePr>
          <p:cNvPr id="52271" name="Object 47"/>
          <p:cNvGraphicFramePr>
            <a:graphicFrameLocks noChangeAspect="1"/>
          </p:cNvGraphicFramePr>
          <p:nvPr/>
        </p:nvGraphicFramePr>
        <p:xfrm>
          <a:off x="4121150" y="1368425"/>
          <a:ext cx="9652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3" name="Designer Zeichnung" r:id="rId3" imgW="13341096" imgH="12664440" progId="">
                  <p:embed/>
                </p:oleObj>
              </mc:Choice>
              <mc:Fallback>
                <p:oleObj name="Designer Zeichnung" r:id="rId3" imgW="13341096" imgH="12664440" progId="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1150" y="1368425"/>
                        <a:ext cx="96520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85" name="AutoShape 599"/>
          <p:cNvSpPr>
            <a:spLocks noChangeArrowheads="1"/>
          </p:cNvSpPr>
          <p:nvPr/>
        </p:nvSpPr>
        <p:spPr bwMode="auto">
          <a:xfrm>
            <a:off x="6524625" y="3981450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/>
          </a:p>
        </p:txBody>
      </p:sp>
      <p:sp>
        <p:nvSpPr>
          <p:cNvPr id="52286" name="AutoShape 600"/>
          <p:cNvSpPr>
            <a:spLocks noChangeArrowheads="1"/>
          </p:cNvSpPr>
          <p:nvPr/>
        </p:nvSpPr>
        <p:spPr bwMode="auto">
          <a:xfrm>
            <a:off x="2779713" y="3976688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 altLang="de-DE" sz="2400">
              <a:solidFill>
                <a:srgbClr val="FF3300"/>
              </a:solidFill>
              <a:latin typeface="Times New Roman" pitchFamily="18" charset="0"/>
            </a:endParaRPr>
          </a:p>
        </p:txBody>
      </p:sp>
      <p:grpSp>
        <p:nvGrpSpPr>
          <p:cNvPr id="52287" name="Group 601"/>
          <p:cNvGrpSpPr>
            <a:grpSpLocks/>
          </p:cNvGrpSpPr>
          <p:nvPr/>
        </p:nvGrpSpPr>
        <p:grpSpPr bwMode="auto">
          <a:xfrm rot="5400000" flipV="1">
            <a:off x="2228057" y="3834606"/>
            <a:ext cx="311150" cy="490537"/>
            <a:chOff x="2820" y="264"/>
            <a:chExt cx="420" cy="1452"/>
          </a:xfrm>
        </p:grpSpPr>
        <p:sp>
          <p:nvSpPr>
            <p:cNvPr id="52354" name="Line 602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52355" name="Group 603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52356" name="Group 604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52359" name="Group 605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52361" name="Group 606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52364" name="Freeform 607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004 w 1153"/>
                        <a:gd name="T1" fmla="*/ 188 h 204"/>
                        <a:gd name="T2" fmla="*/ 2176 w 1153"/>
                        <a:gd name="T3" fmla="*/ 206 h 204"/>
                        <a:gd name="T4" fmla="*/ 2321 w 1153"/>
                        <a:gd name="T5" fmla="*/ 224 h 204"/>
                        <a:gd name="T6" fmla="*/ 2420 w 1153"/>
                        <a:gd name="T7" fmla="*/ 245 h 204"/>
                        <a:gd name="T8" fmla="*/ 2448 w 1153"/>
                        <a:gd name="T9" fmla="*/ 253 h 204"/>
                        <a:gd name="T10" fmla="*/ 2448 w 1153"/>
                        <a:gd name="T11" fmla="*/ 258 h 204"/>
                        <a:gd name="T12" fmla="*/ 2448 w 1153"/>
                        <a:gd name="T13" fmla="*/ 349 h 204"/>
                        <a:gd name="T14" fmla="*/ 2446 w 1153"/>
                        <a:gd name="T15" fmla="*/ 360 h 204"/>
                        <a:gd name="T16" fmla="*/ 2435 w 1153"/>
                        <a:gd name="T17" fmla="*/ 365 h 204"/>
                        <a:gd name="T18" fmla="*/ 2433 w 1153"/>
                        <a:gd name="T19" fmla="*/ 373 h 204"/>
                        <a:gd name="T20" fmla="*/ 2425 w 1153"/>
                        <a:gd name="T21" fmla="*/ 425 h 204"/>
                        <a:gd name="T22" fmla="*/ 2403 w 1153"/>
                        <a:gd name="T23" fmla="*/ 482 h 204"/>
                        <a:gd name="T24" fmla="*/ 2384 w 1153"/>
                        <a:gd name="T25" fmla="*/ 509 h 204"/>
                        <a:gd name="T26" fmla="*/ 2361 w 1153"/>
                        <a:gd name="T27" fmla="*/ 516 h 204"/>
                        <a:gd name="T28" fmla="*/ 2157 w 1153"/>
                        <a:gd name="T29" fmla="*/ 529 h 204"/>
                        <a:gd name="T30" fmla="*/ 1977 w 1153"/>
                        <a:gd name="T31" fmla="*/ 532 h 204"/>
                        <a:gd name="T32" fmla="*/ 1724 w 1153"/>
                        <a:gd name="T33" fmla="*/ 522 h 204"/>
                        <a:gd name="T34" fmla="*/ 1308 w 1153"/>
                        <a:gd name="T35" fmla="*/ 490 h 204"/>
                        <a:gd name="T36" fmla="*/ 380 w 1153"/>
                        <a:gd name="T37" fmla="*/ 454 h 204"/>
                        <a:gd name="T38" fmla="*/ 282 w 1153"/>
                        <a:gd name="T39" fmla="*/ 469 h 204"/>
                        <a:gd name="T40" fmla="*/ 32 w 1153"/>
                        <a:gd name="T41" fmla="*/ 472 h 204"/>
                        <a:gd name="T42" fmla="*/ 17 w 1153"/>
                        <a:gd name="T43" fmla="*/ 469 h 204"/>
                        <a:gd name="T44" fmla="*/ 8 w 1153"/>
                        <a:gd name="T45" fmla="*/ 456 h 204"/>
                        <a:gd name="T46" fmla="*/ 0 w 1153"/>
                        <a:gd name="T47" fmla="*/ 425 h 204"/>
                        <a:gd name="T48" fmla="*/ 30 w 1153"/>
                        <a:gd name="T49" fmla="*/ 21 h 204"/>
                        <a:gd name="T50" fmla="*/ 38 w 1153"/>
                        <a:gd name="T51" fmla="*/ 5 h 204"/>
                        <a:gd name="T52" fmla="*/ 163 w 1153"/>
                        <a:gd name="T53" fmla="*/ 5 h 204"/>
                        <a:gd name="T54" fmla="*/ 214 w 1153"/>
                        <a:gd name="T55" fmla="*/ 21 h 204"/>
                        <a:gd name="T56" fmla="*/ 263 w 1153"/>
                        <a:gd name="T57" fmla="*/ 50 h 204"/>
                        <a:gd name="T58" fmla="*/ 461 w 1153"/>
                        <a:gd name="T59" fmla="*/ 198 h 204"/>
                        <a:gd name="T60" fmla="*/ 493 w 1153"/>
                        <a:gd name="T61" fmla="*/ 209 h 204"/>
                        <a:gd name="T62" fmla="*/ 544 w 1153"/>
                        <a:gd name="T63" fmla="*/ 219 h 204"/>
                        <a:gd name="T64" fmla="*/ 1395 w 1153"/>
                        <a:gd name="T65" fmla="*/ 146 h 204"/>
                        <a:gd name="T66" fmla="*/ 1448 w 1153"/>
                        <a:gd name="T67" fmla="*/ 216 h 204"/>
                        <a:gd name="T68" fmla="*/ 1735 w 1153"/>
                        <a:gd name="T69" fmla="*/ 253 h 204"/>
                        <a:gd name="T70" fmla="*/ 1796 w 1153"/>
                        <a:gd name="T71" fmla="*/ 250 h 204"/>
                        <a:gd name="T72" fmla="*/ 1854 w 1153"/>
                        <a:gd name="T73" fmla="*/ 232 h 204"/>
                        <a:gd name="T74" fmla="*/ 1902 w 1153"/>
                        <a:gd name="T75" fmla="*/ 201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2365" name="Freeform 608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48 h 69"/>
                        <a:gd name="T2" fmla="*/ 33 w 247"/>
                        <a:gd name="T3" fmla="*/ 125 h 69"/>
                        <a:gd name="T4" fmla="*/ 118 w 247"/>
                        <a:gd name="T5" fmla="*/ 138 h 69"/>
                        <a:gd name="T6" fmla="*/ 323 w 247"/>
                        <a:gd name="T7" fmla="*/ 173 h 69"/>
                        <a:gd name="T8" fmla="*/ 526 w 247"/>
                        <a:gd name="T9" fmla="*/ 140 h 69"/>
                        <a:gd name="T10" fmla="*/ 539 w 247"/>
                        <a:gd name="T11" fmla="*/ 80 h 69"/>
                        <a:gd name="T12" fmla="*/ 495 w 247"/>
                        <a:gd name="T13" fmla="*/ 63 h 69"/>
                        <a:gd name="T14" fmla="*/ 450 w 247"/>
                        <a:gd name="T15" fmla="*/ 45 h 69"/>
                        <a:gd name="T16" fmla="*/ 404 w 247"/>
                        <a:gd name="T17" fmla="*/ 30 h 69"/>
                        <a:gd name="T18" fmla="*/ 360 w 247"/>
                        <a:gd name="T19" fmla="*/ 15 h 69"/>
                        <a:gd name="T20" fmla="*/ 323 w 247"/>
                        <a:gd name="T21" fmla="*/ 5 h 69"/>
                        <a:gd name="T22" fmla="*/ 286 w 247"/>
                        <a:gd name="T23" fmla="*/ 0 h 69"/>
                        <a:gd name="T24" fmla="*/ 242 w 247"/>
                        <a:gd name="T25" fmla="*/ 5 h 69"/>
                        <a:gd name="T26" fmla="*/ 194 w 247"/>
                        <a:gd name="T27" fmla="*/ 13 h 69"/>
                        <a:gd name="T28" fmla="*/ 0 w 247"/>
                        <a:gd name="T29" fmla="*/ 48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52362" name="Freeform 609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9 h 33"/>
                      <a:gd name="T2" fmla="*/ 0 w 293"/>
                      <a:gd name="T3" fmla="*/ 47 h 33"/>
                      <a:gd name="T4" fmla="*/ 258 w 293"/>
                      <a:gd name="T5" fmla="*/ 12 h 33"/>
                      <a:gd name="T6" fmla="*/ 332 w 293"/>
                      <a:gd name="T7" fmla="*/ 6 h 33"/>
                      <a:gd name="T8" fmla="*/ 391 w 293"/>
                      <a:gd name="T9" fmla="*/ 6 h 33"/>
                      <a:gd name="T10" fmla="*/ 440 w 293"/>
                      <a:gd name="T11" fmla="*/ 0 h 33"/>
                      <a:gd name="T12" fmla="*/ 479 w 293"/>
                      <a:gd name="T13" fmla="*/ 0 h 33"/>
                      <a:gd name="T14" fmla="*/ 538 w 293"/>
                      <a:gd name="T15" fmla="*/ 6 h 33"/>
                      <a:gd name="T16" fmla="*/ 587 w 293"/>
                      <a:gd name="T17" fmla="*/ 9 h 33"/>
                      <a:gd name="T18" fmla="*/ 629 w 293"/>
                      <a:gd name="T19" fmla="*/ 12 h 33"/>
                      <a:gd name="T20" fmla="*/ 661 w 293"/>
                      <a:gd name="T21" fmla="*/ 20 h 33"/>
                      <a:gd name="T22" fmla="*/ 686 w 293"/>
                      <a:gd name="T23" fmla="*/ 26 h 33"/>
                      <a:gd name="T24" fmla="*/ 705 w 293"/>
                      <a:gd name="T25" fmla="*/ 35 h 33"/>
                      <a:gd name="T26" fmla="*/ 715 w 293"/>
                      <a:gd name="T27" fmla="*/ 41 h 33"/>
                      <a:gd name="T28" fmla="*/ 720 w 293"/>
                      <a:gd name="T29" fmla="*/ 49 h 33"/>
                      <a:gd name="T30" fmla="*/ 715 w 293"/>
                      <a:gd name="T31" fmla="*/ 55 h 33"/>
                      <a:gd name="T32" fmla="*/ 705 w 293"/>
                      <a:gd name="T33" fmla="*/ 64 h 33"/>
                      <a:gd name="T34" fmla="*/ 686 w 293"/>
                      <a:gd name="T35" fmla="*/ 70 h 33"/>
                      <a:gd name="T36" fmla="*/ 661 w 293"/>
                      <a:gd name="T37" fmla="*/ 79 h 33"/>
                      <a:gd name="T38" fmla="*/ 629 w 293"/>
                      <a:gd name="T39" fmla="*/ 84 h 33"/>
                      <a:gd name="T40" fmla="*/ 587 w 293"/>
                      <a:gd name="T41" fmla="*/ 87 h 33"/>
                      <a:gd name="T42" fmla="*/ 538 w 293"/>
                      <a:gd name="T43" fmla="*/ 93 h 33"/>
                      <a:gd name="T44" fmla="*/ 479 w 293"/>
                      <a:gd name="T45" fmla="*/ 96 h 33"/>
                      <a:gd name="T46" fmla="*/ 442 w 293"/>
                      <a:gd name="T47" fmla="*/ 96 h 33"/>
                      <a:gd name="T48" fmla="*/ 391 w 293"/>
                      <a:gd name="T49" fmla="*/ 96 h 33"/>
                      <a:gd name="T50" fmla="*/ 332 w 293"/>
                      <a:gd name="T51" fmla="*/ 93 h 33"/>
                      <a:gd name="T52" fmla="*/ 258 w 293"/>
                      <a:gd name="T53" fmla="*/ 84 h 33"/>
                      <a:gd name="T54" fmla="*/ 0 w 293"/>
                      <a:gd name="T55" fmla="*/ 49 h 33"/>
                      <a:gd name="T56" fmla="*/ 0 w 293"/>
                      <a:gd name="T57" fmla="*/ 4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2363" name="Freeform 610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4 h 33"/>
                      <a:gd name="T2" fmla="*/ 0 w 293"/>
                      <a:gd name="T3" fmla="*/ 23 h 33"/>
                      <a:gd name="T4" fmla="*/ 104 w 293"/>
                      <a:gd name="T5" fmla="*/ 6 h 33"/>
                      <a:gd name="T6" fmla="*/ 133 w 293"/>
                      <a:gd name="T7" fmla="*/ 3 h 33"/>
                      <a:gd name="T8" fmla="*/ 157 w 293"/>
                      <a:gd name="T9" fmla="*/ 3 h 33"/>
                      <a:gd name="T10" fmla="*/ 177 w 293"/>
                      <a:gd name="T11" fmla="*/ 0 h 33"/>
                      <a:gd name="T12" fmla="*/ 192 w 293"/>
                      <a:gd name="T13" fmla="*/ 0 h 33"/>
                      <a:gd name="T14" fmla="*/ 216 w 293"/>
                      <a:gd name="T15" fmla="*/ 3 h 33"/>
                      <a:gd name="T16" fmla="*/ 236 w 293"/>
                      <a:gd name="T17" fmla="*/ 4 h 33"/>
                      <a:gd name="T18" fmla="*/ 253 w 293"/>
                      <a:gd name="T19" fmla="*/ 6 h 33"/>
                      <a:gd name="T20" fmla="*/ 265 w 293"/>
                      <a:gd name="T21" fmla="*/ 10 h 33"/>
                      <a:gd name="T22" fmla="*/ 275 w 293"/>
                      <a:gd name="T23" fmla="*/ 13 h 33"/>
                      <a:gd name="T24" fmla="*/ 283 w 293"/>
                      <a:gd name="T25" fmla="*/ 17 h 33"/>
                      <a:gd name="T26" fmla="*/ 287 w 293"/>
                      <a:gd name="T27" fmla="*/ 20 h 33"/>
                      <a:gd name="T28" fmla="*/ 289 w 293"/>
                      <a:gd name="T29" fmla="*/ 24 h 33"/>
                      <a:gd name="T30" fmla="*/ 287 w 293"/>
                      <a:gd name="T31" fmla="*/ 27 h 33"/>
                      <a:gd name="T32" fmla="*/ 283 w 293"/>
                      <a:gd name="T33" fmla="*/ 31 h 33"/>
                      <a:gd name="T34" fmla="*/ 275 w 293"/>
                      <a:gd name="T35" fmla="*/ 34 h 33"/>
                      <a:gd name="T36" fmla="*/ 265 w 293"/>
                      <a:gd name="T37" fmla="*/ 38 h 33"/>
                      <a:gd name="T38" fmla="*/ 253 w 293"/>
                      <a:gd name="T39" fmla="*/ 41 h 33"/>
                      <a:gd name="T40" fmla="*/ 236 w 293"/>
                      <a:gd name="T41" fmla="*/ 43 h 33"/>
                      <a:gd name="T42" fmla="*/ 216 w 293"/>
                      <a:gd name="T43" fmla="*/ 46 h 33"/>
                      <a:gd name="T44" fmla="*/ 192 w 293"/>
                      <a:gd name="T45" fmla="*/ 47 h 33"/>
                      <a:gd name="T46" fmla="*/ 178 w 293"/>
                      <a:gd name="T47" fmla="*/ 47 h 33"/>
                      <a:gd name="T48" fmla="*/ 157 w 293"/>
                      <a:gd name="T49" fmla="*/ 47 h 33"/>
                      <a:gd name="T50" fmla="*/ 133 w 293"/>
                      <a:gd name="T51" fmla="*/ 46 h 33"/>
                      <a:gd name="T52" fmla="*/ 104 w 293"/>
                      <a:gd name="T53" fmla="*/ 41 h 33"/>
                      <a:gd name="T54" fmla="*/ 0 w 293"/>
                      <a:gd name="T55" fmla="*/ 24 h 33"/>
                      <a:gd name="T56" fmla="*/ 0 w 293"/>
                      <a:gd name="T57" fmla="*/ 2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2360" name="Line 611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52357" name="AutoShape 612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/>
              </a:p>
            </p:txBody>
          </p:sp>
          <p:sp>
            <p:nvSpPr>
              <p:cNvPr id="52358" name="Line 613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aphicFrame>
        <p:nvGraphicFramePr>
          <p:cNvPr id="52272" name="Object 48"/>
          <p:cNvGraphicFramePr>
            <a:graphicFrameLocks noChangeAspect="1"/>
          </p:cNvGraphicFramePr>
          <p:nvPr/>
        </p:nvGraphicFramePr>
        <p:xfrm>
          <a:off x="3835400" y="1697038"/>
          <a:ext cx="903288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4" name="Designer Zeichnung" r:id="rId5" imgW="13274040" imgH="10088880" progId="">
                  <p:embed/>
                </p:oleObj>
              </mc:Choice>
              <mc:Fallback>
                <p:oleObj name="Designer Zeichnung" r:id="rId5" imgW="13274040" imgH="10088880" progId="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35400" y="1697038"/>
                        <a:ext cx="903288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288" name="Group 615"/>
          <p:cNvGrpSpPr>
            <a:grpSpLocks/>
          </p:cNvGrpSpPr>
          <p:nvPr/>
        </p:nvGrpSpPr>
        <p:grpSpPr bwMode="auto">
          <a:xfrm rot="2071432" flipH="1">
            <a:off x="3998913" y="2790825"/>
            <a:ext cx="704850" cy="236538"/>
            <a:chOff x="4875" y="7237"/>
            <a:chExt cx="4230" cy="1883"/>
          </a:xfrm>
        </p:grpSpPr>
        <p:sp>
          <p:nvSpPr>
            <p:cNvPr id="52352" name="Arc 616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3029 w 21600"/>
                <a:gd name="T1" fmla="*/ 0 h 14058"/>
                <a:gd name="T2" fmla="*/ 3990 w 21600"/>
                <a:gd name="T3" fmla="*/ 1343 h 14058"/>
                <a:gd name="T4" fmla="*/ 0 w 21600"/>
                <a:gd name="T5" fmla="*/ 1343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53" name="AutoShape 617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</p:grpSp>
      <p:grpSp>
        <p:nvGrpSpPr>
          <p:cNvPr id="52289" name="Group 618"/>
          <p:cNvGrpSpPr>
            <a:grpSpLocks/>
          </p:cNvGrpSpPr>
          <p:nvPr/>
        </p:nvGrpSpPr>
        <p:grpSpPr bwMode="auto">
          <a:xfrm rot="150901" flipH="1">
            <a:off x="4457700" y="3157538"/>
            <a:ext cx="311150" cy="490537"/>
            <a:chOff x="2820" y="264"/>
            <a:chExt cx="420" cy="1452"/>
          </a:xfrm>
        </p:grpSpPr>
        <p:sp>
          <p:nvSpPr>
            <p:cNvPr id="52340" name="Line 619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52341" name="Group 620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52342" name="Group 621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52345" name="Group 622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52347" name="Group 623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52350" name="Freeform 624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004 w 1153"/>
                        <a:gd name="T1" fmla="*/ 188 h 204"/>
                        <a:gd name="T2" fmla="*/ 2176 w 1153"/>
                        <a:gd name="T3" fmla="*/ 206 h 204"/>
                        <a:gd name="T4" fmla="*/ 2321 w 1153"/>
                        <a:gd name="T5" fmla="*/ 224 h 204"/>
                        <a:gd name="T6" fmla="*/ 2420 w 1153"/>
                        <a:gd name="T7" fmla="*/ 245 h 204"/>
                        <a:gd name="T8" fmla="*/ 2448 w 1153"/>
                        <a:gd name="T9" fmla="*/ 253 h 204"/>
                        <a:gd name="T10" fmla="*/ 2448 w 1153"/>
                        <a:gd name="T11" fmla="*/ 258 h 204"/>
                        <a:gd name="T12" fmla="*/ 2448 w 1153"/>
                        <a:gd name="T13" fmla="*/ 349 h 204"/>
                        <a:gd name="T14" fmla="*/ 2446 w 1153"/>
                        <a:gd name="T15" fmla="*/ 360 h 204"/>
                        <a:gd name="T16" fmla="*/ 2435 w 1153"/>
                        <a:gd name="T17" fmla="*/ 365 h 204"/>
                        <a:gd name="T18" fmla="*/ 2433 w 1153"/>
                        <a:gd name="T19" fmla="*/ 373 h 204"/>
                        <a:gd name="T20" fmla="*/ 2425 w 1153"/>
                        <a:gd name="T21" fmla="*/ 425 h 204"/>
                        <a:gd name="T22" fmla="*/ 2403 w 1153"/>
                        <a:gd name="T23" fmla="*/ 482 h 204"/>
                        <a:gd name="T24" fmla="*/ 2384 w 1153"/>
                        <a:gd name="T25" fmla="*/ 509 h 204"/>
                        <a:gd name="T26" fmla="*/ 2361 w 1153"/>
                        <a:gd name="T27" fmla="*/ 516 h 204"/>
                        <a:gd name="T28" fmla="*/ 2157 w 1153"/>
                        <a:gd name="T29" fmla="*/ 529 h 204"/>
                        <a:gd name="T30" fmla="*/ 1977 w 1153"/>
                        <a:gd name="T31" fmla="*/ 532 h 204"/>
                        <a:gd name="T32" fmla="*/ 1724 w 1153"/>
                        <a:gd name="T33" fmla="*/ 522 h 204"/>
                        <a:gd name="T34" fmla="*/ 1308 w 1153"/>
                        <a:gd name="T35" fmla="*/ 490 h 204"/>
                        <a:gd name="T36" fmla="*/ 380 w 1153"/>
                        <a:gd name="T37" fmla="*/ 454 h 204"/>
                        <a:gd name="T38" fmla="*/ 282 w 1153"/>
                        <a:gd name="T39" fmla="*/ 469 h 204"/>
                        <a:gd name="T40" fmla="*/ 32 w 1153"/>
                        <a:gd name="T41" fmla="*/ 472 h 204"/>
                        <a:gd name="T42" fmla="*/ 17 w 1153"/>
                        <a:gd name="T43" fmla="*/ 469 h 204"/>
                        <a:gd name="T44" fmla="*/ 8 w 1153"/>
                        <a:gd name="T45" fmla="*/ 456 h 204"/>
                        <a:gd name="T46" fmla="*/ 0 w 1153"/>
                        <a:gd name="T47" fmla="*/ 425 h 204"/>
                        <a:gd name="T48" fmla="*/ 30 w 1153"/>
                        <a:gd name="T49" fmla="*/ 21 h 204"/>
                        <a:gd name="T50" fmla="*/ 38 w 1153"/>
                        <a:gd name="T51" fmla="*/ 5 h 204"/>
                        <a:gd name="T52" fmla="*/ 163 w 1153"/>
                        <a:gd name="T53" fmla="*/ 5 h 204"/>
                        <a:gd name="T54" fmla="*/ 214 w 1153"/>
                        <a:gd name="T55" fmla="*/ 21 h 204"/>
                        <a:gd name="T56" fmla="*/ 263 w 1153"/>
                        <a:gd name="T57" fmla="*/ 50 h 204"/>
                        <a:gd name="T58" fmla="*/ 461 w 1153"/>
                        <a:gd name="T59" fmla="*/ 198 h 204"/>
                        <a:gd name="T60" fmla="*/ 493 w 1153"/>
                        <a:gd name="T61" fmla="*/ 209 h 204"/>
                        <a:gd name="T62" fmla="*/ 544 w 1153"/>
                        <a:gd name="T63" fmla="*/ 219 h 204"/>
                        <a:gd name="T64" fmla="*/ 1395 w 1153"/>
                        <a:gd name="T65" fmla="*/ 146 h 204"/>
                        <a:gd name="T66" fmla="*/ 1448 w 1153"/>
                        <a:gd name="T67" fmla="*/ 216 h 204"/>
                        <a:gd name="T68" fmla="*/ 1735 w 1153"/>
                        <a:gd name="T69" fmla="*/ 253 h 204"/>
                        <a:gd name="T70" fmla="*/ 1796 w 1153"/>
                        <a:gd name="T71" fmla="*/ 250 h 204"/>
                        <a:gd name="T72" fmla="*/ 1854 w 1153"/>
                        <a:gd name="T73" fmla="*/ 232 h 204"/>
                        <a:gd name="T74" fmla="*/ 1902 w 1153"/>
                        <a:gd name="T75" fmla="*/ 201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2351" name="Freeform 625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48 h 69"/>
                        <a:gd name="T2" fmla="*/ 33 w 247"/>
                        <a:gd name="T3" fmla="*/ 125 h 69"/>
                        <a:gd name="T4" fmla="*/ 118 w 247"/>
                        <a:gd name="T5" fmla="*/ 138 h 69"/>
                        <a:gd name="T6" fmla="*/ 323 w 247"/>
                        <a:gd name="T7" fmla="*/ 173 h 69"/>
                        <a:gd name="T8" fmla="*/ 526 w 247"/>
                        <a:gd name="T9" fmla="*/ 140 h 69"/>
                        <a:gd name="T10" fmla="*/ 539 w 247"/>
                        <a:gd name="T11" fmla="*/ 80 h 69"/>
                        <a:gd name="T12" fmla="*/ 495 w 247"/>
                        <a:gd name="T13" fmla="*/ 63 h 69"/>
                        <a:gd name="T14" fmla="*/ 450 w 247"/>
                        <a:gd name="T15" fmla="*/ 45 h 69"/>
                        <a:gd name="T16" fmla="*/ 404 w 247"/>
                        <a:gd name="T17" fmla="*/ 30 h 69"/>
                        <a:gd name="T18" fmla="*/ 360 w 247"/>
                        <a:gd name="T19" fmla="*/ 15 h 69"/>
                        <a:gd name="T20" fmla="*/ 323 w 247"/>
                        <a:gd name="T21" fmla="*/ 5 h 69"/>
                        <a:gd name="T22" fmla="*/ 286 w 247"/>
                        <a:gd name="T23" fmla="*/ 0 h 69"/>
                        <a:gd name="T24" fmla="*/ 242 w 247"/>
                        <a:gd name="T25" fmla="*/ 5 h 69"/>
                        <a:gd name="T26" fmla="*/ 194 w 247"/>
                        <a:gd name="T27" fmla="*/ 13 h 69"/>
                        <a:gd name="T28" fmla="*/ 0 w 247"/>
                        <a:gd name="T29" fmla="*/ 48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52348" name="Freeform 626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9 h 33"/>
                      <a:gd name="T2" fmla="*/ 0 w 293"/>
                      <a:gd name="T3" fmla="*/ 47 h 33"/>
                      <a:gd name="T4" fmla="*/ 258 w 293"/>
                      <a:gd name="T5" fmla="*/ 12 h 33"/>
                      <a:gd name="T6" fmla="*/ 332 w 293"/>
                      <a:gd name="T7" fmla="*/ 6 h 33"/>
                      <a:gd name="T8" fmla="*/ 391 w 293"/>
                      <a:gd name="T9" fmla="*/ 6 h 33"/>
                      <a:gd name="T10" fmla="*/ 440 w 293"/>
                      <a:gd name="T11" fmla="*/ 0 h 33"/>
                      <a:gd name="T12" fmla="*/ 479 w 293"/>
                      <a:gd name="T13" fmla="*/ 0 h 33"/>
                      <a:gd name="T14" fmla="*/ 538 w 293"/>
                      <a:gd name="T15" fmla="*/ 6 h 33"/>
                      <a:gd name="T16" fmla="*/ 587 w 293"/>
                      <a:gd name="T17" fmla="*/ 9 h 33"/>
                      <a:gd name="T18" fmla="*/ 629 w 293"/>
                      <a:gd name="T19" fmla="*/ 12 h 33"/>
                      <a:gd name="T20" fmla="*/ 661 w 293"/>
                      <a:gd name="T21" fmla="*/ 20 h 33"/>
                      <a:gd name="T22" fmla="*/ 686 w 293"/>
                      <a:gd name="T23" fmla="*/ 26 h 33"/>
                      <a:gd name="T24" fmla="*/ 705 w 293"/>
                      <a:gd name="T25" fmla="*/ 35 h 33"/>
                      <a:gd name="T26" fmla="*/ 715 w 293"/>
                      <a:gd name="T27" fmla="*/ 41 h 33"/>
                      <a:gd name="T28" fmla="*/ 720 w 293"/>
                      <a:gd name="T29" fmla="*/ 49 h 33"/>
                      <a:gd name="T30" fmla="*/ 715 w 293"/>
                      <a:gd name="T31" fmla="*/ 55 h 33"/>
                      <a:gd name="T32" fmla="*/ 705 w 293"/>
                      <a:gd name="T33" fmla="*/ 64 h 33"/>
                      <a:gd name="T34" fmla="*/ 686 w 293"/>
                      <a:gd name="T35" fmla="*/ 70 h 33"/>
                      <a:gd name="T36" fmla="*/ 661 w 293"/>
                      <a:gd name="T37" fmla="*/ 79 h 33"/>
                      <a:gd name="T38" fmla="*/ 629 w 293"/>
                      <a:gd name="T39" fmla="*/ 84 h 33"/>
                      <a:gd name="T40" fmla="*/ 587 w 293"/>
                      <a:gd name="T41" fmla="*/ 87 h 33"/>
                      <a:gd name="T42" fmla="*/ 538 w 293"/>
                      <a:gd name="T43" fmla="*/ 93 h 33"/>
                      <a:gd name="T44" fmla="*/ 479 w 293"/>
                      <a:gd name="T45" fmla="*/ 96 h 33"/>
                      <a:gd name="T46" fmla="*/ 442 w 293"/>
                      <a:gd name="T47" fmla="*/ 96 h 33"/>
                      <a:gd name="T48" fmla="*/ 391 w 293"/>
                      <a:gd name="T49" fmla="*/ 96 h 33"/>
                      <a:gd name="T50" fmla="*/ 332 w 293"/>
                      <a:gd name="T51" fmla="*/ 93 h 33"/>
                      <a:gd name="T52" fmla="*/ 258 w 293"/>
                      <a:gd name="T53" fmla="*/ 84 h 33"/>
                      <a:gd name="T54" fmla="*/ 0 w 293"/>
                      <a:gd name="T55" fmla="*/ 49 h 33"/>
                      <a:gd name="T56" fmla="*/ 0 w 293"/>
                      <a:gd name="T57" fmla="*/ 4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2349" name="Freeform 627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4 h 33"/>
                      <a:gd name="T2" fmla="*/ 0 w 293"/>
                      <a:gd name="T3" fmla="*/ 23 h 33"/>
                      <a:gd name="T4" fmla="*/ 104 w 293"/>
                      <a:gd name="T5" fmla="*/ 6 h 33"/>
                      <a:gd name="T6" fmla="*/ 133 w 293"/>
                      <a:gd name="T7" fmla="*/ 3 h 33"/>
                      <a:gd name="T8" fmla="*/ 157 w 293"/>
                      <a:gd name="T9" fmla="*/ 3 h 33"/>
                      <a:gd name="T10" fmla="*/ 177 w 293"/>
                      <a:gd name="T11" fmla="*/ 0 h 33"/>
                      <a:gd name="T12" fmla="*/ 192 w 293"/>
                      <a:gd name="T13" fmla="*/ 0 h 33"/>
                      <a:gd name="T14" fmla="*/ 216 w 293"/>
                      <a:gd name="T15" fmla="*/ 3 h 33"/>
                      <a:gd name="T16" fmla="*/ 236 w 293"/>
                      <a:gd name="T17" fmla="*/ 4 h 33"/>
                      <a:gd name="T18" fmla="*/ 253 w 293"/>
                      <a:gd name="T19" fmla="*/ 6 h 33"/>
                      <a:gd name="T20" fmla="*/ 265 w 293"/>
                      <a:gd name="T21" fmla="*/ 10 h 33"/>
                      <a:gd name="T22" fmla="*/ 275 w 293"/>
                      <a:gd name="T23" fmla="*/ 13 h 33"/>
                      <a:gd name="T24" fmla="*/ 283 w 293"/>
                      <a:gd name="T25" fmla="*/ 17 h 33"/>
                      <a:gd name="T26" fmla="*/ 287 w 293"/>
                      <a:gd name="T27" fmla="*/ 20 h 33"/>
                      <a:gd name="T28" fmla="*/ 289 w 293"/>
                      <a:gd name="T29" fmla="*/ 24 h 33"/>
                      <a:gd name="T30" fmla="*/ 287 w 293"/>
                      <a:gd name="T31" fmla="*/ 27 h 33"/>
                      <a:gd name="T32" fmla="*/ 283 w 293"/>
                      <a:gd name="T33" fmla="*/ 31 h 33"/>
                      <a:gd name="T34" fmla="*/ 275 w 293"/>
                      <a:gd name="T35" fmla="*/ 34 h 33"/>
                      <a:gd name="T36" fmla="*/ 265 w 293"/>
                      <a:gd name="T37" fmla="*/ 38 h 33"/>
                      <a:gd name="T38" fmla="*/ 253 w 293"/>
                      <a:gd name="T39" fmla="*/ 41 h 33"/>
                      <a:gd name="T40" fmla="*/ 236 w 293"/>
                      <a:gd name="T41" fmla="*/ 43 h 33"/>
                      <a:gd name="T42" fmla="*/ 216 w 293"/>
                      <a:gd name="T43" fmla="*/ 46 h 33"/>
                      <a:gd name="T44" fmla="*/ 192 w 293"/>
                      <a:gd name="T45" fmla="*/ 47 h 33"/>
                      <a:gd name="T46" fmla="*/ 178 w 293"/>
                      <a:gd name="T47" fmla="*/ 47 h 33"/>
                      <a:gd name="T48" fmla="*/ 157 w 293"/>
                      <a:gd name="T49" fmla="*/ 47 h 33"/>
                      <a:gd name="T50" fmla="*/ 133 w 293"/>
                      <a:gd name="T51" fmla="*/ 46 h 33"/>
                      <a:gd name="T52" fmla="*/ 104 w 293"/>
                      <a:gd name="T53" fmla="*/ 41 h 33"/>
                      <a:gd name="T54" fmla="*/ 0 w 293"/>
                      <a:gd name="T55" fmla="*/ 24 h 33"/>
                      <a:gd name="T56" fmla="*/ 0 w 293"/>
                      <a:gd name="T57" fmla="*/ 2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2346" name="Line 628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52343" name="AutoShape 629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/>
              </a:p>
            </p:txBody>
          </p:sp>
          <p:sp>
            <p:nvSpPr>
              <p:cNvPr id="52344" name="Line 630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52290" name="Group 631"/>
          <p:cNvGrpSpPr>
            <a:grpSpLocks/>
          </p:cNvGrpSpPr>
          <p:nvPr/>
        </p:nvGrpSpPr>
        <p:grpSpPr bwMode="auto">
          <a:xfrm rot="-150901" flipH="1" flipV="1">
            <a:off x="4124325" y="3138488"/>
            <a:ext cx="311150" cy="490537"/>
            <a:chOff x="2820" y="264"/>
            <a:chExt cx="420" cy="1452"/>
          </a:xfrm>
        </p:grpSpPr>
        <p:sp>
          <p:nvSpPr>
            <p:cNvPr id="52328" name="Line 632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52329" name="Group 633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52330" name="Group 634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52333" name="Group 635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52335" name="Group 636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52338" name="Freeform 637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004 w 1153"/>
                        <a:gd name="T1" fmla="*/ 188 h 204"/>
                        <a:gd name="T2" fmla="*/ 2176 w 1153"/>
                        <a:gd name="T3" fmla="*/ 206 h 204"/>
                        <a:gd name="T4" fmla="*/ 2321 w 1153"/>
                        <a:gd name="T5" fmla="*/ 224 h 204"/>
                        <a:gd name="T6" fmla="*/ 2420 w 1153"/>
                        <a:gd name="T7" fmla="*/ 245 h 204"/>
                        <a:gd name="T8" fmla="*/ 2448 w 1153"/>
                        <a:gd name="T9" fmla="*/ 253 h 204"/>
                        <a:gd name="T10" fmla="*/ 2448 w 1153"/>
                        <a:gd name="T11" fmla="*/ 258 h 204"/>
                        <a:gd name="T12" fmla="*/ 2448 w 1153"/>
                        <a:gd name="T13" fmla="*/ 349 h 204"/>
                        <a:gd name="T14" fmla="*/ 2446 w 1153"/>
                        <a:gd name="T15" fmla="*/ 360 h 204"/>
                        <a:gd name="T16" fmla="*/ 2435 w 1153"/>
                        <a:gd name="T17" fmla="*/ 365 h 204"/>
                        <a:gd name="T18" fmla="*/ 2433 w 1153"/>
                        <a:gd name="T19" fmla="*/ 373 h 204"/>
                        <a:gd name="T20" fmla="*/ 2425 w 1153"/>
                        <a:gd name="T21" fmla="*/ 425 h 204"/>
                        <a:gd name="T22" fmla="*/ 2403 w 1153"/>
                        <a:gd name="T23" fmla="*/ 482 h 204"/>
                        <a:gd name="T24" fmla="*/ 2384 w 1153"/>
                        <a:gd name="T25" fmla="*/ 509 h 204"/>
                        <a:gd name="T26" fmla="*/ 2361 w 1153"/>
                        <a:gd name="T27" fmla="*/ 516 h 204"/>
                        <a:gd name="T28" fmla="*/ 2157 w 1153"/>
                        <a:gd name="T29" fmla="*/ 529 h 204"/>
                        <a:gd name="T30" fmla="*/ 1977 w 1153"/>
                        <a:gd name="T31" fmla="*/ 532 h 204"/>
                        <a:gd name="T32" fmla="*/ 1724 w 1153"/>
                        <a:gd name="T33" fmla="*/ 522 h 204"/>
                        <a:gd name="T34" fmla="*/ 1308 w 1153"/>
                        <a:gd name="T35" fmla="*/ 490 h 204"/>
                        <a:gd name="T36" fmla="*/ 380 w 1153"/>
                        <a:gd name="T37" fmla="*/ 454 h 204"/>
                        <a:gd name="T38" fmla="*/ 282 w 1153"/>
                        <a:gd name="T39" fmla="*/ 469 h 204"/>
                        <a:gd name="T40" fmla="*/ 32 w 1153"/>
                        <a:gd name="T41" fmla="*/ 472 h 204"/>
                        <a:gd name="T42" fmla="*/ 17 w 1153"/>
                        <a:gd name="T43" fmla="*/ 469 h 204"/>
                        <a:gd name="T44" fmla="*/ 8 w 1153"/>
                        <a:gd name="T45" fmla="*/ 456 h 204"/>
                        <a:gd name="T46" fmla="*/ 0 w 1153"/>
                        <a:gd name="T47" fmla="*/ 425 h 204"/>
                        <a:gd name="T48" fmla="*/ 30 w 1153"/>
                        <a:gd name="T49" fmla="*/ 21 h 204"/>
                        <a:gd name="T50" fmla="*/ 38 w 1153"/>
                        <a:gd name="T51" fmla="*/ 5 h 204"/>
                        <a:gd name="T52" fmla="*/ 163 w 1153"/>
                        <a:gd name="T53" fmla="*/ 5 h 204"/>
                        <a:gd name="T54" fmla="*/ 214 w 1153"/>
                        <a:gd name="T55" fmla="*/ 21 h 204"/>
                        <a:gd name="T56" fmla="*/ 263 w 1153"/>
                        <a:gd name="T57" fmla="*/ 50 h 204"/>
                        <a:gd name="T58" fmla="*/ 461 w 1153"/>
                        <a:gd name="T59" fmla="*/ 198 h 204"/>
                        <a:gd name="T60" fmla="*/ 493 w 1153"/>
                        <a:gd name="T61" fmla="*/ 209 h 204"/>
                        <a:gd name="T62" fmla="*/ 544 w 1153"/>
                        <a:gd name="T63" fmla="*/ 219 h 204"/>
                        <a:gd name="T64" fmla="*/ 1395 w 1153"/>
                        <a:gd name="T65" fmla="*/ 146 h 204"/>
                        <a:gd name="T66" fmla="*/ 1448 w 1153"/>
                        <a:gd name="T67" fmla="*/ 216 h 204"/>
                        <a:gd name="T68" fmla="*/ 1735 w 1153"/>
                        <a:gd name="T69" fmla="*/ 253 h 204"/>
                        <a:gd name="T70" fmla="*/ 1796 w 1153"/>
                        <a:gd name="T71" fmla="*/ 250 h 204"/>
                        <a:gd name="T72" fmla="*/ 1854 w 1153"/>
                        <a:gd name="T73" fmla="*/ 232 h 204"/>
                        <a:gd name="T74" fmla="*/ 1902 w 1153"/>
                        <a:gd name="T75" fmla="*/ 201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2339" name="Freeform 638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48 h 69"/>
                        <a:gd name="T2" fmla="*/ 33 w 247"/>
                        <a:gd name="T3" fmla="*/ 125 h 69"/>
                        <a:gd name="T4" fmla="*/ 118 w 247"/>
                        <a:gd name="T5" fmla="*/ 138 h 69"/>
                        <a:gd name="T6" fmla="*/ 323 w 247"/>
                        <a:gd name="T7" fmla="*/ 173 h 69"/>
                        <a:gd name="T8" fmla="*/ 526 w 247"/>
                        <a:gd name="T9" fmla="*/ 140 h 69"/>
                        <a:gd name="T10" fmla="*/ 539 w 247"/>
                        <a:gd name="T11" fmla="*/ 80 h 69"/>
                        <a:gd name="T12" fmla="*/ 495 w 247"/>
                        <a:gd name="T13" fmla="*/ 63 h 69"/>
                        <a:gd name="T14" fmla="*/ 450 w 247"/>
                        <a:gd name="T15" fmla="*/ 45 h 69"/>
                        <a:gd name="T16" fmla="*/ 404 w 247"/>
                        <a:gd name="T17" fmla="*/ 30 h 69"/>
                        <a:gd name="T18" fmla="*/ 360 w 247"/>
                        <a:gd name="T19" fmla="*/ 15 h 69"/>
                        <a:gd name="T20" fmla="*/ 323 w 247"/>
                        <a:gd name="T21" fmla="*/ 5 h 69"/>
                        <a:gd name="T22" fmla="*/ 286 w 247"/>
                        <a:gd name="T23" fmla="*/ 0 h 69"/>
                        <a:gd name="T24" fmla="*/ 242 w 247"/>
                        <a:gd name="T25" fmla="*/ 5 h 69"/>
                        <a:gd name="T26" fmla="*/ 194 w 247"/>
                        <a:gd name="T27" fmla="*/ 13 h 69"/>
                        <a:gd name="T28" fmla="*/ 0 w 247"/>
                        <a:gd name="T29" fmla="*/ 48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52336" name="Freeform 639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9 h 33"/>
                      <a:gd name="T2" fmla="*/ 0 w 293"/>
                      <a:gd name="T3" fmla="*/ 47 h 33"/>
                      <a:gd name="T4" fmla="*/ 258 w 293"/>
                      <a:gd name="T5" fmla="*/ 12 h 33"/>
                      <a:gd name="T6" fmla="*/ 332 w 293"/>
                      <a:gd name="T7" fmla="*/ 6 h 33"/>
                      <a:gd name="T8" fmla="*/ 391 w 293"/>
                      <a:gd name="T9" fmla="*/ 6 h 33"/>
                      <a:gd name="T10" fmla="*/ 440 w 293"/>
                      <a:gd name="T11" fmla="*/ 0 h 33"/>
                      <a:gd name="T12" fmla="*/ 479 w 293"/>
                      <a:gd name="T13" fmla="*/ 0 h 33"/>
                      <a:gd name="T14" fmla="*/ 538 w 293"/>
                      <a:gd name="T15" fmla="*/ 6 h 33"/>
                      <a:gd name="T16" fmla="*/ 587 w 293"/>
                      <a:gd name="T17" fmla="*/ 9 h 33"/>
                      <a:gd name="T18" fmla="*/ 629 w 293"/>
                      <a:gd name="T19" fmla="*/ 12 h 33"/>
                      <a:gd name="T20" fmla="*/ 661 w 293"/>
                      <a:gd name="T21" fmla="*/ 20 h 33"/>
                      <a:gd name="T22" fmla="*/ 686 w 293"/>
                      <a:gd name="T23" fmla="*/ 26 h 33"/>
                      <a:gd name="T24" fmla="*/ 705 w 293"/>
                      <a:gd name="T25" fmla="*/ 35 h 33"/>
                      <a:gd name="T26" fmla="*/ 715 w 293"/>
                      <a:gd name="T27" fmla="*/ 41 h 33"/>
                      <a:gd name="T28" fmla="*/ 720 w 293"/>
                      <a:gd name="T29" fmla="*/ 49 h 33"/>
                      <a:gd name="T30" fmla="*/ 715 w 293"/>
                      <a:gd name="T31" fmla="*/ 55 h 33"/>
                      <a:gd name="T32" fmla="*/ 705 w 293"/>
                      <a:gd name="T33" fmla="*/ 64 h 33"/>
                      <a:gd name="T34" fmla="*/ 686 w 293"/>
                      <a:gd name="T35" fmla="*/ 70 h 33"/>
                      <a:gd name="T36" fmla="*/ 661 w 293"/>
                      <a:gd name="T37" fmla="*/ 79 h 33"/>
                      <a:gd name="T38" fmla="*/ 629 w 293"/>
                      <a:gd name="T39" fmla="*/ 84 h 33"/>
                      <a:gd name="T40" fmla="*/ 587 w 293"/>
                      <a:gd name="T41" fmla="*/ 87 h 33"/>
                      <a:gd name="T42" fmla="*/ 538 w 293"/>
                      <a:gd name="T43" fmla="*/ 93 h 33"/>
                      <a:gd name="T44" fmla="*/ 479 w 293"/>
                      <a:gd name="T45" fmla="*/ 96 h 33"/>
                      <a:gd name="T46" fmla="*/ 442 w 293"/>
                      <a:gd name="T47" fmla="*/ 96 h 33"/>
                      <a:gd name="T48" fmla="*/ 391 w 293"/>
                      <a:gd name="T49" fmla="*/ 96 h 33"/>
                      <a:gd name="T50" fmla="*/ 332 w 293"/>
                      <a:gd name="T51" fmla="*/ 93 h 33"/>
                      <a:gd name="T52" fmla="*/ 258 w 293"/>
                      <a:gd name="T53" fmla="*/ 84 h 33"/>
                      <a:gd name="T54" fmla="*/ 0 w 293"/>
                      <a:gd name="T55" fmla="*/ 49 h 33"/>
                      <a:gd name="T56" fmla="*/ 0 w 293"/>
                      <a:gd name="T57" fmla="*/ 4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2337" name="Freeform 640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4 h 33"/>
                      <a:gd name="T2" fmla="*/ 0 w 293"/>
                      <a:gd name="T3" fmla="*/ 23 h 33"/>
                      <a:gd name="T4" fmla="*/ 104 w 293"/>
                      <a:gd name="T5" fmla="*/ 6 h 33"/>
                      <a:gd name="T6" fmla="*/ 133 w 293"/>
                      <a:gd name="T7" fmla="*/ 3 h 33"/>
                      <a:gd name="T8" fmla="*/ 157 w 293"/>
                      <a:gd name="T9" fmla="*/ 3 h 33"/>
                      <a:gd name="T10" fmla="*/ 177 w 293"/>
                      <a:gd name="T11" fmla="*/ 0 h 33"/>
                      <a:gd name="T12" fmla="*/ 192 w 293"/>
                      <a:gd name="T13" fmla="*/ 0 h 33"/>
                      <a:gd name="T14" fmla="*/ 216 w 293"/>
                      <a:gd name="T15" fmla="*/ 3 h 33"/>
                      <a:gd name="T16" fmla="*/ 236 w 293"/>
                      <a:gd name="T17" fmla="*/ 4 h 33"/>
                      <a:gd name="T18" fmla="*/ 253 w 293"/>
                      <a:gd name="T19" fmla="*/ 6 h 33"/>
                      <a:gd name="T20" fmla="*/ 265 w 293"/>
                      <a:gd name="T21" fmla="*/ 10 h 33"/>
                      <a:gd name="T22" fmla="*/ 275 w 293"/>
                      <a:gd name="T23" fmla="*/ 13 h 33"/>
                      <a:gd name="T24" fmla="*/ 283 w 293"/>
                      <a:gd name="T25" fmla="*/ 17 h 33"/>
                      <a:gd name="T26" fmla="*/ 287 w 293"/>
                      <a:gd name="T27" fmla="*/ 20 h 33"/>
                      <a:gd name="T28" fmla="*/ 289 w 293"/>
                      <a:gd name="T29" fmla="*/ 24 h 33"/>
                      <a:gd name="T30" fmla="*/ 287 w 293"/>
                      <a:gd name="T31" fmla="*/ 27 h 33"/>
                      <a:gd name="T32" fmla="*/ 283 w 293"/>
                      <a:gd name="T33" fmla="*/ 31 h 33"/>
                      <a:gd name="T34" fmla="*/ 275 w 293"/>
                      <a:gd name="T35" fmla="*/ 34 h 33"/>
                      <a:gd name="T36" fmla="*/ 265 w 293"/>
                      <a:gd name="T37" fmla="*/ 38 h 33"/>
                      <a:gd name="T38" fmla="*/ 253 w 293"/>
                      <a:gd name="T39" fmla="*/ 41 h 33"/>
                      <a:gd name="T40" fmla="*/ 236 w 293"/>
                      <a:gd name="T41" fmla="*/ 43 h 33"/>
                      <a:gd name="T42" fmla="*/ 216 w 293"/>
                      <a:gd name="T43" fmla="*/ 46 h 33"/>
                      <a:gd name="T44" fmla="*/ 192 w 293"/>
                      <a:gd name="T45" fmla="*/ 47 h 33"/>
                      <a:gd name="T46" fmla="*/ 178 w 293"/>
                      <a:gd name="T47" fmla="*/ 47 h 33"/>
                      <a:gd name="T48" fmla="*/ 157 w 293"/>
                      <a:gd name="T49" fmla="*/ 47 h 33"/>
                      <a:gd name="T50" fmla="*/ 133 w 293"/>
                      <a:gd name="T51" fmla="*/ 46 h 33"/>
                      <a:gd name="T52" fmla="*/ 104 w 293"/>
                      <a:gd name="T53" fmla="*/ 41 h 33"/>
                      <a:gd name="T54" fmla="*/ 0 w 293"/>
                      <a:gd name="T55" fmla="*/ 24 h 33"/>
                      <a:gd name="T56" fmla="*/ 0 w 293"/>
                      <a:gd name="T57" fmla="*/ 2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2334" name="Line 641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52331" name="AutoShape 642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/>
              </a:p>
            </p:txBody>
          </p:sp>
          <p:sp>
            <p:nvSpPr>
              <p:cNvPr id="52332" name="Line 643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aphicFrame>
        <p:nvGraphicFramePr>
          <p:cNvPr id="52273" name="Object 49"/>
          <p:cNvGraphicFramePr>
            <a:graphicFrameLocks noChangeAspect="1"/>
          </p:cNvGraphicFramePr>
          <p:nvPr/>
        </p:nvGraphicFramePr>
        <p:xfrm>
          <a:off x="3984625" y="1019175"/>
          <a:ext cx="76676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5" name="Designer Zeichnung" r:id="rId7" imgW="11414760" imgH="11625072" progId="">
                  <p:embed/>
                </p:oleObj>
              </mc:Choice>
              <mc:Fallback>
                <p:oleObj name="Designer Zeichnung" r:id="rId7" imgW="11414760" imgH="11625072" progId="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4625" y="1019175"/>
                        <a:ext cx="766763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91" name="Line 651"/>
          <p:cNvSpPr>
            <a:spLocks noChangeShapeType="1"/>
          </p:cNvSpPr>
          <p:nvPr/>
        </p:nvSpPr>
        <p:spPr bwMode="auto">
          <a:xfrm>
            <a:off x="5053013" y="4070350"/>
            <a:ext cx="13223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52292" name="Group 652"/>
          <p:cNvGrpSpPr>
            <a:grpSpLocks/>
          </p:cNvGrpSpPr>
          <p:nvPr/>
        </p:nvGrpSpPr>
        <p:grpSpPr bwMode="auto">
          <a:xfrm rot="-5400000">
            <a:off x="6019007" y="3842544"/>
            <a:ext cx="311150" cy="490537"/>
            <a:chOff x="2820" y="264"/>
            <a:chExt cx="420" cy="1452"/>
          </a:xfrm>
        </p:grpSpPr>
        <p:sp>
          <p:nvSpPr>
            <p:cNvPr id="52316" name="Line 653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52317" name="Group 654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52318" name="Group 655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52321" name="Group 656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52323" name="Group 657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52326" name="Freeform 658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004 w 1153"/>
                        <a:gd name="T1" fmla="*/ 188 h 204"/>
                        <a:gd name="T2" fmla="*/ 2176 w 1153"/>
                        <a:gd name="T3" fmla="*/ 206 h 204"/>
                        <a:gd name="T4" fmla="*/ 2321 w 1153"/>
                        <a:gd name="T5" fmla="*/ 224 h 204"/>
                        <a:gd name="T6" fmla="*/ 2420 w 1153"/>
                        <a:gd name="T7" fmla="*/ 245 h 204"/>
                        <a:gd name="T8" fmla="*/ 2448 w 1153"/>
                        <a:gd name="T9" fmla="*/ 253 h 204"/>
                        <a:gd name="T10" fmla="*/ 2448 w 1153"/>
                        <a:gd name="T11" fmla="*/ 258 h 204"/>
                        <a:gd name="T12" fmla="*/ 2448 w 1153"/>
                        <a:gd name="T13" fmla="*/ 349 h 204"/>
                        <a:gd name="T14" fmla="*/ 2446 w 1153"/>
                        <a:gd name="T15" fmla="*/ 360 h 204"/>
                        <a:gd name="T16" fmla="*/ 2435 w 1153"/>
                        <a:gd name="T17" fmla="*/ 365 h 204"/>
                        <a:gd name="T18" fmla="*/ 2433 w 1153"/>
                        <a:gd name="T19" fmla="*/ 373 h 204"/>
                        <a:gd name="T20" fmla="*/ 2425 w 1153"/>
                        <a:gd name="T21" fmla="*/ 425 h 204"/>
                        <a:gd name="T22" fmla="*/ 2403 w 1153"/>
                        <a:gd name="T23" fmla="*/ 482 h 204"/>
                        <a:gd name="T24" fmla="*/ 2384 w 1153"/>
                        <a:gd name="T25" fmla="*/ 509 h 204"/>
                        <a:gd name="T26" fmla="*/ 2361 w 1153"/>
                        <a:gd name="T27" fmla="*/ 516 h 204"/>
                        <a:gd name="T28" fmla="*/ 2157 w 1153"/>
                        <a:gd name="T29" fmla="*/ 529 h 204"/>
                        <a:gd name="T30" fmla="*/ 1977 w 1153"/>
                        <a:gd name="T31" fmla="*/ 532 h 204"/>
                        <a:gd name="T32" fmla="*/ 1724 w 1153"/>
                        <a:gd name="T33" fmla="*/ 522 h 204"/>
                        <a:gd name="T34" fmla="*/ 1308 w 1153"/>
                        <a:gd name="T35" fmla="*/ 490 h 204"/>
                        <a:gd name="T36" fmla="*/ 380 w 1153"/>
                        <a:gd name="T37" fmla="*/ 454 h 204"/>
                        <a:gd name="T38" fmla="*/ 282 w 1153"/>
                        <a:gd name="T39" fmla="*/ 469 h 204"/>
                        <a:gd name="T40" fmla="*/ 32 w 1153"/>
                        <a:gd name="T41" fmla="*/ 472 h 204"/>
                        <a:gd name="T42" fmla="*/ 17 w 1153"/>
                        <a:gd name="T43" fmla="*/ 469 h 204"/>
                        <a:gd name="T44" fmla="*/ 8 w 1153"/>
                        <a:gd name="T45" fmla="*/ 456 h 204"/>
                        <a:gd name="T46" fmla="*/ 0 w 1153"/>
                        <a:gd name="T47" fmla="*/ 425 h 204"/>
                        <a:gd name="T48" fmla="*/ 30 w 1153"/>
                        <a:gd name="T49" fmla="*/ 21 h 204"/>
                        <a:gd name="T50" fmla="*/ 38 w 1153"/>
                        <a:gd name="T51" fmla="*/ 5 h 204"/>
                        <a:gd name="T52" fmla="*/ 163 w 1153"/>
                        <a:gd name="T53" fmla="*/ 5 h 204"/>
                        <a:gd name="T54" fmla="*/ 214 w 1153"/>
                        <a:gd name="T55" fmla="*/ 21 h 204"/>
                        <a:gd name="T56" fmla="*/ 263 w 1153"/>
                        <a:gd name="T57" fmla="*/ 50 h 204"/>
                        <a:gd name="T58" fmla="*/ 461 w 1153"/>
                        <a:gd name="T59" fmla="*/ 198 h 204"/>
                        <a:gd name="T60" fmla="*/ 493 w 1153"/>
                        <a:gd name="T61" fmla="*/ 209 h 204"/>
                        <a:gd name="T62" fmla="*/ 544 w 1153"/>
                        <a:gd name="T63" fmla="*/ 219 h 204"/>
                        <a:gd name="T64" fmla="*/ 1395 w 1153"/>
                        <a:gd name="T65" fmla="*/ 146 h 204"/>
                        <a:gd name="T66" fmla="*/ 1448 w 1153"/>
                        <a:gd name="T67" fmla="*/ 216 h 204"/>
                        <a:gd name="T68" fmla="*/ 1735 w 1153"/>
                        <a:gd name="T69" fmla="*/ 253 h 204"/>
                        <a:gd name="T70" fmla="*/ 1796 w 1153"/>
                        <a:gd name="T71" fmla="*/ 250 h 204"/>
                        <a:gd name="T72" fmla="*/ 1854 w 1153"/>
                        <a:gd name="T73" fmla="*/ 232 h 204"/>
                        <a:gd name="T74" fmla="*/ 1902 w 1153"/>
                        <a:gd name="T75" fmla="*/ 201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2327" name="Freeform 659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48 h 69"/>
                        <a:gd name="T2" fmla="*/ 33 w 247"/>
                        <a:gd name="T3" fmla="*/ 125 h 69"/>
                        <a:gd name="T4" fmla="*/ 118 w 247"/>
                        <a:gd name="T5" fmla="*/ 138 h 69"/>
                        <a:gd name="T6" fmla="*/ 323 w 247"/>
                        <a:gd name="T7" fmla="*/ 173 h 69"/>
                        <a:gd name="T8" fmla="*/ 526 w 247"/>
                        <a:gd name="T9" fmla="*/ 140 h 69"/>
                        <a:gd name="T10" fmla="*/ 539 w 247"/>
                        <a:gd name="T11" fmla="*/ 80 h 69"/>
                        <a:gd name="T12" fmla="*/ 495 w 247"/>
                        <a:gd name="T13" fmla="*/ 63 h 69"/>
                        <a:gd name="T14" fmla="*/ 450 w 247"/>
                        <a:gd name="T15" fmla="*/ 45 h 69"/>
                        <a:gd name="T16" fmla="*/ 404 w 247"/>
                        <a:gd name="T17" fmla="*/ 30 h 69"/>
                        <a:gd name="T18" fmla="*/ 360 w 247"/>
                        <a:gd name="T19" fmla="*/ 15 h 69"/>
                        <a:gd name="T20" fmla="*/ 323 w 247"/>
                        <a:gd name="T21" fmla="*/ 5 h 69"/>
                        <a:gd name="T22" fmla="*/ 286 w 247"/>
                        <a:gd name="T23" fmla="*/ 0 h 69"/>
                        <a:gd name="T24" fmla="*/ 242 w 247"/>
                        <a:gd name="T25" fmla="*/ 5 h 69"/>
                        <a:gd name="T26" fmla="*/ 194 w 247"/>
                        <a:gd name="T27" fmla="*/ 13 h 69"/>
                        <a:gd name="T28" fmla="*/ 0 w 247"/>
                        <a:gd name="T29" fmla="*/ 48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52324" name="Freeform 660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9 h 33"/>
                      <a:gd name="T2" fmla="*/ 0 w 293"/>
                      <a:gd name="T3" fmla="*/ 47 h 33"/>
                      <a:gd name="T4" fmla="*/ 258 w 293"/>
                      <a:gd name="T5" fmla="*/ 12 h 33"/>
                      <a:gd name="T6" fmla="*/ 332 w 293"/>
                      <a:gd name="T7" fmla="*/ 6 h 33"/>
                      <a:gd name="T8" fmla="*/ 391 w 293"/>
                      <a:gd name="T9" fmla="*/ 6 h 33"/>
                      <a:gd name="T10" fmla="*/ 440 w 293"/>
                      <a:gd name="T11" fmla="*/ 0 h 33"/>
                      <a:gd name="T12" fmla="*/ 479 w 293"/>
                      <a:gd name="T13" fmla="*/ 0 h 33"/>
                      <a:gd name="T14" fmla="*/ 538 w 293"/>
                      <a:gd name="T15" fmla="*/ 6 h 33"/>
                      <a:gd name="T16" fmla="*/ 587 w 293"/>
                      <a:gd name="T17" fmla="*/ 9 h 33"/>
                      <a:gd name="T18" fmla="*/ 629 w 293"/>
                      <a:gd name="T19" fmla="*/ 12 h 33"/>
                      <a:gd name="T20" fmla="*/ 661 w 293"/>
                      <a:gd name="T21" fmla="*/ 20 h 33"/>
                      <a:gd name="T22" fmla="*/ 686 w 293"/>
                      <a:gd name="T23" fmla="*/ 26 h 33"/>
                      <a:gd name="T24" fmla="*/ 705 w 293"/>
                      <a:gd name="T25" fmla="*/ 35 h 33"/>
                      <a:gd name="T26" fmla="*/ 715 w 293"/>
                      <a:gd name="T27" fmla="*/ 41 h 33"/>
                      <a:gd name="T28" fmla="*/ 720 w 293"/>
                      <a:gd name="T29" fmla="*/ 49 h 33"/>
                      <a:gd name="T30" fmla="*/ 715 w 293"/>
                      <a:gd name="T31" fmla="*/ 55 h 33"/>
                      <a:gd name="T32" fmla="*/ 705 w 293"/>
                      <a:gd name="T33" fmla="*/ 64 h 33"/>
                      <a:gd name="T34" fmla="*/ 686 w 293"/>
                      <a:gd name="T35" fmla="*/ 70 h 33"/>
                      <a:gd name="T36" fmla="*/ 661 w 293"/>
                      <a:gd name="T37" fmla="*/ 79 h 33"/>
                      <a:gd name="T38" fmla="*/ 629 w 293"/>
                      <a:gd name="T39" fmla="*/ 84 h 33"/>
                      <a:gd name="T40" fmla="*/ 587 w 293"/>
                      <a:gd name="T41" fmla="*/ 87 h 33"/>
                      <a:gd name="T42" fmla="*/ 538 w 293"/>
                      <a:gd name="T43" fmla="*/ 93 h 33"/>
                      <a:gd name="T44" fmla="*/ 479 w 293"/>
                      <a:gd name="T45" fmla="*/ 96 h 33"/>
                      <a:gd name="T46" fmla="*/ 442 w 293"/>
                      <a:gd name="T47" fmla="*/ 96 h 33"/>
                      <a:gd name="T48" fmla="*/ 391 w 293"/>
                      <a:gd name="T49" fmla="*/ 96 h 33"/>
                      <a:gd name="T50" fmla="*/ 332 w 293"/>
                      <a:gd name="T51" fmla="*/ 93 h 33"/>
                      <a:gd name="T52" fmla="*/ 258 w 293"/>
                      <a:gd name="T53" fmla="*/ 84 h 33"/>
                      <a:gd name="T54" fmla="*/ 0 w 293"/>
                      <a:gd name="T55" fmla="*/ 49 h 33"/>
                      <a:gd name="T56" fmla="*/ 0 w 293"/>
                      <a:gd name="T57" fmla="*/ 4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2325" name="Freeform 661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4 h 33"/>
                      <a:gd name="T2" fmla="*/ 0 w 293"/>
                      <a:gd name="T3" fmla="*/ 23 h 33"/>
                      <a:gd name="T4" fmla="*/ 104 w 293"/>
                      <a:gd name="T5" fmla="*/ 6 h 33"/>
                      <a:gd name="T6" fmla="*/ 133 w 293"/>
                      <a:gd name="T7" fmla="*/ 3 h 33"/>
                      <a:gd name="T8" fmla="*/ 157 w 293"/>
                      <a:gd name="T9" fmla="*/ 3 h 33"/>
                      <a:gd name="T10" fmla="*/ 177 w 293"/>
                      <a:gd name="T11" fmla="*/ 0 h 33"/>
                      <a:gd name="T12" fmla="*/ 192 w 293"/>
                      <a:gd name="T13" fmla="*/ 0 h 33"/>
                      <a:gd name="T14" fmla="*/ 216 w 293"/>
                      <a:gd name="T15" fmla="*/ 3 h 33"/>
                      <a:gd name="T16" fmla="*/ 236 w 293"/>
                      <a:gd name="T17" fmla="*/ 4 h 33"/>
                      <a:gd name="T18" fmla="*/ 253 w 293"/>
                      <a:gd name="T19" fmla="*/ 6 h 33"/>
                      <a:gd name="T20" fmla="*/ 265 w 293"/>
                      <a:gd name="T21" fmla="*/ 10 h 33"/>
                      <a:gd name="T22" fmla="*/ 275 w 293"/>
                      <a:gd name="T23" fmla="*/ 13 h 33"/>
                      <a:gd name="T24" fmla="*/ 283 w 293"/>
                      <a:gd name="T25" fmla="*/ 17 h 33"/>
                      <a:gd name="T26" fmla="*/ 287 w 293"/>
                      <a:gd name="T27" fmla="*/ 20 h 33"/>
                      <a:gd name="T28" fmla="*/ 289 w 293"/>
                      <a:gd name="T29" fmla="*/ 24 h 33"/>
                      <a:gd name="T30" fmla="*/ 287 w 293"/>
                      <a:gd name="T31" fmla="*/ 27 h 33"/>
                      <a:gd name="T32" fmla="*/ 283 w 293"/>
                      <a:gd name="T33" fmla="*/ 31 h 33"/>
                      <a:gd name="T34" fmla="*/ 275 w 293"/>
                      <a:gd name="T35" fmla="*/ 34 h 33"/>
                      <a:gd name="T36" fmla="*/ 265 w 293"/>
                      <a:gd name="T37" fmla="*/ 38 h 33"/>
                      <a:gd name="T38" fmla="*/ 253 w 293"/>
                      <a:gd name="T39" fmla="*/ 41 h 33"/>
                      <a:gd name="T40" fmla="*/ 236 w 293"/>
                      <a:gd name="T41" fmla="*/ 43 h 33"/>
                      <a:gd name="T42" fmla="*/ 216 w 293"/>
                      <a:gd name="T43" fmla="*/ 46 h 33"/>
                      <a:gd name="T44" fmla="*/ 192 w 293"/>
                      <a:gd name="T45" fmla="*/ 47 h 33"/>
                      <a:gd name="T46" fmla="*/ 178 w 293"/>
                      <a:gd name="T47" fmla="*/ 47 h 33"/>
                      <a:gd name="T48" fmla="*/ 157 w 293"/>
                      <a:gd name="T49" fmla="*/ 47 h 33"/>
                      <a:gd name="T50" fmla="*/ 133 w 293"/>
                      <a:gd name="T51" fmla="*/ 46 h 33"/>
                      <a:gd name="T52" fmla="*/ 104 w 293"/>
                      <a:gd name="T53" fmla="*/ 41 h 33"/>
                      <a:gd name="T54" fmla="*/ 0 w 293"/>
                      <a:gd name="T55" fmla="*/ 24 h 33"/>
                      <a:gd name="T56" fmla="*/ 0 w 293"/>
                      <a:gd name="T57" fmla="*/ 2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2322" name="Line 662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52319" name="AutoShape 663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/>
              </a:p>
            </p:txBody>
          </p:sp>
          <p:sp>
            <p:nvSpPr>
              <p:cNvPr id="52320" name="Line 664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52293" name="Group 665"/>
          <p:cNvGrpSpPr>
            <a:grpSpLocks/>
          </p:cNvGrpSpPr>
          <p:nvPr/>
        </p:nvGrpSpPr>
        <p:grpSpPr bwMode="auto">
          <a:xfrm rot="2071432" flipH="1">
            <a:off x="3998913" y="2435225"/>
            <a:ext cx="704850" cy="236538"/>
            <a:chOff x="4875" y="7237"/>
            <a:chExt cx="4230" cy="1883"/>
          </a:xfrm>
        </p:grpSpPr>
        <p:sp>
          <p:nvSpPr>
            <p:cNvPr id="52314" name="Arc 666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3029 w 21600"/>
                <a:gd name="T1" fmla="*/ 0 h 14058"/>
                <a:gd name="T2" fmla="*/ 3990 w 21600"/>
                <a:gd name="T3" fmla="*/ 1343 h 14058"/>
                <a:gd name="T4" fmla="*/ 0 w 21600"/>
                <a:gd name="T5" fmla="*/ 1343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15" name="AutoShape 667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</p:grpSp>
      <p:grpSp>
        <p:nvGrpSpPr>
          <p:cNvPr id="52294" name="Group 668"/>
          <p:cNvGrpSpPr>
            <a:grpSpLocks/>
          </p:cNvGrpSpPr>
          <p:nvPr/>
        </p:nvGrpSpPr>
        <p:grpSpPr bwMode="auto">
          <a:xfrm rot="2071432" flipH="1">
            <a:off x="3998913" y="2625725"/>
            <a:ext cx="704850" cy="236538"/>
            <a:chOff x="4875" y="7237"/>
            <a:chExt cx="4230" cy="1883"/>
          </a:xfrm>
        </p:grpSpPr>
        <p:sp>
          <p:nvSpPr>
            <p:cNvPr id="52312" name="Arc 669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3029 w 21600"/>
                <a:gd name="T1" fmla="*/ 0 h 14058"/>
                <a:gd name="T2" fmla="*/ 3990 w 21600"/>
                <a:gd name="T3" fmla="*/ 1343 h 14058"/>
                <a:gd name="T4" fmla="*/ 0 w 21600"/>
                <a:gd name="T5" fmla="*/ 1343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13" name="AutoShape 670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</p:grpSp>
      <p:sp>
        <p:nvSpPr>
          <p:cNvPr id="173" name="Text Box 671"/>
          <p:cNvSpPr txBox="1">
            <a:spLocks noChangeArrowheads="1"/>
          </p:cNvSpPr>
          <p:nvPr/>
        </p:nvSpPr>
        <p:spPr bwMode="auto">
          <a:xfrm>
            <a:off x="2698751" y="2473325"/>
            <a:ext cx="13223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/>
              <a:t>¼  Rolle</a:t>
            </a:r>
          </a:p>
        </p:txBody>
      </p:sp>
      <p:sp>
        <p:nvSpPr>
          <p:cNvPr id="174" name="Text Box 672"/>
          <p:cNvSpPr txBox="1">
            <a:spLocks noChangeArrowheads="1"/>
          </p:cNvSpPr>
          <p:nvPr/>
        </p:nvSpPr>
        <p:spPr bwMode="auto">
          <a:xfrm>
            <a:off x="2698751" y="2701925"/>
            <a:ext cx="13223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/>
              <a:t>¼  Rolle</a:t>
            </a:r>
          </a:p>
        </p:txBody>
      </p:sp>
      <p:sp>
        <p:nvSpPr>
          <p:cNvPr id="175" name="Text Box 676"/>
          <p:cNvSpPr txBox="1">
            <a:spLocks noChangeArrowheads="1"/>
          </p:cNvSpPr>
          <p:nvPr/>
        </p:nvSpPr>
        <p:spPr bwMode="auto">
          <a:xfrm>
            <a:off x="3030538" y="3425825"/>
            <a:ext cx="1092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/>
              <a:t>½ Rolle</a:t>
            </a:r>
          </a:p>
        </p:txBody>
      </p:sp>
      <p:grpSp>
        <p:nvGrpSpPr>
          <p:cNvPr id="52298" name="Group 615"/>
          <p:cNvGrpSpPr>
            <a:grpSpLocks/>
          </p:cNvGrpSpPr>
          <p:nvPr/>
        </p:nvGrpSpPr>
        <p:grpSpPr bwMode="auto">
          <a:xfrm rot="3004587">
            <a:off x="2971007" y="3929856"/>
            <a:ext cx="704850" cy="236537"/>
            <a:chOff x="4875" y="7237"/>
            <a:chExt cx="4230" cy="1883"/>
          </a:xfrm>
        </p:grpSpPr>
        <p:sp>
          <p:nvSpPr>
            <p:cNvPr id="52310" name="Arc 616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3029 w 21600"/>
                <a:gd name="T1" fmla="*/ 0 h 14058"/>
                <a:gd name="T2" fmla="*/ 3990 w 21600"/>
                <a:gd name="T3" fmla="*/ 1343 h 14058"/>
                <a:gd name="T4" fmla="*/ 0 w 21600"/>
                <a:gd name="T5" fmla="*/ 1343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11" name="AutoShape 617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</p:grpSp>
      <p:grpSp>
        <p:nvGrpSpPr>
          <p:cNvPr id="52299" name="Group 615"/>
          <p:cNvGrpSpPr>
            <a:grpSpLocks/>
          </p:cNvGrpSpPr>
          <p:nvPr/>
        </p:nvGrpSpPr>
        <p:grpSpPr bwMode="auto">
          <a:xfrm rot="3004587">
            <a:off x="4901407" y="3915569"/>
            <a:ext cx="704850" cy="236537"/>
            <a:chOff x="4875" y="7237"/>
            <a:chExt cx="4230" cy="1883"/>
          </a:xfrm>
        </p:grpSpPr>
        <p:sp>
          <p:nvSpPr>
            <p:cNvPr id="52308" name="Arc 616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3029 w 21600"/>
                <a:gd name="T1" fmla="*/ 0 h 14058"/>
                <a:gd name="T2" fmla="*/ 3990 w 21600"/>
                <a:gd name="T3" fmla="*/ 1343 h 14058"/>
                <a:gd name="T4" fmla="*/ 0 w 21600"/>
                <a:gd name="T5" fmla="*/ 1343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2309" name="AutoShape 617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</p:grpSp>
      <p:sp>
        <p:nvSpPr>
          <p:cNvPr id="182" name="Text Box 676"/>
          <p:cNvSpPr txBox="1">
            <a:spLocks noChangeArrowheads="1"/>
          </p:cNvSpPr>
          <p:nvPr/>
        </p:nvSpPr>
        <p:spPr bwMode="auto">
          <a:xfrm>
            <a:off x="4999038" y="4389438"/>
            <a:ext cx="1092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/>
              <a:t>½ Rolle</a:t>
            </a:r>
          </a:p>
        </p:txBody>
      </p:sp>
      <p:grpSp>
        <p:nvGrpSpPr>
          <p:cNvPr id="52301" name="Group 1141"/>
          <p:cNvGrpSpPr>
            <a:grpSpLocks/>
          </p:cNvGrpSpPr>
          <p:nvPr/>
        </p:nvGrpSpPr>
        <p:grpSpPr bwMode="auto">
          <a:xfrm rot="16200000" flipV="1">
            <a:off x="4496594" y="2467769"/>
            <a:ext cx="293688" cy="203200"/>
            <a:chOff x="4369" y="894"/>
            <a:chExt cx="230" cy="155"/>
          </a:xfrm>
        </p:grpSpPr>
        <p:sp>
          <p:nvSpPr>
            <p:cNvPr id="52306" name="AutoShape 1142"/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9352" tIns="39676" rIns="79352" bIns="39676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AU" altLang="en-US" sz="1400" b="1"/>
            </a:p>
          </p:txBody>
        </p:sp>
        <p:sp>
          <p:nvSpPr>
            <p:cNvPr id="52307" name="Line 1143"/>
            <p:cNvSpPr>
              <a:spLocks noChangeShapeType="1"/>
            </p:cNvSpPr>
            <p:nvPr/>
          </p:nvSpPr>
          <p:spPr bwMode="auto">
            <a:xfrm>
              <a:off x="4369" y="902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  <p:grpSp>
        <p:nvGrpSpPr>
          <p:cNvPr id="52302" name="Group 1136"/>
          <p:cNvGrpSpPr>
            <a:grpSpLocks/>
          </p:cNvGrpSpPr>
          <p:nvPr/>
        </p:nvGrpSpPr>
        <p:grpSpPr bwMode="auto">
          <a:xfrm rot="16200000" flipV="1">
            <a:off x="4879976" y="2463800"/>
            <a:ext cx="292100" cy="238125"/>
            <a:chOff x="4369" y="894"/>
            <a:chExt cx="230" cy="155"/>
          </a:xfrm>
        </p:grpSpPr>
        <p:sp>
          <p:nvSpPr>
            <p:cNvPr id="52304" name="AutoShape 1137"/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9352" tIns="39676" rIns="79352" bIns="39676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AU" altLang="en-US" sz="1400" b="1"/>
            </a:p>
          </p:txBody>
        </p:sp>
        <p:sp>
          <p:nvSpPr>
            <p:cNvPr id="52305" name="Line 1138"/>
            <p:cNvSpPr>
              <a:spLocks noChangeShapeType="1"/>
            </p:cNvSpPr>
            <p:nvPr/>
          </p:nvSpPr>
          <p:spPr bwMode="auto">
            <a:xfrm>
              <a:off x="4369" y="902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  <p:sp>
        <p:nvSpPr>
          <p:cNvPr id="52303" name="Text Box 1144"/>
          <p:cNvSpPr txBox="1">
            <a:spLocks noChangeArrowheads="1"/>
          </p:cNvSpPr>
          <p:nvPr/>
        </p:nvSpPr>
        <p:spPr bwMode="auto">
          <a:xfrm rot="5400000" flipH="1">
            <a:off x="4582319" y="2518569"/>
            <a:ext cx="8937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2000"/>
              <a:t>(    )</a:t>
            </a:r>
          </a:p>
        </p:txBody>
      </p:sp>
      <p:grpSp>
        <p:nvGrpSpPr>
          <p:cNvPr id="97" name="Group 631">
            <a:extLst>
              <a:ext uri="{FF2B5EF4-FFF2-40B4-BE49-F238E27FC236}">
                <a16:creationId xmlns:a16="http://schemas.microsoft.com/office/drawing/2014/main" id="{4328A6BB-92A5-402E-967D-2801ADACF8E0}"/>
              </a:ext>
            </a:extLst>
          </p:cNvPr>
          <p:cNvGrpSpPr>
            <a:grpSpLocks/>
          </p:cNvGrpSpPr>
          <p:nvPr/>
        </p:nvGrpSpPr>
        <p:grpSpPr bwMode="auto">
          <a:xfrm rot="5140289" flipH="1" flipV="1">
            <a:off x="3671511" y="3897950"/>
            <a:ext cx="227603" cy="326879"/>
            <a:chOff x="2820" y="264"/>
            <a:chExt cx="420" cy="1452"/>
          </a:xfrm>
        </p:grpSpPr>
        <p:sp>
          <p:nvSpPr>
            <p:cNvPr id="98" name="Line 632">
              <a:extLst>
                <a:ext uri="{FF2B5EF4-FFF2-40B4-BE49-F238E27FC236}">
                  <a16:creationId xmlns:a16="http://schemas.microsoft.com/office/drawing/2014/main" id="{B53BD258-7282-46A7-BEF3-AAEF5DE696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99" name="Group 633">
              <a:extLst>
                <a:ext uri="{FF2B5EF4-FFF2-40B4-BE49-F238E27FC236}">
                  <a16:creationId xmlns:a16="http://schemas.microsoft.com/office/drawing/2014/main" id="{605047BE-1319-4EFF-95D6-0008A639B9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00" name="Group 634">
                <a:extLst>
                  <a:ext uri="{FF2B5EF4-FFF2-40B4-BE49-F238E27FC236}">
                    <a16:creationId xmlns:a16="http://schemas.microsoft.com/office/drawing/2014/main" id="{077BC9F2-D13E-4D07-87B1-A169E9D3CF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03" name="Group 635">
                  <a:extLst>
                    <a:ext uri="{FF2B5EF4-FFF2-40B4-BE49-F238E27FC236}">
                      <a16:creationId xmlns:a16="http://schemas.microsoft.com/office/drawing/2014/main" id="{24375129-494D-4C54-BA5C-C8261BA36B2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05" name="Group 636">
                    <a:extLst>
                      <a:ext uri="{FF2B5EF4-FFF2-40B4-BE49-F238E27FC236}">
                        <a16:creationId xmlns:a16="http://schemas.microsoft.com/office/drawing/2014/main" id="{B83AC64B-907B-4470-AA00-CFD3A39E3913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08" name="Freeform 637">
                      <a:extLst>
                        <a:ext uri="{FF2B5EF4-FFF2-40B4-BE49-F238E27FC236}">
                          <a16:creationId xmlns:a16="http://schemas.microsoft.com/office/drawing/2014/main" id="{B30C277F-8FA1-40ED-A024-1F0AF852121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004 w 1153"/>
                        <a:gd name="T1" fmla="*/ 188 h 204"/>
                        <a:gd name="T2" fmla="*/ 2176 w 1153"/>
                        <a:gd name="T3" fmla="*/ 206 h 204"/>
                        <a:gd name="T4" fmla="*/ 2321 w 1153"/>
                        <a:gd name="T5" fmla="*/ 224 h 204"/>
                        <a:gd name="T6" fmla="*/ 2420 w 1153"/>
                        <a:gd name="T7" fmla="*/ 245 h 204"/>
                        <a:gd name="T8" fmla="*/ 2448 w 1153"/>
                        <a:gd name="T9" fmla="*/ 253 h 204"/>
                        <a:gd name="T10" fmla="*/ 2448 w 1153"/>
                        <a:gd name="T11" fmla="*/ 258 h 204"/>
                        <a:gd name="T12" fmla="*/ 2448 w 1153"/>
                        <a:gd name="T13" fmla="*/ 349 h 204"/>
                        <a:gd name="T14" fmla="*/ 2446 w 1153"/>
                        <a:gd name="T15" fmla="*/ 360 h 204"/>
                        <a:gd name="T16" fmla="*/ 2435 w 1153"/>
                        <a:gd name="T17" fmla="*/ 365 h 204"/>
                        <a:gd name="T18" fmla="*/ 2433 w 1153"/>
                        <a:gd name="T19" fmla="*/ 373 h 204"/>
                        <a:gd name="T20" fmla="*/ 2425 w 1153"/>
                        <a:gd name="T21" fmla="*/ 425 h 204"/>
                        <a:gd name="T22" fmla="*/ 2403 w 1153"/>
                        <a:gd name="T23" fmla="*/ 482 h 204"/>
                        <a:gd name="T24" fmla="*/ 2384 w 1153"/>
                        <a:gd name="T25" fmla="*/ 509 h 204"/>
                        <a:gd name="T26" fmla="*/ 2361 w 1153"/>
                        <a:gd name="T27" fmla="*/ 516 h 204"/>
                        <a:gd name="T28" fmla="*/ 2157 w 1153"/>
                        <a:gd name="T29" fmla="*/ 529 h 204"/>
                        <a:gd name="T30" fmla="*/ 1977 w 1153"/>
                        <a:gd name="T31" fmla="*/ 532 h 204"/>
                        <a:gd name="T32" fmla="*/ 1724 w 1153"/>
                        <a:gd name="T33" fmla="*/ 522 h 204"/>
                        <a:gd name="T34" fmla="*/ 1308 w 1153"/>
                        <a:gd name="T35" fmla="*/ 490 h 204"/>
                        <a:gd name="T36" fmla="*/ 380 w 1153"/>
                        <a:gd name="T37" fmla="*/ 454 h 204"/>
                        <a:gd name="T38" fmla="*/ 282 w 1153"/>
                        <a:gd name="T39" fmla="*/ 469 h 204"/>
                        <a:gd name="T40" fmla="*/ 32 w 1153"/>
                        <a:gd name="T41" fmla="*/ 472 h 204"/>
                        <a:gd name="T42" fmla="*/ 17 w 1153"/>
                        <a:gd name="T43" fmla="*/ 469 h 204"/>
                        <a:gd name="T44" fmla="*/ 8 w 1153"/>
                        <a:gd name="T45" fmla="*/ 456 h 204"/>
                        <a:gd name="T46" fmla="*/ 0 w 1153"/>
                        <a:gd name="T47" fmla="*/ 425 h 204"/>
                        <a:gd name="T48" fmla="*/ 30 w 1153"/>
                        <a:gd name="T49" fmla="*/ 21 h 204"/>
                        <a:gd name="T50" fmla="*/ 38 w 1153"/>
                        <a:gd name="T51" fmla="*/ 5 h 204"/>
                        <a:gd name="T52" fmla="*/ 163 w 1153"/>
                        <a:gd name="T53" fmla="*/ 5 h 204"/>
                        <a:gd name="T54" fmla="*/ 214 w 1153"/>
                        <a:gd name="T55" fmla="*/ 21 h 204"/>
                        <a:gd name="T56" fmla="*/ 263 w 1153"/>
                        <a:gd name="T57" fmla="*/ 50 h 204"/>
                        <a:gd name="T58" fmla="*/ 461 w 1153"/>
                        <a:gd name="T59" fmla="*/ 198 h 204"/>
                        <a:gd name="T60" fmla="*/ 493 w 1153"/>
                        <a:gd name="T61" fmla="*/ 209 h 204"/>
                        <a:gd name="T62" fmla="*/ 544 w 1153"/>
                        <a:gd name="T63" fmla="*/ 219 h 204"/>
                        <a:gd name="T64" fmla="*/ 1395 w 1153"/>
                        <a:gd name="T65" fmla="*/ 146 h 204"/>
                        <a:gd name="T66" fmla="*/ 1448 w 1153"/>
                        <a:gd name="T67" fmla="*/ 216 h 204"/>
                        <a:gd name="T68" fmla="*/ 1735 w 1153"/>
                        <a:gd name="T69" fmla="*/ 253 h 204"/>
                        <a:gd name="T70" fmla="*/ 1796 w 1153"/>
                        <a:gd name="T71" fmla="*/ 250 h 204"/>
                        <a:gd name="T72" fmla="*/ 1854 w 1153"/>
                        <a:gd name="T73" fmla="*/ 232 h 204"/>
                        <a:gd name="T74" fmla="*/ 1902 w 1153"/>
                        <a:gd name="T75" fmla="*/ 201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09" name="Freeform 638">
                      <a:extLst>
                        <a:ext uri="{FF2B5EF4-FFF2-40B4-BE49-F238E27FC236}">
                          <a16:creationId xmlns:a16="http://schemas.microsoft.com/office/drawing/2014/main" id="{54C34022-3249-4A34-9D8A-C4EE636BED26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48 h 69"/>
                        <a:gd name="T2" fmla="*/ 33 w 247"/>
                        <a:gd name="T3" fmla="*/ 125 h 69"/>
                        <a:gd name="T4" fmla="*/ 118 w 247"/>
                        <a:gd name="T5" fmla="*/ 138 h 69"/>
                        <a:gd name="T6" fmla="*/ 323 w 247"/>
                        <a:gd name="T7" fmla="*/ 173 h 69"/>
                        <a:gd name="T8" fmla="*/ 526 w 247"/>
                        <a:gd name="T9" fmla="*/ 140 h 69"/>
                        <a:gd name="T10" fmla="*/ 539 w 247"/>
                        <a:gd name="T11" fmla="*/ 80 h 69"/>
                        <a:gd name="T12" fmla="*/ 495 w 247"/>
                        <a:gd name="T13" fmla="*/ 63 h 69"/>
                        <a:gd name="T14" fmla="*/ 450 w 247"/>
                        <a:gd name="T15" fmla="*/ 45 h 69"/>
                        <a:gd name="T16" fmla="*/ 404 w 247"/>
                        <a:gd name="T17" fmla="*/ 30 h 69"/>
                        <a:gd name="T18" fmla="*/ 360 w 247"/>
                        <a:gd name="T19" fmla="*/ 15 h 69"/>
                        <a:gd name="T20" fmla="*/ 323 w 247"/>
                        <a:gd name="T21" fmla="*/ 5 h 69"/>
                        <a:gd name="T22" fmla="*/ 286 w 247"/>
                        <a:gd name="T23" fmla="*/ 0 h 69"/>
                        <a:gd name="T24" fmla="*/ 242 w 247"/>
                        <a:gd name="T25" fmla="*/ 5 h 69"/>
                        <a:gd name="T26" fmla="*/ 194 w 247"/>
                        <a:gd name="T27" fmla="*/ 13 h 69"/>
                        <a:gd name="T28" fmla="*/ 0 w 247"/>
                        <a:gd name="T29" fmla="*/ 48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06" name="Freeform 639">
                    <a:extLst>
                      <a:ext uri="{FF2B5EF4-FFF2-40B4-BE49-F238E27FC236}">
                        <a16:creationId xmlns:a16="http://schemas.microsoft.com/office/drawing/2014/main" id="{1AD7A304-D0E7-4375-BBD9-6D6CF5DFE6B7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9 h 33"/>
                      <a:gd name="T2" fmla="*/ 0 w 293"/>
                      <a:gd name="T3" fmla="*/ 47 h 33"/>
                      <a:gd name="T4" fmla="*/ 258 w 293"/>
                      <a:gd name="T5" fmla="*/ 12 h 33"/>
                      <a:gd name="T6" fmla="*/ 332 w 293"/>
                      <a:gd name="T7" fmla="*/ 6 h 33"/>
                      <a:gd name="T8" fmla="*/ 391 w 293"/>
                      <a:gd name="T9" fmla="*/ 6 h 33"/>
                      <a:gd name="T10" fmla="*/ 440 w 293"/>
                      <a:gd name="T11" fmla="*/ 0 h 33"/>
                      <a:gd name="T12" fmla="*/ 479 w 293"/>
                      <a:gd name="T13" fmla="*/ 0 h 33"/>
                      <a:gd name="T14" fmla="*/ 538 w 293"/>
                      <a:gd name="T15" fmla="*/ 6 h 33"/>
                      <a:gd name="T16" fmla="*/ 587 w 293"/>
                      <a:gd name="T17" fmla="*/ 9 h 33"/>
                      <a:gd name="T18" fmla="*/ 629 w 293"/>
                      <a:gd name="T19" fmla="*/ 12 h 33"/>
                      <a:gd name="T20" fmla="*/ 661 w 293"/>
                      <a:gd name="T21" fmla="*/ 20 h 33"/>
                      <a:gd name="T22" fmla="*/ 686 w 293"/>
                      <a:gd name="T23" fmla="*/ 26 h 33"/>
                      <a:gd name="T24" fmla="*/ 705 w 293"/>
                      <a:gd name="T25" fmla="*/ 35 h 33"/>
                      <a:gd name="T26" fmla="*/ 715 w 293"/>
                      <a:gd name="T27" fmla="*/ 41 h 33"/>
                      <a:gd name="T28" fmla="*/ 720 w 293"/>
                      <a:gd name="T29" fmla="*/ 49 h 33"/>
                      <a:gd name="T30" fmla="*/ 715 w 293"/>
                      <a:gd name="T31" fmla="*/ 55 h 33"/>
                      <a:gd name="T32" fmla="*/ 705 w 293"/>
                      <a:gd name="T33" fmla="*/ 64 h 33"/>
                      <a:gd name="T34" fmla="*/ 686 w 293"/>
                      <a:gd name="T35" fmla="*/ 70 h 33"/>
                      <a:gd name="T36" fmla="*/ 661 w 293"/>
                      <a:gd name="T37" fmla="*/ 79 h 33"/>
                      <a:gd name="T38" fmla="*/ 629 w 293"/>
                      <a:gd name="T39" fmla="*/ 84 h 33"/>
                      <a:gd name="T40" fmla="*/ 587 w 293"/>
                      <a:gd name="T41" fmla="*/ 87 h 33"/>
                      <a:gd name="T42" fmla="*/ 538 w 293"/>
                      <a:gd name="T43" fmla="*/ 93 h 33"/>
                      <a:gd name="T44" fmla="*/ 479 w 293"/>
                      <a:gd name="T45" fmla="*/ 96 h 33"/>
                      <a:gd name="T46" fmla="*/ 442 w 293"/>
                      <a:gd name="T47" fmla="*/ 96 h 33"/>
                      <a:gd name="T48" fmla="*/ 391 w 293"/>
                      <a:gd name="T49" fmla="*/ 96 h 33"/>
                      <a:gd name="T50" fmla="*/ 332 w 293"/>
                      <a:gd name="T51" fmla="*/ 93 h 33"/>
                      <a:gd name="T52" fmla="*/ 258 w 293"/>
                      <a:gd name="T53" fmla="*/ 84 h 33"/>
                      <a:gd name="T54" fmla="*/ 0 w 293"/>
                      <a:gd name="T55" fmla="*/ 49 h 33"/>
                      <a:gd name="T56" fmla="*/ 0 w 293"/>
                      <a:gd name="T57" fmla="*/ 4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07" name="Freeform 640">
                    <a:extLst>
                      <a:ext uri="{FF2B5EF4-FFF2-40B4-BE49-F238E27FC236}">
                        <a16:creationId xmlns:a16="http://schemas.microsoft.com/office/drawing/2014/main" id="{E66B301C-4435-4F3F-9DA8-F32CA4BCC3A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4 h 33"/>
                      <a:gd name="T2" fmla="*/ 0 w 293"/>
                      <a:gd name="T3" fmla="*/ 23 h 33"/>
                      <a:gd name="T4" fmla="*/ 104 w 293"/>
                      <a:gd name="T5" fmla="*/ 6 h 33"/>
                      <a:gd name="T6" fmla="*/ 133 w 293"/>
                      <a:gd name="T7" fmla="*/ 3 h 33"/>
                      <a:gd name="T8" fmla="*/ 157 w 293"/>
                      <a:gd name="T9" fmla="*/ 3 h 33"/>
                      <a:gd name="T10" fmla="*/ 177 w 293"/>
                      <a:gd name="T11" fmla="*/ 0 h 33"/>
                      <a:gd name="T12" fmla="*/ 192 w 293"/>
                      <a:gd name="T13" fmla="*/ 0 h 33"/>
                      <a:gd name="T14" fmla="*/ 216 w 293"/>
                      <a:gd name="T15" fmla="*/ 3 h 33"/>
                      <a:gd name="T16" fmla="*/ 236 w 293"/>
                      <a:gd name="T17" fmla="*/ 4 h 33"/>
                      <a:gd name="T18" fmla="*/ 253 w 293"/>
                      <a:gd name="T19" fmla="*/ 6 h 33"/>
                      <a:gd name="T20" fmla="*/ 265 w 293"/>
                      <a:gd name="T21" fmla="*/ 10 h 33"/>
                      <a:gd name="T22" fmla="*/ 275 w 293"/>
                      <a:gd name="T23" fmla="*/ 13 h 33"/>
                      <a:gd name="T24" fmla="*/ 283 w 293"/>
                      <a:gd name="T25" fmla="*/ 17 h 33"/>
                      <a:gd name="T26" fmla="*/ 287 w 293"/>
                      <a:gd name="T27" fmla="*/ 20 h 33"/>
                      <a:gd name="T28" fmla="*/ 289 w 293"/>
                      <a:gd name="T29" fmla="*/ 24 h 33"/>
                      <a:gd name="T30" fmla="*/ 287 w 293"/>
                      <a:gd name="T31" fmla="*/ 27 h 33"/>
                      <a:gd name="T32" fmla="*/ 283 w 293"/>
                      <a:gd name="T33" fmla="*/ 31 h 33"/>
                      <a:gd name="T34" fmla="*/ 275 w 293"/>
                      <a:gd name="T35" fmla="*/ 34 h 33"/>
                      <a:gd name="T36" fmla="*/ 265 w 293"/>
                      <a:gd name="T37" fmla="*/ 38 h 33"/>
                      <a:gd name="T38" fmla="*/ 253 w 293"/>
                      <a:gd name="T39" fmla="*/ 41 h 33"/>
                      <a:gd name="T40" fmla="*/ 236 w 293"/>
                      <a:gd name="T41" fmla="*/ 43 h 33"/>
                      <a:gd name="T42" fmla="*/ 216 w 293"/>
                      <a:gd name="T43" fmla="*/ 46 h 33"/>
                      <a:gd name="T44" fmla="*/ 192 w 293"/>
                      <a:gd name="T45" fmla="*/ 47 h 33"/>
                      <a:gd name="T46" fmla="*/ 178 w 293"/>
                      <a:gd name="T47" fmla="*/ 47 h 33"/>
                      <a:gd name="T48" fmla="*/ 157 w 293"/>
                      <a:gd name="T49" fmla="*/ 47 h 33"/>
                      <a:gd name="T50" fmla="*/ 133 w 293"/>
                      <a:gd name="T51" fmla="*/ 46 h 33"/>
                      <a:gd name="T52" fmla="*/ 104 w 293"/>
                      <a:gd name="T53" fmla="*/ 41 h 33"/>
                      <a:gd name="T54" fmla="*/ 0 w 293"/>
                      <a:gd name="T55" fmla="*/ 24 h 33"/>
                      <a:gd name="T56" fmla="*/ 0 w 293"/>
                      <a:gd name="T57" fmla="*/ 2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04" name="Line 641">
                  <a:extLst>
                    <a:ext uri="{FF2B5EF4-FFF2-40B4-BE49-F238E27FC236}">
                      <a16:creationId xmlns:a16="http://schemas.microsoft.com/office/drawing/2014/main" id="{AB277226-24D0-47F0-9188-0D26BDC19A2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01" name="AutoShape 642">
                <a:extLst>
                  <a:ext uri="{FF2B5EF4-FFF2-40B4-BE49-F238E27FC236}">
                    <a16:creationId xmlns:a16="http://schemas.microsoft.com/office/drawing/2014/main" id="{C1C5701B-743C-4FE2-8E20-8A5831E278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/>
              </a:p>
            </p:txBody>
          </p:sp>
          <p:sp>
            <p:nvSpPr>
              <p:cNvPr id="102" name="Line 643">
                <a:extLst>
                  <a:ext uri="{FF2B5EF4-FFF2-40B4-BE49-F238E27FC236}">
                    <a16:creationId xmlns:a16="http://schemas.microsoft.com/office/drawing/2014/main" id="{2F07EEE3-7443-4B8C-B5EA-C5EFE510B6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110" name="Group 631">
            <a:extLst>
              <a:ext uri="{FF2B5EF4-FFF2-40B4-BE49-F238E27FC236}">
                <a16:creationId xmlns:a16="http://schemas.microsoft.com/office/drawing/2014/main" id="{D816F4D4-5F71-4762-AA05-E4FA4FCC088D}"/>
              </a:ext>
            </a:extLst>
          </p:cNvPr>
          <p:cNvGrpSpPr>
            <a:grpSpLocks/>
          </p:cNvGrpSpPr>
          <p:nvPr/>
        </p:nvGrpSpPr>
        <p:grpSpPr bwMode="auto">
          <a:xfrm rot="16369332" flipH="1">
            <a:off x="5071738" y="3898785"/>
            <a:ext cx="227603" cy="326879"/>
            <a:chOff x="2820" y="264"/>
            <a:chExt cx="420" cy="1452"/>
          </a:xfrm>
        </p:grpSpPr>
        <p:sp>
          <p:nvSpPr>
            <p:cNvPr id="111" name="Line 632">
              <a:extLst>
                <a:ext uri="{FF2B5EF4-FFF2-40B4-BE49-F238E27FC236}">
                  <a16:creationId xmlns:a16="http://schemas.microsoft.com/office/drawing/2014/main" id="{FB9360AB-D10B-4A5E-86F0-160E9C49F0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112" name="Group 633">
              <a:extLst>
                <a:ext uri="{FF2B5EF4-FFF2-40B4-BE49-F238E27FC236}">
                  <a16:creationId xmlns:a16="http://schemas.microsoft.com/office/drawing/2014/main" id="{8599FB1B-15CA-4EA0-A3E7-D591066CBE8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113" name="Group 634">
                <a:extLst>
                  <a:ext uri="{FF2B5EF4-FFF2-40B4-BE49-F238E27FC236}">
                    <a16:creationId xmlns:a16="http://schemas.microsoft.com/office/drawing/2014/main" id="{C57639DA-D955-43B3-800C-90E4595CF10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116" name="Group 635">
                  <a:extLst>
                    <a:ext uri="{FF2B5EF4-FFF2-40B4-BE49-F238E27FC236}">
                      <a16:creationId xmlns:a16="http://schemas.microsoft.com/office/drawing/2014/main" id="{A99152E8-A6AC-49E4-9337-E69D2A4ED7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118" name="Group 636">
                    <a:extLst>
                      <a:ext uri="{FF2B5EF4-FFF2-40B4-BE49-F238E27FC236}">
                        <a16:creationId xmlns:a16="http://schemas.microsoft.com/office/drawing/2014/main" id="{96B83B75-A4C8-4AE5-B3A9-755ACBF1762D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121" name="Freeform 637">
                      <a:extLst>
                        <a:ext uri="{FF2B5EF4-FFF2-40B4-BE49-F238E27FC236}">
                          <a16:creationId xmlns:a16="http://schemas.microsoft.com/office/drawing/2014/main" id="{735170E6-3641-4387-89DF-72A2BAA6B7CF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004 w 1153"/>
                        <a:gd name="T1" fmla="*/ 188 h 204"/>
                        <a:gd name="T2" fmla="*/ 2176 w 1153"/>
                        <a:gd name="T3" fmla="*/ 206 h 204"/>
                        <a:gd name="T4" fmla="*/ 2321 w 1153"/>
                        <a:gd name="T5" fmla="*/ 224 h 204"/>
                        <a:gd name="T6" fmla="*/ 2420 w 1153"/>
                        <a:gd name="T7" fmla="*/ 245 h 204"/>
                        <a:gd name="T8" fmla="*/ 2448 w 1153"/>
                        <a:gd name="T9" fmla="*/ 253 h 204"/>
                        <a:gd name="T10" fmla="*/ 2448 w 1153"/>
                        <a:gd name="T11" fmla="*/ 258 h 204"/>
                        <a:gd name="T12" fmla="*/ 2448 w 1153"/>
                        <a:gd name="T13" fmla="*/ 349 h 204"/>
                        <a:gd name="T14" fmla="*/ 2446 w 1153"/>
                        <a:gd name="T15" fmla="*/ 360 h 204"/>
                        <a:gd name="T16" fmla="*/ 2435 w 1153"/>
                        <a:gd name="T17" fmla="*/ 365 h 204"/>
                        <a:gd name="T18" fmla="*/ 2433 w 1153"/>
                        <a:gd name="T19" fmla="*/ 373 h 204"/>
                        <a:gd name="T20" fmla="*/ 2425 w 1153"/>
                        <a:gd name="T21" fmla="*/ 425 h 204"/>
                        <a:gd name="T22" fmla="*/ 2403 w 1153"/>
                        <a:gd name="T23" fmla="*/ 482 h 204"/>
                        <a:gd name="T24" fmla="*/ 2384 w 1153"/>
                        <a:gd name="T25" fmla="*/ 509 h 204"/>
                        <a:gd name="T26" fmla="*/ 2361 w 1153"/>
                        <a:gd name="T27" fmla="*/ 516 h 204"/>
                        <a:gd name="T28" fmla="*/ 2157 w 1153"/>
                        <a:gd name="T29" fmla="*/ 529 h 204"/>
                        <a:gd name="T30" fmla="*/ 1977 w 1153"/>
                        <a:gd name="T31" fmla="*/ 532 h 204"/>
                        <a:gd name="T32" fmla="*/ 1724 w 1153"/>
                        <a:gd name="T33" fmla="*/ 522 h 204"/>
                        <a:gd name="T34" fmla="*/ 1308 w 1153"/>
                        <a:gd name="T35" fmla="*/ 490 h 204"/>
                        <a:gd name="T36" fmla="*/ 380 w 1153"/>
                        <a:gd name="T37" fmla="*/ 454 h 204"/>
                        <a:gd name="T38" fmla="*/ 282 w 1153"/>
                        <a:gd name="T39" fmla="*/ 469 h 204"/>
                        <a:gd name="T40" fmla="*/ 32 w 1153"/>
                        <a:gd name="T41" fmla="*/ 472 h 204"/>
                        <a:gd name="T42" fmla="*/ 17 w 1153"/>
                        <a:gd name="T43" fmla="*/ 469 h 204"/>
                        <a:gd name="T44" fmla="*/ 8 w 1153"/>
                        <a:gd name="T45" fmla="*/ 456 h 204"/>
                        <a:gd name="T46" fmla="*/ 0 w 1153"/>
                        <a:gd name="T47" fmla="*/ 425 h 204"/>
                        <a:gd name="T48" fmla="*/ 30 w 1153"/>
                        <a:gd name="T49" fmla="*/ 21 h 204"/>
                        <a:gd name="T50" fmla="*/ 38 w 1153"/>
                        <a:gd name="T51" fmla="*/ 5 h 204"/>
                        <a:gd name="T52" fmla="*/ 163 w 1153"/>
                        <a:gd name="T53" fmla="*/ 5 h 204"/>
                        <a:gd name="T54" fmla="*/ 214 w 1153"/>
                        <a:gd name="T55" fmla="*/ 21 h 204"/>
                        <a:gd name="T56" fmla="*/ 263 w 1153"/>
                        <a:gd name="T57" fmla="*/ 50 h 204"/>
                        <a:gd name="T58" fmla="*/ 461 w 1153"/>
                        <a:gd name="T59" fmla="*/ 198 h 204"/>
                        <a:gd name="T60" fmla="*/ 493 w 1153"/>
                        <a:gd name="T61" fmla="*/ 209 h 204"/>
                        <a:gd name="T62" fmla="*/ 544 w 1153"/>
                        <a:gd name="T63" fmla="*/ 219 h 204"/>
                        <a:gd name="T64" fmla="*/ 1395 w 1153"/>
                        <a:gd name="T65" fmla="*/ 146 h 204"/>
                        <a:gd name="T66" fmla="*/ 1448 w 1153"/>
                        <a:gd name="T67" fmla="*/ 216 h 204"/>
                        <a:gd name="T68" fmla="*/ 1735 w 1153"/>
                        <a:gd name="T69" fmla="*/ 253 h 204"/>
                        <a:gd name="T70" fmla="*/ 1796 w 1153"/>
                        <a:gd name="T71" fmla="*/ 250 h 204"/>
                        <a:gd name="T72" fmla="*/ 1854 w 1153"/>
                        <a:gd name="T73" fmla="*/ 232 h 204"/>
                        <a:gd name="T74" fmla="*/ 1902 w 1153"/>
                        <a:gd name="T75" fmla="*/ 201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122" name="Freeform 638">
                      <a:extLst>
                        <a:ext uri="{FF2B5EF4-FFF2-40B4-BE49-F238E27FC236}">
                          <a16:creationId xmlns:a16="http://schemas.microsoft.com/office/drawing/2014/main" id="{EA95FE5C-39A3-4106-BB1A-88130BCE9C6C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48 h 69"/>
                        <a:gd name="T2" fmla="*/ 33 w 247"/>
                        <a:gd name="T3" fmla="*/ 125 h 69"/>
                        <a:gd name="T4" fmla="*/ 118 w 247"/>
                        <a:gd name="T5" fmla="*/ 138 h 69"/>
                        <a:gd name="T6" fmla="*/ 323 w 247"/>
                        <a:gd name="T7" fmla="*/ 173 h 69"/>
                        <a:gd name="T8" fmla="*/ 526 w 247"/>
                        <a:gd name="T9" fmla="*/ 140 h 69"/>
                        <a:gd name="T10" fmla="*/ 539 w 247"/>
                        <a:gd name="T11" fmla="*/ 80 h 69"/>
                        <a:gd name="T12" fmla="*/ 495 w 247"/>
                        <a:gd name="T13" fmla="*/ 63 h 69"/>
                        <a:gd name="T14" fmla="*/ 450 w 247"/>
                        <a:gd name="T15" fmla="*/ 45 h 69"/>
                        <a:gd name="T16" fmla="*/ 404 w 247"/>
                        <a:gd name="T17" fmla="*/ 30 h 69"/>
                        <a:gd name="T18" fmla="*/ 360 w 247"/>
                        <a:gd name="T19" fmla="*/ 15 h 69"/>
                        <a:gd name="T20" fmla="*/ 323 w 247"/>
                        <a:gd name="T21" fmla="*/ 5 h 69"/>
                        <a:gd name="T22" fmla="*/ 286 w 247"/>
                        <a:gd name="T23" fmla="*/ 0 h 69"/>
                        <a:gd name="T24" fmla="*/ 242 w 247"/>
                        <a:gd name="T25" fmla="*/ 5 h 69"/>
                        <a:gd name="T26" fmla="*/ 194 w 247"/>
                        <a:gd name="T27" fmla="*/ 13 h 69"/>
                        <a:gd name="T28" fmla="*/ 0 w 247"/>
                        <a:gd name="T29" fmla="*/ 48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119" name="Freeform 639">
                    <a:extLst>
                      <a:ext uri="{FF2B5EF4-FFF2-40B4-BE49-F238E27FC236}">
                        <a16:creationId xmlns:a16="http://schemas.microsoft.com/office/drawing/2014/main" id="{BF5CCDBA-9DAF-4D51-8E0E-87D4B8943980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9 h 33"/>
                      <a:gd name="T2" fmla="*/ 0 w 293"/>
                      <a:gd name="T3" fmla="*/ 47 h 33"/>
                      <a:gd name="T4" fmla="*/ 258 w 293"/>
                      <a:gd name="T5" fmla="*/ 12 h 33"/>
                      <a:gd name="T6" fmla="*/ 332 w 293"/>
                      <a:gd name="T7" fmla="*/ 6 h 33"/>
                      <a:gd name="T8" fmla="*/ 391 w 293"/>
                      <a:gd name="T9" fmla="*/ 6 h 33"/>
                      <a:gd name="T10" fmla="*/ 440 w 293"/>
                      <a:gd name="T11" fmla="*/ 0 h 33"/>
                      <a:gd name="T12" fmla="*/ 479 w 293"/>
                      <a:gd name="T13" fmla="*/ 0 h 33"/>
                      <a:gd name="T14" fmla="*/ 538 w 293"/>
                      <a:gd name="T15" fmla="*/ 6 h 33"/>
                      <a:gd name="T16" fmla="*/ 587 w 293"/>
                      <a:gd name="T17" fmla="*/ 9 h 33"/>
                      <a:gd name="T18" fmla="*/ 629 w 293"/>
                      <a:gd name="T19" fmla="*/ 12 h 33"/>
                      <a:gd name="T20" fmla="*/ 661 w 293"/>
                      <a:gd name="T21" fmla="*/ 20 h 33"/>
                      <a:gd name="T22" fmla="*/ 686 w 293"/>
                      <a:gd name="T23" fmla="*/ 26 h 33"/>
                      <a:gd name="T24" fmla="*/ 705 w 293"/>
                      <a:gd name="T25" fmla="*/ 35 h 33"/>
                      <a:gd name="T26" fmla="*/ 715 w 293"/>
                      <a:gd name="T27" fmla="*/ 41 h 33"/>
                      <a:gd name="T28" fmla="*/ 720 w 293"/>
                      <a:gd name="T29" fmla="*/ 49 h 33"/>
                      <a:gd name="T30" fmla="*/ 715 w 293"/>
                      <a:gd name="T31" fmla="*/ 55 h 33"/>
                      <a:gd name="T32" fmla="*/ 705 w 293"/>
                      <a:gd name="T33" fmla="*/ 64 h 33"/>
                      <a:gd name="T34" fmla="*/ 686 w 293"/>
                      <a:gd name="T35" fmla="*/ 70 h 33"/>
                      <a:gd name="T36" fmla="*/ 661 w 293"/>
                      <a:gd name="T37" fmla="*/ 79 h 33"/>
                      <a:gd name="T38" fmla="*/ 629 w 293"/>
                      <a:gd name="T39" fmla="*/ 84 h 33"/>
                      <a:gd name="T40" fmla="*/ 587 w 293"/>
                      <a:gd name="T41" fmla="*/ 87 h 33"/>
                      <a:gd name="T42" fmla="*/ 538 w 293"/>
                      <a:gd name="T43" fmla="*/ 93 h 33"/>
                      <a:gd name="T44" fmla="*/ 479 w 293"/>
                      <a:gd name="T45" fmla="*/ 96 h 33"/>
                      <a:gd name="T46" fmla="*/ 442 w 293"/>
                      <a:gd name="T47" fmla="*/ 96 h 33"/>
                      <a:gd name="T48" fmla="*/ 391 w 293"/>
                      <a:gd name="T49" fmla="*/ 96 h 33"/>
                      <a:gd name="T50" fmla="*/ 332 w 293"/>
                      <a:gd name="T51" fmla="*/ 93 h 33"/>
                      <a:gd name="T52" fmla="*/ 258 w 293"/>
                      <a:gd name="T53" fmla="*/ 84 h 33"/>
                      <a:gd name="T54" fmla="*/ 0 w 293"/>
                      <a:gd name="T55" fmla="*/ 49 h 33"/>
                      <a:gd name="T56" fmla="*/ 0 w 293"/>
                      <a:gd name="T57" fmla="*/ 4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120" name="Freeform 640">
                    <a:extLst>
                      <a:ext uri="{FF2B5EF4-FFF2-40B4-BE49-F238E27FC236}">
                        <a16:creationId xmlns:a16="http://schemas.microsoft.com/office/drawing/2014/main" id="{88792FB2-BEF6-4684-9A64-EDCCB01C2068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4 h 33"/>
                      <a:gd name="T2" fmla="*/ 0 w 293"/>
                      <a:gd name="T3" fmla="*/ 23 h 33"/>
                      <a:gd name="T4" fmla="*/ 104 w 293"/>
                      <a:gd name="T5" fmla="*/ 6 h 33"/>
                      <a:gd name="T6" fmla="*/ 133 w 293"/>
                      <a:gd name="T7" fmla="*/ 3 h 33"/>
                      <a:gd name="T8" fmla="*/ 157 w 293"/>
                      <a:gd name="T9" fmla="*/ 3 h 33"/>
                      <a:gd name="T10" fmla="*/ 177 w 293"/>
                      <a:gd name="T11" fmla="*/ 0 h 33"/>
                      <a:gd name="T12" fmla="*/ 192 w 293"/>
                      <a:gd name="T13" fmla="*/ 0 h 33"/>
                      <a:gd name="T14" fmla="*/ 216 w 293"/>
                      <a:gd name="T15" fmla="*/ 3 h 33"/>
                      <a:gd name="T16" fmla="*/ 236 w 293"/>
                      <a:gd name="T17" fmla="*/ 4 h 33"/>
                      <a:gd name="T18" fmla="*/ 253 w 293"/>
                      <a:gd name="T19" fmla="*/ 6 h 33"/>
                      <a:gd name="T20" fmla="*/ 265 w 293"/>
                      <a:gd name="T21" fmla="*/ 10 h 33"/>
                      <a:gd name="T22" fmla="*/ 275 w 293"/>
                      <a:gd name="T23" fmla="*/ 13 h 33"/>
                      <a:gd name="T24" fmla="*/ 283 w 293"/>
                      <a:gd name="T25" fmla="*/ 17 h 33"/>
                      <a:gd name="T26" fmla="*/ 287 w 293"/>
                      <a:gd name="T27" fmla="*/ 20 h 33"/>
                      <a:gd name="T28" fmla="*/ 289 w 293"/>
                      <a:gd name="T29" fmla="*/ 24 h 33"/>
                      <a:gd name="T30" fmla="*/ 287 w 293"/>
                      <a:gd name="T31" fmla="*/ 27 h 33"/>
                      <a:gd name="T32" fmla="*/ 283 w 293"/>
                      <a:gd name="T33" fmla="*/ 31 h 33"/>
                      <a:gd name="T34" fmla="*/ 275 w 293"/>
                      <a:gd name="T35" fmla="*/ 34 h 33"/>
                      <a:gd name="T36" fmla="*/ 265 w 293"/>
                      <a:gd name="T37" fmla="*/ 38 h 33"/>
                      <a:gd name="T38" fmla="*/ 253 w 293"/>
                      <a:gd name="T39" fmla="*/ 41 h 33"/>
                      <a:gd name="T40" fmla="*/ 236 w 293"/>
                      <a:gd name="T41" fmla="*/ 43 h 33"/>
                      <a:gd name="T42" fmla="*/ 216 w 293"/>
                      <a:gd name="T43" fmla="*/ 46 h 33"/>
                      <a:gd name="T44" fmla="*/ 192 w 293"/>
                      <a:gd name="T45" fmla="*/ 47 h 33"/>
                      <a:gd name="T46" fmla="*/ 178 w 293"/>
                      <a:gd name="T47" fmla="*/ 47 h 33"/>
                      <a:gd name="T48" fmla="*/ 157 w 293"/>
                      <a:gd name="T49" fmla="*/ 47 h 33"/>
                      <a:gd name="T50" fmla="*/ 133 w 293"/>
                      <a:gd name="T51" fmla="*/ 46 h 33"/>
                      <a:gd name="T52" fmla="*/ 104 w 293"/>
                      <a:gd name="T53" fmla="*/ 41 h 33"/>
                      <a:gd name="T54" fmla="*/ 0 w 293"/>
                      <a:gd name="T55" fmla="*/ 24 h 33"/>
                      <a:gd name="T56" fmla="*/ 0 w 293"/>
                      <a:gd name="T57" fmla="*/ 2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117" name="Line 641">
                  <a:extLst>
                    <a:ext uri="{FF2B5EF4-FFF2-40B4-BE49-F238E27FC236}">
                      <a16:creationId xmlns:a16="http://schemas.microsoft.com/office/drawing/2014/main" id="{D2874ED7-DFAC-4246-85EA-7E8E536454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114" name="AutoShape 642">
                <a:extLst>
                  <a:ext uri="{FF2B5EF4-FFF2-40B4-BE49-F238E27FC236}">
                    <a16:creationId xmlns:a16="http://schemas.microsoft.com/office/drawing/2014/main" id="{6087761E-1232-48DE-B126-5ADC17A6AD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/>
              </a:p>
            </p:txBody>
          </p:sp>
          <p:sp>
            <p:nvSpPr>
              <p:cNvPr id="115" name="Line 643">
                <a:extLst>
                  <a:ext uri="{FF2B5EF4-FFF2-40B4-BE49-F238E27FC236}">
                    <a16:creationId xmlns:a16="http://schemas.microsoft.com/office/drawing/2014/main" id="{216700F7-5621-4541-AB16-625796ED49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173" grpId="0"/>
      <p:bldP spid="174" grpId="0"/>
      <p:bldP spid="175" grpId="0"/>
      <p:bldP spid="18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92" name="Line 19"/>
          <p:cNvSpPr>
            <a:spLocks noChangeShapeType="1"/>
          </p:cNvSpPr>
          <p:nvPr/>
        </p:nvSpPr>
        <p:spPr bwMode="auto">
          <a:xfrm flipV="1">
            <a:off x="4044950" y="5003800"/>
            <a:ext cx="1408113" cy="47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3293" name="Text Box 235"/>
          <p:cNvSpPr txBox="1">
            <a:spLocks noChangeArrowheads="1"/>
          </p:cNvSpPr>
          <p:nvPr/>
        </p:nvSpPr>
        <p:spPr bwMode="auto">
          <a:xfrm>
            <a:off x="7986713" y="6556375"/>
            <a:ext cx="9398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r>
              <a:rPr lang="de-DE" altLang="de-DE" sz="1200" b="1"/>
              <a:t>F-25.17.02</a:t>
            </a:r>
            <a:endParaRPr lang="de-DE" altLang="de-DE"/>
          </a:p>
        </p:txBody>
      </p:sp>
      <p:sp>
        <p:nvSpPr>
          <p:cNvPr id="53295" name="Text Box 590"/>
          <p:cNvSpPr txBox="1">
            <a:spLocks noChangeArrowheads="1"/>
          </p:cNvSpPr>
          <p:nvPr/>
        </p:nvSpPr>
        <p:spPr bwMode="auto">
          <a:xfrm>
            <a:off x="3698875" y="2232025"/>
            <a:ext cx="357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/>
              <a:t>¼ </a:t>
            </a:r>
          </a:p>
        </p:txBody>
      </p:sp>
      <p:sp>
        <p:nvSpPr>
          <p:cNvPr id="53296" name="Text Box 591"/>
          <p:cNvSpPr txBox="1">
            <a:spLocks noChangeArrowheads="1"/>
          </p:cNvSpPr>
          <p:nvPr/>
        </p:nvSpPr>
        <p:spPr bwMode="auto">
          <a:xfrm>
            <a:off x="5362575" y="2400300"/>
            <a:ext cx="14398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/>
              <a:t>¾</a:t>
            </a:r>
          </a:p>
        </p:txBody>
      </p:sp>
      <p:sp>
        <p:nvSpPr>
          <p:cNvPr id="53297" name="Arc 593"/>
          <p:cNvSpPr>
            <a:spLocks/>
          </p:cNvSpPr>
          <p:nvPr/>
        </p:nvSpPr>
        <p:spPr bwMode="auto">
          <a:xfrm flipH="1" flipV="1">
            <a:off x="4748213" y="3667125"/>
            <a:ext cx="457200" cy="390525"/>
          </a:xfrm>
          <a:custGeom>
            <a:avLst/>
            <a:gdLst>
              <a:gd name="T0" fmla="*/ 28469 w 21600"/>
              <a:gd name="T1" fmla="*/ 0 h 21558"/>
              <a:gd name="T2" fmla="*/ 457200 w 21600"/>
              <a:gd name="T3" fmla="*/ 390525 h 21558"/>
              <a:gd name="T4" fmla="*/ 0 w 21600"/>
              <a:gd name="T5" fmla="*/ 390525 h 21558"/>
              <a:gd name="T6" fmla="*/ 0 60000 65536"/>
              <a:gd name="T7" fmla="*/ 0 60000 65536"/>
              <a:gd name="T8" fmla="*/ 0 60000 65536"/>
              <a:gd name="T9" fmla="*/ 0 w 21600"/>
              <a:gd name="T10" fmla="*/ 0 h 21558"/>
              <a:gd name="T11" fmla="*/ 21600 w 21600"/>
              <a:gd name="T12" fmla="*/ 21558 h 215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58" fill="none" extrusionOk="0">
                <a:moveTo>
                  <a:pt x="1345" y="-1"/>
                </a:moveTo>
                <a:cubicBezTo>
                  <a:pt x="12729" y="710"/>
                  <a:pt x="21600" y="10150"/>
                  <a:pt x="21600" y="21558"/>
                </a:cubicBezTo>
              </a:path>
              <a:path w="21600" h="21558" stroke="0" extrusionOk="0">
                <a:moveTo>
                  <a:pt x="1345" y="-1"/>
                </a:moveTo>
                <a:cubicBezTo>
                  <a:pt x="12729" y="710"/>
                  <a:pt x="21600" y="10150"/>
                  <a:pt x="21600" y="21558"/>
                </a:cubicBezTo>
                <a:lnTo>
                  <a:pt x="0" y="21558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3298" name="Line 594"/>
          <p:cNvSpPr>
            <a:spLocks noChangeShapeType="1"/>
          </p:cNvSpPr>
          <p:nvPr/>
        </p:nvSpPr>
        <p:spPr bwMode="auto">
          <a:xfrm flipH="1">
            <a:off x="4740275" y="1414463"/>
            <a:ext cx="0" cy="2244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3299" name="Line 595"/>
          <p:cNvSpPr>
            <a:spLocks noChangeShapeType="1"/>
          </p:cNvSpPr>
          <p:nvPr/>
        </p:nvSpPr>
        <p:spPr bwMode="auto">
          <a:xfrm>
            <a:off x="2665413" y="4062413"/>
            <a:ext cx="13223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3300" name="Arc 596"/>
          <p:cNvSpPr>
            <a:spLocks/>
          </p:cNvSpPr>
          <p:nvPr/>
        </p:nvSpPr>
        <p:spPr bwMode="auto">
          <a:xfrm flipV="1">
            <a:off x="3957638" y="3657600"/>
            <a:ext cx="457200" cy="390525"/>
          </a:xfrm>
          <a:custGeom>
            <a:avLst/>
            <a:gdLst>
              <a:gd name="T0" fmla="*/ 28469 w 21600"/>
              <a:gd name="T1" fmla="*/ 0 h 21558"/>
              <a:gd name="T2" fmla="*/ 457200 w 21600"/>
              <a:gd name="T3" fmla="*/ 390525 h 21558"/>
              <a:gd name="T4" fmla="*/ 0 w 21600"/>
              <a:gd name="T5" fmla="*/ 390525 h 21558"/>
              <a:gd name="T6" fmla="*/ 0 60000 65536"/>
              <a:gd name="T7" fmla="*/ 0 60000 65536"/>
              <a:gd name="T8" fmla="*/ 0 60000 65536"/>
              <a:gd name="T9" fmla="*/ 0 w 21600"/>
              <a:gd name="T10" fmla="*/ 0 h 21558"/>
              <a:gd name="T11" fmla="*/ 21600 w 21600"/>
              <a:gd name="T12" fmla="*/ 21558 h 2155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558" fill="none" extrusionOk="0">
                <a:moveTo>
                  <a:pt x="1345" y="-1"/>
                </a:moveTo>
                <a:cubicBezTo>
                  <a:pt x="12729" y="710"/>
                  <a:pt x="21600" y="10150"/>
                  <a:pt x="21600" y="21558"/>
                </a:cubicBezTo>
              </a:path>
              <a:path w="21600" h="21558" stroke="0" extrusionOk="0">
                <a:moveTo>
                  <a:pt x="1345" y="-1"/>
                </a:moveTo>
                <a:cubicBezTo>
                  <a:pt x="12729" y="710"/>
                  <a:pt x="21600" y="10150"/>
                  <a:pt x="21600" y="21558"/>
                </a:cubicBezTo>
                <a:lnTo>
                  <a:pt x="0" y="21558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3301" name="Line 597"/>
          <p:cNvSpPr>
            <a:spLocks noChangeShapeType="1"/>
          </p:cNvSpPr>
          <p:nvPr/>
        </p:nvSpPr>
        <p:spPr bwMode="auto">
          <a:xfrm flipH="1">
            <a:off x="4419600" y="1468438"/>
            <a:ext cx="19050" cy="2184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aphicFrame>
        <p:nvGraphicFramePr>
          <p:cNvPr id="53289" name="Object 41"/>
          <p:cNvGraphicFramePr>
            <a:graphicFrameLocks noChangeAspect="1"/>
          </p:cNvGraphicFramePr>
          <p:nvPr/>
        </p:nvGraphicFramePr>
        <p:xfrm>
          <a:off x="4248150" y="1358900"/>
          <a:ext cx="9652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8" name="Designer Zeichnung" r:id="rId3" imgW="13341096" imgH="12664440" progId="">
                  <p:embed/>
                </p:oleObj>
              </mc:Choice>
              <mc:Fallback>
                <p:oleObj name="Designer Zeichnung" r:id="rId3" imgW="13341096" imgH="12664440" progId="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8150" y="1358900"/>
                        <a:ext cx="965200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302" name="AutoShape 599"/>
          <p:cNvSpPr>
            <a:spLocks noChangeArrowheads="1"/>
          </p:cNvSpPr>
          <p:nvPr/>
        </p:nvSpPr>
        <p:spPr bwMode="auto">
          <a:xfrm>
            <a:off x="6651625" y="3971925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/>
          </a:p>
        </p:txBody>
      </p:sp>
      <p:sp>
        <p:nvSpPr>
          <p:cNvPr id="53303" name="AutoShape 600"/>
          <p:cNvSpPr>
            <a:spLocks noChangeArrowheads="1"/>
          </p:cNvSpPr>
          <p:nvPr/>
        </p:nvSpPr>
        <p:spPr bwMode="auto">
          <a:xfrm>
            <a:off x="2906713" y="3967163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 altLang="de-DE" sz="2400">
              <a:solidFill>
                <a:srgbClr val="FF3300"/>
              </a:solidFill>
              <a:latin typeface="Times New Roman" pitchFamily="18" charset="0"/>
            </a:endParaRPr>
          </a:p>
        </p:txBody>
      </p:sp>
      <p:grpSp>
        <p:nvGrpSpPr>
          <p:cNvPr id="53304" name="Group 601"/>
          <p:cNvGrpSpPr>
            <a:grpSpLocks/>
          </p:cNvGrpSpPr>
          <p:nvPr/>
        </p:nvGrpSpPr>
        <p:grpSpPr bwMode="auto">
          <a:xfrm rot="5400000" flipV="1">
            <a:off x="2356644" y="3825081"/>
            <a:ext cx="311150" cy="490538"/>
            <a:chOff x="2820" y="264"/>
            <a:chExt cx="420" cy="1452"/>
          </a:xfrm>
        </p:grpSpPr>
        <p:sp>
          <p:nvSpPr>
            <p:cNvPr id="53388" name="Line 602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53389" name="Group 603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53390" name="Group 604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53393" name="Group 605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53395" name="Group 606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53398" name="Freeform 607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004 w 1153"/>
                        <a:gd name="T1" fmla="*/ 188 h 204"/>
                        <a:gd name="T2" fmla="*/ 2176 w 1153"/>
                        <a:gd name="T3" fmla="*/ 206 h 204"/>
                        <a:gd name="T4" fmla="*/ 2321 w 1153"/>
                        <a:gd name="T5" fmla="*/ 224 h 204"/>
                        <a:gd name="T6" fmla="*/ 2420 w 1153"/>
                        <a:gd name="T7" fmla="*/ 245 h 204"/>
                        <a:gd name="T8" fmla="*/ 2448 w 1153"/>
                        <a:gd name="T9" fmla="*/ 253 h 204"/>
                        <a:gd name="T10" fmla="*/ 2448 w 1153"/>
                        <a:gd name="T11" fmla="*/ 258 h 204"/>
                        <a:gd name="T12" fmla="*/ 2448 w 1153"/>
                        <a:gd name="T13" fmla="*/ 349 h 204"/>
                        <a:gd name="T14" fmla="*/ 2446 w 1153"/>
                        <a:gd name="T15" fmla="*/ 360 h 204"/>
                        <a:gd name="T16" fmla="*/ 2435 w 1153"/>
                        <a:gd name="T17" fmla="*/ 365 h 204"/>
                        <a:gd name="T18" fmla="*/ 2433 w 1153"/>
                        <a:gd name="T19" fmla="*/ 373 h 204"/>
                        <a:gd name="T20" fmla="*/ 2425 w 1153"/>
                        <a:gd name="T21" fmla="*/ 425 h 204"/>
                        <a:gd name="T22" fmla="*/ 2403 w 1153"/>
                        <a:gd name="T23" fmla="*/ 482 h 204"/>
                        <a:gd name="T24" fmla="*/ 2384 w 1153"/>
                        <a:gd name="T25" fmla="*/ 509 h 204"/>
                        <a:gd name="T26" fmla="*/ 2361 w 1153"/>
                        <a:gd name="T27" fmla="*/ 516 h 204"/>
                        <a:gd name="T28" fmla="*/ 2157 w 1153"/>
                        <a:gd name="T29" fmla="*/ 529 h 204"/>
                        <a:gd name="T30" fmla="*/ 1977 w 1153"/>
                        <a:gd name="T31" fmla="*/ 532 h 204"/>
                        <a:gd name="T32" fmla="*/ 1724 w 1153"/>
                        <a:gd name="T33" fmla="*/ 522 h 204"/>
                        <a:gd name="T34" fmla="*/ 1308 w 1153"/>
                        <a:gd name="T35" fmla="*/ 490 h 204"/>
                        <a:gd name="T36" fmla="*/ 380 w 1153"/>
                        <a:gd name="T37" fmla="*/ 454 h 204"/>
                        <a:gd name="T38" fmla="*/ 282 w 1153"/>
                        <a:gd name="T39" fmla="*/ 469 h 204"/>
                        <a:gd name="T40" fmla="*/ 32 w 1153"/>
                        <a:gd name="T41" fmla="*/ 472 h 204"/>
                        <a:gd name="T42" fmla="*/ 17 w 1153"/>
                        <a:gd name="T43" fmla="*/ 469 h 204"/>
                        <a:gd name="T44" fmla="*/ 8 w 1153"/>
                        <a:gd name="T45" fmla="*/ 456 h 204"/>
                        <a:gd name="T46" fmla="*/ 0 w 1153"/>
                        <a:gd name="T47" fmla="*/ 425 h 204"/>
                        <a:gd name="T48" fmla="*/ 30 w 1153"/>
                        <a:gd name="T49" fmla="*/ 21 h 204"/>
                        <a:gd name="T50" fmla="*/ 38 w 1153"/>
                        <a:gd name="T51" fmla="*/ 5 h 204"/>
                        <a:gd name="T52" fmla="*/ 163 w 1153"/>
                        <a:gd name="T53" fmla="*/ 5 h 204"/>
                        <a:gd name="T54" fmla="*/ 214 w 1153"/>
                        <a:gd name="T55" fmla="*/ 21 h 204"/>
                        <a:gd name="T56" fmla="*/ 263 w 1153"/>
                        <a:gd name="T57" fmla="*/ 50 h 204"/>
                        <a:gd name="T58" fmla="*/ 461 w 1153"/>
                        <a:gd name="T59" fmla="*/ 198 h 204"/>
                        <a:gd name="T60" fmla="*/ 493 w 1153"/>
                        <a:gd name="T61" fmla="*/ 209 h 204"/>
                        <a:gd name="T62" fmla="*/ 544 w 1153"/>
                        <a:gd name="T63" fmla="*/ 219 h 204"/>
                        <a:gd name="T64" fmla="*/ 1395 w 1153"/>
                        <a:gd name="T65" fmla="*/ 146 h 204"/>
                        <a:gd name="T66" fmla="*/ 1448 w 1153"/>
                        <a:gd name="T67" fmla="*/ 216 h 204"/>
                        <a:gd name="T68" fmla="*/ 1735 w 1153"/>
                        <a:gd name="T69" fmla="*/ 253 h 204"/>
                        <a:gd name="T70" fmla="*/ 1796 w 1153"/>
                        <a:gd name="T71" fmla="*/ 250 h 204"/>
                        <a:gd name="T72" fmla="*/ 1854 w 1153"/>
                        <a:gd name="T73" fmla="*/ 232 h 204"/>
                        <a:gd name="T74" fmla="*/ 1902 w 1153"/>
                        <a:gd name="T75" fmla="*/ 201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3399" name="Freeform 608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48 h 69"/>
                        <a:gd name="T2" fmla="*/ 33 w 247"/>
                        <a:gd name="T3" fmla="*/ 125 h 69"/>
                        <a:gd name="T4" fmla="*/ 118 w 247"/>
                        <a:gd name="T5" fmla="*/ 138 h 69"/>
                        <a:gd name="T6" fmla="*/ 323 w 247"/>
                        <a:gd name="T7" fmla="*/ 173 h 69"/>
                        <a:gd name="T8" fmla="*/ 526 w 247"/>
                        <a:gd name="T9" fmla="*/ 140 h 69"/>
                        <a:gd name="T10" fmla="*/ 539 w 247"/>
                        <a:gd name="T11" fmla="*/ 80 h 69"/>
                        <a:gd name="T12" fmla="*/ 495 w 247"/>
                        <a:gd name="T13" fmla="*/ 63 h 69"/>
                        <a:gd name="T14" fmla="*/ 450 w 247"/>
                        <a:gd name="T15" fmla="*/ 45 h 69"/>
                        <a:gd name="T16" fmla="*/ 404 w 247"/>
                        <a:gd name="T17" fmla="*/ 30 h 69"/>
                        <a:gd name="T18" fmla="*/ 360 w 247"/>
                        <a:gd name="T19" fmla="*/ 15 h 69"/>
                        <a:gd name="T20" fmla="*/ 323 w 247"/>
                        <a:gd name="T21" fmla="*/ 5 h 69"/>
                        <a:gd name="T22" fmla="*/ 286 w 247"/>
                        <a:gd name="T23" fmla="*/ 0 h 69"/>
                        <a:gd name="T24" fmla="*/ 242 w 247"/>
                        <a:gd name="T25" fmla="*/ 5 h 69"/>
                        <a:gd name="T26" fmla="*/ 194 w 247"/>
                        <a:gd name="T27" fmla="*/ 13 h 69"/>
                        <a:gd name="T28" fmla="*/ 0 w 247"/>
                        <a:gd name="T29" fmla="*/ 48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53396" name="Freeform 609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9 h 33"/>
                      <a:gd name="T2" fmla="*/ 0 w 293"/>
                      <a:gd name="T3" fmla="*/ 47 h 33"/>
                      <a:gd name="T4" fmla="*/ 258 w 293"/>
                      <a:gd name="T5" fmla="*/ 12 h 33"/>
                      <a:gd name="T6" fmla="*/ 332 w 293"/>
                      <a:gd name="T7" fmla="*/ 6 h 33"/>
                      <a:gd name="T8" fmla="*/ 391 w 293"/>
                      <a:gd name="T9" fmla="*/ 6 h 33"/>
                      <a:gd name="T10" fmla="*/ 440 w 293"/>
                      <a:gd name="T11" fmla="*/ 0 h 33"/>
                      <a:gd name="T12" fmla="*/ 479 w 293"/>
                      <a:gd name="T13" fmla="*/ 0 h 33"/>
                      <a:gd name="T14" fmla="*/ 538 w 293"/>
                      <a:gd name="T15" fmla="*/ 6 h 33"/>
                      <a:gd name="T16" fmla="*/ 587 w 293"/>
                      <a:gd name="T17" fmla="*/ 9 h 33"/>
                      <a:gd name="T18" fmla="*/ 629 w 293"/>
                      <a:gd name="T19" fmla="*/ 12 h 33"/>
                      <a:gd name="T20" fmla="*/ 661 w 293"/>
                      <a:gd name="T21" fmla="*/ 20 h 33"/>
                      <a:gd name="T22" fmla="*/ 686 w 293"/>
                      <a:gd name="T23" fmla="*/ 26 h 33"/>
                      <a:gd name="T24" fmla="*/ 705 w 293"/>
                      <a:gd name="T25" fmla="*/ 35 h 33"/>
                      <a:gd name="T26" fmla="*/ 715 w 293"/>
                      <a:gd name="T27" fmla="*/ 41 h 33"/>
                      <a:gd name="T28" fmla="*/ 720 w 293"/>
                      <a:gd name="T29" fmla="*/ 49 h 33"/>
                      <a:gd name="T30" fmla="*/ 715 w 293"/>
                      <a:gd name="T31" fmla="*/ 55 h 33"/>
                      <a:gd name="T32" fmla="*/ 705 w 293"/>
                      <a:gd name="T33" fmla="*/ 64 h 33"/>
                      <a:gd name="T34" fmla="*/ 686 w 293"/>
                      <a:gd name="T35" fmla="*/ 70 h 33"/>
                      <a:gd name="T36" fmla="*/ 661 w 293"/>
                      <a:gd name="T37" fmla="*/ 79 h 33"/>
                      <a:gd name="T38" fmla="*/ 629 w 293"/>
                      <a:gd name="T39" fmla="*/ 84 h 33"/>
                      <a:gd name="T40" fmla="*/ 587 w 293"/>
                      <a:gd name="T41" fmla="*/ 87 h 33"/>
                      <a:gd name="T42" fmla="*/ 538 w 293"/>
                      <a:gd name="T43" fmla="*/ 93 h 33"/>
                      <a:gd name="T44" fmla="*/ 479 w 293"/>
                      <a:gd name="T45" fmla="*/ 96 h 33"/>
                      <a:gd name="T46" fmla="*/ 442 w 293"/>
                      <a:gd name="T47" fmla="*/ 96 h 33"/>
                      <a:gd name="T48" fmla="*/ 391 w 293"/>
                      <a:gd name="T49" fmla="*/ 96 h 33"/>
                      <a:gd name="T50" fmla="*/ 332 w 293"/>
                      <a:gd name="T51" fmla="*/ 93 h 33"/>
                      <a:gd name="T52" fmla="*/ 258 w 293"/>
                      <a:gd name="T53" fmla="*/ 84 h 33"/>
                      <a:gd name="T54" fmla="*/ 0 w 293"/>
                      <a:gd name="T55" fmla="*/ 49 h 33"/>
                      <a:gd name="T56" fmla="*/ 0 w 293"/>
                      <a:gd name="T57" fmla="*/ 4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3397" name="Freeform 610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4 h 33"/>
                      <a:gd name="T2" fmla="*/ 0 w 293"/>
                      <a:gd name="T3" fmla="*/ 23 h 33"/>
                      <a:gd name="T4" fmla="*/ 104 w 293"/>
                      <a:gd name="T5" fmla="*/ 6 h 33"/>
                      <a:gd name="T6" fmla="*/ 133 w 293"/>
                      <a:gd name="T7" fmla="*/ 3 h 33"/>
                      <a:gd name="T8" fmla="*/ 157 w 293"/>
                      <a:gd name="T9" fmla="*/ 3 h 33"/>
                      <a:gd name="T10" fmla="*/ 177 w 293"/>
                      <a:gd name="T11" fmla="*/ 0 h 33"/>
                      <a:gd name="T12" fmla="*/ 192 w 293"/>
                      <a:gd name="T13" fmla="*/ 0 h 33"/>
                      <a:gd name="T14" fmla="*/ 216 w 293"/>
                      <a:gd name="T15" fmla="*/ 3 h 33"/>
                      <a:gd name="T16" fmla="*/ 236 w 293"/>
                      <a:gd name="T17" fmla="*/ 4 h 33"/>
                      <a:gd name="T18" fmla="*/ 253 w 293"/>
                      <a:gd name="T19" fmla="*/ 6 h 33"/>
                      <a:gd name="T20" fmla="*/ 265 w 293"/>
                      <a:gd name="T21" fmla="*/ 10 h 33"/>
                      <a:gd name="T22" fmla="*/ 275 w 293"/>
                      <a:gd name="T23" fmla="*/ 13 h 33"/>
                      <a:gd name="T24" fmla="*/ 283 w 293"/>
                      <a:gd name="T25" fmla="*/ 17 h 33"/>
                      <a:gd name="T26" fmla="*/ 287 w 293"/>
                      <a:gd name="T27" fmla="*/ 20 h 33"/>
                      <a:gd name="T28" fmla="*/ 289 w 293"/>
                      <a:gd name="T29" fmla="*/ 24 h 33"/>
                      <a:gd name="T30" fmla="*/ 287 w 293"/>
                      <a:gd name="T31" fmla="*/ 27 h 33"/>
                      <a:gd name="T32" fmla="*/ 283 w 293"/>
                      <a:gd name="T33" fmla="*/ 31 h 33"/>
                      <a:gd name="T34" fmla="*/ 275 w 293"/>
                      <a:gd name="T35" fmla="*/ 34 h 33"/>
                      <a:gd name="T36" fmla="*/ 265 w 293"/>
                      <a:gd name="T37" fmla="*/ 38 h 33"/>
                      <a:gd name="T38" fmla="*/ 253 w 293"/>
                      <a:gd name="T39" fmla="*/ 41 h 33"/>
                      <a:gd name="T40" fmla="*/ 236 w 293"/>
                      <a:gd name="T41" fmla="*/ 43 h 33"/>
                      <a:gd name="T42" fmla="*/ 216 w 293"/>
                      <a:gd name="T43" fmla="*/ 46 h 33"/>
                      <a:gd name="T44" fmla="*/ 192 w 293"/>
                      <a:gd name="T45" fmla="*/ 47 h 33"/>
                      <a:gd name="T46" fmla="*/ 178 w 293"/>
                      <a:gd name="T47" fmla="*/ 47 h 33"/>
                      <a:gd name="T48" fmla="*/ 157 w 293"/>
                      <a:gd name="T49" fmla="*/ 47 h 33"/>
                      <a:gd name="T50" fmla="*/ 133 w 293"/>
                      <a:gd name="T51" fmla="*/ 46 h 33"/>
                      <a:gd name="T52" fmla="*/ 104 w 293"/>
                      <a:gd name="T53" fmla="*/ 41 h 33"/>
                      <a:gd name="T54" fmla="*/ 0 w 293"/>
                      <a:gd name="T55" fmla="*/ 24 h 33"/>
                      <a:gd name="T56" fmla="*/ 0 w 293"/>
                      <a:gd name="T57" fmla="*/ 2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3394" name="Line 611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53391" name="AutoShape 612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/>
              </a:p>
            </p:txBody>
          </p:sp>
          <p:sp>
            <p:nvSpPr>
              <p:cNvPr id="53392" name="Line 613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aphicFrame>
        <p:nvGraphicFramePr>
          <p:cNvPr id="53290" name="Object 42"/>
          <p:cNvGraphicFramePr>
            <a:graphicFrameLocks noChangeAspect="1"/>
          </p:cNvGraphicFramePr>
          <p:nvPr/>
        </p:nvGraphicFramePr>
        <p:xfrm>
          <a:off x="3962400" y="1687513"/>
          <a:ext cx="903288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9" name="Designer Zeichnung" r:id="rId5" imgW="13274040" imgH="10088880" progId="">
                  <p:embed/>
                </p:oleObj>
              </mc:Choice>
              <mc:Fallback>
                <p:oleObj name="Designer Zeichnung" r:id="rId5" imgW="13274040" imgH="10088880" progId="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1687513"/>
                        <a:ext cx="903288" cy="74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3305" name="Group 615"/>
          <p:cNvGrpSpPr>
            <a:grpSpLocks/>
          </p:cNvGrpSpPr>
          <p:nvPr/>
        </p:nvGrpSpPr>
        <p:grpSpPr bwMode="auto">
          <a:xfrm rot="2071432" flipH="1">
            <a:off x="4125913" y="2781300"/>
            <a:ext cx="704850" cy="236538"/>
            <a:chOff x="4875" y="7237"/>
            <a:chExt cx="4230" cy="1883"/>
          </a:xfrm>
        </p:grpSpPr>
        <p:sp>
          <p:nvSpPr>
            <p:cNvPr id="53386" name="Arc 616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3029 w 21600"/>
                <a:gd name="T1" fmla="*/ 0 h 14058"/>
                <a:gd name="T2" fmla="*/ 3990 w 21600"/>
                <a:gd name="T3" fmla="*/ 1343 h 14058"/>
                <a:gd name="T4" fmla="*/ 0 w 21600"/>
                <a:gd name="T5" fmla="*/ 1343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387" name="AutoShape 617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</p:grpSp>
      <p:grpSp>
        <p:nvGrpSpPr>
          <p:cNvPr id="53306" name="Group 618"/>
          <p:cNvGrpSpPr>
            <a:grpSpLocks/>
          </p:cNvGrpSpPr>
          <p:nvPr/>
        </p:nvGrpSpPr>
        <p:grpSpPr bwMode="auto">
          <a:xfrm rot="150901" flipH="1">
            <a:off x="4586288" y="3148013"/>
            <a:ext cx="311150" cy="490537"/>
            <a:chOff x="2820" y="264"/>
            <a:chExt cx="420" cy="1452"/>
          </a:xfrm>
        </p:grpSpPr>
        <p:sp>
          <p:nvSpPr>
            <p:cNvPr id="53374" name="Line 619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53375" name="Group 620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53376" name="Group 621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53379" name="Group 622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53381" name="Group 623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53384" name="Freeform 624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004 w 1153"/>
                        <a:gd name="T1" fmla="*/ 188 h 204"/>
                        <a:gd name="T2" fmla="*/ 2176 w 1153"/>
                        <a:gd name="T3" fmla="*/ 206 h 204"/>
                        <a:gd name="T4" fmla="*/ 2321 w 1153"/>
                        <a:gd name="T5" fmla="*/ 224 h 204"/>
                        <a:gd name="T6" fmla="*/ 2420 w 1153"/>
                        <a:gd name="T7" fmla="*/ 245 h 204"/>
                        <a:gd name="T8" fmla="*/ 2448 w 1153"/>
                        <a:gd name="T9" fmla="*/ 253 h 204"/>
                        <a:gd name="T10" fmla="*/ 2448 w 1153"/>
                        <a:gd name="T11" fmla="*/ 258 h 204"/>
                        <a:gd name="T12" fmla="*/ 2448 w 1153"/>
                        <a:gd name="T13" fmla="*/ 349 h 204"/>
                        <a:gd name="T14" fmla="*/ 2446 w 1153"/>
                        <a:gd name="T15" fmla="*/ 360 h 204"/>
                        <a:gd name="T16" fmla="*/ 2435 w 1153"/>
                        <a:gd name="T17" fmla="*/ 365 h 204"/>
                        <a:gd name="T18" fmla="*/ 2433 w 1153"/>
                        <a:gd name="T19" fmla="*/ 373 h 204"/>
                        <a:gd name="T20" fmla="*/ 2425 w 1153"/>
                        <a:gd name="T21" fmla="*/ 425 h 204"/>
                        <a:gd name="T22" fmla="*/ 2403 w 1153"/>
                        <a:gd name="T23" fmla="*/ 482 h 204"/>
                        <a:gd name="T24" fmla="*/ 2384 w 1153"/>
                        <a:gd name="T25" fmla="*/ 509 h 204"/>
                        <a:gd name="T26" fmla="*/ 2361 w 1153"/>
                        <a:gd name="T27" fmla="*/ 516 h 204"/>
                        <a:gd name="T28" fmla="*/ 2157 w 1153"/>
                        <a:gd name="T29" fmla="*/ 529 h 204"/>
                        <a:gd name="T30" fmla="*/ 1977 w 1153"/>
                        <a:gd name="T31" fmla="*/ 532 h 204"/>
                        <a:gd name="T32" fmla="*/ 1724 w 1153"/>
                        <a:gd name="T33" fmla="*/ 522 h 204"/>
                        <a:gd name="T34" fmla="*/ 1308 w 1153"/>
                        <a:gd name="T35" fmla="*/ 490 h 204"/>
                        <a:gd name="T36" fmla="*/ 380 w 1153"/>
                        <a:gd name="T37" fmla="*/ 454 h 204"/>
                        <a:gd name="T38" fmla="*/ 282 w 1153"/>
                        <a:gd name="T39" fmla="*/ 469 h 204"/>
                        <a:gd name="T40" fmla="*/ 32 w 1153"/>
                        <a:gd name="T41" fmla="*/ 472 h 204"/>
                        <a:gd name="T42" fmla="*/ 17 w 1153"/>
                        <a:gd name="T43" fmla="*/ 469 h 204"/>
                        <a:gd name="T44" fmla="*/ 8 w 1153"/>
                        <a:gd name="T45" fmla="*/ 456 h 204"/>
                        <a:gd name="T46" fmla="*/ 0 w 1153"/>
                        <a:gd name="T47" fmla="*/ 425 h 204"/>
                        <a:gd name="T48" fmla="*/ 30 w 1153"/>
                        <a:gd name="T49" fmla="*/ 21 h 204"/>
                        <a:gd name="T50" fmla="*/ 38 w 1153"/>
                        <a:gd name="T51" fmla="*/ 5 h 204"/>
                        <a:gd name="T52" fmla="*/ 163 w 1153"/>
                        <a:gd name="T53" fmla="*/ 5 h 204"/>
                        <a:gd name="T54" fmla="*/ 214 w 1153"/>
                        <a:gd name="T55" fmla="*/ 21 h 204"/>
                        <a:gd name="T56" fmla="*/ 263 w 1153"/>
                        <a:gd name="T57" fmla="*/ 50 h 204"/>
                        <a:gd name="T58" fmla="*/ 461 w 1153"/>
                        <a:gd name="T59" fmla="*/ 198 h 204"/>
                        <a:gd name="T60" fmla="*/ 493 w 1153"/>
                        <a:gd name="T61" fmla="*/ 209 h 204"/>
                        <a:gd name="T62" fmla="*/ 544 w 1153"/>
                        <a:gd name="T63" fmla="*/ 219 h 204"/>
                        <a:gd name="T64" fmla="*/ 1395 w 1153"/>
                        <a:gd name="T65" fmla="*/ 146 h 204"/>
                        <a:gd name="T66" fmla="*/ 1448 w 1153"/>
                        <a:gd name="T67" fmla="*/ 216 h 204"/>
                        <a:gd name="T68" fmla="*/ 1735 w 1153"/>
                        <a:gd name="T69" fmla="*/ 253 h 204"/>
                        <a:gd name="T70" fmla="*/ 1796 w 1153"/>
                        <a:gd name="T71" fmla="*/ 250 h 204"/>
                        <a:gd name="T72" fmla="*/ 1854 w 1153"/>
                        <a:gd name="T73" fmla="*/ 232 h 204"/>
                        <a:gd name="T74" fmla="*/ 1902 w 1153"/>
                        <a:gd name="T75" fmla="*/ 201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3385" name="Freeform 625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48 h 69"/>
                        <a:gd name="T2" fmla="*/ 33 w 247"/>
                        <a:gd name="T3" fmla="*/ 125 h 69"/>
                        <a:gd name="T4" fmla="*/ 118 w 247"/>
                        <a:gd name="T5" fmla="*/ 138 h 69"/>
                        <a:gd name="T6" fmla="*/ 323 w 247"/>
                        <a:gd name="T7" fmla="*/ 173 h 69"/>
                        <a:gd name="T8" fmla="*/ 526 w 247"/>
                        <a:gd name="T9" fmla="*/ 140 h 69"/>
                        <a:gd name="T10" fmla="*/ 539 w 247"/>
                        <a:gd name="T11" fmla="*/ 80 h 69"/>
                        <a:gd name="T12" fmla="*/ 495 w 247"/>
                        <a:gd name="T13" fmla="*/ 63 h 69"/>
                        <a:gd name="T14" fmla="*/ 450 w 247"/>
                        <a:gd name="T15" fmla="*/ 45 h 69"/>
                        <a:gd name="T16" fmla="*/ 404 w 247"/>
                        <a:gd name="T17" fmla="*/ 30 h 69"/>
                        <a:gd name="T18" fmla="*/ 360 w 247"/>
                        <a:gd name="T19" fmla="*/ 15 h 69"/>
                        <a:gd name="T20" fmla="*/ 323 w 247"/>
                        <a:gd name="T21" fmla="*/ 5 h 69"/>
                        <a:gd name="T22" fmla="*/ 286 w 247"/>
                        <a:gd name="T23" fmla="*/ 0 h 69"/>
                        <a:gd name="T24" fmla="*/ 242 w 247"/>
                        <a:gd name="T25" fmla="*/ 5 h 69"/>
                        <a:gd name="T26" fmla="*/ 194 w 247"/>
                        <a:gd name="T27" fmla="*/ 13 h 69"/>
                        <a:gd name="T28" fmla="*/ 0 w 247"/>
                        <a:gd name="T29" fmla="*/ 48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53382" name="Freeform 626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9 h 33"/>
                      <a:gd name="T2" fmla="*/ 0 w 293"/>
                      <a:gd name="T3" fmla="*/ 47 h 33"/>
                      <a:gd name="T4" fmla="*/ 258 w 293"/>
                      <a:gd name="T5" fmla="*/ 12 h 33"/>
                      <a:gd name="T6" fmla="*/ 332 w 293"/>
                      <a:gd name="T7" fmla="*/ 6 h 33"/>
                      <a:gd name="T8" fmla="*/ 391 w 293"/>
                      <a:gd name="T9" fmla="*/ 6 h 33"/>
                      <a:gd name="T10" fmla="*/ 440 w 293"/>
                      <a:gd name="T11" fmla="*/ 0 h 33"/>
                      <a:gd name="T12" fmla="*/ 479 w 293"/>
                      <a:gd name="T13" fmla="*/ 0 h 33"/>
                      <a:gd name="T14" fmla="*/ 538 w 293"/>
                      <a:gd name="T15" fmla="*/ 6 h 33"/>
                      <a:gd name="T16" fmla="*/ 587 w 293"/>
                      <a:gd name="T17" fmla="*/ 9 h 33"/>
                      <a:gd name="T18" fmla="*/ 629 w 293"/>
                      <a:gd name="T19" fmla="*/ 12 h 33"/>
                      <a:gd name="T20" fmla="*/ 661 w 293"/>
                      <a:gd name="T21" fmla="*/ 20 h 33"/>
                      <a:gd name="T22" fmla="*/ 686 w 293"/>
                      <a:gd name="T23" fmla="*/ 26 h 33"/>
                      <a:gd name="T24" fmla="*/ 705 w 293"/>
                      <a:gd name="T25" fmla="*/ 35 h 33"/>
                      <a:gd name="T26" fmla="*/ 715 w 293"/>
                      <a:gd name="T27" fmla="*/ 41 h 33"/>
                      <a:gd name="T28" fmla="*/ 720 w 293"/>
                      <a:gd name="T29" fmla="*/ 49 h 33"/>
                      <a:gd name="T30" fmla="*/ 715 w 293"/>
                      <a:gd name="T31" fmla="*/ 55 h 33"/>
                      <a:gd name="T32" fmla="*/ 705 w 293"/>
                      <a:gd name="T33" fmla="*/ 64 h 33"/>
                      <a:gd name="T34" fmla="*/ 686 w 293"/>
                      <a:gd name="T35" fmla="*/ 70 h 33"/>
                      <a:gd name="T36" fmla="*/ 661 w 293"/>
                      <a:gd name="T37" fmla="*/ 79 h 33"/>
                      <a:gd name="T38" fmla="*/ 629 w 293"/>
                      <a:gd name="T39" fmla="*/ 84 h 33"/>
                      <a:gd name="T40" fmla="*/ 587 w 293"/>
                      <a:gd name="T41" fmla="*/ 87 h 33"/>
                      <a:gd name="T42" fmla="*/ 538 w 293"/>
                      <a:gd name="T43" fmla="*/ 93 h 33"/>
                      <a:gd name="T44" fmla="*/ 479 w 293"/>
                      <a:gd name="T45" fmla="*/ 96 h 33"/>
                      <a:gd name="T46" fmla="*/ 442 w 293"/>
                      <a:gd name="T47" fmla="*/ 96 h 33"/>
                      <a:gd name="T48" fmla="*/ 391 w 293"/>
                      <a:gd name="T49" fmla="*/ 96 h 33"/>
                      <a:gd name="T50" fmla="*/ 332 w 293"/>
                      <a:gd name="T51" fmla="*/ 93 h 33"/>
                      <a:gd name="T52" fmla="*/ 258 w 293"/>
                      <a:gd name="T53" fmla="*/ 84 h 33"/>
                      <a:gd name="T54" fmla="*/ 0 w 293"/>
                      <a:gd name="T55" fmla="*/ 49 h 33"/>
                      <a:gd name="T56" fmla="*/ 0 w 293"/>
                      <a:gd name="T57" fmla="*/ 4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3383" name="Freeform 627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4 h 33"/>
                      <a:gd name="T2" fmla="*/ 0 w 293"/>
                      <a:gd name="T3" fmla="*/ 23 h 33"/>
                      <a:gd name="T4" fmla="*/ 104 w 293"/>
                      <a:gd name="T5" fmla="*/ 6 h 33"/>
                      <a:gd name="T6" fmla="*/ 133 w 293"/>
                      <a:gd name="T7" fmla="*/ 3 h 33"/>
                      <a:gd name="T8" fmla="*/ 157 w 293"/>
                      <a:gd name="T9" fmla="*/ 3 h 33"/>
                      <a:gd name="T10" fmla="*/ 177 w 293"/>
                      <a:gd name="T11" fmla="*/ 0 h 33"/>
                      <a:gd name="T12" fmla="*/ 192 w 293"/>
                      <a:gd name="T13" fmla="*/ 0 h 33"/>
                      <a:gd name="T14" fmla="*/ 216 w 293"/>
                      <a:gd name="T15" fmla="*/ 3 h 33"/>
                      <a:gd name="T16" fmla="*/ 236 w 293"/>
                      <a:gd name="T17" fmla="*/ 4 h 33"/>
                      <a:gd name="T18" fmla="*/ 253 w 293"/>
                      <a:gd name="T19" fmla="*/ 6 h 33"/>
                      <a:gd name="T20" fmla="*/ 265 w 293"/>
                      <a:gd name="T21" fmla="*/ 10 h 33"/>
                      <a:gd name="T22" fmla="*/ 275 w 293"/>
                      <a:gd name="T23" fmla="*/ 13 h 33"/>
                      <a:gd name="T24" fmla="*/ 283 w 293"/>
                      <a:gd name="T25" fmla="*/ 17 h 33"/>
                      <a:gd name="T26" fmla="*/ 287 w 293"/>
                      <a:gd name="T27" fmla="*/ 20 h 33"/>
                      <a:gd name="T28" fmla="*/ 289 w 293"/>
                      <a:gd name="T29" fmla="*/ 24 h 33"/>
                      <a:gd name="T30" fmla="*/ 287 w 293"/>
                      <a:gd name="T31" fmla="*/ 27 h 33"/>
                      <a:gd name="T32" fmla="*/ 283 w 293"/>
                      <a:gd name="T33" fmla="*/ 31 h 33"/>
                      <a:gd name="T34" fmla="*/ 275 w 293"/>
                      <a:gd name="T35" fmla="*/ 34 h 33"/>
                      <a:gd name="T36" fmla="*/ 265 w 293"/>
                      <a:gd name="T37" fmla="*/ 38 h 33"/>
                      <a:gd name="T38" fmla="*/ 253 w 293"/>
                      <a:gd name="T39" fmla="*/ 41 h 33"/>
                      <a:gd name="T40" fmla="*/ 236 w 293"/>
                      <a:gd name="T41" fmla="*/ 43 h 33"/>
                      <a:gd name="T42" fmla="*/ 216 w 293"/>
                      <a:gd name="T43" fmla="*/ 46 h 33"/>
                      <a:gd name="T44" fmla="*/ 192 w 293"/>
                      <a:gd name="T45" fmla="*/ 47 h 33"/>
                      <a:gd name="T46" fmla="*/ 178 w 293"/>
                      <a:gd name="T47" fmla="*/ 47 h 33"/>
                      <a:gd name="T48" fmla="*/ 157 w 293"/>
                      <a:gd name="T49" fmla="*/ 47 h 33"/>
                      <a:gd name="T50" fmla="*/ 133 w 293"/>
                      <a:gd name="T51" fmla="*/ 46 h 33"/>
                      <a:gd name="T52" fmla="*/ 104 w 293"/>
                      <a:gd name="T53" fmla="*/ 41 h 33"/>
                      <a:gd name="T54" fmla="*/ 0 w 293"/>
                      <a:gd name="T55" fmla="*/ 24 h 33"/>
                      <a:gd name="T56" fmla="*/ 0 w 293"/>
                      <a:gd name="T57" fmla="*/ 2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3380" name="Line 628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53377" name="AutoShape 629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/>
              </a:p>
            </p:txBody>
          </p:sp>
          <p:sp>
            <p:nvSpPr>
              <p:cNvPr id="53378" name="Line 630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53307" name="Group 631"/>
          <p:cNvGrpSpPr>
            <a:grpSpLocks/>
          </p:cNvGrpSpPr>
          <p:nvPr/>
        </p:nvGrpSpPr>
        <p:grpSpPr bwMode="auto">
          <a:xfrm rot="-150901" flipH="1" flipV="1">
            <a:off x="4251325" y="3128963"/>
            <a:ext cx="311150" cy="490537"/>
            <a:chOff x="2820" y="264"/>
            <a:chExt cx="420" cy="1452"/>
          </a:xfrm>
        </p:grpSpPr>
        <p:sp>
          <p:nvSpPr>
            <p:cNvPr id="53362" name="Line 632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53363" name="Group 633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53364" name="Group 634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53367" name="Group 635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53369" name="Group 636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53372" name="Freeform 637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004 w 1153"/>
                        <a:gd name="T1" fmla="*/ 188 h 204"/>
                        <a:gd name="T2" fmla="*/ 2176 w 1153"/>
                        <a:gd name="T3" fmla="*/ 206 h 204"/>
                        <a:gd name="T4" fmla="*/ 2321 w 1153"/>
                        <a:gd name="T5" fmla="*/ 224 h 204"/>
                        <a:gd name="T6" fmla="*/ 2420 w 1153"/>
                        <a:gd name="T7" fmla="*/ 245 h 204"/>
                        <a:gd name="T8" fmla="*/ 2448 w 1153"/>
                        <a:gd name="T9" fmla="*/ 253 h 204"/>
                        <a:gd name="T10" fmla="*/ 2448 w 1153"/>
                        <a:gd name="T11" fmla="*/ 258 h 204"/>
                        <a:gd name="T12" fmla="*/ 2448 w 1153"/>
                        <a:gd name="T13" fmla="*/ 349 h 204"/>
                        <a:gd name="T14" fmla="*/ 2446 w 1153"/>
                        <a:gd name="T15" fmla="*/ 360 h 204"/>
                        <a:gd name="T16" fmla="*/ 2435 w 1153"/>
                        <a:gd name="T17" fmla="*/ 365 h 204"/>
                        <a:gd name="T18" fmla="*/ 2433 w 1153"/>
                        <a:gd name="T19" fmla="*/ 373 h 204"/>
                        <a:gd name="T20" fmla="*/ 2425 w 1153"/>
                        <a:gd name="T21" fmla="*/ 425 h 204"/>
                        <a:gd name="T22" fmla="*/ 2403 w 1153"/>
                        <a:gd name="T23" fmla="*/ 482 h 204"/>
                        <a:gd name="T24" fmla="*/ 2384 w 1153"/>
                        <a:gd name="T25" fmla="*/ 509 h 204"/>
                        <a:gd name="T26" fmla="*/ 2361 w 1153"/>
                        <a:gd name="T27" fmla="*/ 516 h 204"/>
                        <a:gd name="T28" fmla="*/ 2157 w 1153"/>
                        <a:gd name="T29" fmla="*/ 529 h 204"/>
                        <a:gd name="T30" fmla="*/ 1977 w 1153"/>
                        <a:gd name="T31" fmla="*/ 532 h 204"/>
                        <a:gd name="T32" fmla="*/ 1724 w 1153"/>
                        <a:gd name="T33" fmla="*/ 522 h 204"/>
                        <a:gd name="T34" fmla="*/ 1308 w 1153"/>
                        <a:gd name="T35" fmla="*/ 490 h 204"/>
                        <a:gd name="T36" fmla="*/ 380 w 1153"/>
                        <a:gd name="T37" fmla="*/ 454 h 204"/>
                        <a:gd name="T38" fmla="*/ 282 w 1153"/>
                        <a:gd name="T39" fmla="*/ 469 h 204"/>
                        <a:gd name="T40" fmla="*/ 32 w 1153"/>
                        <a:gd name="T41" fmla="*/ 472 h 204"/>
                        <a:gd name="T42" fmla="*/ 17 w 1153"/>
                        <a:gd name="T43" fmla="*/ 469 h 204"/>
                        <a:gd name="T44" fmla="*/ 8 w 1153"/>
                        <a:gd name="T45" fmla="*/ 456 h 204"/>
                        <a:gd name="T46" fmla="*/ 0 w 1153"/>
                        <a:gd name="T47" fmla="*/ 425 h 204"/>
                        <a:gd name="T48" fmla="*/ 30 w 1153"/>
                        <a:gd name="T49" fmla="*/ 21 h 204"/>
                        <a:gd name="T50" fmla="*/ 38 w 1153"/>
                        <a:gd name="T51" fmla="*/ 5 h 204"/>
                        <a:gd name="T52" fmla="*/ 163 w 1153"/>
                        <a:gd name="T53" fmla="*/ 5 h 204"/>
                        <a:gd name="T54" fmla="*/ 214 w 1153"/>
                        <a:gd name="T55" fmla="*/ 21 h 204"/>
                        <a:gd name="T56" fmla="*/ 263 w 1153"/>
                        <a:gd name="T57" fmla="*/ 50 h 204"/>
                        <a:gd name="T58" fmla="*/ 461 w 1153"/>
                        <a:gd name="T59" fmla="*/ 198 h 204"/>
                        <a:gd name="T60" fmla="*/ 493 w 1153"/>
                        <a:gd name="T61" fmla="*/ 209 h 204"/>
                        <a:gd name="T62" fmla="*/ 544 w 1153"/>
                        <a:gd name="T63" fmla="*/ 219 h 204"/>
                        <a:gd name="T64" fmla="*/ 1395 w 1153"/>
                        <a:gd name="T65" fmla="*/ 146 h 204"/>
                        <a:gd name="T66" fmla="*/ 1448 w 1153"/>
                        <a:gd name="T67" fmla="*/ 216 h 204"/>
                        <a:gd name="T68" fmla="*/ 1735 w 1153"/>
                        <a:gd name="T69" fmla="*/ 253 h 204"/>
                        <a:gd name="T70" fmla="*/ 1796 w 1153"/>
                        <a:gd name="T71" fmla="*/ 250 h 204"/>
                        <a:gd name="T72" fmla="*/ 1854 w 1153"/>
                        <a:gd name="T73" fmla="*/ 232 h 204"/>
                        <a:gd name="T74" fmla="*/ 1902 w 1153"/>
                        <a:gd name="T75" fmla="*/ 201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3373" name="Freeform 638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48 h 69"/>
                        <a:gd name="T2" fmla="*/ 33 w 247"/>
                        <a:gd name="T3" fmla="*/ 125 h 69"/>
                        <a:gd name="T4" fmla="*/ 118 w 247"/>
                        <a:gd name="T5" fmla="*/ 138 h 69"/>
                        <a:gd name="T6" fmla="*/ 323 w 247"/>
                        <a:gd name="T7" fmla="*/ 173 h 69"/>
                        <a:gd name="T8" fmla="*/ 526 w 247"/>
                        <a:gd name="T9" fmla="*/ 140 h 69"/>
                        <a:gd name="T10" fmla="*/ 539 w 247"/>
                        <a:gd name="T11" fmla="*/ 80 h 69"/>
                        <a:gd name="T12" fmla="*/ 495 w 247"/>
                        <a:gd name="T13" fmla="*/ 63 h 69"/>
                        <a:gd name="T14" fmla="*/ 450 w 247"/>
                        <a:gd name="T15" fmla="*/ 45 h 69"/>
                        <a:gd name="T16" fmla="*/ 404 w 247"/>
                        <a:gd name="T17" fmla="*/ 30 h 69"/>
                        <a:gd name="T18" fmla="*/ 360 w 247"/>
                        <a:gd name="T19" fmla="*/ 15 h 69"/>
                        <a:gd name="T20" fmla="*/ 323 w 247"/>
                        <a:gd name="T21" fmla="*/ 5 h 69"/>
                        <a:gd name="T22" fmla="*/ 286 w 247"/>
                        <a:gd name="T23" fmla="*/ 0 h 69"/>
                        <a:gd name="T24" fmla="*/ 242 w 247"/>
                        <a:gd name="T25" fmla="*/ 5 h 69"/>
                        <a:gd name="T26" fmla="*/ 194 w 247"/>
                        <a:gd name="T27" fmla="*/ 13 h 69"/>
                        <a:gd name="T28" fmla="*/ 0 w 247"/>
                        <a:gd name="T29" fmla="*/ 48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53370" name="Freeform 639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9 h 33"/>
                      <a:gd name="T2" fmla="*/ 0 w 293"/>
                      <a:gd name="T3" fmla="*/ 47 h 33"/>
                      <a:gd name="T4" fmla="*/ 258 w 293"/>
                      <a:gd name="T5" fmla="*/ 12 h 33"/>
                      <a:gd name="T6" fmla="*/ 332 w 293"/>
                      <a:gd name="T7" fmla="*/ 6 h 33"/>
                      <a:gd name="T8" fmla="*/ 391 w 293"/>
                      <a:gd name="T9" fmla="*/ 6 h 33"/>
                      <a:gd name="T10" fmla="*/ 440 w 293"/>
                      <a:gd name="T11" fmla="*/ 0 h 33"/>
                      <a:gd name="T12" fmla="*/ 479 w 293"/>
                      <a:gd name="T13" fmla="*/ 0 h 33"/>
                      <a:gd name="T14" fmla="*/ 538 w 293"/>
                      <a:gd name="T15" fmla="*/ 6 h 33"/>
                      <a:gd name="T16" fmla="*/ 587 w 293"/>
                      <a:gd name="T17" fmla="*/ 9 h 33"/>
                      <a:gd name="T18" fmla="*/ 629 w 293"/>
                      <a:gd name="T19" fmla="*/ 12 h 33"/>
                      <a:gd name="T20" fmla="*/ 661 w 293"/>
                      <a:gd name="T21" fmla="*/ 20 h 33"/>
                      <a:gd name="T22" fmla="*/ 686 w 293"/>
                      <a:gd name="T23" fmla="*/ 26 h 33"/>
                      <a:gd name="T24" fmla="*/ 705 w 293"/>
                      <a:gd name="T25" fmla="*/ 35 h 33"/>
                      <a:gd name="T26" fmla="*/ 715 w 293"/>
                      <a:gd name="T27" fmla="*/ 41 h 33"/>
                      <a:gd name="T28" fmla="*/ 720 w 293"/>
                      <a:gd name="T29" fmla="*/ 49 h 33"/>
                      <a:gd name="T30" fmla="*/ 715 w 293"/>
                      <a:gd name="T31" fmla="*/ 55 h 33"/>
                      <a:gd name="T32" fmla="*/ 705 w 293"/>
                      <a:gd name="T33" fmla="*/ 64 h 33"/>
                      <a:gd name="T34" fmla="*/ 686 w 293"/>
                      <a:gd name="T35" fmla="*/ 70 h 33"/>
                      <a:gd name="T36" fmla="*/ 661 w 293"/>
                      <a:gd name="T37" fmla="*/ 79 h 33"/>
                      <a:gd name="T38" fmla="*/ 629 w 293"/>
                      <a:gd name="T39" fmla="*/ 84 h 33"/>
                      <a:gd name="T40" fmla="*/ 587 w 293"/>
                      <a:gd name="T41" fmla="*/ 87 h 33"/>
                      <a:gd name="T42" fmla="*/ 538 w 293"/>
                      <a:gd name="T43" fmla="*/ 93 h 33"/>
                      <a:gd name="T44" fmla="*/ 479 w 293"/>
                      <a:gd name="T45" fmla="*/ 96 h 33"/>
                      <a:gd name="T46" fmla="*/ 442 w 293"/>
                      <a:gd name="T47" fmla="*/ 96 h 33"/>
                      <a:gd name="T48" fmla="*/ 391 w 293"/>
                      <a:gd name="T49" fmla="*/ 96 h 33"/>
                      <a:gd name="T50" fmla="*/ 332 w 293"/>
                      <a:gd name="T51" fmla="*/ 93 h 33"/>
                      <a:gd name="T52" fmla="*/ 258 w 293"/>
                      <a:gd name="T53" fmla="*/ 84 h 33"/>
                      <a:gd name="T54" fmla="*/ 0 w 293"/>
                      <a:gd name="T55" fmla="*/ 49 h 33"/>
                      <a:gd name="T56" fmla="*/ 0 w 293"/>
                      <a:gd name="T57" fmla="*/ 4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3371" name="Freeform 640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4 h 33"/>
                      <a:gd name="T2" fmla="*/ 0 w 293"/>
                      <a:gd name="T3" fmla="*/ 23 h 33"/>
                      <a:gd name="T4" fmla="*/ 104 w 293"/>
                      <a:gd name="T5" fmla="*/ 6 h 33"/>
                      <a:gd name="T6" fmla="*/ 133 w 293"/>
                      <a:gd name="T7" fmla="*/ 3 h 33"/>
                      <a:gd name="T8" fmla="*/ 157 w 293"/>
                      <a:gd name="T9" fmla="*/ 3 h 33"/>
                      <a:gd name="T10" fmla="*/ 177 w 293"/>
                      <a:gd name="T11" fmla="*/ 0 h 33"/>
                      <a:gd name="T12" fmla="*/ 192 w 293"/>
                      <a:gd name="T13" fmla="*/ 0 h 33"/>
                      <a:gd name="T14" fmla="*/ 216 w 293"/>
                      <a:gd name="T15" fmla="*/ 3 h 33"/>
                      <a:gd name="T16" fmla="*/ 236 w 293"/>
                      <a:gd name="T17" fmla="*/ 4 h 33"/>
                      <a:gd name="T18" fmla="*/ 253 w 293"/>
                      <a:gd name="T19" fmla="*/ 6 h 33"/>
                      <a:gd name="T20" fmla="*/ 265 w 293"/>
                      <a:gd name="T21" fmla="*/ 10 h 33"/>
                      <a:gd name="T22" fmla="*/ 275 w 293"/>
                      <a:gd name="T23" fmla="*/ 13 h 33"/>
                      <a:gd name="T24" fmla="*/ 283 w 293"/>
                      <a:gd name="T25" fmla="*/ 17 h 33"/>
                      <a:gd name="T26" fmla="*/ 287 w 293"/>
                      <a:gd name="T27" fmla="*/ 20 h 33"/>
                      <a:gd name="T28" fmla="*/ 289 w 293"/>
                      <a:gd name="T29" fmla="*/ 24 h 33"/>
                      <a:gd name="T30" fmla="*/ 287 w 293"/>
                      <a:gd name="T31" fmla="*/ 27 h 33"/>
                      <a:gd name="T32" fmla="*/ 283 w 293"/>
                      <a:gd name="T33" fmla="*/ 31 h 33"/>
                      <a:gd name="T34" fmla="*/ 275 w 293"/>
                      <a:gd name="T35" fmla="*/ 34 h 33"/>
                      <a:gd name="T36" fmla="*/ 265 w 293"/>
                      <a:gd name="T37" fmla="*/ 38 h 33"/>
                      <a:gd name="T38" fmla="*/ 253 w 293"/>
                      <a:gd name="T39" fmla="*/ 41 h 33"/>
                      <a:gd name="T40" fmla="*/ 236 w 293"/>
                      <a:gd name="T41" fmla="*/ 43 h 33"/>
                      <a:gd name="T42" fmla="*/ 216 w 293"/>
                      <a:gd name="T43" fmla="*/ 46 h 33"/>
                      <a:gd name="T44" fmla="*/ 192 w 293"/>
                      <a:gd name="T45" fmla="*/ 47 h 33"/>
                      <a:gd name="T46" fmla="*/ 178 w 293"/>
                      <a:gd name="T47" fmla="*/ 47 h 33"/>
                      <a:gd name="T48" fmla="*/ 157 w 293"/>
                      <a:gd name="T49" fmla="*/ 47 h 33"/>
                      <a:gd name="T50" fmla="*/ 133 w 293"/>
                      <a:gd name="T51" fmla="*/ 46 h 33"/>
                      <a:gd name="T52" fmla="*/ 104 w 293"/>
                      <a:gd name="T53" fmla="*/ 41 h 33"/>
                      <a:gd name="T54" fmla="*/ 0 w 293"/>
                      <a:gd name="T55" fmla="*/ 24 h 33"/>
                      <a:gd name="T56" fmla="*/ 0 w 293"/>
                      <a:gd name="T57" fmla="*/ 2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3368" name="Line 641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53365" name="AutoShape 642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/>
              </a:p>
            </p:txBody>
          </p:sp>
          <p:sp>
            <p:nvSpPr>
              <p:cNvPr id="53366" name="Line 643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aphicFrame>
        <p:nvGraphicFramePr>
          <p:cNvPr id="53291" name="Object 43"/>
          <p:cNvGraphicFramePr>
            <a:graphicFrameLocks noChangeAspect="1"/>
          </p:cNvGraphicFramePr>
          <p:nvPr/>
        </p:nvGraphicFramePr>
        <p:xfrm>
          <a:off x="4111625" y="1009650"/>
          <a:ext cx="766763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0" name="Designer Zeichnung" r:id="rId7" imgW="11414760" imgH="11625072" progId="">
                  <p:embed/>
                </p:oleObj>
              </mc:Choice>
              <mc:Fallback>
                <p:oleObj name="Designer Zeichnung" r:id="rId7" imgW="11414760" imgH="11625072" progId="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625" y="1009650"/>
                        <a:ext cx="766763" cy="688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308" name="Line 651"/>
          <p:cNvSpPr>
            <a:spLocks noChangeShapeType="1"/>
          </p:cNvSpPr>
          <p:nvPr/>
        </p:nvSpPr>
        <p:spPr bwMode="auto">
          <a:xfrm>
            <a:off x="5180013" y="4060825"/>
            <a:ext cx="13223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53309" name="Group 652"/>
          <p:cNvGrpSpPr>
            <a:grpSpLocks/>
          </p:cNvGrpSpPr>
          <p:nvPr/>
        </p:nvGrpSpPr>
        <p:grpSpPr bwMode="auto">
          <a:xfrm rot="16200000">
            <a:off x="6182519" y="3821547"/>
            <a:ext cx="311150" cy="490538"/>
            <a:chOff x="2820" y="264"/>
            <a:chExt cx="420" cy="1452"/>
          </a:xfrm>
        </p:grpSpPr>
        <p:sp>
          <p:nvSpPr>
            <p:cNvPr id="53350" name="Line 653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53351" name="Group 654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53352" name="Group 655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53355" name="Group 656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53357" name="Group 657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53360" name="Freeform 658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004 w 1153"/>
                        <a:gd name="T1" fmla="*/ 188 h 204"/>
                        <a:gd name="T2" fmla="*/ 2176 w 1153"/>
                        <a:gd name="T3" fmla="*/ 206 h 204"/>
                        <a:gd name="T4" fmla="*/ 2321 w 1153"/>
                        <a:gd name="T5" fmla="*/ 224 h 204"/>
                        <a:gd name="T6" fmla="*/ 2420 w 1153"/>
                        <a:gd name="T7" fmla="*/ 245 h 204"/>
                        <a:gd name="T8" fmla="*/ 2448 w 1153"/>
                        <a:gd name="T9" fmla="*/ 253 h 204"/>
                        <a:gd name="T10" fmla="*/ 2448 w 1153"/>
                        <a:gd name="T11" fmla="*/ 258 h 204"/>
                        <a:gd name="T12" fmla="*/ 2448 w 1153"/>
                        <a:gd name="T13" fmla="*/ 349 h 204"/>
                        <a:gd name="T14" fmla="*/ 2446 w 1153"/>
                        <a:gd name="T15" fmla="*/ 360 h 204"/>
                        <a:gd name="T16" fmla="*/ 2435 w 1153"/>
                        <a:gd name="T17" fmla="*/ 365 h 204"/>
                        <a:gd name="T18" fmla="*/ 2433 w 1153"/>
                        <a:gd name="T19" fmla="*/ 373 h 204"/>
                        <a:gd name="T20" fmla="*/ 2425 w 1153"/>
                        <a:gd name="T21" fmla="*/ 425 h 204"/>
                        <a:gd name="T22" fmla="*/ 2403 w 1153"/>
                        <a:gd name="T23" fmla="*/ 482 h 204"/>
                        <a:gd name="T24" fmla="*/ 2384 w 1153"/>
                        <a:gd name="T25" fmla="*/ 509 h 204"/>
                        <a:gd name="T26" fmla="*/ 2361 w 1153"/>
                        <a:gd name="T27" fmla="*/ 516 h 204"/>
                        <a:gd name="T28" fmla="*/ 2157 w 1153"/>
                        <a:gd name="T29" fmla="*/ 529 h 204"/>
                        <a:gd name="T30" fmla="*/ 1977 w 1153"/>
                        <a:gd name="T31" fmla="*/ 532 h 204"/>
                        <a:gd name="T32" fmla="*/ 1724 w 1153"/>
                        <a:gd name="T33" fmla="*/ 522 h 204"/>
                        <a:gd name="T34" fmla="*/ 1308 w 1153"/>
                        <a:gd name="T35" fmla="*/ 490 h 204"/>
                        <a:gd name="T36" fmla="*/ 380 w 1153"/>
                        <a:gd name="T37" fmla="*/ 454 h 204"/>
                        <a:gd name="T38" fmla="*/ 282 w 1153"/>
                        <a:gd name="T39" fmla="*/ 469 h 204"/>
                        <a:gd name="T40" fmla="*/ 32 w 1153"/>
                        <a:gd name="T41" fmla="*/ 472 h 204"/>
                        <a:gd name="T42" fmla="*/ 17 w 1153"/>
                        <a:gd name="T43" fmla="*/ 469 h 204"/>
                        <a:gd name="T44" fmla="*/ 8 w 1153"/>
                        <a:gd name="T45" fmla="*/ 456 h 204"/>
                        <a:gd name="T46" fmla="*/ 0 w 1153"/>
                        <a:gd name="T47" fmla="*/ 425 h 204"/>
                        <a:gd name="T48" fmla="*/ 30 w 1153"/>
                        <a:gd name="T49" fmla="*/ 21 h 204"/>
                        <a:gd name="T50" fmla="*/ 38 w 1153"/>
                        <a:gd name="T51" fmla="*/ 5 h 204"/>
                        <a:gd name="T52" fmla="*/ 163 w 1153"/>
                        <a:gd name="T53" fmla="*/ 5 h 204"/>
                        <a:gd name="T54" fmla="*/ 214 w 1153"/>
                        <a:gd name="T55" fmla="*/ 21 h 204"/>
                        <a:gd name="T56" fmla="*/ 263 w 1153"/>
                        <a:gd name="T57" fmla="*/ 50 h 204"/>
                        <a:gd name="T58" fmla="*/ 461 w 1153"/>
                        <a:gd name="T59" fmla="*/ 198 h 204"/>
                        <a:gd name="T60" fmla="*/ 493 w 1153"/>
                        <a:gd name="T61" fmla="*/ 209 h 204"/>
                        <a:gd name="T62" fmla="*/ 544 w 1153"/>
                        <a:gd name="T63" fmla="*/ 219 h 204"/>
                        <a:gd name="T64" fmla="*/ 1395 w 1153"/>
                        <a:gd name="T65" fmla="*/ 146 h 204"/>
                        <a:gd name="T66" fmla="*/ 1448 w 1153"/>
                        <a:gd name="T67" fmla="*/ 216 h 204"/>
                        <a:gd name="T68" fmla="*/ 1735 w 1153"/>
                        <a:gd name="T69" fmla="*/ 253 h 204"/>
                        <a:gd name="T70" fmla="*/ 1796 w 1153"/>
                        <a:gd name="T71" fmla="*/ 250 h 204"/>
                        <a:gd name="T72" fmla="*/ 1854 w 1153"/>
                        <a:gd name="T73" fmla="*/ 232 h 204"/>
                        <a:gd name="T74" fmla="*/ 1902 w 1153"/>
                        <a:gd name="T75" fmla="*/ 201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53361" name="Freeform 659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48 h 69"/>
                        <a:gd name="T2" fmla="*/ 33 w 247"/>
                        <a:gd name="T3" fmla="*/ 125 h 69"/>
                        <a:gd name="T4" fmla="*/ 118 w 247"/>
                        <a:gd name="T5" fmla="*/ 138 h 69"/>
                        <a:gd name="T6" fmla="*/ 323 w 247"/>
                        <a:gd name="T7" fmla="*/ 173 h 69"/>
                        <a:gd name="T8" fmla="*/ 526 w 247"/>
                        <a:gd name="T9" fmla="*/ 140 h 69"/>
                        <a:gd name="T10" fmla="*/ 539 w 247"/>
                        <a:gd name="T11" fmla="*/ 80 h 69"/>
                        <a:gd name="T12" fmla="*/ 495 w 247"/>
                        <a:gd name="T13" fmla="*/ 63 h 69"/>
                        <a:gd name="T14" fmla="*/ 450 w 247"/>
                        <a:gd name="T15" fmla="*/ 45 h 69"/>
                        <a:gd name="T16" fmla="*/ 404 w 247"/>
                        <a:gd name="T17" fmla="*/ 30 h 69"/>
                        <a:gd name="T18" fmla="*/ 360 w 247"/>
                        <a:gd name="T19" fmla="*/ 15 h 69"/>
                        <a:gd name="T20" fmla="*/ 323 w 247"/>
                        <a:gd name="T21" fmla="*/ 5 h 69"/>
                        <a:gd name="T22" fmla="*/ 286 w 247"/>
                        <a:gd name="T23" fmla="*/ 0 h 69"/>
                        <a:gd name="T24" fmla="*/ 242 w 247"/>
                        <a:gd name="T25" fmla="*/ 5 h 69"/>
                        <a:gd name="T26" fmla="*/ 194 w 247"/>
                        <a:gd name="T27" fmla="*/ 13 h 69"/>
                        <a:gd name="T28" fmla="*/ 0 w 247"/>
                        <a:gd name="T29" fmla="*/ 48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53358" name="Freeform 660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9 h 33"/>
                      <a:gd name="T2" fmla="*/ 0 w 293"/>
                      <a:gd name="T3" fmla="*/ 47 h 33"/>
                      <a:gd name="T4" fmla="*/ 258 w 293"/>
                      <a:gd name="T5" fmla="*/ 12 h 33"/>
                      <a:gd name="T6" fmla="*/ 332 w 293"/>
                      <a:gd name="T7" fmla="*/ 6 h 33"/>
                      <a:gd name="T8" fmla="*/ 391 w 293"/>
                      <a:gd name="T9" fmla="*/ 6 h 33"/>
                      <a:gd name="T10" fmla="*/ 440 w 293"/>
                      <a:gd name="T11" fmla="*/ 0 h 33"/>
                      <a:gd name="T12" fmla="*/ 479 w 293"/>
                      <a:gd name="T13" fmla="*/ 0 h 33"/>
                      <a:gd name="T14" fmla="*/ 538 w 293"/>
                      <a:gd name="T15" fmla="*/ 6 h 33"/>
                      <a:gd name="T16" fmla="*/ 587 w 293"/>
                      <a:gd name="T17" fmla="*/ 9 h 33"/>
                      <a:gd name="T18" fmla="*/ 629 w 293"/>
                      <a:gd name="T19" fmla="*/ 12 h 33"/>
                      <a:gd name="T20" fmla="*/ 661 w 293"/>
                      <a:gd name="T21" fmla="*/ 20 h 33"/>
                      <a:gd name="T22" fmla="*/ 686 w 293"/>
                      <a:gd name="T23" fmla="*/ 26 h 33"/>
                      <a:gd name="T24" fmla="*/ 705 w 293"/>
                      <a:gd name="T25" fmla="*/ 35 h 33"/>
                      <a:gd name="T26" fmla="*/ 715 w 293"/>
                      <a:gd name="T27" fmla="*/ 41 h 33"/>
                      <a:gd name="T28" fmla="*/ 720 w 293"/>
                      <a:gd name="T29" fmla="*/ 49 h 33"/>
                      <a:gd name="T30" fmla="*/ 715 w 293"/>
                      <a:gd name="T31" fmla="*/ 55 h 33"/>
                      <a:gd name="T32" fmla="*/ 705 w 293"/>
                      <a:gd name="T33" fmla="*/ 64 h 33"/>
                      <a:gd name="T34" fmla="*/ 686 w 293"/>
                      <a:gd name="T35" fmla="*/ 70 h 33"/>
                      <a:gd name="T36" fmla="*/ 661 w 293"/>
                      <a:gd name="T37" fmla="*/ 79 h 33"/>
                      <a:gd name="T38" fmla="*/ 629 w 293"/>
                      <a:gd name="T39" fmla="*/ 84 h 33"/>
                      <a:gd name="T40" fmla="*/ 587 w 293"/>
                      <a:gd name="T41" fmla="*/ 87 h 33"/>
                      <a:gd name="T42" fmla="*/ 538 w 293"/>
                      <a:gd name="T43" fmla="*/ 93 h 33"/>
                      <a:gd name="T44" fmla="*/ 479 w 293"/>
                      <a:gd name="T45" fmla="*/ 96 h 33"/>
                      <a:gd name="T46" fmla="*/ 442 w 293"/>
                      <a:gd name="T47" fmla="*/ 96 h 33"/>
                      <a:gd name="T48" fmla="*/ 391 w 293"/>
                      <a:gd name="T49" fmla="*/ 96 h 33"/>
                      <a:gd name="T50" fmla="*/ 332 w 293"/>
                      <a:gd name="T51" fmla="*/ 93 h 33"/>
                      <a:gd name="T52" fmla="*/ 258 w 293"/>
                      <a:gd name="T53" fmla="*/ 84 h 33"/>
                      <a:gd name="T54" fmla="*/ 0 w 293"/>
                      <a:gd name="T55" fmla="*/ 49 h 33"/>
                      <a:gd name="T56" fmla="*/ 0 w 293"/>
                      <a:gd name="T57" fmla="*/ 49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3359" name="Freeform 661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4 h 33"/>
                      <a:gd name="T2" fmla="*/ 0 w 293"/>
                      <a:gd name="T3" fmla="*/ 23 h 33"/>
                      <a:gd name="T4" fmla="*/ 104 w 293"/>
                      <a:gd name="T5" fmla="*/ 6 h 33"/>
                      <a:gd name="T6" fmla="*/ 133 w 293"/>
                      <a:gd name="T7" fmla="*/ 3 h 33"/>
                      <a:gd name="T8" fmla="*/ 157 w 293"/>
                      <a:gd name="T9" fmla="*/ 3 h 33"/>
                      <a:gd name="T10" fmla="*/ 177 w 293"/>
                      <a:gd name="T11" fmla="*/ 0 h 33"/>
                      <a:gd name="T12" fmla="*/ 192 w 293"/>
                      <a:gd name="T13" fmla="*/ 0 h 33"/>
                      <a:gd name="T14" fmla="*/ 216 w 293"/>
                      <a:gd name="T15" fmla="*/ 3 h 33"/>
                      <a:gd name="T16" fmla="*/ 236 w 293"/>
                      <a:gd name="T17" fmla="*/ 4 h 33"/>
                      <a:gd name="T18" fmla="*/ 253 w 293"/>
                      <a:gd name="T19" fmla="*/ 6 h 33"/>
                      <a:gd name="T20" fmla="*/ 265 w 293"/>
                      <a:gd name="T21" fmla="*/ 10 h 33"/>
                      <a:gd name="T22" fmla="*/ 275 w 293"/>
                      <a:gd name="T23" fmla="*/ 13 h 33"/>
                      <a:gd name="T24" fmla="*/ 283 w 293"/>
                      <a:gd name="T25" fmla="*/ 17 h 33"/>
                      <a:gd name="T26" fmla="*/ 287 w 293"/>
                      <a:gd name="T27" fmla="*/ 20 h 33"/>
                      <a:gd name="T28" fmla="*/ 289 w 293"/>
                      <a:gd name="T29" fmla="*/ 24 h 33"/>
                      <a:gd name="T30" fmla="*/ 287 w 293"/>
                      <a:gd name="T31" fmla="*/ 27 h 33"/>
                      <a:gd name="T32" fmla="*/ 283 w 293"/>
                      <a:gd name="T33" fmla="*/ 31 h 33"/>
                      <a:gd name="T34" fmla="*/ 275 w 293"/>
                      <a:gd name="T35" fmla="*/ 34 h 33"/>
                      <a:gd name="T36" fmla="*/ 265 w 293"/>
                      <a:gd name="T37" fmla="*/ 38 h 33"/>
                      <a:gd name="T38" fmla="*/ 253 w 293"/>
                      <a:gd name="T39" fmla="*/ 41 h 33"/>
                      <a:gd name="T40" fmla="*/ 236 w 293"/>
                      <a:gd name="T41" fmla="*/ 43 h 33"/>
                      <a:gd name="T42" fmla="*/ 216 w 293"/>
                      <a:gd name="T43" fmla="*/ 46 h 33"/>
                      <a:gd name="T44" fmla="*/ 192 w 293"/>
                      <a:gd name="T45" fmla="*/ 47 h 33"/>
                      <a:gd name="T46" fmla="*/ 178 w 293"/>
                      <a:gd name="T47" fmla="*/ 47 h 33"/>
                      <a:gd name="T48" fmla="*/ 157 w 293"/>
                      <a:gd name="T49" fmla="*/ 47 h 33"/>
                      <a:gd name="T50" fmla="*/ 133 w 293"/>
                      <a:gd name="T51" fmla="*/ 46 h 33"/>
                      <a:gd name="T52" fmla="*/ 104 w 293"/>
                      <a:gd name="T53" fmla="*/ 41 h 33"/>
                      <a:gd name="T54" fmla="*/ 0 w 293"/>
                      <a:gd name="T55" fmla="*/ 24 h 33"/>
                      <a:gd name="T56" fmla="*/ 0 w 293"/>
                      <a:gd name="T57" fmla="*/ 24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53356" name="Line 662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53353" name="AutoShape 663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de-DE"/>
              </a:p>
            </p:txBody>
          </p:sp>
          <p:sp>
            <p:nvSpPr>
              <p:cNvPr id="53354" name="Line 664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53310" name="Group 665"/>
          <p:cNvGrpSpPr>
            <a:grpSpLocks/>
          </p:cNvGrpSpPr>
          <p:nvPr/>
        </p:nvGrpSpPr>
        <p:grpSpPr bwMode="auto">
          <a:xfrm rot="2071432" flipH="1">
            <a:off x="4125913" y="2425700"/>
            <a:ext cx="704850" cy="236538"/>
            <a:chOff x="4875" y="7237"/>
            <a:chExt cx="4230" cy="1883"/>
          </a:xfrm>
        </p:grpSpPr>
        <p:sp>
          <p:nvSpPr>
            <p:cNvPr id="53348" name="Arc 666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3029 w 21600"/>
                <a:gd name="T1" fmla="*/ 0 h 14058"/>
                <a:gd name="T2" fmla="*/ 3990 w 21600"/>
                <a:gd name="T3" fmla="*/ 1343 h 14058"/>
                <a:gd name="T4" fmla="*/ 0 w 21600"/>
                <a:gd name="T5" fmla="*/ 1343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349" name="AutoShape 667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</p:grpSp>
      <p:grpSp>
        <p:nvGrpSpPr>
          <p:cNvPr id="53311" name="Group 668"/>
          <p:cNvGrpSpPr>
            <a:grpSpLocks/>
          </p:cNvGrpSpPr>
          <p:nvPr/>
        </p:nvGrpSpPr>
        <p:grpSpPr bwMode="auto">
          <a:xfrm rot="2071432" flipH="1">
            <a:off x="4125913" y="2616200"/>
            <a:ext cx="704850" cy="236538"/>
            <a:chOff x="4875" y="7237"/>
            <a:chExt cx="4230" cy="1883"/>
          </a:xfrm>
        </p:grpSpPr>
        <p:sp>
          <p:nvSpPr>
            <p:cNvPr id="53346" name="Arc 669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3029 w 21600"/>
                <a:gd name="T1" fmla="*/ 0 h 14058"/>
                <a:gd name="T2" fmla="*/ 3990 w 21600"/>
                <a:gd name="T3" fmla="*/ 1343 h 14058"/>
                <a:gd name="T4" fmla="*/ 0 w 21600"/>
                <a:gd name="T5" fmla="*/ 1343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347" name="AutoShape 670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</p:grpSp>
      <p:sp>
        <p:nvSpPr>
          <p:cNvPr id="53312" name="Text Box 671"/>
          <p:cNvSpPr txBox="1">
            <a:spLocks noChangeArrowheads="1"/>
          </p:cNvSpPr>
          <p:nvPr/>
        </p:nvSpPr>
        <p:spPr bwMode="auto">
          <a:xfrm>
            <a:off x="3689350" y="2473325"/>
            <a:ext cx="40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/>
              <a:t>¼</a:t>
            </a:r>
          </a:p>
        </p:txBody>
      </p:sp>
      <p:sp>
        <p:nvSpPr>
          <p:cNvPr id="53313" name="Text Box 672"/>
          <p:cNvSpPr txBox="1">
            <a:spLocks noChangeArrowheads="1"/>
          </p:cNvSpPr>
          <p:nvPr/>
        </p:nvSpPr>
        <p:spPr bwMode="auto">
          <a:xfrm>
            <a:off x="3689350" y="2711450"/>
            <a:ext cx="406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/>
              <a:t>¼</a:t>
            </a:r>
          </a:p>
        </p:txBody>
      </p:sp>
      <p:grpSp>
        <p:nvGrpSpPr>
          <p:cNvPr id="53314" name="Group 615"/>
          <p:cNvGrpSpPr>
            <a:grpSpLocks/>
          </p:cNvGrpSpPr>
          <p:nvPr/>
        </p:nvGrpSpPr>
        <p:grpSpPr bwMode="auto">
          <a:xfrm rot="3004587">
            <a:off x="3098007" y="3920331"/>
            <a:ext cx="704850" cy="236537"/>
            <a:chOff x="4875" y="7237"/>
            <a:chExt cx="4230" cy="1883"/>
          </a:xfrm>
        </p:grpSpPr>
        <p:sp>
          <p:nvSpPr>
            <p:cNvPr id="53344" name="Arc 616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3029 w 21600"/>
                <a:gd name="T1" fmla="*/ 0 h 14058"/>
                <a:gd name="T2" fmla="*/ 3990 w 21600"/>
                <a:gd name="T3" fmla="*/ 1343 h 14058"/>
                <a:gd name="T4" fmla="*/ 0 w 21600"/>
                <a:gd name="T5" fmla="*/ 1343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345" name="AutoShape 617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</p:grpSp>
      <p:grpSp>
        <p:nvGrpSpPr>
          <p:cNvPr id="53315" name="Group 615"/>
          <p:cNvGrpSpPr>
            <a:grpSpLocks/>
          </p:cNvGrpSpPr>
          <p:nvPr/>
        </p:nvGrpSpPr>
        <p:grpSpPr bwMode="auto">
          <a:xfrm rot="3004587">
            <a:off x="5028407" y="3906044"/>
            <a:ext cx="704850" cy="236537"/>
            <a:chOff x="4875" y="7237"/>
            <a:chExt cx="4230" cy="1883"/>
          </a:xfrm>
        </p:grpSpPr>
        <p:sp>
          <p:nvSpPr>
            <p:cNvPr id="53342" name="Arc 616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3029 w 21600"/>
                <a:gd name="T1" fmla="*/ 0 h 14058"/>
                <a:gd name="T2" fmla="*/ 3990 w 21600"/>
                <a:gd name="T3" fmla="*/ 1343 h 14058"/>
                <a:gd name="T4" fmla="*/ 0 w 21600"/>
                <a:gd name="T5" fmla="*/ 1343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53343" name="AutoShape 617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/>
            </a:p>
          </p:txBody>
        </p:sp>
      </p:grpSp>
      <p:grpSp>
        <p:nvGrpSpPr>
          <p:cNvPr id="53316" name="Group 1141"/>
          <p:cNvGrpSpPr>
            <a:grpSpLocks/>
          </p:cNvGrpSpPr>
          <p:nvPr/>
        </p:nvGrpSpPr>
        <p:grpSpPr bwMode="auto">
          <a:xfrm rot="16200000" flipV="1">
            <a:off x="4624388" y="2459037"/>
            <a:ext cx="293688" cy="201613"/>
            <a:chOff x="4369" y="894"/>
            <a:chExt cx="230" cy="155"/>
          </a:xfrm>
        </p:grpSpPr>
        <p:sp>
          <p:nvSpPr>
            <p:cNvPr id="53340" name="AutoShape 1142"/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solidFill>
              <a:schemeClr val="tx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9352" tIns="39676" rIns="79352" bIns="39676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AU" altLang="en-US" sz="1400" b="1"/>
            </a:p>
          </p:txBody>
        </p:sp>
        <p:sp>
          <p:nvSpPr>
            <p:cNvPr id="53341" name="Line 1143"/>
            <p:cNvSpPr>
              <a:spLocks noChangeShapeType="1"/>
            </p:cNvSpPr>
            <p:nvPr/>
          </p:nvSpPr>
          <p:spPr bwMode="auto">
            <a:xfrm>
              <a:off x="4369" y="902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  <p:grpSp>
        <p:nvGrpSpPr>
          <p:cNvPr id="53317" name="Group 1136"/>
          <p:cNvGrpSpPr>
            <a:grpSpLocks/>
          </p:cNvGrpSpPr>
          <p:nvPr/>
        </p:nvGrpSpPr>
        <p:grpSpPr bwMode="auto">
          <a:xfrm rot="16200000" flipV="1">
            <a:off x="5008563" y="2454275"/>
            <a:ext cx="290512" cy="236538"/>
            <a:chOff x="4369" y="894"/>
            <a:chExt cx="230" cy="155"/>
          </a:xfrm>
        </p:grpSpPr>
        <p:sp>
          <p:nvSpPr>
            <p:cNvPr id="53338" name="AutoShape 1137"/>
            <p:cNvSpPr>
              <a:spLocks noChangeArrowheads="1"/>
            </p:cNvSpPr>
            <p:nvPr/>
          </p:nvSpPr>
          <p:spPr bwMode="auto">
            <a:xfrm>
              <a:off x="4384" y="894"/>
              <a:ext cx="215" cy="15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79352" tIns="39676" rIns="79352" bIns="39676"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AU" altLang="en-US" sz="1400" b="1"/>
            </a:p>
          </p:txBody>
        </p:sp>
        <p:sp>
          <p:nvSpPr>
            <p:cNvPr id="53339" name="Line 1138"/>
            <p:cNvSpPr>
              <a:spLocks noChangeShapeType="1"/>
            </p:cNvSpPr>
            <p:nvPr/>
          </p:nvSpPr>
          <p:spPr bwMode="auto">
            <a:xfrm>
              <a:off x="4369" y="902"/>
              <a:ext cx="12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79352" tIns="39676" rIns="79352" bIns="39676">
              <a:spAutoFit/>
            </a:bodyPr>
            <a:lstStyle/>
            <a:p>
              <a:endParaRPr lang="de-DE"/>
            </a:p>
          </p:txBody>
        </p:sp>
      </p:grpSp>
      <p:sp>
        <p:nvSpPr>
          <p:cNvPr id="53318" name="Text Box 1144"/>
          <p:cNvSpPr txBox="1">
            <a:spLocks noChangeArrowheads="1"/>
          </p:cNvSpPr>
          <p:nvPr/>
        </p:nvSpPr>
        <p:spPr bwMode="auto">
          <a:xfrm rot="5400000" flipH="1">
            <a:off x="4711700" y="2508250"/>
            <a:ext cx="892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en-US" sz="2000"/>
              <a:t>(    )</a:t>
            </a:r>
          </a:p>
        </p:txBody>
      </p:sp>
      <p:sp>
        <p:nvSpPr>
          <p:cNvPr id="150" name="Oval 86"/>
          <p:cNvSpPr>
            <a:spLocks noChangeArrowheads="1"/>
          </p:cNvSpPr>
          <p:nvPr/>
        </p:nvSpPr>
        <p:spPr bwMode="auto">
          <a:xfrm>
            <a:off x="3513138" y="3160713"/>
            <a:ext cx="900112" cy="865187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/>
          </a:p>
        </p:txBody>
      </p:sp>
      <p:sp>
        <p:nvSpPr>
          <p:cNvPr id="151" name="Oval 87"/>
          <p:cNvSpPr>
            <a:spLocks noChangeArrowheads="1"/>
          </p:cNvSpPr>
          <p:nvPr/>
        </p:nvSpPr>
        <p:spPr bwMode="auto">
          <a:xfrm flipH="1">
            <a:off x="4762500" y="3190875"/>
            <a:ext cx="900113" cy="865188"/>
          </a:xfrm>
          <a:prstGeom prst="ellipse">
            <a:avLst/>
          </a:prstGeom>
          <a:noFill/>
          <a:ln w="38100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de-DE"/>
          </a:p>
        </p:txBody>
      </p:sp>
      <p:sp>
        <p:nvSpPr>
          <p:cNvPr id="152" name="Text Box 88"/>
          <p:cNvSpPr txBox="1">
            <a:spLocks noChangeArrowheads="1"/>
          </p:cNvSpPr>
          <p:nvPr/>
        </p:nvSpPr>
        <p:spPr bwMode="auto">
          <a:xfrm>
            <a:off x="5954200" y="3122678"/>
            <a:ext cx="2546350" cy="338554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Alle Radien sind gleich.</a:t>
            </a:r>
          </a:p>
        </p:txBody>
      </p:sp>
      <p:sp>
        <p:nvSpPr>
          <p:cNvPr id="190" name="Text Box 89"/>
          <p:cNvSpPr txBox="1">
            <a:spLocks noChangeArrowheads="1"/>
          </p:cNvSpPr>
          <p:nvPr/>
        </p:nvSpPr>
        <p:spPr bwMode="auto">
          <a:xfrm>
            <a:off x="4935537" y="1095375"/>
            <a:ext cx="30511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Drehen um den Schwerpunkt</a:t>
            </a:r>
          </a:p>
        </p:txBody>
      </p:sp>
      <p:sp>
        <p:nvSpPr>
          <p:cNvPr id="191" name="Text Box 90"/>
          <p:cNvSpPr txBox="1">
            <a:spLocks noChangeArrowheads="1"/>
          </p:cNvSpPr>
          <p:nvPr/>
        </p:nvSpPr>
        <p:spPr bwMode="auto">
          <a:xfrm>
            <a:off x="620713" y="1611313"/>
            <a:ext cx="2984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¼ Rollen in der Mitte der Strecke zentriert.</a:t>
            </a:r>
          </a:p>
        </p:txBody>
      </p:sp>
      <p:sp>
        <p:nvSpPr>
          <p:cNvPr id="192" name="Text Box 91"/>
          <p:cNvSpPr txBox="1">
            <a:spLocks noChangeArrowheads="1"/>
          </p:cNvSpPr>
          <p:nvPr/>
        </p:nvSpPr>
        <p:spPr bwMode="auto">
          <a:xfrm>
            <a:off x="5440608" y="1447800"/>
            <a:ext cx="37033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Zwei Flügelspannweiten oder mehr</a:t>
            </a:r>
            <a:br>
              <a:rPr lang="de-DE" altLang="de-DE" sz="1600" b="1" dirty="0">
                <a:solidFill>
                  <a:srgbClr val="02369E"/>
                </a:solidFill>
              </a:rPr>
            </a:br>
            <a:r>
              <a:rPr lang="de-DE" altLang="de-DE" sz="1600" b="1" dirty="0">
                <a:solidFill>
                  <a:srgbClr val="0000FF"/>
                </a:solidFill>
              </a:rPr>
              <a:t>–</a:t>
            </a:r>
            <a:r>
              <a:rPr lang="de-DE" altLang="de-DE" sz="1600" b="1" dirty="0">
                <a:solidFill>
                  <a:srgbClr val="02369E"/>
                </a:solidFill>
              </a:rPr>
              <a:t> </a:t>
            </a:r>
            <a:r>
              <a:rPr lang="de-DE" altLang="de-DE" sz="1600" b="1" dirty="0">
                <a:solidFill>
                  <a:srgbClr val="FF3300"/>
                </a:solidFill>
              </a:rPr>
              <a:t>null Punkte!</a:t>
            </a:r>
          </a:p>
        </p:txBody>
      </p:sp>
      <p:sp>
        <p:nvSpPr>
          <p:cNvPr id="193" name="Text Box 92"/>
          <p:cNvSpPr txBox="1">
            <a:spLocks noChangeArrowheads="1"/>
          </p:cNvSpPr>
          <p:nvPr/>
        </p:nvSpPr>
        <p:spPr bwMode="auto">
          <a:xfrm>
            <a:off x="2470828" y="877090"/>
            <a:ext cx="202602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Kurzes Verharren vor dem Drehen.</a:t>
            </a:r>
          </a:p>
          <a:p>
            <a:pPr eaLnBrk="0" hangingPunct="0">
              <a:spcBef>
                <a:spcPct val="50000"/>
              </a:spcBef>
            </a:pPr>
            <a:endParaRPr lang="de-DE" altLang="de-DE" sz="1600" b="1" dirty="0">
              <a:solidFill>
                <a:srgbClr val="0000FF"/>
              </a:solidFill>
            </a:endParaRPr>
          </a:p>
        </p:txBody>
      </p:sp>
      <p:sp>
        <p:nvSpPr>
          <p:cNvPr id="194" name="Text Box 93"/>
          <p:cNvSpPr txBox="1">
            <a:spLocks noChangeArrowheads="1"/>
          </p:cNvSpPr>
          <p:nvPr/>
        </p:nvSpPr>
        <p:spPr bwMode="auto">
          <a:xfrm>
            <a:off x="627063" y="2382838"/>
            <a:ext cx="29591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de-DE" sz="1600" b="1" dirty="0" err="1">
                <a:solidFill>
                  <a:srgbClr val="0000FF"/>
                </a:solidFill>
              </a:rPr>
              <a:t>Strecken</a:t>
            </a:r>
            <a:r>
              <a:rPr lang="en-GB" altLang="de-DE" sz="1600" b="1" dirty="0">
                <a:solidFill>
                  <a:srgbClr val="0000FF"/>
                </a:solidFill>
              </a:rPr>
              <a:t> </a:t>
            </a:r>
            <a:r>
              <a:rPr lang="en-GB" altLang="de-DE" sz="1600" b="1" dirty="0" err="1">
                <a:solidFill>
                  <a:srgbClr val="0000FF"/>
                </a:solidFill>
              </a:rPr>
              <a:t>zwischen</a:t>
            </a:r>
            <a:r>
              <a:rPr lang="en-GB" altLang="de-DE" sz="1600" b="1" dirty="0">
                <a:solidFill>
                  <a:srgbClr val="0000FF"/>
                </a:solidFill>
              </a:rPr>
              <a:t> </a:t>
            </a:r>
            <a:r>
              <a:rPr lang="en-GB" altLang="de-DE" sz="1600" b="1" dirty="0" err="1">
                <a:solidFill>
                  <a:srgbClr val="0000FF"/>
                </a:solidFill>
              </a:rPr>
              <a:t>Teilrollen</a:t>
            </a:r>
            <a:r>
              <a:rPr lang="en-GB" altLang="de-DE" sz="1600" b="1" dirty="0">
                <a:solidFill>
                  <a:srgbClr val="0000FF"/>
                </a:solidFill>
              </a:rPr>
              <a:t> </a:t>
            </a:r>
            <a:r>
              <a:rPr lang="en-GB" altLang="de-DE" sz="1600" b="1" dirty="0" err="1">
                <a:solidFill>
                  <a:srgbClr val="0000FF"/>
                </a:solidFill>
              </a:rPr>
              <a:t>müssen</a:t>
            </a:r>
            <a:r>
              <a:rPr lang="en-GB" altLang="de-DE" sz="1600" b="1" dirty="0">
                <a:solidFill>
                  <a:srgbClr val="0000FF"/>
                </a:solidFill>
              </a:rPr>
              <a:t> </a:t>
            </a:r>
            <a:r>
              <a:rPr lang="en-GB" altLang="de-DE" sz="1600" b="1" dirty="0" err="1">
                <a:solidFill>
                  <a:srgbClr val="0000FF"/>
                </a:solidFill>
              </a:rPr>
              <a:t>kurz</a:t>
            </a:r>
            <a:r>
              <a:rPr lang="en-GB" altLang="de-DE" sz="1600" b="1" dirty="0">
                <a:solidFill>
                  <a:srgbClr val="0000FF"/>
                </a:solidFill>
              </a:rPr>
              <a:t> und von </a:t>
            </a:r>
            <a:r>
              <a:rPr lang="en-GB" altLang="de-DE" sz="1600" b="1" dirty="0" err="1">
                <a:solidFill>
                  <a:srgbClr val="0000FF"/>
                </a:solidFill>
              </a:rPr>
              <a:t>gleicher</a:t>
            </a:r>
            <a:r>
              <a:rPr lang="en-GB" altLang="de-DE" sz="1600" b="1" dirty="0">
                <a:solidFill>
                  <a:srgbClr val="0000FF"/>
                </a:solidFill>
              </a:rPr>
              <a:t> </a:t>
            </a:r>
            <a:r>
              <a:rPr lang="en-GB" altLang="de-DE" sz="1600" b="1" dirty="0" err="1">
                <a:solidFill>
                  <a:srgbClr val="0000FF"/>
                </a:solidFill>
              </a:rPr>
              <a:t>erkennbarer</a:t>
            </a:r>
            <a:r>
              <a:rPr lang="en-GB" altLang="de-DE" sz="1600" b="1" dirty="0">
                <a:solidFill>
                  <a:srgbClr val="0000FF"/>
                </a:solidFill>
              </a:rPr>
              <a:t> </a:t>
            </a:r>
            <a:r>
              <a:rPr lang="en-GB" altLang="de-DE" sz="1600" b="1" dirty="0" err="1">
                <a:solidFill>
                  <a:srgbClr val="0000FF"/>
                </a:solidFill>
              </a:rPr>
              <a:t>Länge</a:t>
            </a:r>
            <a:r>
              <a:rPr lang="en-GB" altLang="de-DE" sz="1600" b="1" dirty="0">
                <a:solidFill>
                  <a:srgbClr val="0000FF"/>
                </a:solidFill>
              </a:rPr>
              <a:t> sein.</a:t>
            </a:r>
          </a:p>
        </p:txBody>
      </p:sp>
      <p:cxnSp>
        <p:nvCxnSpPr>
          <p:cNvPr id="53327" name="Gerader Verbinder 2"/>
          <p:cNvCxnSpPr>
            <a:cxnSpLocks/>
          </p:cNvCxnSpPr>
          <p:nvPr/>
        </p:nvCxnSpPr>
        <p:spPr bwMode="auto">
          <a:xfrm flipV="1">
            <a:off x="3608388" y="4052888"/>
            <a:ext cx="403225" cy="7937"/>
          </a:xfrm>
          <a:prstGeom prst="line">
            <a:avLst/>
          </a:prstGeom>
          <a:noFill/>
          <a:ln w="44450" algn="ctr">
            <a:solidFill>
              <a:srgbClr val="59C34B"/>
            </a:solidFill>
            <a:round/>
            <a:headEnd/>
            <a:tailEnd/>
          </a:ln>
        </p:spPr>
      </p:cxnSp>
      <p:cxnSp>
        <p:nvCxnSpPr>
          <p:cNvPr id="53328" name="Gerader Verbinder 195"/>
          <p:cNvCxnSpPr>
            <a:cxnSpLocks/>
          </p:cNvCxnSpPr>
          <p:nvPr/>
        </p:nvCxnSpPr>
        <p:spPr bwMode="auto">
          <a:xfrm flipV="1">
            <a:off x="5181600" y="4068763"/>
            <a:ext cx="403225" cy="7937"/>
          </a:xfrm>
          <a:prstGeom prst="line">
            <a:avLst/>
          </a:prstGeom>
          <a:noFill/>
          <a:ln w="44450" algn="ctr">
            <a:solidFill>
              <a:srgbClr val="59C34B"/>
            </a:solidFill>
            <a:round/>
            <a:headEnd/>
            <a:tailEnd/>
          </a:ln>
        </p:spPr>
      </p:cxnSp>
      <p:sp>
        <p:nvSpPr>
          <p:cNvPr id="53329" name="Oval 74"/>
          <p:cNvSpPr>
            <a:spLocks noChangeArrowheads="1"/>
          </p:cNvSpPr>
          <p:nvPr/>
        </p:nvSpPr>
        <p:spPr bwMode="auto">
          <a:xfrm>
            <a:off x="5130800" y="398621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53330" name="Oval 74"/>
          <p:cNvSpPr>
            <a:spLocks noChangeArrowheads="1"/>
          </p:cNvSpPr>
          <p:nvPr/>
        </p:nvSpPr>
        <p:spPr bwMode="auto">
          <a:xfrm>
            <a:off x="5487988" y="396716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53331" name="Oval 74"/>
          <p:cNvSpPr>
            <a:spLocks noChangeArrowheads="1"/>
          </p:cNvSpPr>
          <p:nvPr/>
        </p:nvSpPr>
        <p:spPr bwMode="auto">
          <a:xfrm>
            <a:off x="4648200" y="249555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53332" name="Oval 74"/>
          <p:cNvSpPr>
            <a:spLocks noChangeArrowheads="1"/>
          </p:cNvSpPr>
          <p:nvPr/>
        </p:nvSpPr>
        <p:spPr bwMode="auto">
          <a:xfrm>
            <a:off x="4319588" y="246856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53333" name="Oval 74"/>
          <p:cNvSpPr>
            <a:spLocks noChangeArrowheads="1"/>
          </p:cNvSpPr>
          <p:nvPr/>
        </p:nvSpPr>
        <p:spPr bwMode="auto">
          <a:xfrm>
            <a:off x="3556000" y="396875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53334" name="Oval 74"/>
          <p:cNvSpPr>
            <a:spLocks noChangeArrowheads="1"/>
          </p:cNvSpPr>
          <p:nvPr/>
        </p:nvSpPr>
        <p:spPr bwMode="auto">
          <a:xfrm>
            <a:off x="3905250" y="396875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203" name="Text Box 90"/>
          <p:cNvSpPr txBox="1">
            <a:spLocks noChangeArrowheads="1"/>
          </p:cNvSpPr>
          <p:nvPr/>
        </p:nvSpPr>
        <p:spPr bwMode="auto">
          <a:xfrm>
            <a:off x="5822950" y="2214563"/>
            <a:ext cx="29845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¾ Gerissenen Rolle auf der Mitte der Strecke.</a:t>
            </a:r>
          </a:p>
        </p:txBody>
      </p:sp>
      <p:sp>
        <p:nvSpPr>
          <p:cNvPr id="53336" name="Textfeld 1"/>
          <p:cNvSpPr txBox="1">
            <a:spLocks noChangeArrowheads="1"/>
          </p:cNvSpPr>
          <p:nvPr/>
        </p:nvSpPr>
        <p:spPr bwMode="auto">
          <a:xfrm>
            <a:off x="3492632" y="4333457"/>
            <a:ext cx="8646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de-DE" sz="1400" b="1" dirty="0">
                <a:solidFill>
                  <a:srgbClr val="29E548"/>
                </a:solidFill>
              </a:rPr>
              <a:t>Strecke</a:t>
            </a:r>
          </a:p>
        </p:txBody>
      </p:sp>
      <p:sp>
        <p:nvSpPr>
          <p:cNvPr id="53337" name="Textfeld 115"/>
          <p:cNvSpPr txBox="1">
            <a:spLocks noChangeArrowheads="1"/>
          </p:cNvSpPr>
          <p:nvPr/>
        </p:nvSpPr>
        <p:spPr bwMode="auto">
          <a:xfrm>
            <a:off x="4997594" y="4344627"/>
            <a:ext cx="9807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de-DE" sz="1400" b="1" dirty="0">
                <a:solidFill>
                  <a:srgbClr val="29E548"/>
                </a:solidFill>
              </a:rPr>
              <a:t>Strecke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 animBg="1"/>
      <p:bldP spid="190" grpId="0"/>
      <p:bldP spid="191" grpId="0"/>
      <p:bldP spid="192" grpId="0"/>
      <p:bldP spid="193" grpId="0"/>
      <p:bldP spid="194" grpId="0"/>
      <p:bldP spid="20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11">
            <a:extLst>
              <a:ext uri="{FF2B5EF4-FFF2-40B4-BE49-F238E27FC236}">
                <a16:creationId xmlns:a16="http://schemas.microsoft.com/office/drawing/2014/main" id="{A2AFB1EB-5CB1-419F-BB1D-CA7CEFF6A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DA759"/>
              </a:gs>
              <a:gs pos="100000">
                <a:srgbClr val="BDE7A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7107" name="Text Box 412">
            <a:extLst>
              <a:ext uri="{FF2B5EF4-FFF2-40B4-BE49-F238E27FC236}">
                <a16:creationId xmlns:a16="http://schemas.microsoft.com/office/drawing/2014/main" id="{1ADBB2E0-70CE-4E29-8199-D944D9514D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2838" y="4376738"/>
            <a:ext cx="542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de-DE" sz="1400" b="1">
                <a:solidFill>
                  <a:srgbClr val="02369E"/>
                </a:solidFill>
              </a:rPr>
              <a:t>120</a:t>
            </a:r>
            <a:r>
              <a:rPr lang="en-GB" altLang="de-DE" sz="1400" b="1" baseline="30000">
                <a:solidFill>
                  <a:srgbClr val="02369E"/>
                </a:solidFill>
              </a:rPr>
              <a:t>0</a:t>
            </a:r>
            <a:endParaRPr lang="en-GB" altLang="de-DE" sz="1400" b="1">
              <a:solidFill>
                <a:srgbClr val="02369E"/>
              </a:solidFill>
            </a:endParaRPr>
          </a:p>
        </p:txBody>
      </p:sp>
      <p:sp>
        <p:nvSpPr>
          <p:cNvPr id="47108" name="Text Box 413">
            <a:extLst>
              <a:ext uri="{FF2B5EF4-FFF2-40B4-BE49-F238E27FC236}">
                <a16:creationId xmlns:a16="http://schemas.microsoft.com/office/drawing/2014/main" id="{77CA77A1-1720-4038-B5A1-6FFEBA536C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4975" y="6596063"/>
            <a:ext cx="1841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de-DE" sz="1400" b="1">
              <a:solidFill>
                <a:srgbClr val="CC3300"/>
              </a:solidFill>
            </a:endParaRPr>
          </a:p>
        </p:txBody>
      </p:sp>
      <p:sp>
        <p:nvSpPr>
          <p:cNvPr id="47109" name="Rectangle 414">
            <a:extLst>
              <a:ext uri="{FF2B5EF4-FFF2-40B4-BE49-F238E27FC236}">
                <a16:creationId xmlns:a16="http://schemas.microsoft.com/office/drawing/2014/main" id="{DEEB992C-FE17-40C3-BAC8-AF048B1FF2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DA759"/>
              </a:gs>
              <a:gs pos="100000">
                <a:srgbClr val="BDE7A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7110" name="Line 415">
            <a:extLst>
              <a:ext uri="{FF2B5EF4-FFF2-40B4-BE49-F238E27FC236}">
                <a16:creationId xmlns:a16="http://schemas.microsoft.com/office/drawing/2014/main" id="{D7B64EFD-7990-416E-9C6C-789435BAF48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5168900"/>
            <a:ext cx="8915400" cy="127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111" name="Text Box 416">
            <a:extLst>
              <a:ext uri="{FF2B5EF4-FFF2-40B4-BE49-F238E27FC236}">
                <a16:creationId xmlns:a16="http://schemas.microsoft.com/office/drawing/2014/main" id="{FF851E52-0F40-4AB4-9F5F-42B99ACA43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4638" y="5522913"/>
            <a:ext cx="1493837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de-DE" sz="1400" b="1">
                <a:solidFill>
                  <a:srgbClr val="CC3300"/>
                </a:solidFill>
              </a:rPr>
              <a:t>Sicherheitslinie</a:t>
            </a:r>
          </a:p>
        </p:txBody>
      </p:sp>
      <p:graphicFrame>
        <p:nvGraphicFramePr>
          <p:cNvPr id="47112" name="Object 417">
            <a:extLst>
              <a:ext uri="{FF2B5EF4-FFF2-40B4-BE49-F238E27FC236}">
                <a16:creationId xmlns:a16="http://schemas.microsoft.com/office/drawing/2014/main" id="{87FB5291-858D-473B-BEF1-A85C0CCFCCC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16463" y="1916113"/>
          <a:ext cx="409575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3" name="Designer Zeichnung" r:id="rId3" imgW="304800" imgH="304800" progId="Designer.Drawing.7">
                  <p:embed/>
                </p:oleObj>
              </mc:Choice>
              <mc:Fallback>
                <p:oleObj name="Designer Zeichnung" r:id="rId3" imgW="304800" imgH="304800" progId="Designer.Drawing.7">
                  <p:embed/>
                  <p:pic>
                    <p:nvPicPr>
                      <p:cNvPr id="47112" name="Object 417">
                        <a:extLst>
                          <a:ext uri="{FF2B5EF4-FFF2-40B4-BE49-F238E27FC236}">
                            <a16:creationId xmlns:a16="http://schemas.microsoft.com/office/drawing/2014/main" id="{87FB5291-858D-473B-BEF1-A85C0CCFCCC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916113"/>
                        <a:ext cx="409575" cy="21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13" name="Text Box 418">
            <a:extLst>
              <a:ext uri="{FF2B5EF4-FFF2-40B4-BE49-F238E27FC236}">
                <a16:creationId xmlns:a16="http://schemas.microsoft.com/office/drawing/2014/main" id="{57C5C565-89AE-4000-B6AC-57011AA026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1773238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400" b="1">
                <a:solidFill>
                  <a:srgbClr val="02369E"/>
                </a:solidFill>
              </a:rPr>
              <a:t>Wind</a:t>
            </a:r>
          </a:p>
        </p:txBody>
      </p:sp>
      <p:sp>
        <p:nvSpPr>
          <p:cNvPr id="47114" name="Text Box 419">
            <a:extLst>
              <a:ext uri="{FF2B5EF4-FFF2-40B4-BE49-F238E27FC236}">
                <a16:creationId xmlns:a16="http://schemas.microsoft.com/office/drawing/2014/main" id="{FAA2027F-B329-41E9-925C-1CB287E09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4975" y="6596063"/>
            <a:ext cx="1841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de-DE" sz="1400" b="1">
              <a:solidFill>
                <a:srgbClr val="CC3300"/>
              </a:solidFill>
            </a:endParaRPr>
          </a:p>
        </p:txBody>
      </p:sp>
      <p:grpSp>
        <p:nvGrpSpPr>
          <p:cNvPr id="47115" name="Group 420">
            <a:extLst>
              <a:ext uri="{FF2B5EF4-FFF2-40B4-BE49-F238E27FC236}">
                <a16:creationId xmlns:a16="http://schemas.microsoft.com/office/drawing/2014/main" id="{A7A785EF-97A3-45E3-89E3-3D38101FC51A}"/>
              </a:ext>
            </a:extLst>
          </p:cNvPr>
          <p:cNvGrpSpPr>
            <a:grpSpLocks/>
          </p:cNvGrpSpPr>
          <p:nvPr/>
        </p:nvGrpSpPr>
        <p:grpSpPr bwMode="auto">
          <a:xfrm>
            <a:off x="3527425" y="4918075"/>
            <a:ext cx="2560638" cy="214313"/>
            <a:chOff x="2072" y="3594"/>
            <a:chExt cx="1613" cy="135"/>
          </a:xfrm>
        </p:grpSpPr>
        <p:sp>
          <p:nvSpPr>
            <p:cNvPr id="47500" name="Rectangle 421">
              <a:extLst>
                <a:ext uri="{FF2B5EF4-FFF2-40B4-BE49-F238E27FC236}">
                  <a16:creationId xmlns:a16="http://schemas.microsoft.com/office/drawing/2014/main" id="{53DEEA00-706A-41A7-932A-F0B56526EC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2" y="3594"/>
              <a:ext cx="1613" cy="135"/>
            </a:xfrm>
            <a:prstGeom prst="rect">
              <a:avLst/>
            </a:pr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47501" name="Line 422">
              <a:extLst>
                <a:ext uri="{FF2B5EF4-FFF2-40B4-BE49-F238E27FC236}">
                  <a16:creationId xmlns:a16="http://schemas.microsoft.com/office/drawing/2014/main" id="{7F66B5A7-424A-4CC3-8178-F7BD40152BE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50" y="3660"/>
              <a:ext cx="835" cy="1"/>
            </a:xfrm>
            <a:prstGeom prst="line">
              <a:avLst/>
            </a:prstGeom>
            <a:noFill/>
            <a:ln w="238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7116" name="Rectangle 423">
            <a:extLst>
              <a:ext uri="{FF2B5EF4-FFF2-40B4-BE49-F238E27FC236}">
                <a16:creationId xmlns:a16="http://schemas.microsoft.com/office/drawing/2014/main" id="{CB13F165-995B-4D85-B218-48C62CE48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800" y="5145088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7117" name="Rectangle 424">
            <a:extLst>
              <a:ext uri="{FF2B5EF4-FFF2-40B4-BE49-F238E27FC236}">
                <a16:creationId xmlns:a16="http://schemas.microsoft.com/office/drawing/2014/main" id="{BFD35489-27F5-43B4-A739-64A7F5492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9275" y="5318125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7118" name="Rectangle 425">
            <a:extLst>
              <a:ext uri="{FF2B5EF4-FFF2-40B4-BE49-F238E27FC236}">
                <a16:creationId xmlns:a16="http://schemas.microsoft.com/office/drawing/2014/main" id="{99656996-F7E3-4083-B807-A699D4A0B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0325" y="5318125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7119" name="Rectangle 426">
            <a:extLst>
              <a:ext uri="{FF2B5EF4-FFF2-40B4-BE49-F238E27FC236}">
                <a16:creationId xmlns:a16="http://schemas.microsoft.com/office/drawing/2014/main" id="{68591E1D-CCD3-4439-BEB3-4DD37E2B12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5013" y="5314950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7120" name="Rectangle 427">
            <a:extLst>
              <a:ext uri="{FF2B5EF4-FFF2-40B4-BE49-F238E27FC236}">
                <a16:creationId xmlns:a16="http://schemas.microsoft.com/office/drawing/2014/main" id="{D832144F-3A38-48BD-82D2-18A1B3048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25" y="5316538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7121" name="Rectangle 428">
            <a:extLst>
              <a:ext uri="{FF2B5EF4-FFF2-40B4-BE49-F238E27FC236}">
                <a16:creationId xmlns:a16="http://schemas.microsoft.com/office/drawing/2014/main" id="{544B114B-21A1-496C-A623-EA7F43F90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950" y="5318125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grpSp>
        <p:nvGrpSpPr>
          <p:cNvPr id="47122" name="Group 429">
            <a:extLst>
              <a:ext uri="{FF2B5EF4-FFF2-40B4-BE49-F238E27FC236}">
                <a16:creationId xmlns:a16="http://schemas.microsoft.com/office/drawing/2014/main" id="{1179224C-0583-4ADF-8781-3D1F83C86F03}"/>
              </a:ext>
            </a:extLst>
          </p:cNvPr>
          <p:cNvGrpSpPr>
            <a:grpSpLocks/>
          </p:cNvGrpSpPr>
          <p:nvPr/>
        </p:nvGrpSpPr>
        <p:grpSpPr bwMode="auto">
          <a:xfrm>
            <a:off x="1333500" y="2827338"/>
            <a:ext cx="6910388" cy="2317750"/>
            <a:chOff x="1200" y="1805"/>
            <a:chExt cx="4177" cy="1460"/>
          </a:xfrm>
        </p:grpSpPr>
        <p:grpSp>
          <p:nvGrpSpPr>
            <p:cNvPr id="47488" name="Group 430">
              <a:extLst>
                <a:ext uri="{FF2B5EF4-FFF2-40B4-BE49-F238E27FC236}">
                  <a16:creationId xmlns:a16="http://schemas.microsoft.com/office/drawing/2014/main" id="{F8D9A82D-366A-4A1A-96F1-5A2E29912F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3" y="1805"/>
              <a:ext cx="78" cy="252"/>
              <a:chOff x="2802" y="2429"/>
              <a:chExt cx="78" cy="252"/>
            </a:xfrm>
          </p:grpSpPr>
          <p:sp>
            <p:nvSpPr>
              <p:cNvPr id="47498" name="Freeform 431">
                <a:extLst>
                  <a:ext uri="{FF2B5EF4-FFF2-40B4-BE49-F238E27FC236}">
                    <a16:creationId xmlns:a16="http://schemas.microsoft.com/office/drawing/2014/main" id="{63B9689E-743B-4C50-BD36-4F8EDAA4EE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2429"/>
                <a:ext cx="77" cy="150"/>
              </a:xfrm>
              <a:custGeom>
                <a:avLst/>
                <a:gdLst>
                  <a:gd name="T0" fmla="*/ 77 w 77"/>
                  <a:gd name="T1" fmla="*/ 110 h 150"/>
                  <a:gd name="T2" fmla="*/ 66 w 77"/>
                  <a:gd name="T3" fmla="*/ 106 h 150"/>
                  <a:gd name="T4" fmla="*/ 59 w 77"/>
                  <a:gd name="T5" fmla="*/ 110 h 150"/>
                  <a:gd name="T6" fmla="*/ 59 w 77"/>
                  <a:gd name="T7" fmla="*/ 113 h 150"/>
                  <a:gd name="T8" fmla="*/ 59 w 77"/>
                  <a:gd name="T9" fmla="*/ 121 h 150"/>
                  <a:gd name="T10" fmla="*/ 55 w 77"/>
                  <a:gd name="T11" fmla="*/ 132 h 150"/>
                  <a:gd name="T12" fmla="*/ 48 w 77"/>
                  <a:gd name="T13" fmla="*/ 135 h 150"/>
                  <a:gd name="T14" fmla="*/ 40 w 77"/>
                  <a:gd name="T15" fmla="*/ 135 h 150"/>
                  <a:gd name="T16" fmla="*/ 33 w 77"/>
                  <a:gd name="T17" fmla="*/ 139 h 150"/>
                  <a:gd name="T18" fmla="*/ 26 w 77"/>
                  <a:gd name="T19" fmla="*/ 143 h 150"/>
                  <a:gd name="T20" fmla="*/ 11 w 77"/>
                  <a:gd name="T21" fmla="*/ 150 h 150"/>
                  <a:gd name="T22" fmla="*/ 7 w 77"/>
                  <a:gd name="T23" fmla="*/ 99 h 150"/>
                  <a:gd name="T24" fmla="*/ 0 w 77"/>
                  <a:gd name="T25" fmla="*/ 55 h 150"/>
                  <a:gd name="T26" fmla="*/ 4 w 77"/>
                  <a:gd name="T27" fmla="*/ 48 h 150"/>
                  <a:gd name="T28" fmla="*/ 7 w 77"/>
                  <a:gd name="T29" fmla="*/ 44 h 150"/>
                  <a:gd name="T30" fmla="*/ 11 w 77"/>
                  <a:gd name="T31" fmla="*/ 40 h 150"/>
                  <a:gd name="T32" fmla="*/ 18 w 77"/>
                  <a:gd name="T33" fmla="*/ 37 h 150"/>
                  <a:gd name="T34" fmla="*/ 33 w 77"/>
                  <a:gd name="T35" fmla="*/ 33 h 150"/>
                  <a:gd name="T36" fmla="*/ 44 w 77"/>
                  <a:gd name="T37" fmla="*/ 29 h 150"/>
                  <a:gd name="T38" fmla="*/ 40 w 77"/>
                  <a:gd name="T39" fmla="*/ 19 h 150"/>
                  <a:gd name="T40" fmla="*/ 40 w 77"/>
                  <a:gd name="T41" fmla="*/ 8 h 150"/>
                  <a:gd name="T42" fmla="*/ 48 w 77"/>
                  <a:gd name="T43" fmla="*/ 4 h 150"/>
                  <a:gd name="T44" fmla="*/ 51 w 77"/>
                  <a:gd name="T45" fmla="*/ 0 h 150"/>
                  <a:gd name="T46" fmla="*/ 62 w 77"/>
                  <a:gd name="T47" fmla="*/ 0 h 150"/>
                  <a:gd name="T48" fmla="*/ 77 w 77"/>
                  <a:gd name="T49" fmla="*/ 4 h 150"/>
                  <a:gd name="T50" fmla="*/ 77 w 77"/>
                  <a:gd name="T51" fmla="*/ 55 h 150"/>
                  <a:gd name="T52" fmla="*/ 77 w 77"/>
                  <a:gd name="T53" fmla="*/ 110 h 1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7" h="150">
                    <a:moveTo>
                      <a:pt x="77" y="110"/>
                    </a:moveTo>
                    <a:lnTo>
                      <a:pt x="66" y="106"/>
                    </a:lnTo>
                    <a:lnTo>
                      <a:pt x="59" y="110"/>
                    </a:lnTo>
                    <a:lnTo>
                      <a:pt x="59" y="113"/>
                    </a:lnTo>
                    <a:lnTo>
                      <a:pt x="59" y="121"/>
                    </a:lnTo>
                    <a:lnTo>
                      <a:pt x="55" y="132"/>
                    </a:lnTo>
                    <a:lnTo>
                      <a:pt x="48" y="135"/>
                    </a:lnTo>
                    <a:lnTo>
                      <a:pt x="40" y="135"/>
                    </a:lnTo>
                    <a:lnTo>
                      <a:pt x="33" y="139"/>
                    </a:lnTo>
                    <a:lnTo>
                      <a:pt x="26" y="143"/>
                    </a:lnTo>
                    <a:lnTo>
                      <a:pt x="11" y="150"/>
                    </a:lnTo>
                    <a:lnTo>
                      <a:pt x="7" y="99"/>
                    </a:lnTo>
                    <a:lnTo>
                      <a:pt x="0" y="55"/>
                    </a:lnTo>
                    <a:lnTo>
                      <a:pt x="4" y="48"/>
                    </a:lnTo>
                    <a:lnTo>
                      <a:pt x="7" y="44"/>
                    </a:lnTo>
                    <a:lnTo>
                      <a:pt x="11" y="40"/>
                    </a:lnTo>
                    <a:lnTo>
                      <a:pt x="18" y="37"/>
                    </a:lnTo>
                    <a:lnTo>
                      <a:pt x="33" y="33"/>
                    </a:lnTo>
                    <a:lnTo>
                      <a:pt x="44" y="29"/>
                    </a:lnTo>
                    <a:lnTo>
                      <a:pt x="40" y="19"/>
                    </a:lnTo>
                    <a:lnTo>
                      <a:pt x="40" y="8"/>
                    </a:lnTo>
                    <a:lnTo>
                      <a:pt x="48" y="4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77" y="4"/>
                    </a:lnTo>
                    <a:lnTo>
                      <a:pt x="77" y="55"/>
                    </a:lnTo>
                    <a:lnTo>
                      <a:pt x="77" y="11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99" name="Line 432">
                <a:extLst>
                  <a:ext uri="{FF2B5EF4-FFF2-40B4-BE49-F238E27FC236}">
                    <a16:creationId xmlns:a16="http://schemas.microsoft.com/office/drawing/2014/main" id="{04447CDF-B402-4C8A-AF16-4A734F2400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9" y="2429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47489" name="Group 433">
              <a:extLst>
                <a:ext uri="{FF2B5EF4-FFF2-40B4-BE49-F238E27FC236}">
                  <a16:creationId xmlns:a16="http://schemas.microsoft.com/office/drawing/2014/main" id="{9AD98F5D-C7A6-4372-B37A-3A16086E03D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99" y="1812"/>
              <a:ext cx="78" cy="252"/>
              <a:chOff x="2802" y="2429"/>
              <a:chExt cx="78" cy="252"/>
            </a:xfrm>
          </p:grpSpPr>
          <p:sp>
            <p:nvSpPr>
              <p:cNvPr id="47496" name="Freeform 434">
                <a:extLst>
                  <a:ext uri="{FF2B5EF4-FFF2-40B4-BE49-F238E27FC236}">
                    <a16:creationId xmlns:a16="http://schemas.microsoft.com/office/drawing/2014/main" id="{138398D7-7AF9-495A-9A94-E102AA4363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2429"/>
                <a:ext cx="77" cy="150"/>
              </a:xfrm>
              <a:custGeom>
                <a:avLst/>
                <a:gdLst>
                  <a:gd name="T0" fmla="*/ 77 w 77"/>
                  <a:gd name="T1" fmla="*/ 110 h 150"/>
                  <a:gd name="T2" fmla="*/ 66 w 77"/>
                  <a:gd name="T3" fmla="*/ 106 h 150"/>
                  <a:gd name="T4" fmla="*/ 59 w 77"/>
                  <a:gd name="T5" fmla="*/ 110 h 150"/>
                  <a:gd name="T6" fmla="*/ 59 w 77"/>
                  <a:gd name="T7" fmla="*/ 113 h 150"/>
                  <a:gd name="T8" fmla="*/ 59 w 77"/>
                  <a:gd name="T9" fmla="*/ 121 h 150"/>
                  <a:gd name="T10" fmla="*/ 55 w 77"/>
                  <a:gd name="T11" fmla="*/ 132 h 150"/>
                  <a:gd name="T12" fmla="*/ 48 w 77"/>
                  <a:gd name="T13" fmla="*/ 135 h 150"/>
                  <a:gd name="T14" fmla="*/ 40 w 77"/>
                  <a:gd name="T15" fmla="*/ 135 h 150"/>
                  <a:gd name="T16" fmla="*/ 33 w 77"/>
                  <a:gd name="T17" fmla="*/ 139 h 150"/>
                  <a:gd name="T18" fmla="*/ 26 w 77"/>
                  <a:gd name="T19" fmla="*/ 143 h 150"/>
                  <a:gd name="T20" fmla="*/ 11 w 77"/>
                  <a:gd name="T21" fmla="*/ 150 h 150"/>
                  <a:gd name="T22" fmla="*/ 7 w 77"/>
                  <a:gd name="T23" fmla="*/ 99 h 150"/>
                  <a:gd name="T24" fmla="*/ 0 w 77"/>
                  <a:gd name="T25" fmla="*/ 55 h 150"/>
                  <a:gd name="T26" fmla="*/ 4 w 77"/>
                  <a:gd name="T27" fmla="*/ 48 h 150"/>
                  <a:gd name="T28" fmla="*/ 7 w 77"/>
                  <a:gd name="T29" fmla="*/ 44 h 150"/>
                  <a:gd name="T30" fmla="*/ 11 w 77"/>
                  <a:gd name="T31" fmla="*/ 40 h 150"/>
                  <a:gd name="T32" fmla="*/ 18 w 77"/>
                  <a:gd name="T33" fmla="*/ 37 h 150"/>
                  <a:gd name="T34" fmla="*/ 33 w 77"/>
                  <a:gd name="T35" fmla="*/ 33 h 150"/>
                  <a:gd name="T36" fmla="*/ 44 w 77"/>
                  <a:gd name="T37" fmla="*/ 29 h 150"/>
                  <a:gd name="T38" fmla="*/ 40 w 77"/>
                  <a:gd name="T39" fmla="*/ 19 h 150"/>
                  <a:gd name="T40" fmla="*/ 40 w 77"/>
                  <a:gd name="T41" fmla="*/ 8 h 150"/>
                  <a:gd name="T42" fmla="*/ 48 w 77"/>
                  <a:gd name="T43" fmla="*/ 4 h 150"/>
                  <a:gd name="T44" fmla="*/ 51 w 77"/>
                  <a:gd name="T45" fmla="*/ 0 h 150"/>
                  <a:gd name="T46" fmla="*/ 62 w 77"/>
                  <a:gd name="T47" fmla="*/ 0 h 150"/>
                  <a:gd name="T48" fmla="*/ 77 w 77"/>
                  <a:gd name="T49" fmla="*/ 4 h 150"/>
                  <a:gd name="T50" fmla="*/ 77 w 77"/>
                  <a:gd name="T51" fmla="*/ 55 h 150"/>
                  <a:gd name="T52" fmla="*/ 77 w 77"/>
                  <a:gd name="T53" fmla="*/ 110 h 1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7" h="150">
                    <a:moveTo>
                      <a:pt x="77" y="110"/>
                    </a:moveTo>
                    <a:lnTo>
                      <a:pt x="66" y="106"/>
                    </a:lnTo>
                    <a:lnTo>
                      <a:pt x="59" y="110"/>
                    </a:lnTo>
                    <a:lnTo>
                      <a:pt x="59" y="113"/>
                    </a:lnTo>
                    <a:lnTo>
                      <a:pt x="59" y="121"/>
                    </a:lnTo>
                    <a:lnTo>
                      <a:pt x="55" y="132"/>
                    </a:lnTo>
                    <a:lnTo>
                      <a:pt x="48" y="135"/>
                    </a:lnTo>
                    <a:lnTo>
                      <a:pt x="40" y="135"/>
                    </a:lnTo>
                    <a:lnTo>
                      <a:pt x="33" y="139"/>
                    </a:lnTo>
                    <a:lnTo>
                      <a:pt x="26" y="143"/>
                    </a:lnTo>
                    <a:lnTo>
                      <a:pt x="11" y="150"/>
                    </a:lnTo>
                    <a:lnTo>
                      <a:pt x="7" y="99"/>
                    </a:lnTo>
                    <a:lnTo>
                      <a:pt x="0" y="55"/>
                    </a:lnTo>
                    <a:lnTo>
                      <a:pt x="4" y="48"/>
                    </a:lnTo>
                    <a:lnTo>
                      <a:pt x="7" y="44"/>
                    </a:lnTo>
                    <a:lnTo>
                      <a:pt x="11" y="40"/>
                    </a:lnTo>
                    <a:lnTo>
                      <a:pt x="18" y="37"/>
                    </a:lnTo>
                    <a:lnTo>
                      <a:pt x="33" y="33"/>
                    </a:lnTo>
                    <a:lnTo>
                      <a:pt x="44" y="29"/>
                    </a:lnTo>
                    <a:lnTo>
                      <a:pt x="40" y="19"/>
                    </a:lnTo>
                    <a:lnTo>
                      <a:pt x="40" y="8"/>
                    </a:lnTo>
                    <a:lnTo>
                      <a:pt x="48" y="4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77" y="4"/>
                    </a:lnTo>
                    <a:lnTo>
                      <a:pt x="77" y="55"/>
                    </a:lnTo>
                    <a:lnTo>
                      <a:pt x="77" y="11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97" name="Line 435">
                <a:extLst>
                  <a:ext uri="{FF2B5EF4-FFF2-40B4-BE49-F238E27FC236}">
                    <a16:creationId xmlns:a16="http://schemas.microsoft.com/office/drawing/2014/main" id="{B83CA40E-D845-48DE-8E40-58E936F9C8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9" y="2429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7490" name="Line 436">
              <a:extLst>
                <a:ext uri="{FF2B5EF4-FFF2-40B4-BE49-F238E27FC236}">
                  <a16:creationId xmlns:a16="http://schemas.microsoft.com/office/drawing/2014/main" id="{1B751863-6B88-4A6A-BBAB-F4D2ED386E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9" y="2076"/>
              <a:ext cx="2057" cy="117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491" name="Line 437">
              <a:extLst>
                <a:ext uri="{FF2B5EF4-FFF2-40B4-BE49-F238E27FC236}">
                  <a16:creationId xmlns:a16="http://schemas.microsoft.com/office/drawing/2014/main" id="{917CD5BE-ECC9-4A95-A040-79EDD8BA7B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1" y="2075"/>
              <a:ext cx="0" cy="113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492" name="Line 438">
              <a:extLst>
                <a:ext uri="{FF2B5EF4-FFF2-40B4-BE49-F238E27FC236}">
                  <a16:creationId xmlns:a16="http://schemas.microsoft.com/office/drawing/2014/main" id="{BA0B5BA7-68E0-4CDA-909D-5A80AA46C30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60" y="2068"/>
              <a:ext cx="2020" cy="119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47493" name="Group 439">
              <a:extLst>
                <a:ext uri="{FF2B5EF4-FFF2-40B4-BE49-F238E27FC236}">
                  <a16:creationId xmlns:a16="http://schemas.microsoft.com/office/drawing/2014/main" id="{11DF2D1B-EDD3-46A4-B0A4-597EC2F28A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1813"/>
              <a:ext cx="78" cy="252"/>
              <a:chOff x="2802" y="2429"/>
              <a:chExt cx="78" cy="252"/>
            </a:xfrm>
          </p:grpSpPr>
          <p:sp>
            <p:nvSpPr>
              <p:cNvPr id="47494" name="Freeform 440">
                <a:extLst>
                  <a:ext uri="{FF2B5EF4-FFF2-40B4-BE49-F238E27FC236}">
                    <a16:creationId xmlns:a16="http://schemas.microsoft.com/office/drawing/2014/main" id="{83B8E015-AB30-402D-86B8-4B8B07C7FF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2429"/>
                <a:ext cx="77" cy="150"/>
              </a:xfrm>
              <a:custGeom>
                <a:avLst/>
                <a:gdLst>
                  <a:gd name="T0" fmla="*/ 77 w 77"/>
                  <a:gd name="T1" fmla="*/ 110 h 150"/>
                  <a:gd name="T2" fmla="*/ 66 w 77"/>
                  <a:gd name="T3" fmla="*/ 106 h 150"/>
                  <a:gd name="T4" fmla="*/ 59 w 77"/>
                  <a:gd name="T5" fmla="*/ 110 h 150"/>
                  <a:gd name="T6" fmla="*/ 59 w 77"/>
                  <a:gd name="T7" fmla="*/ 113 h 150"/>
                  <a:gd name="T8" fmla="*/ 59 w 77"/>
                  <a:gd name="T9" fmla="*/ 121 h 150"/>
                  <a:gd name="T10" fmla="*/ 55 w 77"/>
                  <a:gd name="T11" fmla="*/ 132 h 150"/>
                  <a:gd name="T12" fmla="*/ 48 w 77"/>
                  <a:gd name="T13" fmla="*/ 135 h 150"/>
                  <a:gd name="T14" fmla="*/ 40 w 77"/>
                  <a:gd name="T15" fmla="*/ 135 h 150"/>
                  <a:gd name="T16" fmla="*/ 33 w 77"/>
                  <a:gd name="T17" fmla="*/ 139 h 150"/>
                  <a:gd name="T18" fmla="*/ 26 w 77"/>
                  <a:gd name="T19" fmla="*/ 143 h 150"/>
                  <a:gd name="T20" fmla="*/ 11 w 77"/>
                  <a:gd name="T21" fmla="*/ 150 h 150"/>
                  <a:gd name="T22" fmla="*/ 7 w 77"/>
                  <a:gd name="T23" fmla="*/ 99 h 150"/>
                  <a:gd name="T24" fmla="*/ 0 w 77"/>
                  <a:gd name="T25" fmla="*/ 55 h 150"/>
                  <a:gd name="T26" fmla="*/ 4 w 77"/>
                  <a:gd name="T27" fmla="*/ 48 h 150"/>
                  <a:gd name="T28" fmla="*/ 7 w 77"/>
                  <a:gd name="T29" fmla="*/ 44 h 150"/>
                  <a:gd name="T30" fmla="*/ 11 w 77"/>
                  <a:gd name="T31" fmla="*/ 40 h 150"/>
                  <a:gd name="T32" fmla="*/ 18 w 77"/>
                  <a:gd name="T33" fmla="*/ 37 h 150"/>
                  <a:gd name="T34" fmla="*/ 33 w 77"/>
                  <a:gd name="T35" fmla="*/ 33 h 150"/>
                  <a:gd name="T36" fmla="*/ 44 w 77"/>
                  <a:gd name="T37" fmla="*/ 29 h 150"/>
                  <a:gd name="T38" fmla="*/ 40 w 77"/>
                  <a:gd name="T39" fmla="*/ 19 h 150"/>
                  <a:gd name="T40" fmla="*/ 40 w 77"/>
                  <a:gd name="T41" fmla="*/ 8 h 150"/>
                  <a:gd name="T42" fmla="*/ 48 w 77"/>
                  <a:gd name="T43" fmla="*/ 4 h 150"/>
                  <a:gd name="T44" fmla="*/ 51 w 77"/>
                  <a:gd name="T45" fmla="*/ 0 h 150"/>
                  <a:gd name="T46" fmla="*/ 62 w 77"/>
                  <a:gd name="T47" fmla="*/ 0 h 150"/>
                  <a:gd name="T48" fmla="*/ 77 w 77"/>
                  <a:gd name="T49" fmla="*/ 4 h 150"/>
                  <a:gd name="T50" fmla="*/ 77 w 77"/>
                  <a:gd name="T51" fmla="*/ 55 h 150"/>
                  <a:gd name="T52" fmla="*/ 77 w 77"/>
                  <a:gd name="T53" fmla="*/ 110 h 1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7" h="150">
                    <a:moveTo>
                      <a:pt x="77" y="110"/>
                    </a:moveTo>
                    <a:lnTo>
                      <a:pt x="66" y="106"/>
                    </a:lnTo>
                    <a:lnTo>
                      <a:pt x="59" y="110"/>
                    </a:lnTo>
                    <a:lnTo>
                      <a:pt x="59" y="113"/>
                    </a:lnTo>
                    <a:lnTo>
                      <a:pt x="59" y="121"/>
                    </a:lnTo>
                    <a:lnTo>
                      <a:pt x="55" y="132"/>
                    </a:lnTo>
                    <a:lnTo>
                      <a:pt x="48" y="135"/>
                    </a:lnTo>
                    <a:lnTo>
                      <a:pt x="40" y="135"/>
                    </a:lnTo>
                    <a:lnTo>
                      <a:pt x="33" y="139"/>
                    </a:lnTo>
                    <a:lnTo>
                      <a:pt x="26" y="143"/>
                    </a:lnTo>
                    <a:lnTo>
                      <a:pt x="11" y="150"/>
                    </a:lnTo>
                    <a:lnTo>
                      <a:pt x="7" y="99"/>
                    </a:lnTo>
                    <a:lnTo>
                      <a:pt x="0" y="55"/>
                    </a:lnTo>
                    <a:lnTo>
                      <a:pt x="4" y="48"/>
                    </a:lnTo>
                    <a:lnTo>
                      <a:pt x="7" y="44"/>
                    </a:lnTo>
                    <a:lnTo>
                      <a:pt x="11" y="40"/>
                    </a:lnTo>
                    <a:lnTo>
                      <a:pt x="18" y="37"/>
                    </a:lnTo>
                    <a:lnTo>
                      <a:pt x="33" y="33"/>
                    </a:lnTo>
                    <a:lnTo>
                      <a:pt x="44" y="29"/>
                    </a:lnTo>
                    <a:lnTo>
                      <a:pt x="40" y="19"/>
                    </a:lnTo>
                    <a:lnTo>
                      <a:pt x="40" y="8"/>
                    </a:lnTo>
                    <a:lnTo>
                      <a:pt x="48" y="4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77" y="4"/>
                    </a:lnTo>
                    <a:lnTo>
                      <a:pt x="77" y="55"/>
                    </a:lnTo>
                    <a:lnTo>
                      <a:pt x="77" y="11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95" name="Line 441">
                <a:extLst>
                  <a:ext uri="{FF2B5EF4-FFF2-40B4-BE49-F238E27FC236}">
                    <a16:creationId xmlns:a16="http://schemas.microsoft.com/office/drawing/2014/main" id="{08A6B726-800B-4D3E-82AA-BC961B6D6F0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9" y="2429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47123" name="Freeform 442">
            <a:extLst>
              <a:ext uri="{FF2B5EF4-FFF2-40B4-BE49-F238E27FC236}">
                <a16:creationId xmlns:a16="http://schemas.microsoft.com/office/drawing/2014/main" id="{F3349216-EBAA-443E-88FF-E23AFE5F9B29}"/>
              </a:ext>
            </a:extLst>
          </p:cNvPr>
          <p:cNvSpPr>
            <a:spLocks/>
          </p:cNvSpPr>
          <p:nvPr/>
        </p:nvSpPr>
        <p:spPr bwMode="auto">
          <a:xfrm>
            <a:off x="5424488" y="4940300"/>
            <a:ext cx="196850" cy="190500"/>
          </a:xfrm>
          <a:custGeom>
            <a:avLst/>
            <a:gdLst>
              <a:gd name="T0" fmla="*/ 2147483646 w 124"/>
              <a:gd name="T1" fmla="*/ 2147483646 h 120"/>
              <a:gd name="T2" fmla="*/ 2147483646 w 124"/>
              <a:gd name="T3" fmla="*/ 2147483646 h 120"/>
              <a:gd name="T4" fmla="*/ 2147483646 w 124"/>
              <a:gd name="T5" fmla="*/ 2147483646 h 120"/>
              <a:gd name="T6" fmla="*/ 2147483646 w 124"/>
              <a:gd name="T7" fmla="*/ 2147483646 h 120"/>
              <a:gd name="T8" fmla="*/ 2147483646 w 124"/>
              <a:gd name="T9" fmla="*/ 2147483646 h 120"/>
              <a:gd name="T10" fmla="*/ 2147483646 w 124"/>
              <a:gd name="T11" fmla="*/ 2147483646 h 120"/>
              <a:gd name="T12" fmla="*/ 2147483646 w 124"/>
              <a:gd name="T13" fmla="*/ 2147483646 h 120"/>
              <a:gd name="T14" fmla="*/ 2147483646 w 124"/>
              <a:gd name="T15" fmla="*/ 2147483646 h 120"/>
              <a:gd name="T16" fmla="*/ 2147483646 w 124"/>
              <a:gd name="T17" fmla="*/ 2147483646 h 120"/>
              <a:gd name="T18" fmla="*/ 2147483646 w 124"/>
              <a:gd name="T19" fmla="*/ 2147483646 h 120"/>
              <a:gd name="T20" fmla="*/ 2147483646 w 124"/>
              <a:gd name="T21" fmla="*/ 2147483646 h 120"/>
              <a:gd name="T22" fmla="*/ 0 w 124"/>
              <a:gd name="T23" fmla="*/ 2147483646 h 120"/>
              <a:gd name="T24" fmla="*/ 2147483646 w 124"/>
              <a:gd name="T25" fmla="*/ 2147483646 h 120"/>
              <a:gd name="T26" fmla="*/ 2147483646 w 124"/>
              <a:gd name="T27" fmla="*/ 2147483646 h 120"/>
              <a:gd name="T28" fmla="*/ 2147483646 w 124"/>
              <a:gd name="T29" fmla="*/ 2147483646 h 120"/>
              <a:gd name="T30" fmla="*/ 2147483646 w 124"/>
              <a:gd name="T31" fmla="*/ 2147483646 h 120"/>
              <a:gd name="T32" fmla="*/ 2147483646 w 124"/>
              <a:gd name="T33" fmla="*/ 2147483646 h 120"/>
              <a:gd name="T34" fmla="*/ 2147483646 w 124"/>
              <a:gd name="T35" fmla="*/ 2147483646 h 120"/>
              <a:gd name="T36" fmla="*/ 2147483646 w 124"/>
              <a:gd name="T37" fmla="*/ 0 h 120"/>
              <a:gd name="T38" fmla="*/ 2147483646 w 124"/>
              <a:gd name="T39" fmla="*/ 2147483646 h 120"/>
              <a:gd name="T40" fmla="*/ 2147483646 w 124"/>
              <a:gd name="T41" fmla="*/ 2147483646 h 120"/>
              <a:gd name="T42" fmla="*/ 2147483646 w 124"/>
              <a:gd name="T43" fmla="*/ 2147483646 h 120"/>
              <a:gd name="T44" fmla="*/ 2147483646 w 124"/>
              <a:gd name="T45" fmla="*/ 2147483646 h 12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24" h="120">
                <a:moveTo>
                  <a:pt x="124" y="62"/>
                </a:moveTo>
                <a:lnTo>
                  <a:pt x="109" y="65"/>
                </a:lnTo>
                <a:lnTo>
                  <a:pt x="91" y="65"/>
                </a:lnTo>
                <a:lnTo>
                  <a:pt x="80" y="116"/>
                </a:lnTo>
                <a:lnTo>
                  <a:pt x="65" y="120"/>
                </a:lnTo>
                <a:lnTo>
                  <a:pt x="65" y="65"/>
                </a:lnTo>
                <a:lnTo>
                  <a:pt x="43" y="65"/>
                </a:lnTo>
                <a:lnTo>
                  <a:pt x="21" y="62"/>
                </a:lnTo>
                <a:lnTo>
                  <a:pt x="14" y="80"/>
                </a:lnTo>
                <a:lnTo>
                  <a:pt x="7" y="80"/>
                </a:lnTo>
                <a:lnTo>
                  <a:pt x="7" y="62"/>
                </a:lnTo>
                <a:lnTo>
                  <a:pt x="0" y="62"/>
                </a:lnTo>
                <a:lnTo>
                  <a:pt x="7" y="58"/>
                </a:lnTo>
                <a:lnTo>
                  <a:pt x="7" y="40"/>
                </a:lnTo>
                <a:lnTo>
                  <a:pt x="14" y="40"/>
                </a:lnTo>
                <a:lnTo>
                  <a:pt x="21" y="58"/>
                </a:lnTo>
                <a:lnTo>
                  <a:pt x="43" y="54"/>
                </a:lnTo>
                <a:lnTo>
                  <a:pt x="65" y="54"/>
                </a:lnTo>
                <a:lnTo>
                  <a:pt x="65" y="0"/>
                </a:lnTo>
                <a:lnTo>
                  <a:pt x="80" y="3"/>
                </a:lnTo>
                <a:lnTo>
                  <a:pt x="91" y="54"/>
                </a:lnTo>
                <a:lnTo>
                  <a:pt x="109" y="54"/>
                </a:lnTo>
                <a:lnTo>
                  <a:pt x="124" y="62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47124" name="Group 443">
            <a:extLst>
              <a:ext uri="{FF2B5EF4-FFF2-40B4-BE49-F238E27FC236}">
                <a16:creationId xmlns:a16="http://schemas.microsoft.com/office/drawing/2014/main" id="{1C1F468B-BB75-4868-B96C-AA12C9277CB6}"/>
              </a:ext>
            </a:extLst>
          </p:cNvPr>
          <p:cNvGrpSpPr>
            <a:grpSpLocks/>
          </p:cNvGrpSpPr>
          <p:nvPr/>
        </p:nvGrpSpPr>
        <p:grpSpPr bwMode="auto">
          <a:xfrm>
            <a:off x="95250" y="173038"/>
            <a:ext cx="1422400" cy="577850"/>
            <a:chOff x="748" y="1253"/>
            <a:chExt cx="4096" cy="1820"/>
          </a:xfrm>
        </p:grpSpPr>
        <p:sp>
          <p:nvSpPr>
            <p:cNvPr id="47127" name="AutoShape 444">
              <a:extLst>
                <a:ext uri="{FF2B5EF4-FFF2-40B4-BE49-F238E27FC236}">
                  <a16:creationId xmlns:a16="http://schemas.microsoft.com/office/drawing/2014/main" id="{46108485-01F6-4E37-AF3B-824405D7F72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48" y="1253"/>
              <a:ext cx="4096" cy="1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47128" name="Group 445">
              <a:extLst>
                <a:ext uri="{FF2B5EF4-FFF2-40B4-BE49-F238E27FC236}">
                  <a16:creationId xmlns:a16="http://schemas.microsoft.com/office/drawing/2014/main" id="{0049C0D2-D7F1-4A7D-B6EB-35BF1546270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6" y="1261"/>
              <a:ext cx="4080" cy="1804"/>
              <a:chOff x="756" y="1261"/>
              <a:chExt cx="4080" cy="1804"/>
            </a:xfrm>
          </p:grpSpPr>
          <p:sp>
            <p:nvSpPr>
              <p:cNvPr id="47288" name="Freeform 446">
                <a:extLst>
                  <a:ext uri="{FF2B5EF4-FFF2-40B4-BE49-F238E27FC236}">
                    <a16:creationId xmlns:a16="http://schemas.microsoft.com/office/drawing/2014/main" id="{1C84B882-C651-437A-9110-CEFC80632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89" name="Freeform 447">
                <a:extLst>
                  <a:ext uri="{FF2B5EF4-FFF2-40B4-BE49-F238E27FC236}">
                    <a16:creationId xmlns:a16="http://schemas.microsoft.com/office/drawing/2014/main" id="{A879E133-A97C-4C72-AEE3-23B53F8CB1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90" name="Freeform 448">
                <a:extLst>
                  <a:ext uri="{FF2B5EF4-FFF2-40B4-BE49-F238E27FC236}">
                    <a16:creationId xmlns:a16="http://schemas.microsoft.com/office/drawing/2014/main" id="{4723DD3C-98B7-45D0-896E-718215D24D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91" name="Freeform 449">
                <a:extLst>
                  <a:ext uri="{FF2B5EF4-FFF2-40B4-BE49-F238E27FC236}">
                    <a16:creationId xmlns:a16="http://schemas.microsoft.com/office/drawing/2014/main" id="{F7655A62-90AB-4A08-93F4-1B67B2F3D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92" name="Freeform 450">
                <a:extLst>
                  <a:ext uri="{FF2B5EF4-FFF2-40B4-BE49-F238E27FC236}">
                    <a16:creationId xmlns:a16="http://schemas.microsoft.com/office/drawing/2014/main" id="{6F9ACB4F-4008-45C0-AF6F-DAC5F0DC3F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547"/>
                <a:ext cx="86" cy="171"/>
              </a:xfrm>
              <a:custGeom>
                <a:avLst/>
                <a:gdLst>
                  <a:gd name="T0" fmla="*/ 81 w 86"/>
                  <a:gd name="T1" fmla="*/ 41 h 171"/>
                  <a:gd name="T2" fmla="*/ 82 w 86"/>
                  <a:gd name="T3" fmla="*/ 32 h 171"/>
                  <a:gd name="T4" fmla="*/ 84 w 86"/>
                  <a:gd name="T5" fmla="*/ 25 h 171"/>
                  <a:gd name="T6" fmla="*/ 84 w 86"/>
                  <a:gd name="T7" fmla="*/ 19 h 171"/>
                  <a:gd name="T8" fmla="*/ 82 w 86"/>
                  <a:gd name="T9" fmla="*/ 14 h 171"/>
                  <a:gd name="T10" fmla="*/ 81 w 86"/>
                  <a:gd name="T11" fmla="*/ 8 h 171"/>
                  <a:gd name="T12" fmla="*/ 79 w 86"/>
                  <a:gd name="T13" fmla="*/ 5 h 171"/>
                  <a:gd name="T14" fmla="*/ 76 w 86"/>
                  <a:gd name="T15" fmla="*/ 2 h 171"/>
                  <a:gd name="T16" fmla="*/ 72 w 86"/>
                  <a:gd name="T17" fmla="*/ 0 h 171"/>
                  <a:gd name="T18" fmla="*/ 74 w 86"/>
                  <a:gd name="T19" fmla="*/ 0 h 171"/>
                  <a:gd name="T20" fmla="*/ 79 w 86"/>
                  <a:gd name="T21" fmla="*/ 2 h 171"/>
                  <a:gd name="T22" fmla="*/ 81 w 86"/>
                  <a:gd name="T23" fmla="*/ 3 h 171"/>
                  <a:gd name="T24" fmla="*/ 82 w 86"/>
                  <a:gd name="T25" fmla="*/ 7 h 171"/>
                  <a:gd name="T26" fmla="*/ 84 w 86"/>
                  <a:gd name="T27" fmla="*/ 10 h 171"/>
                  <a:gd name="T28" fmla="*/ 86 w 86"/>
                  <a:gd name="T29" fmla="*/ 20 h 171"/>
                  <a:gd name="T30" fmla="*/ 84 w 86"/>
                  <a:gd name="T31" fmla="*/ 32 h 171"/>
                  <a:gd name="T32" fmla="*/ 81 w 86"/>
                  <a:gd name="T33" fmla="*/ 44 h 171"/>
                  <a:gd name="T34" fmla="*/ 76 w 86"/>
                  <a:gd name="T35" fmla="*/ 59 h 171"/>
                  <a:gd name="T36" fmla="*/ 69 w 86"/>
                  <a:gd name="T37" fmla="*/ 74 h 171"/>
                  <a:gd name="T38" fmla="*/ 62 w 86"/>
                  <a:gd name="T39" fmla="*/ 90 h 171"/>
                  <a:gd name="T40" fmla="*/ 45 w 86"/>
                  <a:gd name="T41" fmla="*/ 118 h 171"/>
                  <a:gd name="T42" fmla="*/ 28 w 86"/>
                  <a:gd name="T43" fmla="*/ 145 h 171"/>
                  <a:gd name="T44" fmla="*/ 20 w 86"/>
                  <a:gd name="T45" fmla="*/ 156 h 171"/>
                  <a:gd name="T46" fmla="*/ 11 w 86"/>
                  <a:gd name="T47" fmla="*/ 164 h 171"/>
                  <a:gd name="T48" fmla="*/ 5 w 86"/>
                  <a:gd name="T49" fmla="*/ 169 h 171"/>
                  <a:gd name="T50" fmla="*/ 0 w 86"/>
                  <a:gd name="T51" fmla="*/ 171 h 171"/>
                  <a:gd name="T52" fmla="*/ 81 w 86"/>
                  <a:gd name="T53" fmla="*/ 41 h 17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86" h="171">
                    <a:moveTo>
                      <a:pt x="81" y="41"/>
                    </a:moveTo>
                    <a:lnTo>
                      <a:pt x="82" y="32"/>
                    </a:lnTo>
                    <a:lnTo>
                      <a:pt x="84" y="25"/>
                    </a:lnTo>
                    <a:lnTo>
                      <a:pt x="84" y="19"/>
                    </a:lnTo>
                    <a:lnTo>
                      <a:pt x="82" y="14"/>
                    </a:lnTo>
                    <a:lnTo>
                      <a:pt x="81" y="8"/>
                    </a:lnTo>
                    <a:lnTo>
                      <a:pt x="79" y="5"/>
                    </a:lnTo>
                    <a:lnTo>
                      <a:pt x="76" y="2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9" y="2"/>
                    </a:lnTo>
                    <a:lnTo>
                      <a:pt x="81" y="3"/>
                    </a:lnTo>
                    <a:lnTo>
                      <a:pt x="82" y="7"/>
                    </a:lnTo>
                    <a:lnTo>
                      <a:pt x="84" y="10"/>
                    </a:lnTo>
                    <a:lnTo>
                      <a:pt x="86" y="20"/>
                    </a:lnTo>
                    <a:lnTo>
                      <a:pt x="84" y="32"/>
                    </a:lnTo>
                    <a:lnTo>
                      <a:pt x="81" y="44"/>
                    </a:lnTo>
                    <a:lnTo>
                      <a:pt x="76" y="59"/>
                    </a:lnTo>
                    <a:lnTo>
                      <a:pt x="69" y="74"/>
                    </a:lnTo>
                    <a:lnTo>
                      <a:pt x="62" y="90"/>
                    </a:lnTo>
                    <a:lnTo>
                      <a:pt x="45" y="118"/>
                    </a:lnTo>
                    <a:lnTo>
                      <a:pt x="28" y="145"/>
                    </a:lnTo>
                    <a:lnTo>
                      <a:pt x="20" y="156"/>
                    </a:lnTo>
                    <a:lnTo>
                      <a:pt x="11" y="164"/>
                    </a:lnTo>
                    <a:lnTo>
                      <a:pt x="5" y="169"/>
                    </a:lnTo>
                    <a:lnTo>
                      <a:pt x="0" y="171"/>
                    </a:lnTo>
                    <a:lnTo>
                      <a:pt x="81" y="4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93" name="Freeform 451">
                <a:extLst>
                  <a:ext uri="{FF2B5EF4-FFF2-40B4-BE49-F238E27FC236}">
                    <a16:creationId xmlns:a16="http://schemas.microsoft.com/office/drawing/2014/main" id="{1566D52D-80FB-49CC-BAC8-E64613416A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1559"/>
                <a:ext cx="28" cy="164"/>
              </a:xfrm>
              <a:custGeom>
                <a:avLst/>
                <a:gdLst>
                  <a:gd name="T0" fmla="*/ 0 w 28"/>
                  <a:gd name="T1" fmla="*/ 164 h 164"/>
                  <a:gd name="T2" fmla="*/ 6 w 28"/>
                  <a:gd name="T3" fmla="*/ 133 h 164"/>
                  <a:gd name="T4" fmla="*/ 12 w 28"/>
                  <a:gd name="T5" fmla="*/ 105 h 164"/>
                  <a:gd name="T6" fmla="*/ 15 w 28"/>
                  <a:gd name="T7" fmla="*/ 78 h 164"/>
                  <a:gd name="T8" fmla="*/ 15 w 28"/>
                  <a:gd name="T9" fmla="*/ 54 h 164"/>
                  <a:gd name="T10" fmla="*/ 15 w 28"/>
                  <a:gd name="T11" fmla="*/ 35 h 164"/>
                  <a:gd name="T12" fmla="*/ 12 w 28"/>
                  <a:gd name="T13" fmla="*/ 20 h 164"/>
                  <a:gd name="T14" fmla="*/ 10 w 28"/>
                  <a:gd name="T15" fmla="*/ 13 h 164"/>
                  <a:gd name="T16" fmla="*/ 6 w 28"/>
                  <a:gd name="T17" fmla="*/ 8 h 164"/>
                  <a:gd name="T18" fmla="*/ 5 w 28"/>
                  <a:gd name="T19" fmla="*/ 5 h 164"/>
                  <a:gd name="T20" fmla="*/ 1 w 28"/>
                  <a:gd name="T21" fmla="*/ 3 h 164"/>
                  <a:gd name="T22" fmla="*/ 10 w 28"/>
                  <a:gd name="T23" fmla="*/ 0 h 164"/>
                  <a:gd name="T24" fmla="*/ 15 w 28"/>
                  <a:gd name="T25" fmla="*/ 3 h 164"/>
                  <a:gd name="T26" fmla="*/ 18 w 28"/>
                  <a:gd name="T27" fmla="*/ 10 h 164"/>
                  <a:gd name="T28" fmla="*/ 22 w 28"/>
                  <a:gd name="T29" fmla="*/ 17 h 164"/>
                  <a:gd name="T30" fmla="*/ 25 w 28"/>
                  <a:gd name="T31" fmla="*/ 25 h 164"/>
                  <a:gd name="T32" fmla="*/ 28 w 28"/>
                  <a:gd name="T33" fmla="*/ 45 h 164"/>
                  <a:gd name="T34" fmla="*/ 28 w 28"/>
                  <a:gd name="T35" fmla="*/ 69 h 164"/>
                  <a:gd name="T36" fmla="*/ 27 w 28"/>
                  <a:gd name="T37" fmla="*/ 95 h 164"/>
                  <a:gd name="T38" fmla="*/ 23 w 28"/>
                  <a:gd name="T39" fmla="*/ 118 h 164"/>
                  <a:gd name="T40" fmla="*/ 20 w 28"/>
                  <a:gd name="T41" fmla="*/ 144 h 164"/>
                  <a:gd name="T42" fmla="*/ 15 w 28"/>
                  <a:gd name="T43" fmla="*/ 164 h 164"/>
                  <a:gd name="T44" fmla="*/ 0 w 28"/>
                  <a:gd name="T45" fmla="*/ 164 h 1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8" h="164">
                    <a:moveTo>
                      <a:pt x="0" y="164"/>
                    </a:moveTo>
                    <a:lnTo>
                      <a:pt x="6" y="133"/>
                    </a:lnTo>
                    <a:lnTo>
                      <a:pt x="12" y="105"/>
                    </a:lnTo>
                    <a:lnTo>
                      <a:pt x="15" y="78"/>
                    </a:lnTo>
                    <a:lnTo>
                      <a:pt x="15" y="54"/>
                    </a:lnTo>
                    <a:lnTo>
                      <a:pt x="15" y="35"/>
                    </a:lnTo>
                    <a:lnTo>
                      <a:pt x="12" y="20"/>
                    </a:lnTo>
                    <a:lnTo>
                      <a:pt x="10" y="13"/>
                    </a:lnTo>
                    <a:lnTo>
                      <a:pt x="6" y="8"/>
                    </a:lnTo>
                    <a:lnTo>
                      <a:pt x="5" y="5"/>
                    </a:lnTo>
                    <a:lnTo>
                      <a:pt x="1" y="3"/>
                    </a:lnTo>
                    <a:lnTo>
                      <a:pt x="10" y="0"/>
                    </a:lnTo>
                    <a:lnTo>
                      <a:pt x="15" y="3"/>
                    </a:lnTo>
                    <a:lnTo>
                      <a:pt x="18" y="10"/>
                    </a:lnTo>
                    <a:lnTo>
                      <a:pt x="22" y="17"/>
                    </a:lnTo>
                    <a:lnTo>
                      <a:pt x="25" y="25"/>
                    </a:lnTo>
                    <a:lnTo>
                      <a:pt x="28" y="45"/>
                    </a:lnTo>
                    <a:lnTo>
                      <a:pt x="28" y="69"/>
                    </a:lnTo>
                    <a:lnTo>
                      <a:pt x="27" y="95"/>
                    </a:lnTo>
                    <a:lnTo>
                      <a:pt x="23" y="118"/>
                    </a:lnTo>
                    <a:lnTo>
                      <a:pt x="20" y="144"/>
                    </a:lnTo>
                    <a:lnTo>
                      <a:pt x="15" y="16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94" name="Freeform 452">
                <a:extLst>
                  <a:ext uri="{FF2B5EF4-FFF2-40B4-BE49-F238E27FC236}">
                    <a16:creationId xmlns:a16="http://schemas.microsoft.com/office/drawing/2014/main" id="{07BFBB3D-0000-48A5-A171-E6B0821DB2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532"/>
                <a:ext cx="175" cy="186"/>
              </a:xfrm>
              <a:custGeom>
                <a:avLst/>
                <a:gdLst>
                  <a:gd name="T0" fmla="*/ 172 w 175"/>
                  <a:gd name="T1" fmla="*/ 7 h 186"/>
                  <a:gd name="T2" fmla="*/ 160 w 175"/>
                  <a:gd name="T3" fmla="*/ 5 h 186"/>
                  <a:gd name="T4" fmla="*/ 141 w 175"/>
                  <a:gd name="T5" fmla="*/ 3 h 186"/>
                  <a:gd name="T6" fmla="*/ 125 w 175"/>
                  <a:gd name="T7" fmla="*/ 0 h 186"/>
                  <a:gd name="T8" fmla="*/ 118 w 175"/>
                  <a:gd name="T9" fmla="*/ 0 h 186"/>
                  <a:gd name="T10" fmla="*/ 116 w 175"/>
                  <a:gd name="T11" fmla="*/ 0 h 186"/>
                  <a:gd name="T12" fmla="*/ 96 w 175"/>
                  <a:gd name="T13" fmla="*/ 7 h 186"/>
                  <a:gd name="T14" fmla="*/ 74 w 175"/>
                  <a:gd name="T15" fmla="*/ 15 h 186"/>
                  <a:gd name="T16" fmla="*/ 79 w 175"/>
                  <a:gd name="T17" fmla="*/ 17 h 186"/>
                  <a:gd name="T18" fmla="*/ 81 w 175"/>
                  <a:gd name="T19" fmla="*/ 18 h 186"/>
                  <a:gd name="T20" fmla="*/ 82 w 175"/>
                  <a:gd name="T21" fmla="*/ 22 h 186"/>
                  <a:gd name="T22" fmla="*/ 84 w 175"/>
                  <a:gd name="T23" fmla="*/ 25 h 186"/>
                  <a:gd name="T24" fmla="*/ 86 w 175"/>
                  <a:gd name="T25" fmla="*/ 35 h 186"/>
                  <a:gd name="T26" fmla="*/ 84 w 175"/>
                  <a:gd name="T27" fmla="*/ 47 h 186"/>
                  <a:gd name="T28" fmla="*/ 81 w 175"/>
                  <a:gd name="T29" fmla="*/ 59 h 186"/>
                  <a:gd name="T30" fmla="*/ 76 w 175"/>
                  <a:gd name="T31" fmla="*/ 74 h 186"/>
                  <a:gd name="T32" fmla="*/ 69 w 175"/>
                  <a:gd name="T33" fmla="*/ 89 h 186"/>
                  <a:gd name="T34" fmla="*/ 62 w 175"/>
                  <a:gd name="T35" fmla="*/ 105 h 186"/>
                  <a:gd name="T36" fmla="*/ 45 w 175"/>
                  <a:gd name="T37" fmla="*/ 133 h 186"/>
                  <a:gd name="T38" fmla="*/ 28 w 175"/>
                  <a:gd name="T39" fmla="*/ 160 h 186"/>
                  <a:gd name="T40" fmla="*/ 20 w 175"/>
                  <a:gd name="T41" fmla="*/ 171 h 186"/>
                  <a:gd name="T42" fmla="*/ 11 w 175"/>
                  <a:gd name="T43" fmla="*/ 179 h 186"/>
                  <a:gd name="T44" fmla="*/ 5 w 175"/>
                  <a:gd name="T45" fmla="*/ 184 h 186"/>
                  <a:gd name="T46" fmla="*/ 0 w 175"/>
                  <a:gd name="T47" fmla="*/ 186 h 186"/>
                  <a:gd name="T48" fmla="*/ 3 w 175"/>
                  <a:gd name="T49" fmla="*/ 186 h 186"/>
                  <a:gd name="T50" fmla="*/ 91 w 175"/>
                  <a:gd name="T51" fmla="*/ 118 h 186"/>
                  <a:gd name="T52" fmla="*/ 146 w 175"/>
                  <a:gd name="T53" fmla="*/ 74 h 186"/>
                  <a:gd name="T54" fmla="*/ 155 w 175"/>
                  <a:gd name="T55" fmla="*/ 66 h 186"/>
                  <a:gd name="T56" fmla="*/ 163 w 175"/>
                  <a:gd name="T57" fmla="*/ 57 h 186"/>
                  <a:gd name="T58" fmla="*/ 168 w 175"/>
                  <a:gd name="T59" fmla="*/ 49 h 186"/>
                  <a:gd name="T60" fmla="*/ 172 w 175"/>
                  <a:gd name="T61" fmla="*/ 40 h 186"/>
                  <a:gd name="T62" fmla="*/ 175 w 175"/>
                  <a:gd name="T63" fmla="*/ 32 h 186"/>
                  <a:gd name="T64" fmla="*/ 175 w 175"/>
                  <a:gd name="T65" fmla="*/ 25 h 186"/>
                  <a:gd name="T66" fmla="*/ 173 w 175"/>
                  <a:gd name="T67" fmla="*/ 15 h 186"/>
                  <a:gd name="T68" fmla="*/ 172 w 175"/>
                  <a:gd name="T69" fmla="*/ 7 h 1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75" h="186">
                    <a:moveTo>
                      <a:pt x="172" y="7"/>
                    </a:moveTo>
                    <a:lnTo>
                      <a:pt x="160" y="5"/>
                    </a:lnTo>
                    <a:lnTo>
                      <a:pt x="141" y="3"/>
                    </a:lnTo>
                    <a:lnTo>
                      <a:pt x="125" y="0"/>
                    </a:lnTo>
                    <a:lnTo>
                      <a:pt x="118" y="0"/>
                    </a:lnTo>
                    <a:lnTo>
                      <a:pt x="116" y="0"/>
                    </a:lnTo>
                    <a:lnTo>
                      <a:pt x="96" y="7"/>
                    </a:lnTo>
                    <a:lnTo>
                      <a:pt x="74" y="15"/>
                    </a:lnTo>
                    <a:lnTo>
                      <a:pt x="79" y="17"/>
                    </a:lnTo>
                    <a:lnTo>
                      <a:pt x="81" y="18"/>
                    </a:lnTo>
                    <a:lnTo>
                      <a:pt x="82" y="22"/>
                    </a:lnTo>
                    <a:lnTo>
                      <a:pt x="84" y="25"/>
                    </a:lnTo>
                    <a:lnTo>
                      <a:pt x="86" y="35"/>
                    </a:lnTo>
                    <a:lnTo>
                      <a:pt x="84" y="47"/>
                    </a:lnTo>
                    <a:lnTo>
                      <a:pt x="81" y="59"/>
                    </a:lnTo>
                    <a:lnTo>
                      <a:pt x="76" y="74"/>
                    </a:lnTo>
                    <a:lnTo>
                      <a:pt x="69" y="89"/>
                    </a:lnTo>
                    <a:lnTo>
                      <a:pt x="62" y="105"/>
                    </a:lnTo>
                    <a:lnTo>
                      <a:pt x="45" y="133"/>
                    </a:lnTo>
                    <a:lnTo>
                      <a:pt x="28" y="160"/>
                    </a:lnTo>
                    <a:lnTo>
                      <a:pt x="20" y="171"/>
                    </a:lnTo>
                    <a:lnTo>
                      <a:pt x="11" y="179"/>
                    </a:lnTo>
                    <a:lnTo>
                      <a:pt x="5" y="184"/>
                    </a:lnTo>
                    <a:lnTo>
                      <a:pt x="0" y="186"/>
                    </a:lnTo>
                    <a:lnTo>
                      <a:pt x="3" y="186"/>
                    </a:lnTo>
                    <a:lnTo>
                      <a:pt x="91" y="118"/>
                    </a:lnTo>
                    <a:lnTo>
                      <a:pt x="146" y="74"/>
                    </a:lnTo>
                    <a:lnTo>
                      <a:pt x="155" y="66"/>
                    </a:lnTo>
                    <a:lnTo>
                      <a:pt x="163" y="57"/>
                    </a:lnTo>
                    <a:lnTo>
                      <a:pt x="168" y="49"/>
                    </a:lnTo>
                    <a:lnTo>
                      <a:pt x="172" y="40"/>
                    </a:lnTo>
                    <a:lnTo>
                      <a:pt x="175" y="32"/>
                    </a:lnTo>
                    <a:lnTo>
                      <a:pt x="175" y="25"/>
                    </a:lnTo>
                    <a:lnTo>
                      <a:pt x="173" y="15"/>
                    </a:lnTo>
                    <a:lnTo>
                      <a:pt x="172" y="7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95" name="Freeform 453">
                <a:extLst>
                  <a:ext uri="{FF2B5EF4-FFF2-40B4-BE49-F238E27FC236}">
                    <a16:creationId xmlns:a16="http://schemas.microsoft.com/office/drawing/2014/main" id="{98FD09FF-5C59-42B9-8F0F-4E9655BF8C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" y="1517"/>
                <a:ext cx="370" cy="696"/>
              </a:xfrm>
              <a:custGeom>
                <a:avLst/>
                <a:gdLst>
                  <a:gd name="T0" fmla="*/ 366 w 370"/>
                  <a:gd name="T1" fmla="*/ 1 h 696"/>
                  <a:gd name="T2" fmla="*/ 351 w 370"/>
                  <a:gd name="T3" fmla="*/ 0 h 696"/>
                  <a:gd name="T4" fmla="*/ 328 w 370"/>
                  <a:gd name="T5" fmla="*/ 0 h 696"/>
                  <a:gd name="T6" fmla="*/ 307 w 370"/>
                  <a:gd name="T7" fmla="*/ 0 h 696"/>
                  <a:gd name="T8" fmla="*/ 297 w 370"/>
                  <a:gd name="T9" fmla="*/ 0 h 696"/>
                  <a:gd name="T10" fmla="*/ 284 w 370"/>
                  <a:gd name="T11" fmla="*/ 1 h 696"/>
                  <a:gd name="T12" fmla="*/ 272 w 370"/>
                  <a:gd name="T13" fmla="*/ 5 h 696"/>
                  <a:gd name="T14" fmla="*/ 196 w 370"/>
                  <a:gd name="T15" fmla="*/ 42 h 696"/>
                  <a:gd name="T16" fmla="*/ 201 w 370"/>
                  <a:gd name="T17" fmla="*/ 49 h 696"/>
                  <a:gd name="T18" fmla="*/ 206 w 370"/>
                  <a:gd name="T19" fmla="*/ 57 h 696"/>
                  <a:gd name="T20" fmla="*/ 209 w 370"/>
                  <a:gd name="T21" fmla="*/ 71 h 696"/>
                  <a:gd name="T22" fmla="*/ 211 w 370"/>
                  <a:gd name="T23" fmla="*/ 86 h 696"/>
                  <a:gd name="T24" fmla="*/ 211 w 370"/>
                  <a:gd name="T25" fmla="*/ 103 h 696"/>
                  <a:gd name="T26" fmla="*/ 209 w 370"/>
                  <a:gd name="T27" fmla="*/ 121 h 696"/>
                  <a:gd name="T28" fmla="*/ 208 w 370"/>
                  <a:gd name="T29" fmla="*/ 143 h 696"/>
                  <a:gd name="T30" fmla="*/ 203 w 370"/>
                  <a:gd name="T31" fmla="*/ 165 h 696"/>
                  <a:gd name="T32" fmla="*/ 192 w 370"/>
                  <a:gd name="T33" fmla="*/ 216 h 696"/>
                  <a:gd name="T34" fmla="*/ 179 w 370"/>
                  <a:gd name="T35" fmla="*/ 270 h 696"/>
                  <a:gd name="T36" fmla="*/ 162 w 370"/>
                  <a:gd name="T37" fmla="*/ 326 h 696"/>
                  <a:gd name="T38" fmla="*/ 144 w 370"/>
                  <a:gd name="T39" fmla="*/ 385 h 696"/>
                  <a:gd name="T40" fmla="*/ 123 w 370"/>
                  <a:gd name="T41" fmla="*/ 441 h 696"/>
                  <a:gd name="T42" fmla="*/ 101 w 370"/>
                  <a:gd name="T43" fmla="*/ 496 h 696"/>
                  <a:gd name="T44" fmla="*/ 81 w 370"/>
                  <a:gd name="T45" fmla="*/ 549 h 696"/>
                  <a:gd name="T46" fmla="*/ 61 w 370"/>
                  <a:gd name="T47" fmla="*/ 594 h 696"/>
                  <a:gd name="T48" fmla="*/ 42 w 370"/>
                  <a:gd name="T49" fmla="*/ 633 h 696"/>
                  <a:gd name="T50" fmla="*/ 25 w 370"/>
                  <a:gd name="T51" fmla="*/ 665 h 696"/>
                  <a:gd name="T52" fmla="*/ 17 w 370"/>
                  <a:gd name="T53" fmla="*/ 677 h 696"/>
                  <a:gd name="T54" fmla="*/ 10 w 370"/>
                  <a:gd name="T55" fmla="*/ 686 h 696"/>
                  <a:gd name="T56" fmla="*/ 5 w 370"/>
                  <a:gd name="T57" fmla="*/ 692 h 696"/>
                  <a:gd name="T58" fmla="*/ 0 w 370"/>
                  <a:gd name="T59" fmla="*/ 696 h 696"/>
                  <a:gd name="T60" fmla="*/ 3 w 370"/>
                  <a:gd name="T61" fmla="*/ 692 h 696"/>
                  <a:gd name="T62" fmla="*/ 103 w 370"/>
                  <a:gd name="T63" fmla="*/ 542 h 696"/>
                  <a:gd name="T64" fmla="*/ 184 w 370"/>
                  <a:gd name="T65" fmla="*/ 419 h 696"/>
                  <a:gd name="T66" fmla="*/ 252 w 370"/>
                  <a:gd name="T67" fmla="*/ 319 h 696"/>
                  <a:gd name="T68" fmla="*/ 302 w 370"/>
                  <a:gd name="T69" fmla="*/ 236 h 696"/>
                  <a:gd name="T70" fmla="*/ 322 w 370"/>
                  <a:gd name="T71" fmla="*/ 201 h 696"/>
                  <a:gd name="T72" fmla="*/ 338 w 370"/>
                  <a:gd name="T73" fmla="*/ 169 h 696"/>
                  <a:gd name="T74" fmla="*/ 351 w 370"/>
                  <a:gd name="T75" fmla="*/ 138 h 696"/>
                  <a:gd name="T76" fmla="*/ 361 w 370"/>
                  <a:gd name="T77" fmla="*/ 109 h 696"/>
                  <a:gd name="T78" fmla="*/ 366 w 370"/>
                  <a:gd name="T79" fmla="*/ 82 h 696"/>
                  <a:gd name="T80" fmla="*/ 370 w 370"/>
                  <a:gd name="T81" fmla="*/ 55 h 696"/>
                  <a:gd name="T82" fmla="*/ 370 w 370"/>
                  <a:gd name="T83" fmla="*/ 28 h 696"/>
                  <a:gd name="T84" fmla="*/ 366 w 370"/>
                  <a:gd name="T85" fmla="*/ 1 h 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70" h="696">
                    <a:moveTo>
                      <a:pt x="366" y="1"/>
                    </a:moveTo>
                    <a:lnTo>
                      <a:pt x="351" y="0"/>
                    </a:lnTo>
                    <a:lnTo>
                      <a:pt x="328" y="0"/>
                    </a:lnTo>
                    <a:lnTo>
                      <a:pt x="307" y="0"/>
                    </a:lnTo>
                    <a:lnTo>
                      <a:pt x="297" y="0"/>
                    </a:lnTo>
                    <a:lnTo>
                      <a:pt x="284" y="1"/>
                    </a:lnTo>
                    <a:lnTo>
                      <a:pt x="272" y="5"/>
                    </a:lnTo>
                    <a:lnTo>
                      <a:pt x="196" y="42"/>
                    </a:lnTo>
                    <a:lnTo>
                      <a:pt x="201" y="49"/>
                    </a:lnTo>
                    <a:lnTo>
                      <a:pt x="206" y="57"/>
                    </a:lnTo>
                    <a:lnTo>
                      <a:pt x="209" y="71"/>
                    </a:lnTo>
                    <a:lnTo>
                      <a:pt x="211" y="86"/>
                    </a:lnTo>
                    <a:lnTo>
                      <a:pt x="211" y="103"/>
                    </a:lnTo>
                    <a:lnTo>
                      <a:pt x="209" y="121"/>
                    </a:lnTo>
                    <a:lnTo>
                      <a:pt x="208" y="143"/>
                    </a:lnTo>
                    <a:lnTo>
                      <a:pt x="203" y="165"/>
                    </a:lnTo>
                    <a:lnTo>
                      <a:pt x="192" y="216"/>
                    </a:lnTo>
                    <a:lnTo>
                      <a:pt x="179" y="270"/>
                    </a:lnTo>
                    <a:lnTo>
                      <a:pt x="162" y="326"/>
                    </a:lnTo>
                    <a:lnTo>
                      <a:pt x="144" y="385"/>
                    </a:lnTo>
                    <a:lnTo>
                      <a:pt x="123" y="441"/>
                    </a:lnTo>
                    <a:lnTo>
                      <a:pt x="101" y="496"/>
                    </a:lnTo>
                    <a:lnTo>
                      <a:pt x="81" y="549"/>
                    </a:lnTo>
                    <a:lnTo>
                      <a:pt x="61" y="594"/>
                    </a:lnTo>
                    <a:lnTo>
                      <a:pt x="42" y="633"/>
                    </a:lnTo>
                    <a:lnTo>
                      <a:pt x="25" y="665"/>
                    </a:lnTo>
                    <a:lnTo>
                      <a:pt x="17" y="677"/>
                    </a:lnTo>
                    <a:lnTo>
                      <a:pt x="10" y="686"/>
                    </a:lnTo>
                    <a:lnTo>
                      <a:pt x="5" y="692"/>
                    </a:lnTo>
                    <a:lnTo>
                      <a:pt x="0" y="696"/>
                    </a:lnTo>
                    <a:lnTo>
                      <a:pt x="3" y="692"/>
                    </a:lnTo>
                    <a:lnTo>
                      <a:pt x="103" y="542"/>
                    </a:lnTo>
                    <a:lnTo>
                      <a:pt x="184" y="419"/>
                    </a:lnTo>
                    <a:lnTo>
                      <a:pt x="252" y="319"/>
                    </a:lnTo>
                    <a:lnTo>
                      <a:pt x="302" y="236"/>
                    </a:lnTo>
                    <a:lnTo>
                      <a:pt x="322" y="201"/>
                    </a:lnTo>
                    <a:lnTo>
                      <a:pt x="338" y="169"/>
                    </a:lnTo>
                    <a:lnTo>
                      <a:pt x="351" y="138"/>
                    </a:lnTo>
                    <a:lnTo>
                      <a:pt x="361" y="109"/>
                    </a:lnTo>
                    <a:lnTo>
                      <a:pt x="366" y="82"/>
                    </a:lnTo>
                    <a:lnTo>
                      <a:pt x="370" y="55"/>
                    </a:lnTo>
                    <a:lnTo>
                      <a:pt x="370" y="28"/>
                    </a:lnTo>
                    <a:lnTo>
                      <a:pt x="366" y="1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96" name="Freeform 454">
                <a:extLst>
                  <a:ext uri="{FF2B5EF4-FFF2-40B4-BE49-F238E27FC236}">
                    <a16:creationId xmlns:a16="http://schemas.microsoft.com/office/drawing/2014/main" id="{5B036FCC-A276-4364-A828-A98A10B47C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1" y="1559"/>
                <a:ext cx="144" cy="86"/>
              </a:xfrm>
              <a:custGeom>
                <a:avLst/>
                <a:gdLst>
                  <a:gd name="T0" fmla="*/ 144 w 144"/>
                  <a:gd name="T1" fmla="*/ 0 h 86"/>
                  <a:gd name="T2" fmla="*/ 134 w 144"/>
                  <a:gd name="T3" fmla="*/ 7 h 86"/>
                  <a:gd name="T4" fmla="*/ 122 w 144"/>
                  <a:gd name="T5" fmla="*/ 13 h 86"/>
                  <a:gd name="T6" fmla="*/ 108 w 144"/>
                  <a:gd name="T7" fmla="*/ 18 h 86"/>
                  <a:gd name="T8" fmla="*/ 93 w 144"/>
                  <a:gd name="T9" fmla="*/ 24 h 86"/>
                  <a:gd name="T10" fmla="*/ 76 w 144"/>
                  <a:gd name="T11" fmla="*/ 25 h 86"/>
                  <a:gd name="T12" fmla="*/ 58 w 144"/>
                  <a:gd name="T13" fmla="*/ 27 h 86"/>
                  <a:gd name="T14" fmla="*/ 38 w 144"/>
                  <a:gd name="T15" fmla="*/ 29 h 86"/>
                  <a:gd name="T16" fmla="*/ 17 w 144"/>
                  <a:gd name="T17" fmla="*/ 29 h 86"/>
                  <a:gd name="T18" fmla="*/ 17 w 144"/>
                  <a:gd name="T19" fmla="*/ 37 h 86"/>
                  <a:gd name="T20" fmla="*/ 17 w 144"/>
                  <a:gd name="T21" fmla="*/ 45 h 86"/>
                  <a:gd name="T22" fmla="*/ 16 w 144"/>
                  <a:gd name="T23" fmla="*/ 54 h 86"/>
                  <a:gd name="T24" fmla="*/ 12 w 144"/>
                  <a:gd name="T25" fmla="*/ 61 h 86"/>
                  <a:gd name="T26" fmla="*/ 7 w 144"/>
                  <a:gd name="T27" fmla="*/ 74 h 86"/>
                  <a:gd name="T28" fmla="*/ 0 w 144"/>
                  <a:gd name="T29" fmla="*/ 81 h 86"/>
                  <a:gd name="T30" fmla="*/ 12 w 144"/>
                  <a:gd name="T31" fmla="*/ 83 h 86"/>
                  <a:gd name="T32" fmla="*/ 26 w 144"/>
                  <a:gd name="T33" fmla="*/ 84 h 86"/>
                  <a:gd name="T34" fmla="*/ 41 w 144"/>
                  <a:gd name="T35" fmla="*/ 84 h 86"/>
                  <a:gd name="T36" fmla="*/ 53 w 144"/>
                  <a:gd name="T37" fmla="*/ 86 h 86"/>
                  <a:gd name="T38" fmla="*/ 71 w 144"/>
                  <a:gd name="T39" fmla="*/ 76 h 86"/>
                  <a:gd name="T40" fmla="*/ 88 w 144"/>
                  <a:gd name="T41" fmla="*/ 66 h 86"/>
                  <a:gd name="T42" fmla="*/ 102 w 144"/>
                  <a:gd name="T43" fmla="*/ 56 h 86"/>
                  <a:gd name="T44" fmla="*/ 115 w 144"/>
                  <a:gd name="T45" fmla="*/ 45 h 86"/>
                  <a:gd name="T46" fmla="*/ 125 w 144"/>
                  <a:gd name="T47" fmla="*/ 35 h 86"/>
                  <a:gd name="T48" fmla="*/ 134 w 144"/>
                  <a:gd name="T49" fmla="*/ 24 h 86"/>
                  <a:gd name="T50" fmla="*/ 141 w 144"/>
                  <a:gd name="T51" fmla="*/ 12 h 86"/>
                  <a:gd name="T52" fmla="*/ 144 w 144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4" h="86">
                    <a:moveTo>
                      <a:pt x="144" y="0"/>
                    </a:moveTo>
                    <a:lnTo>
                      <a:pt x="134" y="7"/>
                    </a:lnTo>
                    <a:lnTo>
                      <a:pt x="122" y="13"/>
                    </a:lnTo>
                    <a:lnTo>
                      <a:pt x="108" y="18"/>
                    </a:lnTo>
                    <a:lnTo>
                      <a:pt x="93" y="24"/>
                    </a:lnTo>
                    <a:lnTo>
                      <a:pt x="76" y="25"/>
                    </a:lnTo>
                    <a:lnTo>
                      <a:pt x="58" y="27"/>
                    </a:lnTo>
                    <a:lnTo>
                      <a:pt x="38" y="29"/>
                    </a:lnTo>
                    <a:lnTo>
                      <a:pt x="17" y="29"/>
                    </a:lnTo>
                    <a:lnTo>
                      <a:pt x="17" y="37"/>
                    </a:lnTo>
                    <a:lnTo>
                      <a:pt x="17" y="45"/>
                    </a:lnTo>
                    <a:lnTo>
                      <a:pt x="16" y="54"/>
                    </a:lnTo>
                    <a:lnTo>
                      <a:pt x="12" y="61"/>
                    </a:lnTo>
                    <a:lnTo>
                      <a:pt x="7" y="74"/>
                    </a:lnTo>
                    <a:lnTo>
                      <a:pt x="0" y="81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4"/>
                    </a:lnTo>
                    <a:lnTo>
                      <a:pt x="53" y="86"/>
                    </a:lnTo>
                    <a:lnTo>
                      <a:pt x="71" y="76"/>
                    </a:lnTo>
                    <a:lnTo>
                      <a:pt x="88" y="66"/>
                    </a:lnTo>
                    <a:lnTo>
                      <a:pt x="102" y="56"/>
                    </a:lnTo>
                    <a:lnTo>
                      <a:pt x="115" y="45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97" name="Freeform 455">
                <a:extLst>
                  <a:ext uri="{FF2B5EF4-FFF2-40B4-BE49-F238E27FC236}">
                    <a16:creationId xmlns:a16="http://schemas.microsoft.com/office/drawing/2014/main" id="{20AB4301-300D-404F-8A7C-840D62A9E4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6" y="1583"/>
                <a:ext cx="243" cy="338"/>
              </a:xfrm>
              <a:custGeom>
                <a:avLst/>
                <a:gdLst>
                  <a:gd name="T0" fmla="*/ 243 w 243"/>
                  <a:gd name="T1" fmla="*/ 0 h 338"/>
                  <a:gd name="T2" fmla="*/ 233 w 243"/>
                  <a:gd name="T3" fmla="*/ 16 h 338"/>
                  <a:gd name="T4" fmla="*/ 222 w 243"/>
                  <a:gd name="T5" fmla="*/ 32 h 338"/>
                  <a:gd name="T6" fmla="*/ 211 w 243"/>
                  <a:gd name="T7" fmla="*/ 47 h 338"/>
                  <a:gd name="T8" fmla="*/ 199 w 243"/>
                  <a:gd name="T9" fmla="*/ 59 h 338"/>
                  <a:gd name="T10" fmla="*/ 185 w 243"/>
                  <a:gd name="T11" fmla="*/ 71 h 338"/>
                  <a:gd name="T12" fmla="*/ 172 w 243"/>
                  <a:gd name="T13" fmla="*/ 81 h 338"/>
                  <a:gd name="T14" fmla="*/ 158 w 243"/>
                  <a:gd name="T15" fmla="*/ 89 h 338"/>
                  <a:gd name="T16" fmla="*/ 143 w 243"/>
                  <a:gd name="T17" fmla="*/ 96 h 338"/>
                  <a:gd name="T18" fmla="*/ 128 w 243"/>
                  <a:gd name="T19" fmla="*/ 103 h 338"/>
                  <a:gd name="T20" fmla="*/ 113 w 243"/>
                  <a:gd name="T21" fmla="*/ 108 h 338"/>
                  <a:gd name="T22" fmla="*/ 96 w 243"/>
                  <a:gd name="T23" fmla="*/ 111 h 338"/>
                  <a:gd name="T24" fmla="*/ 79 w 243"/>
                  <a:gd name="T25" fmla="*/ 114 h 338"/>
                  <a:gd name="T26" fmla="*/ 60 w 243"/>
                  <a:gd name="T27" fmla="*/ 116 h 338"/>
                  <a:gd name="T28" fmla="*/ 42 w 243"/>
                  <a:gd name="T29" fmla="*/ 116 h 338"/>
                  <a:gd name="T30" fmla="*/ 21 w 243"/>
                  <a:gd name="T31" fmla="*/ 116 h 338"/>
                  <a:gd name="T32" fmla="*/ 1 w 243"/>
                  <a:gd name="T33" fmla="*/ 116 h 338"/>
                  <a:gd name="T34" fmla="*/ 8 w 243"/>
                  <a:gd name="T35" fmla="*/ 152 h 338"/>
                  <a:gd name="T36" fmla="*/ 11 w 243"/>
                  <a:gd name="T37" fmla="*/ 187 h 338"/>
                  <a:gd name="T38" fmla="*/ 13 w 243"/>
                  <a:gd name="T39" fmla="*/ 221 h 338"/>
                  <a:gd name="T40" fmla="*/ 13 w 243"/>
                  <a:gd name="T41" fmla="*/ 253 h 338"/>
                  <a:gd name="T42" fmla="*/ 13 w 243"/>
                  <a:gd name="T43" fmla="*/ 282 h 338"/>
                  <a:gd name="T44" fmla="*/ 10 w 243"/>
                  <a:gd name="T45" fmla="*/ 305 h 338"/>
                  <a:gd name="T46" fmla="*/ 5 w 243"/>
                  <a:gd name="T47" fmla="*/ 324 h 338"/>
                  <a:gd name="T48" fmla="*/ 0 w 243"/>
                  <a:gd name="T49" fmla="*/ 336 h 338"/>
                  <a:gd name="T50" fmla="*/ 13 w 243"/>
                  <a:gd name="T51" fmla="*/ 338 h 338"/>
                  <a:gd name="T52" fmla="*/ 21 w 243"/>
                  <a:gd name="T53" fmla="*/ 338 h 338"/>
                  <a:gd name="T54" fmla="*/ 28 w 243"/>
                  <a:gd name="T55" fmla="*/ 336 h 338"/>
                  <a:gd name="T56" fmla="*/ 42 w 243"/>
                  <a:gd name="T57" fmla="*/ 338 h 338"/>
                  <a:gd name="T58" fmla="*/ 79 w 243"/>
                  <a:gd name="T59" fmla="*/ 297 h 338"/>
                  <a:gd name="T60" fmla="*/ 114 w 243"/>
                  <a:gd name="T61" fmla="*/ 258 h 338"/>
                  <a:gd name="T62" fmla="*/ 145 w 243"/>
                  <a:gd name="T63" fmla="*/ 219 h 338"/>
                  <a:gd name="T64" fmla="*/ 173 w 243"/>
                  <a:gd name="T65" fmla="*/ 180 h 338"/>
                  <a:gd name="T66" fmla="*/ 185 w 243"/>
                  <a:gd name="T67" fmla="*/ 160 h 338"/>
                  <a:gd name="T68" fmla="*/ 197 w 243"/>
                  <a:gd name="T69" fmla="*/ 138 h 338"/>
                  <a:gd name="T70" fmla="*/ 207 w 243"/>
                  <a:gd name="T71" fmla="*/ 118 h 338"/>
                  <a:gd name="T72" fmla="*/ 217 w 243"/>
                  <a:gd name="T73" fmla="*/ 96 h 338"/>
                  <a:gd name="T74" fmla="*/ 224 w 243"/>
                  <a:gd name="T75" fmla="*/ 72 h 338"/>
                  <a:gd name="T76" fmla="*/ 233 w 243"/>
                  <a:gd name="T77" fmla="*/ 49 h 338"/>
                  <a:gd name="T78" fmla="*/ 238 w 243"/>
                  <a:gd name="T79" fmla="*/ 25 h 338"/>
                  <a:gd name="T80" fmla="*/ 243 w 243"/>
                  <a:gd name="T81" fmla="*/ 0 h 3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43" h="338">
                    <a:moveTo>
                      <a:pt x="243" y="0"/>
                    </a:moveTo>
                    <a:lnTo>
                      <a:pt x="233" y="16"/>
                    </a:lnTo>
                    <a:lnTo>
                      <a:pt x="222" y="32"/>
                    </a:lnTo>
                    <a:lnTo>
                      <a:pt x="211" y="47"/>
                    </a:lnTo>
                    <a:lnTo>
                      <a:pt x="199" y="59"/>
                    </a:lnTo>
                    <a:lnTo>
                      <a:pt x="185" y="71"/>
                    </a:lnTo>
                    <a:lnTo>
                      <a:pt x="172" y="81"/>
                    </a:lnTo>
                    <a:lnTo>
                      <a:pt x="158" y="89"/>
                    </a:lnTo>
                    <a:lnTo>
                      <a:pt x="143" y="96"/>
                    </a:lnTo>
                    <a:lnTo>
                      <a:pt x="128" y="103"/>
                    </a:lnTo>
                    <a:lnTo>
                      <a:pt x="113" y="108"/>
                    </a:lnTo>
                    <a:lnTo>
                      <a:pt x="96" y="111"/>
                    </a:lnTo>
                    <a:lnTo>
                      <a:pt x="79" y="114"/>
                    </a:lnTo>
                    <a:lnTo>
                      <a:pt x="60" y="116"/>
                    </a:lnTo>
                    <a:lnTo>
                      <a:pt x="42" y="116"/>
                    </a:lnTo>
                    <a:lnTo>
                      <a:pt x="21" y="116"/>
                    </a:lnTo>
                    <a:lnTo>
                      <a:pt x="1" y="116"/>
                    </a:lnTo>
                    <a:lnTo>
                      <a:pt x="8" y="152"/>
                    </a:lnTo>
                    <a:lnTo>
                      <a:pt x="11" y="187"/>
                    </a:lnTo>
                    <a:lnTo>
                      <a:pt x="13" y="221"/>
                    </a:lnTo>
                    <a:lnTo>
                      <a:pt x="13" y="253"/>
                    </a:lnTo>
                    <a:lnTo>
                      <a:pt x="13" y="282"/>
                    </a:lnTo>
                    <a:lnTo>
                      <a:pt x="10" y="305"/>
                    </a:lnTo>
                    <a:lnTo>
                      <a:pt x="5" y="324"/>
                    </a:lnTo>
                    <a:lnTo>
                      <a:pt x="0" y="336"/>
                    </a:lnTo>
                    <a:lnTo>
                      <a:pt x="13" y="338"/>
                    </a:lnTo>
                    <a:lnTo>
                      <a:pt x="21" y="338"/>
                    </a:lnTo>
                    <a:lnTo>
                      <a:pt x="28" y="336"/>
                    </a:lnTo>
                    <a:lnTo>
                      <a:pt x="42" y="338"/>
                    </a:lnTo>
                    <a:lnTo>
                      <a:pt x="79" y="297"/>
                    </a:lnTo>
                    <a:lnTo>
                      <a:pt x="114" y="258"/>
                    </a:lnTo>
                    <a:lnTo>
                      <a:pt x="145" y="219"/>
                    </a:lnTo>
                    <a:lnTo>
                      <a:pt x="173" y="180"/>
                    </a:lnTo>
                    <a:lnTo>
                      <a:pt x="185" y="160"/>
                    </a:lnTo>
                    <a:lnTo>
                      <a:pt x="197" y="138"/>
                    </a:lnTo>
                    <a:lnTo>
                      <a:pt x="207" y="118"/>
                    </a:lnTo>
                    <a:lnTo>
                      <a:pt x="217" y="96"/>
                    </a:lnTo>
                    <a:lnTo>
                      <a:pt x="224" y="72"/>
                    </a:lnTo>
                    <a:lnTo>
                      <a:pt x="233" y="49"/>
                    </a:lnTo>
                    <a:lnTo>
                      <a:pt x="238" y="25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98" name="Freeform 456">
                <a:extLst>
                  <a:ext uri="{FF2B5EF4-FFF2-40B4-BE49-F238E27FC236}">
                    <a16:creationId xmlns:a16="http://schemas.microsoft.com/office/drawing/2014/main" id="{9310E08D-B834-4002-955D-85EB34F6A3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6" y="1564"/>
                <a:ext cx="144" cy="88"/>
              </a:xfrm>
              <a:custGeom>
                <a:avLst/>
                <a:gdLst>
                  <a:gd name="T0" fmla="*/ 144 w 144"/>
                  <a:gd name="T1" fmla="*/ 0 h 88"/>
                  <a:gd name="T2" fmla="*/ 132 w 144"/>
                  <a:gd name="T3" fmla="*/ 7 h 88"/>
                  <a:gd name="T4" fmla="*/ 120 w 144"/>
                  <a:gd name="T5" fmla="*/ 13 h 88"/>
                  <a:gd name="T6" fmla="*/ 107 w 144"/>
                  <a:gd name="T7" fmla="*/ 19 h 88"/>
                  <a:gd name="T8" fmla="*/ 92 w 144"/>
                  <a:gd name="T9" fmla="*/ 22 h 88"/>
                  <a:gd name="T10" fmla="*/ 76 w 144"/>
                  <a:gd name="T11" fmla="*/ 25 h 88"/>
                  <a:gd name="T12" fmla="*/ 60 w 144"/>
                  <a:gd name="T13" fmla="*/ 27 h 88"/>
                  <a:gd name="T14" fmla="*/ 39 w 144"/>
                  <a:gd name="T15" fmla="*/ 29 h 88"/>
                  <a:gd name="T16" fmla="*/ 19 w 144"/>
                  <a:gd name="T17" fmla="*/ 29 h 88"/>
                  <a:gd name="T18" fmla="*/ 17 w 144"/>
                  <a:gd name="T19" fmla="*/ 44 h 88"/>
                  <a:gd name="T20" fmla="*/ 12 w 144"/>
                  <a:gd name="T21" fmla="*/ 59 h 88"/>
                  <a:gd name="T22" fmla="*/ 7 w 144"/>
                  <a:gd name="T23" fmla="*/ 71 h 88"/>
                  <a:gd name="T24" fmla="*/ 0 w 144"/>
                  <a:gd name="T25" fmla="*/ 83 h 88"/>
                  <a:gd name="T26" fmla="*/ 12 w 144"/>
                  <a:gd name="T27" fmla="*/ 83 h 88"/>
                  <a:gd name="T28" fmla="*/ 26 w 144"/>
                  <a:gd name="T29" fmla="*/ 84 h 88"/>
                  <a:gd name="T30" fmla="*/ 41 w 144"/>
                  <a:gd name="T31" fmla="*/ 86 h 88"/>
                  <a:gd name="T32" fmla="*/ 53 w 144"/>
                  <a:gd name="T33" fmla="*/ 88 h 88"/>
                  <a:gd name="T34" fmla="*/ 71 w 144"/>
                  <a:gd name="T35" fmla="*/ 78 h 88"/>
                  <a:gd name="T36" fmla="*/ 88 w 144"/>
                  <a:gd name="T37" fmla="*/ 68 h 88"/>
                  <a:gd name="T38" fmla="*/ 103 w 144"/>
                  <a:gd name="T39" fmla="*/ 57 h 88"/>
                  <a:gd name="T40" fmla="*/ 115 w 144"/>
                  <a:gd name="T41" fmla="*/ 46 h 88"/>
                  <a:gd name="T42" fmla="*/ 125 w 144"/>
                  <a:gd name="T43" fmla="*/ 35 h 88"/>
                  <a:gd name="T44" fmla="*/ 134 w 144"/>
                  <a:gd name="T45" fmla="*/ 24 h 88"/>
                  <a:gd name="T46" fmla="*/ 141 w 144"/>
                  <a:gd name="T47" fmla="*/ 12 h 88"/>
                  <a:gd name="T48" fmla="*/ 144 w 144"/>
                  <a:gd name="T49" fmla="*/ 0 h 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4" h="88">
                    <a:moveTo>
                      <a:pt x="144" y="0"/>
                    </a:moveTo>
                    <a:lnTo>
                      <a:pt x="132" y="7"/>
                    </a:lnTo>
                    <a:lnTo>
                      <a:pt x="120" y="13"/>
                    </a:lnTo>
                    <a:lnTo>
                      <a:pt x="107" y="19"/>
                    </a:lnTo>
                    <a:lnTo>
                      <a:pt x="92" y="22"/>
                    </a:lnTo>
                    <a:lnTo>
                      <a:pt x="76" y="25"/>
                    </a:lnTo>
                    <a:lnTo>
                      <a:pt x="60" y="27"/>
                    </a:lnTo>
                    <a:lnTo>
                      <a:pt x="39" y="29"/>
                    </a:lnTo>
                    <a:lnTo>
                      <a:pt x="19" y="29"/>
                    </a:lnTo>
                    <a:lnTo>
                      <a:pt x="17" y="44"/>
                    </a:lnTo>
                    <a:lnTo>
                      <a:pt x="12" y="59"/>
                    </a:lnTo>
                    <a:lnTo>
                      <a:pt x="7" y="71"/>
                    </a:lnTo>
                    <a:lnTo>
                      <a:pt x="0" y="83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6"/>
                    </a:lnTo>
                    <a:lnTo>
                      <a:pt x="53" y="88"/>
                    </a:lnTo>
                    <a:lnTo>
                      <a:pt x="71" y="78"/>
                    </a:lnTo>
                    <a:lnTo>
                      <a:pt x="88" y="68"/>
                    </a:lnTo>
                    <a:lnTo>
                      <a:pt x="103" y="57"/>
                    </a:lnTo>
                    <a:lnTo>
                      <a:pt x="115" y="46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299" name="Freeform 457">
                <a:extLst>
                  <a:ext uri="{FF2B5EF4-FFF2-40B4-BE49-F238E27FC236}">
                    <a16:creationId xmlns:a16="http://schemas.microsoft.com/office/drawing/2014/main" id="{EE035ADB-4234-424A-976A-FEEE9E31B1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5" y="1598"/>
                <a:ext cx="264" cy="344"/>
              </a:xfrm>
              <a:custGeom>
                <a:avLst/>
                <a:gdLst>
                  <a:gd name="T0" fmla="*/ 264 w 264"/>
                  <a:gd name="T1" fmla="*/ 0 h 344"/>
                  <a:gd name="T2" fmla="*/ 252 w 264"/>
                  <a:gd name="T3" fmla="*/ 15 h 344"/>
                  <a:gd name="T4" fmla="*/ 240 w 264"/>
                  <a:gd name="T5" fmla="*/ 28 h 344"/>
                  <a:gd name="T6" fmla="*/ 228 w 264"/>
                  <a:gd name="T7" fmla="*/ 42 h 344"/>
                  <a:gd name="T8" fmla="*/ 215 w 264"/>
                  <a:gd name="T9" fmla="*/ 54 h 344"/>
                  <a:gd name="T10" fmla="*/ 203 w 264"/>
                  <a:gd name="T11" fmla="*/ 64 h 344"/>
                  <a:gd name="T12" fmla="*/ 189 w 264"/>
                  <a:gd name="T13" fmla="*/ 72 h 344"/>
                  <a:gd name="T14" fmla="*/ 178 w 264"/>
                  <a:gd name="T15" fmla="*/ 81 h 344"/>
                  <a:gd name="T16" fmla="*/ 162 w 264"/>
                  <a:gd name="T17" fmla="*/ 88 h 344"/>
                  <a:gd name="T18" fmla="*/ 149 w 264"/>
                  <a:gd name="T19" fmla="*/ 94 h 344"/>
                  <a:gd name="T20" fmla="*/ 134 w 264"/>
                  <a:gd name="T21" fmla="*/ 99 h 344"/>
                  <a:gd name="T22" fmla="*/ 119 w 264"/>
                  <a:gd name="T23" fmla="*/ 103 h 344"/>
                  <a:gd name="T24" fmla="*/ 102 w 264"/>
                  <a:gd name="T25" fmla="*/ 106 h 344"/>
                  <a:gd name="T26" fmla="*/ 66 w 264"/>
                  <a:gd name="T27" fmla="*/ 111 h 344"/>
                  <a:gd name="T28" fmla="*/ 26 w 264"/>
                  <a:gd name="T29" fmla="*/ 113 h 344"/>
                  <a:gd name="T30" fmla="*/ 31 w 264"/>
                  <a:gd name="T31" fmla="*/ 135 h 344"/>
                  <a:gd name="T32" fmla="*/ 36 w 264"/>
                  <a:gd name="T33" fmla="*/ 155 h 344"/>
                  <a:gd name="T34" fmla="*/ 38 w 264"/>
                  <a:gd name="T35" fmla="*/ 174 h 344"/>
                  <a:gd name="T36" fmla="*/ 39 w 264"/>
                  <a:gd name="T37" fmla="*/ 192 h 344"/>
                  <a:gd name="T38" fmla="*/ 41 w 264"/>
                  <a:gd name="T39" fmla="*/ 209 h 344"/>
                  <a:gd name="T40" fmla="*/ 41 w 264"/>
                  <a:gd name="T41" fmla="*/ 226 h 344"/>
                  <a:gd name="T42" fmla="*/ 39 w 264"/>
                  <a:gd name="T43" fmla="*/ 241 h 344"/>
                  <a:gd name="T44" fmla="*/ 38 w 264"/>
                  <a:gd name="T45" fmla="*/ 257 h 344"/>
                  <a:gd name="T46" fmla="*/ 36 w 264"/>
                  <a:gd name="T47" fmla="*/ 270 h 344"/>
                  <a:gd name="T48" fmla="*/ 32 w 264"/>
                  <a:gd name="T49" fmla="*/ 282 h 344"/>
                  <a:gd name="T50" fmla="*/ 29 w 264"/>
                  <a:gd name="T51" fmla="*/ 294 h 344"/>
                  <a:gd name="T52" fmla="*/ 24 w 264"/>
                  <a:gd name="T53" fmla="*/ 304 h 344"/>
                  <a:gd name="T54" fmla="*/ 19 w 264"/>
                  <a:gd name="T55" fmla="*/ 314 h 344"/>
                  <a:gd name="T56" fmla="*/ 12 w 264"/>
                  <a:gd name="T57" fmla="*/ 323 h 344"/>
                  <a:gd name="T58" fmla="*/ 7 w 264"/>
                  <a:gd name="T59" fmla="*/ 329 h 344"/>
                  <a:gd name="T60" fmla="*/ 0 w 264"/>
                  <a:gd name="T61" fmla="*/ 336 h 344"/>
                  <a:gd name="T62" fmla="*/ 17 w 264"/>
                  <a:gd name="T63" fmla="*/ 339 h 344"/>
                  <a:gd name="T64" fmla="*/ 31 w 264"/>
                  <a:gd name="T65" fmla="*/ 339 h 344"/>
                  <a:gd name="T66" fmla="*/ 44 w 264"/>
                  <a:gd name="T67" fmla="*/ 341 h 344"/>
                  <a:gd name="T68" fmla="*/ 61 w 264"/>
                  <a:gd name="T69" fmla="*/ 344 h 344"/>
                  <a:gd name="T70" fmla="*/ 98 w 264"/>
                  <a:gd name="T71" fmla="*/ 304 h 344"/>
                  <a:gd name="T72" fmla="*/ 134 w 264"/>
                  <a:gd name="T73" fmla="*/ 265 h 344"/>
                  <a:gd name="T74" fmla="*/ 149 w 264"/>
                  <a:gd name="T75" fmla="*/ 245 h 344"/>
                  <a:gd name="T76" fmla="*/ 166 w 264"/>
                  <a:gd name="T77" fmla="*/ 224 h 344"/>
                  <a:gd name="T78" fmla="*/ 179 w 264"/>
                  <a:gd name="T79" fmla="*/ 204 h 344"/>
                  <a:gd name="T80" fmla="*/ 193 w 264"/>
                  <a:gd name="T81" fmla="*/ 184 h 344"/>
                  <a:gd name="T82" fmla="*/ 206 w 264"/>
                  <a:gd name="T83" fmla="*/ 162 h 344"/>
                  <a:gd name="T84" fmla="*/ 217 w 264"/>
                  <a:gd name="T85" fmla="*/ 140 h 344"/>
                  <a:gd name="T86" fmla="*/ 228 w 264"/>
                  <a:gd name="T87" fmla="*/ 118 h 344"/>
                  <a:gd name="T88" fmla="*/ 237 w 264"/>
                  <a:gd name="T89" fmla="*/ 96 h 344"/>
                  <a:gd name="T90" fmla="*/ 245 w 264"/>
                  <a:gd name="T91" fmla="*/ 72 h 344"/>
                  <a:gd name="T92" fmla="*/ 252 w 264"/>
                  <a:gd name="T93" fmla="*/ 49 h 344"/>
                  <a:gd name="T94" fmla="*/ 259 w 264"/>
                  <a:gd name="T95" fmla="*/ 25 h 344"/>
                  <a:gd name="T96" fmla="*/ 264 w 264"/>
                  <a:gd name="T97" fmla="*/ 0 h 34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64" h="344">
                    <a:moveTo>
                      <a:pt x="264" y="0"/>
                    </a:moveTo>
                    <a:lnTo>
                      <a:pt x="252" y="15"/>
                    </a:lnTo>
                    <a:lnTo>
                      <a:pt x="240" y="28"/>
                    </a:lnTo>
                    <a:lnTo>
                      <a:pt x="228" y="42"/>
                    </a:lnTo>
                    <a:lnTo>
                      <a:pt x="215" y="54"/>
                    </a:lnTo>
                    <a:lnTo>
                      <a:pt x="203" y="64"/>
                    </a:lnTo>
                    <a:lnTo>
                      <a:pt x="189" y="72"/>
                    </a:lnTo>
                    <a:lnTo>
                      <a:pt x="178" y="81"/>
                    </a:lnTo>
                    <a:lnTo>
                      <a:pt x="162" y="88"/>
                    </a:lnTo>
                    <a:lnTo>
                      <a:pt x="149" y="94"/>
                    </a:lnTo>
                    <a:lnTo>
                      <a:pt x="134" y="99"/>
                    </a:lnTo>
                    <a:lnTo>
                      <a:pt x="119" y="103"/>
                    </a:lnTo>
                    <a:lnTo>
                      <a:pt x="102" y="106"/>
                    </a:lnTo>
                    <a:lnTo>
                      <a:pt x="66" y="111"/>
                    </a:lnTo>
                    <a:lnTo>
                      <a:pt x="26" y="113"/>
                    </a:lnTo>
                    <a:lnTo>
                      <a:pt x="31" y="135"/>
                    </a:lnTo>
                    <a:lnTo>
                      <a:pt x="36" y="155"/>
                    </a:lnTo>
                    <a:lnTo>
                      <a:pt x="38" y="174"/>
                    </a:lnTo>
                    <a:lnTo>
                      <a:pt x="39" y="192"/>
                    </a:lnTo>
                    <a:lnTo>
                      <a:pt x="41" y="209"/>
                    </a:lnTo>
                    <a:lnTo>
                      <a:pt x="41" y="226"/>
                    </a:lnTo>
                    <a:lnTo>
                      <a:pt x="39" y="241"/>
                    </a:lnTo>
                    <a:lnTo>
                      <a:pt x="38" y="257"/>
                    </a:lnTo>
                    <a:lnTo>
                      <a:pt x="36" y="270"/>
                    </a:lnTo>
                    <a:lnTo>
                      <a:pt x="32" y="282"/>
                    </a:lnTo>
                    <a:lnTo>
                      <a:pt x="29" y="294"/>
                    </a:lnTo>
                    <a:lnTo>
                      <a:pt x="24" y="304"/>
                    </a:lnTo>
                    <a:lnTo>
                      <a:pt x="19" y="314"/>
                    </a:lnTo>
                    <a:lnTo>
                      <a:pt x="12" y="323"/>
                    </a:lnTo>
                    <a:lnTo>
                      <a:pt x="7" y="329"/>
                    </a:lnTo>
                    <a:lnTo>
                      <a:pt x="0" y="336"/>
                    </a:lnTo>
                    <a:lnTo>
                      <a:pt x="17" y="339"/>
                    </a:lnTo>
                    <a:lnTo>
                      <a:pt x="31" y="339"/>
                    </a:lnTo>
                    <a:lnTo>
                      <a:pt x="44" y="341"/>
                    </a:lnTo>
                    <a:lnTo>
                      <a:pt x="61" y="344"/>
                    </a:lnTo>
                    <a:lnTo>
                      <a:pt x="98" y="304"/>
                    </a:lnTo>
                    <a:lnTo>
                      <a:pt x="134" y="265"/>
                    </a:lnTo>
                    <a:lnTo>
                      <a:pt x="149" y="245"/>
                    </a:lnTo>
                    <a:lnTo>
                      <a:pt x="166" y="224"/>
                    </a:lnTo>
                    <a:lnTo>
                      <a:pt x="179" y="204"/>
                    </a:lnTo>
                    <a:lnTo>
                      <a:pt x="193" y="184"/>
                    </a:lnTo>
                    <a:lnTo>
                      <a:pt x="206" y="162"/>
                    </a:lnTo>
                    <a:lnTo>
                      <a:pt x="217" y="140"/>
                    </a:lnTo>
                    <a:lnTo>
                      <a:pt x="228" y="118"/>
                    </a:lnTo>
                    <a:lnTo>
                      <a:pt x="237" y="96"/>
                    </a:lnTo>
                    <a:lnTo>
                      <a:pt x="245" y="72"/>
                    </a:lnTo>
                    <a:lnTo>
                      <a:pt x="252" y="49"/>
                    </a:lnTo>
                    <a:lnTo>
                      <a:pt x="259" y="25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00" name="Freeform 458">
                <a:extLst>
                  <a:ext uri="{FF2B5EF4-FFF2-40B4-BE49-F238E27FC236}">
                    <a16:creationId xmlns:a16="http://schemas.microsoft.com/office/drawing/2014/main" id="{A2C7B6AA-9385-43C3-B95F-8988912C76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0" y="1564"/>
                <a:ext cx="147" cy="91"/>
              </a:xfrm>
              <a:custGeom>
                <a:avLst/>
                <a:gdLst>
                  <a:gd name="T0" fmla="*/ 147 w 147"/>
                  <a:gd name="T1" fmla="*/ 0 h 91"/>
                  <a:gd name="T2" fmla="*/ 135 w 147"/>
                  <a:gd name="T3" fmla="*/ 8 h 91"/>
                  <a:gd name="T4" fmla="*/ 123 w 147"/>
                  <a:gd name="T5" fmla="*/ 15 h 91"/>
                  <a:gd name="T6" fmla="*/ 110 w 147"/>
                  <a:gd name="T7" fmla="*/ 20 h 91"/>
                  <a:gd name="T8" fmla="*/ 94 w 147"/>
                  <a:gd name="T9" fmla="*/ 25 h 91"/>
                  <a:gd name="T10" fmla="*/ 79 w 147"/>
                  <a:gd name="T11" fmla="*/ 29 h 91"/>
                  <a:gd name="T12" fmla="*/ 61 w 147"/>
                  <a:gd name="T13" fmla="*/ 30 h 91"/>
                  <a:gd name="T14" fmla="*/ 40 w 147"/>
                  <a:gd name="T15" fmla="*/ 32 h 91"/>
                  <a:gd name="T16" fmla="*/ 20 w 147"/>
                  <a:gd name="T17" fmla="*/ 30 h 91"/>
                  <a:gd name="T18" fmla="*/ 15 w 147"/>
                  <a:gd name="T19" fmla="*/ 52 h 91"/>
                  <a:gd name="T20" fmla="*/ 12 w 147"/>
                  <a:gd name="T21" fmla="*/ 68 h 91"/>
                  <a:gd name="T22" fmla="*/ 5 w 147"/>
                  <a:gd name="T23" fmla="*/ 78 h 91"/>
                  <a:gd name="T24" fmla="*/ 0 w 147"/>
                  <a:gd name="T25" fmla="*/ 88 h 91"/>
                  <a:gd name="T26" fmla="*/ 13 w 147"/>
                  <a:gd name="T27" fmla="*/ 88 h 91"/>
                  <a:gd name="T28" fmla="*/ 27 w 147"/>
                  <a:gd name="T29" fmla="*/ 90 h 91"/>
                  <a:gd name="T30" fmla="*/ 40 w 147"/>
                  <a:gd name="T31" fmla="*/ 91 h 91"/>
                  <a:gd name="T32" fmla="*/ 52 w 147"/>
                  <a:gd name="T33" fmla="*/ 91 h 91"/>
                  <a:gd name="T34" fmla="*/ 71 w 147"/>
                  <a:gd name="T35" fmla="*/ 81 h 91"/>
                  <a:gd name="T36" fmla="*/ 89 w 147"/>
                  <a:gd name="T37" fmla="*/ 71 h 91"/>
                  <a:gd name="T38" fmla="*/ 105 w 147"/>
                  <a:gd name="T39" fmla="*/ 61 h 91"/>
                  <a:gd name="T40" fmla="*/ 116 w 147"/>
                  <a:gd name="T41" fmla="*/ 49 h 91"/>
                  <a:gd name="T42" fmla="*/ 128 w 147"/>
                  <a:gd name="T43" fmla="*/ 37 h 91"/>
                  <a:gd name="T44" fmla="*/ 137 w 147"/>
                  <a:gd name="T45" fmla="*/ 25 h 91"/>
                  <a:gd name="T46" fmla="*/ 143 w 147"/>
                  <a:gd name="T47" fmla="*/ 13 h 91"/>
                  <a:gd name="T48" fmla="*/ 147 w 147"/>
                  <a:gd name="T49" fmla="*/ 0 h 9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7" h="91">
                    <a:moveTo>
                      <a:pt x="147" y="0"/>
                    </a:moveTo>
                    <a:lnTo>
                      <a:pt x="135" y="8"/>
                    </a:lnTo>
                    <a:lnTo>
                      <a:pt x="123" y="15"/>
                    </a:lnTo>
                    <a:lnTo>
                      <a:pt x="110" y="20"/>
                    </a:lnTo>
                    <a:lnTo>
                      <a:pt x="94" y="25"/>
                    </a:lnTo>
                    <a:lnTo>
                      <a:pt x="79" y="29"/>
                    </a:lnTo>
                    <a:lnTo>
                      <a:pt x="61" y="30"/>
                    </a:lnTo>
                    <a:lnTo>
                      <a:pt x="40" y="32"/>
                    </a:lnTo>
                    <a:lnTo>
                      <a:pt x="20" y="30"/>
                    </a:lnTo>
                    <a:lnTo>
                      <a:pt x="15" y="52"/>
                    </a:lnTo>
                    <a:lnTo>
                      <a:pt x="12" y="68"/>
                    </a:lnTo>
                    <a:lnTo>
                      <a:pt x="5" y="78"/>
                    </a:lnTo>
                    <a:lnTo>
                      <a:pt x="0" y="88"/>
                    </a:lnTo>
                    <a:lnTo>
                      <a:pt x="13" y="88"/>
                    </a:lnTo>
                    <a:lnTo>
                      <a:pt x="27" y="90"/>
                    </a:lnTo>
                    <a:lnTo>
                      <a:pt x="40" y="91"/>
                    </a:lnTo>
                    <a:lnTo>
                      <a:pt x="52" y="91"/>
                    </a:lnTo>
                    <a:lnTo>
                      <a:pt x="71" y="81"/>
                    </a:lnTo>
                    <a:lnTo>
                      <a:pt x="89" y="71"/>
                    </a:lnTo>
                    <a:lnTo>
                      <a:pt x="105" y="61"/>
                    </a:lnTo>
                    <a:lnTo>
                      <a:pt x="116" y="49"/>
                    </a:lnTo>
                    <a:lnTo>
                      <a:pt x="128" y="37"/>
                    </a:lnTo>
                    <a:lnTo>
                      <a:pt x="137" y="25"/>
                    </a:lnTo>
                    <a:lnTo>
                      <a:pt x="143" y="13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01" name="Freeform 459">
                <a:extLst>
                  <a:ext uri="{FF2B5EF4-FFF2-40B4-BE49-F238E27FC236}">
                    <a16:creationId xmlns:a16="http://schemas.microsoft.com/office/drawing/2014/main" id="{E7AC2BF9-A9C1-45BA-8926-9DFD82AA15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7" y="1596"/>
                <a:ext cx="252" cy="367"/>
              </a:xfrm>
              <a:custGeom>
                <a:avLst/>
                <a:gdLst>
                  <a:gd name="T0" fmla="*/ 252 w 252"/>
                  <a:gd name="T1" fmla="*/ 0 h 367"/>
                  <a:gd name="T2" fmla="*/ 228 w 252"/>
                  <a:gd name="T3" fmla="*/ 30 h 367"/>
                  <a:gd name="T4" fmla="*/ 205 w 252"/>
                  <a:gd name="T5" fmla="*/ 56 h 367"/>
                  <a:gd name="T6" fmla="*/ 193 w 252"/>
                  <a:gd name="T7" fmla="*/ 68 h 367"/>
                  <a:gd name="T8" fmla="*/ 181 w 252"/>
                  <a:gd name="T9" fmla="*/ 78 h 367"/>
                  <a:gd name="T10" fmla="*/ 167 w 252"/>
                  <a:gd name="T11" fmla="*/ 86 h 367"/>
                  <a:gd name="T12" fmla="*/ 154 w 252"/>
                  <a:gd name="T13" fmla="*/ 95 h 367"/>
                  <a:gd name="T14" fmla="*/ 140 w 252"/>
                  <a:gd name="T15" fmla="*/ 101 h 367"/>
                  <a:gd name="T16" fmla="*/ 127 w 252"/>
                  <a:gd name="T17" fmla="*/ 107 h 367"/>
                  <a:gd name="T18" fmla="*/ 110 w 252"/>
                  <a:gd name="T19" fmla="*/ 112 h 367"/>
                  <a:gd name="T20" fmla="*/ 95 w 252"/>
                  <a:gd name="T21" fmla="*/ 115 h 367"/>
                  <a:gd name="T22" fmla="*/ 78 w 252"/>
                  <a:gd name="T23" fmla="*/ 118 h 367"/>
                  <a:gd name="T24" fmla="*/ 59 w 252"/>
                  <a:gd name="T25" fmla="*/ 120 h 367"/>
                  <a:gd name="T26" fmla="*/ 39 w 252"/>
                  <a:gd name="T27" fmla="*/ 122 h 367"/>
                  <a:gd name="T28" fmla="*/ 19 w 252"/>
                  <a:gd name="T29" fmla="*/ 123 h 367"/>
                  <a:gd name="T30" fmla="*/ 26 w 252"/>
                  <a:gd name="T31" fmla="*/ 161 h 367"/>
                  <a:gd name="T32" fmla="*/ 27 w 252"/>
                  <a:gd name="T33" fmla="*/ 194 h 367"/>
                  <a:gd name="T34" fmla="*/ 27 w 252"/>
                  <a:gd name="T35" fmla="*/ 226 h 367"/>
                  <a:gd name="T36" fmla="*/ 26 w 252"/>
                  <a:gd name="T37" fmla="*/ 254 h 367"/>
                  <a:gd name="T38" fmla="*/ 21 w 252"/>
                  <a:gd name="T39" fmla="*/ 279 h 367"/>
                  <a:gd name="T40" fmla="*/ 14 w 252"/>
                  <a:gd name="T41" fmla="*/ 303 h 367"/>
                  <a:gd name="T42" fmla="*/ 7 w 252"/>
                  <a:gd name="T43" fmla="*/ 326 h 367"/>
                  <a:gd name="T44" fmla="*/ 0 w 252"/>
                  <a:gd name="T45" fmla="*/ 346 h 367"/>
                  <a:gd name="T46" fmla="*/ 22 w 252"/>
                  <a:gd name="T47" fmla="*/ 352 h 367"/>
                  <a:gd name="T48" fmla="*/ 48 w 252"/>
                  <a:gd name="T49" fmla="*/ 357 h 367"/>
                  <a:gd name="T50" fmla="*/ 73 w 252"/>
                  <a:gd name="T51" fmla="*/ 362 h 367"/>
                  <a:gd name="T52" fmla="*/ 97 w 252"/>
                  <a:gd name="T53" fmla="*/ 367 h 367"/>
                  <a:gd name="T54" fmla="*/ 115 w 252"/>
                  <a:gd name="T55" fmla="*/ 346 h 367"/>
                  <a:gd name="T56" fmla="*/ 132 w 252"/>
                  <a:gd name="T57" fmla="*/ 325 h 367"/>
                  <a:gd name="T58" fmla="*/ 149 w 252"/>
                  <a:gd name="T59" fmla="*/ 303 h 367"/>
                  <a:gd name="T60" fmla="*/ 164 w 252"/>
                  <a:gd name="T61" fmla="*/ 279 h 367"/>
                  <a:gd name="T62" fmla="*/ 178 w 252"/>
                  <a:gd name="T63" fmla="*/ 257 h 367"/>
                  <a:gd name="T64" fmla="*/ 191 w 252"/>
                  <a:gd name="T65" fmla="*/ 233 h 367"/>
                  <a:gd name="T66" fmla="*/ 203 w 252"/>
                  <a:gd name="T67" fmla="*/ 210 h 367"/>
                  <a:gd name="T68" fmla="*/ 213 w 252"/>
                  <a:gd name="T69" fmla="*/ 184 h 367"/>
                  <a:gd name="T70" fmla="*/ 222 w 252"/>
                  <a:gd name="T71" fmla="*/ 161 h 367"/>
                  <a:gd name="T72" fmla="*/ 228 w 252"/>
                  <a:gd name="T73" fmla="*/ 137 h 367"/>
                  <a:gd name="T74" fmla="*/ 235 w 252"/>
                  <a:gd name="T75" fmla="*/ 113 h 367"/>
                  <a:gd name="T76" fmla="*/ 242 w 252"/>
                  <a:gd name="T77" fmla="*/ 90 h 367"/>
                  <a:gd name="T78" fmla="*/ 245 w 252"/>
                  <a:gd name="T79" fmla="*/ 66 h 367"/>
                  <a:gd name="T80" fmla="*/ 249 w 252"/>
                  <a:gd name="T81" fmla="*/ 44 h 367"/>
                  <a:gd name="T82" fmla="*/ 252 w 252"/>
                  <a:gd name="T83" fmla="*/ 22 h 367"/>
                  <a:gd name="T84" fmla="*/ 252 w 252"/>
                  <a:gd name="T85" fmla="*/ 0 h 36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52" h="367">
                    <a:moveTo>
                      <a:pt x="252" y="0"/>
                    </a:moveTo>
                    <a:lnTo>
                      <a:pt x="228" y="30"/>
                    </a:lnTo>
                    <a:lnTo>
                      <a:pt x="205" y="56"/>
                    </a:lnTo>
                    <a:lnTo>
                      <a:pt x="193" y="68"/>
                    </a:lnTo>
                    <a:lnTo>
                      <a:pt x="181" y="78"/>
                    </a:lnTo>
                    <a:lnTo>
                      <a:pt x="167" y="86"/>
                    </a:lnTo>
                    <a:lnTo>
                      <a:pt x="154" y="95"/>
                    </a:lnTo>
                    <a:lnTo>
                      <a:pt x="140" y="101"/>
                    </a:lnTo>
                    <a:lnTo>
                      <a:pt x="127" y="107"/>
                    </a:lnTo>
                    <a:lnTo>
                      <a:pt x="110" y="112"/>
                    </a:lnTo>
                    <a:lnTo>
                      <a:pt x="95" y="115"/>
                    </a:lnTo>
                    <a:lnTo>
                      <a:pt x="78" y="118"/>
                    </a:lnTo>
                    <a:lnTo>
                      <a:pt x="59" y="120"/>
                    </a:lnTo>
                    <a:lnTo>
                      <a:pt x="39" y="122"/>
                    </a:lnTo>
                    <a:lnTo>
                      <a:pt x="19" y="123"/>
                    </a:lnTo>
                    <a:lnTo>
                      <a:pt x="26" y="161"/>
                    </a:lnTo>
                    <a:lnTo>
                      <a:pt x="27" y="194"/>
                    </a:lnTo>
                    <a:lnTo>
                      <a:pt x="27" y="226"/>
                    </a:lnTo>
                    <a:lnTo>
                      <a:pt x="26" y="254"/>
                    </a:lnTo>
                    <a:lnTo>
                      <a:pt x="21" y="279"/>
                    </a:lnTo>
                    <a:lnTo>
                      <a:pt x="14" y="303"/>
                    </a:lnTo>
                    <a:lnTo>
                      <a:pt x="7" y="326"/>
                    </a:lnTo>
                    <a:lnTo>
                      <a:pt x="0" y="346"/>
                    </a:lnTo>
                    <a:lnTo>
                      <a:pt x="22" y="352"/>
                    </a:lnTo>
                    <a:lnTo>
                      <a:pt x="48" y="357"/>
                    </a:lnTo>
                    <a:lnTo>
                      <a:pt x="73" y="362"/>
                    </a:lnTo>
                    <a:lnTo>
                      <a:pt x="97" y="367"/>
                    </a:lnTo>
                    <a:lnTo>
                      <a:pt x="115" y="346"/>
                    </a:lnTo>
                    <a:lnTo>
                      <a:pt x="132" y="325"/>
                    </a:lnTo>
                    <a:lnTo>
                      <a:pt x="149" y="303"/>
                    </a:lnTo>
                    <a:lnTo>
                      <a:pt x="164" y="279"/>
                    </a:lnTo>
                    <a:lnTo>
                      <a:pt x="178" y="257"/>
                    </a:lnTo>
                    <a:lnTo>
                      <a:pt x="191" y="233"/>
                    </a:lnTo>
                    <a:lnTo>
                      <a:pt x="203" y="210"/>
                    </a:lnTo>
                    <a:lnTo>
                      <a:pt x="213" y="184"/>
                    </a:lnTo>
                    <a:lnTo>
                      <a:pt x="222" y="161"/>
                    </a:lnTo>
                    <a:lnTo>
                      <a:pt x="228" y="137"/>
                    </a:lnTo>
                    <a:lnTo>
                      <a:pt x="235" y="113"/>
                    </a:lnTo>
                    <a:lnTo>
                      <a:pt x="242" y="90"/>
                    </a:lnTo>
                    <a:lnTo>
                      <a:pt x="245" y="66"/>
                    </a:lnTo>
                    <a:lnTo>
                      <a:pt x="249" y="44"/>
                    </a:lnTo>
                    <a:lnTo>
                      <a:pt x="252" y="22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02" name="Freeform 460">
                <a:extLst>
                  <a:ext uri="{FF2B5EF4-FFF2-40B4-BE49-F238E27FC236}">
                    <a16:creationId xmlns:a16="http://schemas.microsoft.com/office/drawing/2014/main" id="{52ECE4C1-35EA-4A2D-B7A7-896928D5B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" y="1540"/>
                <a:ext cx="234" cy="88"/>
              </a:xfrm>
              <a:custGeom>
                <a:avLst/>
                <a:gdLst>
                  <a:gd name="T0" fmla="*/ 234 w 234"/>
                  <a:gd name="T1" fmla="*/ 0 h 88"/>
                  <a:gd name="T2" fmla="*/ 221 w 234"/>
                  <a:gd name="T3" fmla="*/ 0 h 88"/>
                  <a:gd name="T4" fmla="*/ 209 w 234"/>
                  <a:gd name="T5" fmla="*/ 4 h 88"/>
                  <a:gd name="T6" fmla="*/ 0 w 234"/>
                  <a:gd name="T7" fmla="*/ 88 h 8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4" h="88">
                    <a:moveTo>
                      <a:pt x="234" y="0"/>
                    </a:moveTo>
                    <a:lnTo>
                      <a:pt x="221" y="0"/>
                    </a:lnTo>
                    <a:lnTo>
                      <a:pt x="209" y="4"/>
                    </a:lnTo>
                    <a:lnTo>
                      <a:pt x="0" y="8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03" name="Freeform 461">
                <a:extLst>
                  <a:ext uri="{FF2B5EF4-FFF2-40B4-BE49-F238E27FC236}">
                    <a16:creationId xmlns:a16="http://schemas.microsoft.com/office/drawing/2014/main" id="{233185D9-E776-454A-8EF7-30049E0FFD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04" name="Freeform 462">
                <a:extLst>
                  <a:ext uri="{FF2B5EF4-FFF2-40B4-BE49-F238E27FC236}">
                    <a16:creationId xmlns:a16="http://schemas.microsoft.com/office/drawing/2014/main" id="{F8A5FEA2-D153-407B-8BF6-D1B2EAE929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05" name="Freeform 463">
                <a:extLst>
                  <a:ext uri="{FF2B5EF4-FFF2-40B4-BE49-F238E27FC236}">
                    <a16:creationId xmlns:a16="http://schemas.microsoft.com/office/drawing/2014/main" id="{C8C42187-A87D-462F-A315-15B1669E06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" y="1795"/>
                <a:ext cx="3422" cy="717"/>
              </a:xfrm>
              <a:custGeom>
                <a:avLst/>
                <a:gdLst>
                  <a:gd name="T0" fmla="*/ 3422 w 3422"/>
                  <a:gd name="T1" fmla="*/ 565 h 717"/>
                  <a:gd name="T2" fmla="*/ 3416 w 3422"/>
                  <a:gd name="T3" fmla="*/ 585 h 717"/>
                  <a:gd name="T4" fmla="*/ 3410 w 3422"/>
                  <a:gd name="T5" fmla="*/ 605 h 717"/>
                  <a:gd name="T6" fmla="*/ 3402 w 3422"/>
                  <a:gd name="T7" fmla="*/ 626 h 717"/>
                  <a:gd name="T8" fmla="*/ 3394 w 3422"/>
                  <a:gd name="T9" fmla="*/ 646 h 717"/>
                  <a:gd name="T10" fmla="*/ 3383 w 3422"/>
                  <a:gd name="T11" fmla="*/ 663 h 717"/>
                  <a:gd name="T12" fmla="*/ 3372 w 3422"/>
                  <a:gd name="T13" fmla="*/ 678 h 717"/>
                  <a:gd name="T14" fmla="*/ 3367 w 3422"/>
                  <a:gd name="T15" fmla="*/ 685 h 717"/>
                  <a:gd name="T16" fmla="*/ 3360 w 3422"/>
                  <a:gd name="T17" fmla="*/ 692 h 717"/>
                  <a:gd name="T18" fmla="*/ 3353 w 3422"/>
                  <a:gd name="T19" fmla="*/ 697 h 717"/>
                  <a:gd name="T20" fmla="*/ 3346 w 3422"/>
                  <a:gd name="T21" fmla="*/ 700 h 717"/>
                  <a:gd name="T22" fmla="*/ 3323 w 3422"/>
                  <a:gd name="T23" fmla="*/ 707 h 717"/>
                  <a:gd name="T24" fmla="*/ 3299 w 3422"/>
                  <a:gd name="T25" fmla="*/ 712 h 717"/>
                  <a:gd name="T26" fmla="*/ 3274 w 3422"/>
                  <a:gd name="T27" fmla="*/ 715 h 717"/>
                  <a:gd name="T28" fmla="*/ 3247 w 3422"/>
                  <a:gd name="T29" fmla="*/ 717 h 717"/>
                  <a:gd name="T30" fmla="*/ 3218 w 3422"/>
                  <a:gd name="T31" fmla="*/ 717 h 717"/>
                  <a:gd name="T32" fmla="*/ 3188 w 3422"/>
                  <a:gd name="T33" fmla="*/ 717 h 717"/>
                  <a:gd name="T34" fmla="*/ 3157 w 3422"/>
                  <a:gd name="T35" fmla="*/ 717 h 717"/>
                  <a:gd name="T36" fmla="*/ 3127 w 3422"/>
                  <a:gd name="T37" fmla="*/ 714 h 717"/>
                  <a:gd name="T38" fmla="*/ 3061 w 3422"/>
                  <a:gd name="T39" fmla="*/ 709 h 717"/>
                  <a:gd name="T40" fmla="*/ 2995 w 3422"/>
                  <a:gd name="T41" fmla="*/ 700 h 717"/>
                  <a:gd name="T42" fmla="*/ 2926 w 3422"/>
                  <a:gd name="T43" fmla="*/ 690 h 717"/>
                  <a:gd name="T44" fmla="*/ 2857 w 3422"/>
                  <a:gd name="T45" fmla="*/ 680 h 717"/>
                  <a:gd name="T46" fmla="*/ 2784 w 3422"/>
                  <a:gd name="T47" fmla="*/ 666 h 717"/>
                  <a:gd name="T48" fmla="*/ 2713 w 3422"/>
                  <a:gd name="T49" fmla="*/ 653 h 717"/>
                  <a:gd name="T50" fmla="*/ 2644 w 3422"/>
                  <a:gd name="T51" fmla="*/ 638 h 717"/>
                  <a:gd name="T52" fmla="*/ 2573 w 3422"/>
                  <a:gd name="T53" fmla="*/ 622 h 717"/>
                  <a:gd name="T54" fmla="*/ 2504 w 3422"/>
                  <a:gd name="T55" fmla="*/ 607 h 717"/>
                  <a:gd name="T56" fmla="*/ 2436 w 3422"/>
                  <a:gd name="T57" fmla="*/ 592 h 717"/>
                  <a:gd name="T58" fmla="*/ 2367 w 3422"/>
                  <a:gd name="T59" fmla="*/ 577 h 717"/>
                  <a:gd name="T60" fmla="*/ 2296 w 3422"/>
                  <a:gd name="T61" fmla="*/ 563 h 717"/>
                  <a:gd name="T62" fmla="*/ 1427 w 3422"/>
                  <a:gd name="T63" fmla="*/ 357 h 717"/>
                  <a:gd name="T64" fmla="*/ 0 w 3422"/>
                  <a:gd name="T65" fmla="*/ 9 h 717"/>
                  <a:gd name="T66" fmla="*/ 0 w 3422"/>
                  <a:gd name="T67" fmla="*/ 0 h 717"/>
                  <a:gd name="T68" fmla="*/ 2375 w 3422"/>
                  <a:gd name="T69" fmla="*/ 499 h 717"/>
                  <a:gd name="T70" fmla="*/ 2387 w 3422"/>
                  <a:gd name="T71" fmla="*/ 502 h 717"/>
                  <a:gd name="T72" fmla="*/ 2391 w 3422"/>
                  <a:gd name="T73" fmla="*/ 504 h 717"/>
                  <a:gd name="T74" fmla="*/ 2391 w 3422"/>
                  <a:gd name="T75" fmla="*/ 506 h 717"/>
                  <a:gd name="T76" fmla="*/ 2387 w 3422"/>
                  <a:gd name="T77" fmla="*/ 507 h 717"/>
                  <a:gd name="T78" fmla="*/ 2384 w 3422"/>
                  <a:gd name="T79" fmla="*/ 507 h 717"/>
                  <a:gd name="T80" fmla="*/ 2384 w 3422"/>
                  <a:gd name="T81" fmla="*/ 509 h 717"/>
                  <a:gd name="T82" fmla="*/ 2387 w 3422"/>
                  <a:gd name="T83" fmla="*/ 511 h 717"/>
                  <a:gd name="T84" fmla="*/ 2399 w 3422"/>
                  <a:gd name="T85" fmla="*/ 512 h 717"/>
                  <a:gd name="T86" fmla="*/ 2487 w 3422"/>
                  <a:gd name="T87" fmla="*/ 524 h 717"/>
                  <a:gd name="T88" fmla="*/ 2600 w 3422"/>
                  <a:gd name="T89" fmla="*/ 536 h 717"/>
                  <a:gd name="T90" fmla="*/ 2722 w 3422"/>
                  <a:gd name="T91" fmla="*/ 546 h 717"/>
                  <a:gd name="T92" fmla="*/ 2847 w 3422"/>
                  <a:gd name="T93" fmla="*/ 555 h 717"/>
                  <a:gd name="T94" fmla="*/ 2971 w 3422"/>
                  <a:gd name="T95" fmla="*/ 560 h 717"/>
                  <a:gd name="T96" fmla="*/ 3034 w 3422"/>
                  <a:gd name="T97" fmla="*/ 561 h 717"/>
                  <a:gd name="T98" fmla="*/ 3095 w 3422"/>
                  <a:gd name="T99" fmla="*/ 561 h 717"/>
                  <a:gd name="T100" fmla="*/ 3152 w 3422"/>
                  <a:gd name="T101" fmla="*/ 561 h 717"/>
                  <a:gd name="T102" fmla="*/ 3210 w 3422"/>
                  <a:gd name="T103" fmla="*/ 560 h 717"/>
                  <a:gd name="T104" fmla="*/ 3264 w 3422"/>
                  <a:gd name="T105" fmla="*/ 556 h 717"/>
                  <a:gd name="T106" fmla="*/ 3314 w 3422"/>
                  <a:gd name="T107" fmla="*/ 553 h 717"/>
                  <a:gd name="T108" fmla="*/ 3361 w 3422"/>
                  <a:gd name="T109" fmla="*/ 548 h 717"/>
                  <a:gd name="T110" fmla="*/ 3404 w 3422"/>
                  <a:gd name="T111" fmla="*/ 540 h 717"/>
                  <a:gd name="T112" fmla="*/ 3407 w 3422"/>
                  <a:gd name="T113" fmla="*/ 546 h 717"/>
                  <a:gd name="T114" fmla="*/ 3410 w 3422"/>
                  <a:gd name="T115" fmla="*/ 553 h 717"/>
                  <a:gd name="T116" fmla="*/ 3416 w 3422"/>
                  <a:gd name="T117" fmla="*/ 560 h 717"/>
                  <a:gd name="T118" fmla="*/ 3422 w 3422"/>
                  <a:gd name="T119" fmla="*/ 565 h 71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22" h="717">
                    <a:moveTo>
                      <a:pt x="3422" y="565"/>
                    </a:moveTo>
                    <a:lnTo>
                      <a:pt x="3416" y="585"/>
                    </a:lnTo>
                    <a:lnTo>
                      <a:pt x="3410" y="605"/>
                    </a:lnTo>
                    <a:lnTo>
                      <a:pt x="3402" y="626"/>
                    </a:lnTo>
                    <a:lnTo>
                      <a:pt x="3394" y="646"/>
                    </a:lnTo>
                    <a:lnTo>
                      <a:pt x="3383" y="663"/>
                    </a:lnTo>
                    <a:lnTo>
                      <a:pt x="3372" y="678"/>
                    </a:lnTo>
                    <a:lnTo>
                      <a:pt x="3367" y="685"/>
                    </a:lnTo>
                    <a:lnTo>
                      <a:pt x="3360" y="692"/>
                    </a:lnTo>
                    <a:lnTo>
                      <a:pt x="3353" y="697"/>
                    </a:lnTo>
                    <a:lnTo>
                      <a:pt x="3346" y="700"/>
                    </a:lnTo>
                    <a:lnTo>
                      <a:pt x="3323" y="707"/>
                    </a:lnTo>
                    <a:lnTo>
                      <a:pt x="3299" y="712"/>
                    </a:lnTo>
                    <a:lnTo>
                      <a:pt x="3274" y="715"/>
                    </a:lnTo>
                    <a:lnTo>
                      <a:pt x="3247" y="717"/>
                    </a:lnTo>
                    <a:lnTo>
                      <a:pt x="3218" y="717"/>
                    </a:lnTo>
                    <a:lnTo>
                      <a:pt x="3188" y="717"/>
                    </a:lnTo>
                    <a:lnTo>
                      <a:pt x="3157" y="717"/>
                    </a:lnTo>
                    <a:lnTo>
                      <a:pt x="3127" y="714"/>
                    </a:lnTo>
                    <a:lnTo>
                      <a:pt x="3061" y="709"/>
                    </a:lnTo>
                    <a:lnTo>
                      <a:pt x="2995" y="700"/>
                    </a:lnTo>
                    <a:lnTo>
                      <a:pt x="2926" y="690"/>
                    </a:lnTo>
                    <a:lnTo>
                      <a:pt x="2857" y="680"/>
                    </a:lnTo>
                    <a:lnTo>
                      <a:pt x="2784" y="666"/>
                    </a:lnTo>
                    <a:lnTo>
                      <a:pt x="2713" y="653"/>
                    </a:lnTo>
                    <a:lnTo>
                      <a:pt x="2644" y="638"/>
                    </a:lnTo>
                    <a:lnTo>
                      <a:pt x="2573" y="622"/>
                    </a:lnTo>
                    <a:lnTo>
                      <a:pt x="2504" y="607"/>
                    </a:lnTo>
                    <a:lnTo>
                      <a:pt x="2436" y="592"/>
                    </a:lnTo>
                    <a:lnTo>
                      <a:pt x="2367" y="577"/>
                    </a:lnTo>
                    <a:lnTo>
                      <a:pt x="2296" y="563"/>
                    </a:lnTo>
                    <a:lnTo>
                      <a:pt x="1427" y="357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2375" y="499"/>
                    </a:lnTo>
                    <a:lnTo>
                      <a:pt x="2387" y="502"/>
                    </a:lnTo>
                    <a:lnTo>
                      <a:pt x="2391" y="504"/>
                    </a:lnTo>
                    <a:lnTo>
                      <a:pt x="2391" y="506"/>
                    </a:lnTo>
                    <a:lnTo>
                      <a:pt x="2387" y="507"/>
                    </a:lnTo>
                    <a:lnTo>
                      <a:pt x="2384" y="507"/>
                    </a:lnTo>
                    <a:lnTo>
                      <a:pt x="2384" y="509"/>
                    </a:lnTo>
                    <a:lnTo>
                      <a:pt x="2387" y="511"/>
                    </a:lnTo>
                    <a:lnTo>
                      <a:pt x="2399" y="512"/>
                    </a:lnTo>
                    <a:lnTo>
                      <a:pt x="2487" y="524"/>
                    </a:lnTo>
                    <a:lnTo>
                      <a:pt x="2600" y="536"/>
                    </a:lnTo>
                    <a:lnTo>
                      <a:pt x="2722" y="546"/>
                    </a:lnTo>
                    <a:lnTo>
                      <a:pt x="2847" y="555"/>
                    </a:lnTo>
                    <a:lnTo>
                      <a:pt x="2971" y="560"/>
                    </a:lnTo>
                    <a:lnTo>
                      <a:pt x="3034" y="561"/>
                    </a:lnTo>
                    <a:lnTo>
                      <a:pt x="3095" y="561"/>
                    </a:lnTo>
                    <a:lnTo>
                      <a:pt x="3152" y="561"/>
                    </a:lnTo>
                    <a:lnTo>
                      <a:pt x="3210" y="560"/>
                    </a:lnTo>
                    <a:lnTo>
                      <a:pt x="3264" y="556"/>
                    </a:lnTo>
                    <a:lnTo>
                      <a:pt x="3314" y="553"/>
                    </a:lnTo>
                    <a:lnTo>
                      <a:pt x="3361" y="548"/>
                    </a:lnTo>
                    <a:lnTo>
                      <a:pt x="3404" y="540"/>
                    </a:lnTo>
                    <a:lnTo>
                      <a:pt x="3407" y="546"/>
                    </a:lnTo>
                    <a:lnTo>
                      <a:pt x="3410" y="553"/>
                    </a:lnTo>
                    <a:lnTo>
                      <a:pt x="3416" y="560"/>
                    </a:lnTo>
                    <a:lnTo>
                      <a:pt x="3422" y="565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06" name="Freeform 464">
                <a:extLst>
                  <a:ext uri="{FF2B5EF4-FFF2-40B4-BE49-F238E27FC236}">
                    <a16:creationId xmlns:a16="http://schemas.microsoft.com/office/drawing/2014/main" id="{E1C5CA28-8312-4F63-8985-541769F174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" y="1802"/>
                <a:ext cx="3431" cy="742"/>
              </a:xfrm>
              <a:custGeom>
                <a:avLst/>
                <a:gdLst>
                  <a:gd name="T0" fmla="*/ 3427 w 3431"/>
                  <a:gd name="T1" fmla="*/ 561 h 742"/>
                  <a:gd name="T2" fmla="*/ 3426 w 3431"/>
                  <a:gd name="T3" fmla="*/ 566 h 742"/>
                  <a:gd name="T4" fmla="*/ 3419 w 3431"/>
                  <a:gd name="T5" fmla="*/ 575 h 742"/>
                  <a:gd name="T6" fmla="*/ 3416 w 3431"/>
                  <a:gd name="T7" fmla="*/ 587 h 742"/>
                  <a:gd name="T8" fmla="*/ 3417 w 3431"/>
                  <a:gd name="T9" fmla="*/ 600 h 742"/>
                  <a:gd name="T10" fmla="*/ 3414 w 3431"/>
                  <a:gd name="T11" fmla="*/ 627 h 742"/>
                  <a:gd name="T12" fmla="*/ 3400 w 3431"/>
                  <a:gd name="T13" fmla="*/ 663 h 742"/>
                  <a:gd name="T14" fmla="*/ 3382 w 3431"/>
                  <a:gd name="T15" fmla="*/ 693 h 742"/>
                  <a:gd name="T16" fmla="*/ 3360 w 3431"/>
                  <a:gd name="T17" fmla="*/ 717 h 742"/>
                  <a:gd name="T18" fmla="*/ 3323 w 3431"/>
                  <a:gd name="T19" fmla="*/ 730 h 742"/>
                  <a:gd name="T20" fmla="*/ 3274 w 3431"/>
                  <a:gd name="T21" fmla="*/ 739 h 742"/>
                  <a:gd name="T22" fmla="*/ 3218 w 3431"/>
                  <a:gd name="T23" fmla="*/ 742 h 742"/>
                  <a:gd name="T24" fmla="*/ 3157 w 3431"/>
                  <a:gd name="T25" fmla="*/ 740 h 742"/>
                  <a:gd name="T26" fmla="*/ 3061 w 3431"/>
                  <a:gd name="T27" fmla="*/ 732 h 742"/>
                  <a:gd name="T28" fmla="*/ 2926 w 3431"/>
                  <a:gd name="T29" fmla="*/ 715 h 742"/>
                  <a:gd name="T30" fmla="*/ 2784 w 3431"/>
                  <a:gd name="T31" fmla="*/ 691 h 742"/>
                  <a:gd name="T32" fmla="*/ 2644 w 3431"/>
                  <a:gd name="T33" fmla="*/ 663 h 742"/>
                  <a:gd name="T34" fmla="*/ 2504 w 3431"/>
                  <a:gd name="T35" fmla="*/ 632 h 742"/>
                  <a:gd name="T36" fmla="*/ 2367 w 3431"/>
                  <a:gd name="T37" fmla="*/ 602 h 742"/>
                  <a:gd name="T38" fmla="*/ 1427 w 3431"/>
                  <a:gd name="T39" fmla="*/ 382 h 742"/>
                  <a:gd name="T40" fmla="*/ 0 w 3431"/>
                  <a:gd name="T41" fmla="*/ 0 h 742"/>
                  <a:gd name="T42" fmla="*/ 2408 w 3431"/>
                  <a:gd name="T43" fmla="*/ 529 h 742"/>
                  <a:gd name="T44" fmla="*/ 2472 w 3431"/>
                  <a:gd name="T45" fmla="*/ 538 h 742"/>
                  <a:gd name="T46" fmla="*/ 2505 w 3431"/>
                  <a:gd name="T47" fmla="*/ 539 h 742"/>
                  <a:gd name="T48" fmla="*/ 2514 w 3431"/>
                  <a:gd name="T49" fmla="*/ 536 h 742"/>
                  <a:gd name="T50" fmla="*/ 2585 w 3431"/>
                  <a:gd name="T51" fmla="*/ 543 h 742"/>
                  <a:gd name="T52" fmla="*/ 2590 w 3431"/>
                  <a:gd name="T53" fmla="*/ 553 h 742"/>
                  <a:gd name="T54" fmla="*/ 2806 w 3431"/>
                  <a:gd name="T55" fmla="*/ 573 h 742"/>
                  <a:gd name="T56" fmla="*/ 3015 w 3431"/>
                  <a:gd name="T57" fmla="*/ 582 h 742"/>
                  <a:gd name="T58" fmla="*/ 3115 w 3431"/>
                  <a:gd name="T59" fmla="*/ 582 h 742"/>
                  <a:gd name="T60" fmla="*/ 3210 w 3431"/>
                  <a:gd name="T61" fmla="*/ 576 h 742"/>
                  <a:gd name="T62" fmla="*/ 3301 w 3431"/>
                  <a:gd name="T63" fmla="*/ 568 h 742"/>
                  <a:gd name="T64" fmla="*/ 3385 w 3431"/>
                  <a:gd name="T65" fmla="*/ 554 h 742"/>
                  <a:gd name="T66" fmla="*/ 3405 w 3431"/>
                  <a:gd name="T67" fmla="*/ 560 h 742"/>
                  <a:gd name="T68" fmla="*/ 3424 w 3431"/>
                  <a:gd name="T69" fmla="*/ 558 h 7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431" h="742">
                    <a:moveTo>
                      <a:pt x="3424" y="558"/>
                    </a:moveTo>
                    <a:lnTo>
                      <a:pt x="3427" y="561"/>
                    </a:lnTo>
                    <a:lnTo>
                      <a:pt x="3431" y="563"/>
                    </a:lnTo>
                    <a:lnTo>
                      <a:pt x="3426" y="566"/>
                    </a:lnTo>
                    <a:lnTo>
                      <a:pt x="3422" y="570"/>
                    </a:lnTo>
                    <a:lnTo>
                      <a:pt x="3419" y="575"/>
                    </a:lnTo>
                    <a:lnTo>
                      <a:pt x="3416" y="582"/>
                    </a:lnTo>
                    <a:lnTo>
                      <a:pt x="3416" y="587"/>
                    </a:lnTo>
                    <a:lnTo>
                      <a:pt x="3416" y="593"/>
                    </a:lnTo>
                    <a:lnTo>
                      <a:pt x="3417" y="600"/>
                    </a:lnTo>
                    <a:lnTo>
                      <a:pt x="3419" y="607"/>
                    </a:lnTo>
                    <a:lnTo>
                      <a:pt x="3414" y="627"/>
                    </a:lnTo>
                    <a:lnTo>
                      <a:pt x="3407" y="646"/>
                    </a:lnTo>
                    <a:lnTo>
                      <a:pt x="3400" y="663"/>
                    </a:lnTo>
                    <a:lnTo>
                      <a:pt x="3392" y="680"/>
                    </a:lnTo>
                    <a:lnTo>
                      <a:pt x="3382" y="693"/>
                    </a:lnTo>
                    <a:lnTo>
                      <a:pt x="3372" y="707"/>
                    </a:lnTo>
                    <a:lnTo>
                      <a:pt x="3360" y="717"/>
                    </a:lnTo>
                    <a:lnTo>
                      <a:pt x="3346" y="725"/>
                    </a:lnTo>
                    <a:lnTo>
                      <a:pt x="3323" y="730"/>
                    </a:lnTo>
                    <a:lnTo>
                      <a:pt x="3299" y="735"/>
                    </a:lnTo>
                    <a:lnTo>
                      <a:pt x="3274" y="739"/>
                    </a:lnTo>
                    <a:lnTo>
                      <a:pt x="3247" y="740"/>
                    </a:lnTo>
                    <a:lnTo>
                      <a:pt x="3218" y="742"/>
                    </a:lnTo>
                    <a:lnTo>
                      <a:pt x="3188" y="742"/>
                    </a:lnTo>
                    <a:lnTo>
                      <a:pt x="3157" y="740"/>
                    </a:lnTo>
                    <a:lnTo>
                      <a:pt x="3127" y="739"/>
                    </a:lnTo>
                    <a:lnTo>
                      <a:pt x="3061" y="732"/>
                    </a:lnTo>
                    <a:lnTo>
                      <a:pt x="2995" y="725"/>
                    </a:lnTo>
                    <a:lnTo>
                      <a:pt x="2926" y="715"/>
                    </a:lnTo>
                    <a:lnTo>
                      <a:pt x="2857" y="705"/>
                    </a:lnTo>
                    <a:lnTo>
                      <a:pt x="2784" y="691"/>
                    </a:lnTo>
                    <a:lnTo>
                      <a:pt x="2713" y="678"/>
                    </a:lnTo>
                    <a:lnTo>
                      <a:pt x="2644" y="663"/>
                    </a:lnTo>
                    <a:lnTo>
                      <a:pt x="2573" y="647"/>
                    </a:lnTo>
                    <a:lnTo>
                      <a:pt x="2504" y="632"/>
                    </a:lnTo>
                    <a:lnTo>
                      <a:pt x="2436" y="617"/>
                    </a:lnTo>
                    <a:lnTo>
                      <a:pt x="2367" y="602"/>
                    </a:lnTo>
                    <a:lnTo>
                      <a:pt x="2296" y="587"/>
                    </a:lnTo>
                    <a:lnTo>
                      <a:pt x="1427" y="382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2375" y="524"/>
                    </a:lnTo>
                    <a:lnTo>
                      <a:pt x="2408" y="529"/>
                    </a:lnTo>
                    <a:lnTo>
                      <a:pt x="2440" y="533"/>
                    </a:lnTo>
                    <a:lnTo>
                      <a:pt x="2472" y="538"/>
                    </a:lnTo>
                    <a:lnTo>
                      <a:pt x="2504" y="541"/>
                    </a:lnTo>
                    <a:lnTo>
                      <a:pt x="2505" y="539"/>
                    </a:lnTo>
                    <a:lnTo>
                      <a:pt x="2509" y="538"/>
                    </a:lnTo>
                    <a:lnTo>
                      <a:pt x="2514" y="536"/>
                    </a:lnTo>
                    <a:lnTo>
                      <a:pt x="2519" y="536"/>
                    </a:lnTo>
                    <a:lnTo>
                      <a:pt x="2585" y="543"/>
                    </a:lnTo>
                    <a:lnTo>
                      <a:pt x="2588" y="546"/>
                    </a:lnTo>
                    <a:lnTo>
                      <a:pt x="2590" y="553"/>
                    </a:lnTo>
                    <a:lnTo>
                      <a:pt x="2700" y="563"/>
                    </a:lnTo>
                    <a:lnTo>
                      <a:pt x="2806" y="573"/>
                    </a:lnTo>
                    <a:lnTo>
                      <a:pt x="2912" y="578"/>
                    </a:lnTo>
                    <a:lnTo>
                      <a:pt x="3015" y="582"/>
                    </a:lnTo>
                    <a:lnTo>
                      <a:pt x="3066" y="582"/>
                    </a:lnTo>
                    <a:lnTo>
                      <a:pt x="3115" y="582"/>
                    </a:lnTo>
                    <a:lnTo>
                      <a:pt x="3162" y="580"/>
                    </a:lnTo>
                    <a:lnTo>
                      <a:pt x="3210" y="576"/>
                    </a:lnTo>
                    <a:lnTo>
                      <a:pt x="3257" y="573"/>
                    </a:lnTo>
                    <a:lnTo>
                      <a:pt x="3301" y="568"/>
                    </a:lnTo>
                    <a:lnTo>
                      <a:pt x="3345" y="561"/>
                    </a:lnTo>
                    <a:lnTo>
                      <a:pt x="3385" y="554"/>
                    </a:lnTo>
                    <a:lnTo>
                      <a:pt x="3397" y="558"/>
                    </a:lnTo>
                    <a:lnTo>
                      <a:pt x="3405" y="560"/>
                    </a:lnTo>
                    <a:lnTo>
                      <a:pt x="3414" y="560"/>
                    </a:lnTo>
                    <a:lnTo>
                      <a:pt x="3424" y="558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07" name="Freeform 465">
                <a:extLst>
                  <a:ext uri="{FF2B5EF4-FFF2-40B4-BE49-F238E27FC236}">
                    <a16:creationId xmlns:a16="http://schemas.microsoft.com/office/drawing/2014/main" id="{8C90E710-601A-46C1-961E-B26BC9DAF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003"/>
              </a:xfrm>
              <a:custGeom>
                <a:avLst/>
                <a:gdLst>
                  <a:gd name="T0" fmla="*/ 0 w 3458"/>
                  <a:gd name="T1" fmla="*/ 7 h 1003"/>
                  <a:gd name="T2" fmla="*/ 11 w 3458"/>
                  <a:gd name="T3" fmla="*/ 0 h 1003"/>
                  <a:gd name="T4" fmla="*/ 132 w 3458"/>
                  <a:gd name="T5" fmla="*/ 12 h 1003"/>
                  <a:gd name="T6" fmla="*/ 188 w 3458"/>
                  <a:gd name="T7" fmla="*/ 27 h 1003"/>
                  <a:gd name="T8" fmla="*/ 463 w 3458"/>
                  <a:gd name="T9" fmla="*/ 337 h 1003"/>
                  <a:gd name="T10" fmla="*/ 493 w 3458"/>
                  <a:gd name="T11" fmla="*/ 364 h 1003"/>
                  <a:gd name="T12" fmla="*/ 521 w 3458"/>
                  <a:gd name="T13" fmla="*/ 372 h 1003"/>
                  <a:gd name="T14" fmla="*/ 666 w 3458"/>
                  <a:gd name="T15" fmla="*/ 384 h 1003"/>
                  <a:gd name="T16" fmla="*/ 884 w 3458"/>
                  <a:gd name="T17" fmla="*/ 396 h 1003"/>
                  <a:gd name="T18" fmla="*/ 1140 w 3458"/>
                  <a:gd name="T19" fmla="*/ 408 h 1003"/>
                  <a:gd name="T20" fmla="*/ 1405 w 3458"/>
                  <a:gd name="T21" fmla="*/ 416 h 1003"/>
                  <a:gd name="T22" fmla="*/ 1647 w 3458"/>
                  <a:gd name="T23" fmla="*/ 421 h 1003"/>
                  <a:gd name="T24" fmla="*/ 1711 w 3458"/>
                  <a:gd name="T25" fmla="*/ 442 h 1003"/>
                  <a:gd name="T26" fmla="*/ 1741 w 3458"/>
                  <a:gd name="T27" fmla="*/ 491 h 1003"/>
                  <a:gd name="T28" fmla="*/ 1824 w 3458"/>
                  <a:gd name="T29" fmla="*/ 583 h 1003"/>
                  <a:gd name="T30" fmla="*/ 1918 w 3458"/>
                  <a:gd name="T31" fmla="*/ 670 h 1003"/>
                  <a:gd name="T32" fmla="*/ 1976 w 3458"/>
                  <a:gd name="T33" fmla="*/ 714 h 1003"/>
                  <a:gd name="T34" fmla="*/ 2452 w 3458"/>
                  <a:gd name="T35" fmla="*/ 793 h 1003"/>
                  <a:gd name="T36" fmla="*/ 2533 w 3458"/>
                  <a:gd name="T37" fmla="*/ 791 h 1003"/>
                  <a:gd name="T38" fmla="*/ 2602 w 3458"/>
                  <a:gd name="T39" fmla="*/ 781 h 1003"/>
                  <a:gd name="T40" fmla="*/ 2661 w 3458"/>
                  <a:gd name="T41" fmla="*/ 761 h 1003"/>
                  <a:gd name="T42" fmla="*/ 2710 w 3458"/>
                  <a:gd name="T43" fmla="*/ 732 h 1003"/>
                  <a:gd name="T44" fmla="*/ 2747 w 3458"/>
                  <a:gd name="T45" fmla="*/ 693 h 1003"/>
                  <a:gd name="T46" fmla="*/ 2783 w 3458"/>
                  <a:gd name="T47" fmla="*/ 683 h 1003"/>
                  <a:gd name="T48" fmla="*/ 3109 w 3458"/>
                  <a:gd name="T49" fmla="*/ 759 h 1003"/>
                  <a:gd name="T50" fmla="*/ 3274 w 3458"/>
                  <a:gd name="T51" fmla="*/ 812 h 1003"/>
                  <a:gd name="T52" fmla="*/ 3374 w 3458"/>
                  <a:gd name="T53" fmla="*/ 854 h 1003"/>
                  <a:gd name="T54" fmla="*/ 3458 w 3458"/>
                  <a:gd name="T55" fmla="*/ 896 h 1003"/>
                  <a:gd name="T56" fmla="*/ 3428 w 3458"/>
                  <a:gd name="T57" fmla="*/ 928 h 1003"/>
                  <a:gd name="T58" fmla="*/ 3411 w 3458"/>
                  <a:gd name="T59" fmla="*/ 967 h 1003"/>
                  <a:gd name="T60" fmla="*/ 3403 w 3458"/>
                  <a:gd name="T61" fmla="*/ 1003 h 1003"/>
                  <a:gd name="T62" fmla="*/ 3296 w 3458"/>
                  <a:gd name="T63" fmla="*/ 999 h 1003"/>
                  <a:gd name="T64" fmla="*/ 3203 w 3458"/>
                  <a:gd name="T65" fmla="*/ 986 h 1003"/>
                  <a:gd name="T66" fmla="*/ 3036 w 3458"/>
                  <a:gd name="T67" fmla="*/ 962 h 1003"/>
                  <a:gd name="T68" fmla="*/ 2839 w 3458"/>
                  <a:gd name="T69" fmla="*/ 930 h 1003"/>
                  <a:gd name="T70" fmla="*/ 2619 w 3458"/>
                  <a:gd name="T71" fmla="*/ 889 h 1003"/>
                  <a:gd name="T72" fmla="*/ 2378 w 3458"/>
                  <a:gd name="T73" fmla="*/ 840 h 1003"/>
                  <a:gd name="T74" fmla="*/ 2116 w 3458"/>
                  <a:gd name="T75" fmla="*/ 785 h 1003"/>
                  <a:gd name="T76" fmla="*/ 569 w 3458"/>
                  <a:gd name="T77" fmla="*/ 430 h 1003"/>
                  <a:gd name="T78" fmla="*/ 510 w 3458"/>
                  <a:gd name="T79" fmla="*/ 409 h 1003"/>
                  <a:gd name="T80" fmla="*/ 456 w 3458"/>
                  <a:gd name="T81" fmla="*/ 379 h 1003"/>
                  <a:gd name="T82" fmla="*/ 392 w 3458"/>
                  <a:gd name="T83" fmla="*/ 323 h 1003"/>
                  <a:gd name="T84" fmla="*/ 301 w 3458"/>
                  <a:gd name="T85" fmla="*/ 224 h 1003"/>
                  <a:gd name="T86" fmla="*/ 223 w 3458"/>
                  <a:gd name="T87" fmla="*/ 142 h 1003"/>
                  <a:gd name="T88" fmla="*/ 171 w 3458"/>
                  <a:gd name="T89" fmla="*/ 100 h 1003"/>
                  <a:gd name="T90" fmla="*/ 114 w 3458"/>
                  <a:gd name="T91" fmla="*/ 66 h 1003"/>
                  <a:gd name="T92" fmla="*/ 49 w 3458"/>
                  <a:gd name="T93" fmla="*/ 46 h 100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3458" h="1003">
                    <a:moveTo>
                      <a:pt x="0" y="39"/>
                    </a:moveTo>
                    <a:lnTo>
                      <a:pt x="0" y="12"/>
                    </a:lnTo>
                    <a:lnTo>
                      <a:pt x="0" y="7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51" y="4"/>
                    </a:lnTo>
                    <a:lnTo>
                      <a:pt x="92" y="7"/>
                    </a:lnTo>
                    <a:lnTo>
                      <a:pt x="132" y="12"/>
                    </a:lnTo>
                    <a:lnTo>
                      <a:pt x="173" y="19"/>
                    </a:lnTo>
                    <a:lnTo>
                      <a:pt x="181" y="24"/>
                    </a:lnTo>
                    <a:lnTo>
                      <a:pt x="188" y="27"/>
                    </a:lnTo>
                    <a:lnTo>
                      <a:pt x="195" y="33"/>
                    </a:lnTo>
                    <a:lnTo>
                      <a:pt x="200" y="39"/>
                    </a:lnTo>
                    <a:lnTo>
                      <a:pt x="463" y="337"/>
                    </a:lnTo>
                    <a:lnTo>
                      <a:pt x="475" y="349"/>
                    </a:lnTo>
                    <a:lnTo>
                      <a:pt x="487" y="359"/>
                    </a:lnTo>
                    <a:lnTo>
                      <a:pt x="493" y="364"/>
                    </a:lnTo>
                    <a:lnTo>
                      <a:pt x="502" y="367"/>
                    </a:lnTo>
                    <a:lnTo>
                      <a:pt x="510" y="371"/>
                    </a:lnTo>
                    <a:lnTo>
                      <a:pt x="521" y="372"/>
                    </a:lnTo>
                    <a:lnTo>
                      <a:pt x="559" y="377"/>
                    </a:lnTo>
                    <a:lnTo>
                      <a:pt x="608" y="381"/>
                    </a:lnTo>
                    <a:lnTo>
                      <a:pt x="666" y="384"/>
                    </a:lnTo>
                    <a:lnTo>
                      <a:pt x="732" y="389"/>
                    </a:lnTo>
                    <a:lnTo>
                      <a:pt x="804" y="393"/>
                    </a:lnTo>
                    <a:lnTo>
                      <a:pt x="884" y="396"/>
                    </a:lnTo>
                    <a:lnTo>
                      <a:pt x="966" y="401"/>
                    </a:lnTo>
                    <a:lnTo>
                      <a:pt x="1052" y="404"/>
                    </a:lnTo>
                    <a:lnTo>
                      <a:pt x="1140" y="408"/>
                    </a:lnTo>
                    <a:lnTo>
                      <a:pt x="1230" y="409"/>
                    </a:lnTo>
                    <a:lnTo>
                      <a:pt x="1317" y="413"/>
                    </a:lnTo>
                    <a:lnTo>
                      <a:pt x="1405" y="416"/>
                    </a:lnTo>
                    <a:lnTo>
                      <a:pt x="1490" y="418"/>
                    </a:lnTo>
                    <a:lnTo>
                      <a:pt x="1571" y="420"/>
                    </a:lnTo>
                    <a:lnTo>
                      <a:pt x="1647" y="421"/>
                    </a:lnTo>
                    <a:lnTo>
                      <a:pt x="1716" y="423"/>
                    </a:lnTo>
                    <a:lnTo>
                      <a:pt x="1712" y="431"/>
                    </a:lnTo>
                    <a:lnTo>
                      <a:pt x="1711" y="442"/>
                    </a:lnTo>
                    <a:lnTo>
                      <a:pt x="1712" y="450"/>
                    </a:lnTo>
                    <a:lnTo>
                      <a:pt x="1716" y="458"/>
                    </a:lnTo>
                    <a:lnTo>
                      <a:pt x="1741" y="491"/>
                    </a:lnTo>
                    <a:lnTo>
                      <a:pt x="1767" y="523"/>
                    </a:lnTo>
                    <a:lnTo>
                      <a:pt x="1795" y="553"/>
                    </a:lnTo>
                    <a:lnTo>
                      <a:pt x="1824" y="583"/>
                    </a:lnTo>
                    <a:lnTo>
                      <a:pt x="1854" y="614"/>
                    </a:lnTo>
                    <a:lnTo>
                      <a:pt x="1885" y="643"/>
                    </a:lnTo>
                    <a:lnTo>
                      <a:pt x="1918" y="670"/>
                    </a:lnTo>
                    <a:lnTo>
                      <a:pt x="1952" y="698"/>
                    </a:lnTo>
                    <a:lnTo>
                      <a:pt x="1962" y="707"/>
                    </a:lnTo>
                    <a:lnTo>
                      <a:pt x="1976" y="714"/>
                    </a:lnTo>
                    <a:lnTo>
                      <a:pt x="1991" y="717"/>
                    </a:lnTo>
                    <a:lnTo>
                      <a:pt x="2006" y="722"/>
                    </a:lnTo>
                    <a:lnTo>
                      <a:pt x="2452" y="793"/>
                    </a:lnTo>
                    <a:lnTo>
                      <a:pt x="2481" y="793"/>
                    </a:lnTo>
                    <a:lnTo>
                      <a:pt x="2506" y="793"/>
                    </a:lnTo>
                    <a:lnTo>
                      <a:pt x="2533" y="791"/>
                    </a:lnTo>
                    <a:lnTo>
                      <a:pt x="2557" y="790"/>
                    </a:lnTo>
                    <a:lnTo>
                      <a:pt x="2580" y="786"/>
                    </a:lnTo>
                    <a:lnTo>
                      <a:pt x="2602" y="781"/>
                    </a:lnTo>
                    <a:lnTo>
                      <a:pt x="2624" y="776"/>
                    </a:lnTo>
                    <a:lnTo>
                      <a:pt x="2643" y="769"/>
                    </a:lnTo>
                    <a:lnTo>
                      <a:pt x="2661" y="761"/>
                    </a:lnTo>
                    <a:lnTo>
                      <a:pt x="2680" y="752"/>
                    </a:lnTo>
                    <a:lnTo>
                      <a:pt x="2695" y="742"/>
                    </a:lnTo>
                    <a:lnTo>
                      <a:pt x="2710" y="732"/>
                    </a:lnTo>
                    <a:lnTo>
                      <a:pt x="2724" y="720"/>
                    </a:lnTo>
                    <a:lnTo>
                      <a:pt x="2737" y="707"/>
                    </a:lnTo>
                    <a:lnTo>
                      <a:pt x="2747" y="693"/>
                    </a:lnTo>
                    <a:lnTo>
                      <a:pt x="2759" y="678"/>
                    </a:lnTo>
                    <a:lnTo>
                      <a:pt x="2769" y="680"/>
                    </a:lnTo>
                    <a:lnTo>
                      <a:pt x="2783" y="683"/>
                    </a:lnTo>
                    <a:lnTo>
                      <a:pt x="2903" y="709"/>
                    </a:lnTo>
                    <a:lnTo>
                      <a:pt x="3011" y="734"/>
                    </a:lnTo>
                    <a:lnTo>
                      <a:pt x="3109" y="759"/>
                    </a:lnTo>
                    <a:lnTo>
                      <a:pt x="3195" y="785"/>
                    </a:lnTo>
                    <a:lnTo>
                      <a:pt x="3235" y="798"/>
                    </a:lnTo>
                    <a:lnTo>
                      <a:pt x="3274" y="812"/>
                    </a:lnTo>
                    <a:lnTo>
                      <a:pt x="3310" y="825"/>
                    </a:lnTo>
                    <a:lnTo>
                      <a:pt x="3343" y="840"/>
                    </a:lnTo>
                    <a:lnTo>
                      <a:pt x="3374" y="854"/>
                    </a:lnTo>
                    <a:lnTo>
                      <a:pt x="3404" y="867"/>
                    </a:lnTo>
                    <a:lnTo>
                      <a:pt x="3433" y="881"/>
                    </a:lnTo>
                    <a:lnTo>
                      <a:pt x="3458" y="896"/>
                    </a:lnTo>
                    <a:lnTo>
                      <a:pt x="3446" y="906"/>
                    </a:lnTo>
                    <a:lnTo>
                      <a:pt x="3436" y="916"/>
                    </a:lnTo>
                    <a:lnTo>
                      <a:pt x="3428" y="928"/>
                    </a:lnTo>
                    <a:lnTo>
                      <a:pt x="3421" y="940"/>
                    </a:lnTo>
                    <a:lnTo>
                      <a:pt x="3416" y="954"/>
                    </a:lnTo>
                    <a:lnTo>
                      <a:pt x="3411" y="967"/>
                    </a:lnTo>
                    <a:lnTo>
                      <a:pt x="3408" y="981"/>
                    </a:lnTo>
                    <a:lnTo>
                      <a:pt x="3404" y="994"/>
                    </a:lnTo>
                    <a:lnTo>
                      <a:pt x="3403" y="1003"/>
                    </a:lnTo>
                    <a:lnTo>
                      <a:pt x="3328" y="996"/>
                    </a:lnTo>
                    <a:lnTo>
                      <a:pt x="3315" y="997"/>
                    </a:lnTo>
                    <a:lnTo>
                      <a:pt x="3296" y="999"/>
                    </a:lnTo>
                    <a:lnTo>
                      <a:pt x="3276" y="997"/>
                    </a:lnTo>
                    <a:lnTo>
                      <a:pt x="3252" y="994"/>
                    </a:lnTo>
                    <a:lnTo>
                      <a:pt x="3203" y="986"/>
                    </a:lnTo>
                    <a:lnTo>
                      <a:pt x="3153" y="979"/>
                    </a:lnTo>
                    <a:lnTo>
                      <a:pt x="3095" y="970"/>
                    </a:lnTo>
                    <a:lnTo>
                      <a:pt x="3036" y="962"/>
                    </a:lnTo>
                    <a:lnTo>
                      <a:pt x="2972" y="952"/>
                    </a:lnTo>
                    <a:lnTo>
                      <a:pt x="2906" y="942"/>
                    </a:lnTo>
                    <a:lnTo>
                      <a:pt x="2839" y="930"/>
                    </a:lnTo>
                    <a:lnTo>
                      <a:pt x="2768" y="918"/>
                    </a:lnTo>
                    <a:lnTo>
                      <a:pt x="2693" y="903"/>
                    </a:lnTo>
                    <a:lnTo>
                      <a:pt x="2619" y="889"/>
                    </a:lnTo>
                    <a:lnTo>
                      <a:pt x="2540" y="874"/>
                    </a:lnTo>
                    <a:lnTo>
                      <a:pt x="2460" y="857"/>
                    </a:lnTo>
                    <a:lnTo>
                      <a:pt x="2378" y="840"/>
                    </a:lnTo>
                    <a:lnTo>
                      <a:pt x="2292" y="822"/>
                    </a:lnTo>
                    <a:lnTo>
                      <a:pt x="2206" y="803"/>
                    </a:lnTo>
                    <a:lnTo>
                      <a:pt x="2116" y="785"/>
                    </a:lnTo>
                    <a:lnTo>
                      <a:pt x="2025" y="764"/>
                    </a:lnTo>
                    <a:lnTo>
                      <a:pt x="1932" y="742"/>
                    </a:lnTo>
                    <a:lnTo>
                      <a:pt x="569" y="430"/>
                    </a:lnTo>
                    <a:lnTo>
                      <a:pt x="549" y="425"/>
                    </a:lnTo>
                    <a:lnTo>
                      <a:pt x="529" y="418"/>
                    </a:lnTo>
                    <a:lnTo>
                      <a:pt x="510" y="409"/>
                    </a:lnTo>
                    <a:lnTo>
                      <a:pt x="492" y="401"/>
                    </a:lnTo>
                    <a:lnTo>
                      <a:pt x="473" y="391"/>
                    </a:lnTo>
                    <a:lnTo>
                      <a:pt x="456" y="379"/>
                    </a:lnTo>
                    <a:lnTo>
                      <a:pt x="439" y="365"/>
                    </a:lnTo>
                    <a:lnTo>
                      <a:pt x="423" y="352"/>
                    </a:lnTo>
                    <a:lnTo>
                      <a:pt x="392" y="323"/>
                    </a:lnTo>
                    <a:lnTo>
                      <a:pt x="362" y="291"/>
                    </a:lnTo>
                    <a:lnTo>
                      <a:pt x="331" y="257"/>
                    </a:lnTo>
                    <a:lnTo>
                      <a:pt x="301" y="224"/>
                    </a:lnTo>
                    <a:lnTo>
                      <a:pt x="271" y="190"/>
                    </a:lnTo>
                    <a:lnTo>
                      <a:pt x="240" y="158"/>
                    </a:lnTo>
                    <a:lnTo>
                      <a:pt x="223" y="142"/>
                    </a:lnTo>
                    <a:lnTo>
                      <a:pt x="206" y="127"/>
                    </a:lnTo>
                    <a:lnTo>
                      <a:pt x="190" y="114"/>
                    </a:lnTo>
                    <a:lnTo>
                      <a:pt x="171" y="100"/>
                    </a:lnTo>
                    <a:lnTo>
                      <a:pt x="154" y="88"/>
                    </a:lnTo>
                    <a:lnTo>
                      <a:pt x="134" y="76"/>
                    </a:lnTo>
                    <a:lnTo>
                      <a:pt x="114" y="66"/>
                    </a:lnTo>
                    <a:lnTo>
                      <a:pt x="93" y="58"/>
                    </a:lnTo>
                    <a:lnTo>
                      <a:pt x="71" y="51"/>
                    </a:lnTo>
                    <a:lnTo>
                      <a:pt x="49" y="46"/>
                    </a:lnTo>
                    <a:lnTo>
                      <a:pt x="26" y="4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8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08" name="Freeform 466">
                <a:extLst>
                  <a:ext uri="{FF2B5EF4-FFF2-40B4-BE49-F238E27FC236}">
                    <a16:creationId xmlns:a16="http://schemas.microsoft.com/office/drawing/2014/main" id="{5EB1AEE6-F272-4674-A80A-CBE69374A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4" y="1669"/>
                <a:ext cx="2011" cy="471"/>
              </a:xfrm>
              <a:custGeom>
                <a:avLst/>
                <a:gdLst>
                  <a:gd name="T0" fmla="*/ 72 w 2011"/>
                  <a:gd name="T1" fmla="*/ 3 h 471"/>
                  <a:gd name="T2" fmla="*/ 219 w 2011"/>
                  <a:gd name="T3" fmla="*/ 6 h 471"/>
                  <a:gd name="T4" fmla="*/ 363 w 2011"/>
                  <a:gd name="T5" fmla="*/ 10 h 471"/>
                  <a:gd name="T6" fmla="*/ 494 w 2011"/>
                  <a:gd name="T7" fmla="*/ 13 h 471"/>
                  <a:gd name="T8" fmla="*/ 548 w 2011"/>
                  <a:gd name="T9" fmla="*/ 23 h 471"/>
                  <a:gd name="T10" fmla="*/ 548 w 2011"/>
                  <a:gd name="T11" fmla="*/ 42 h 471"/>
                  <a:gd name="T12" fmla="*/ 577 w 2011"/>
                  <a:gd name="T13" fmla="*/ 83 h 471"/>
                  <a:gd name="T14" fmla="*/ 631 w 2011"/>
                  <a:gd name="T15" fmla="*/ 145 h 471"/>
                  <a:gd name="T16" fmla="*/ 690 w 2011"/>
                  <a:gd name="T17" fmla="*/ 206 h 471"/>
                  <a:gd name="T18" fmla="*/ 754 w 2011"/>
                  <a:gd name="T19" fmla="*/ 262 h 471"/>
                  <a:gd name="T20" fmla="*/ 798 w 2011"/>
                  <a:gd name="T21" fmla="*/ 299 h 471"/>
                  <a:gd name="T22" fmla="*/ 827 w 2011"/>
                  <a:gd name="T23" fmla="*/ 309 h 471"/>
                  <a:gd name="T24" fmla="*/ 1288 w 2011"/>
                  <a:gd name="T25" fmla="*/ 385 h 471"/>
                  <a:gd name="T26" fmla="*/ 1342 w 2011"/>
                  <a:gd name="T27" fmla="*/ 385 h 471"/>
                  <a:gd name="T28" fmla="*/ 1393 w 2011"/>
                  <a:gd name="T29" fmla="*/ 382 h 471"/>
                  <a:gd name="T30" fmla="*/ 1438 w 2011"/>
                  <a:gd name="T31" fmla="*/ 373 h 471"/>
                  <a:gd name="T32" fmla="*/ 1479 w 2011"/>
                  <a:gd name="T33" fmla="*/ 361 h 471"/>
                  <a:gd name="T34" fmla="*/ 1516 w 2011"/>
                  <a:gd name="T35" fmla="*/ 344 h 471"/>
                  <a:gd name="T36" fmla="*/ 1546 w 2011"/>
                  <a:gd name="T37" fmla="*/ 324 h 471"/>
                  <a:gd name="T38" fmla="*/ 1573 w 2011"/>
                  <a:gd name="T39" fmla="*/ 299 h 471"/>
                  <a:gd name="T40" fmla="*/ 1595 w 2011"/>
                  <a:gd name="T41" fmla="*/ 270 h 471"/>
                  <a:gd name="T42" fmla="*/ 1619 w 2011"/>
                  <a:gd name="T43" fmla="*/ 275 h 471"/>
                  <a:gd name="T44" fmla="*/ 1730 w 2011"/>
                  <a:gd name="T45" fmla="*/ 299 h 471"/>
                  <a:gd name="T46" fmla="*/ 1833 w 2011"/>
                  <a:gd name="T47" fmla="*/ 322 h 471"/>
                  <a:gd name="T48" fmla="*/ 1926 w 2011"/>
                  <a:gd name="T49" fmla="*/ 346 h 471"/>
                  <a:gd name="T50" fmla="*/ 2011 w 2011"/>
                  <a:gd name="T51" fmla="*/ 371 h 471"/>
                  <a:gd name="T52" fmla="*/ 1973 w 2011"/>
                  <a:gd name="T53" fmla="*/ 397 h 471"/>
                  <a:gd name="T54" fmla="*/ 1930 w 2011"/>
                  <a:gd name="T55" fmla="*/ 417 h 471"/>
                  <a:gd name="T56" fmla="*/ 1884 w 2011"/>
                  <a:gd name="T57" fmla="*/ 434 h 471"/>
                  <a:gd name="T58" fmla="*/ 1833 w 2011"/>
                  <a:gd name="T59" fmla="*/ 448 h 471"/>
                  <a:gd name="T60" fmla="*/ 1725 w 2011"/>
                  <a:gd name="T61" fmla="*/ 464 h 471"/>
                  <a:gd name="T62" fmla="*/ 1614 w 2011"/>
                  <a:gd name="T63" fmla="*/ 471 h 471"/>
                  <a:gd name="T64" fmla="*/ 1506 w 2011"/>
                  <a:gd name="T65" fmla="*/ 469 h 471"/>
                  <a:gd name="T66" fmla="*/ 1408 w 2011"/>
                  <a:gd name="T67" fmla="*/ 463 h 471"/>
                  <a:gd name="T68" fmla="*/ 1268 w 2011"/>
                  <a:gd name="T69" fmla="*/ 444 h 471"/>
                  <a:gd name="T70" fmla="*/ 1148 w 2011"/>
                  <a:gd name="T71" fmla="*/ 419 h 471"/>
                  <a:gd name="T72" fmla="*/ 1026 w 2011"/>
                  <a:gd name="T73" fmla="*/ 392 h 471"/>
                  <a:gd name="T74" fmla="*/ 898 w 2011"/>
                  <a:gd name="T75" fmla="*/ 365 h 471"/>
                  <a:gd name="T76" fmla="*/ 768 w 2011"/>
                  <a:gd name="T77" fmla="*/ 334 h 47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011" h="471">
                    <a:moveTo>
                      <a:pt x="0" y="0"/>
                    </a:moveTo>
                    <a:lnTo>
                      <a:pt x="72" y="3"/>
                    </a:lnTo>
                    <a:lnTo>
                      <a:pt x="147" y="5"/>
                    </a:lnTo>
                    <a:lnTo>
                      <a:pt x="219" y="6"/>
                    </a:lnTo>
                    <a:lnTo>
                      <a:pt x="292" y="10"/>
                    </a:lnTo>
                    <a:lnTo>
                      <a:pt x="363" y="10"/>
                    </a:lnTo>
                    <a:lnTo>
                      <a:pt x="430" y="12"/>
                    </a:lnTo>
                    <a:lnTo>
                      <a:pt x="494" y="13"/>
                    </a:lnTo>
                    <a:lnTo>
                      <a:pt x="552" y="15"/>
                    </a:lnTo>
                    <a:lnTo>
                      <a:pt x="548" y="23"/>
                    </a:lnTo>
                    <a:lnTo>
                      <a:pt x="547" y="34"/>
                    </a:lnTo>
                    <a:lnTo>
                      <a:pt x="548" y="42"/>
                    </a:lnTo>
                    <a:lnTo>
                      <a:pt x="552" y="50"/>
                    </a:lnTo>
                    <a:lnTo>
                      <a:pt x="577" y="83"/>
                    </a:lnTo>
                    <a:lnTo>
                      <a:pt x="603" y="115"/>
                    </a:lnTo>
                    <a:lnTo>
                      <a:pt x="631" y="145"/>
                    </a:lnTo>
                    <a:lnTo>
                      <a:pt x="660" y="175"/>
                    </a:lnTo>
                    <a:lnTo>
                      <a:pt x="690" y="206"/>
                    </a:lnTo>
                    <a:lnTo>
                      <a:pt x="721" y="235"/>
                    </a:lnTo>
                    <a:lnTo>
                      <a:pt x="754" y="262"/>
                    </a:lnTo>
                    <a:lnTo>
                      <a:pt x="788" y="290"/>
                    </a:lnTo>
                    <a:lnTo>
                      <a:pt x="798" y="299"/>
                    </a:lnTo>
                    <a:lnTo>
                      <a:pt x="812" y="306"/>
                    </a:lnTo>
                    <a:lnTo>
                      <a:pt x="827" y="309"/>
                    </a:lnTo>
                    <a:lnTo>
                      <a:pt x="842" y="314"/>
                    </a:lnTo>
                    <a:lnTo>
                      <a:pt x="1288" y="385"/>
                    </a:lnTo>
                    <a:lnTo>
                      <a:pt x="1317" y="385"/>
                    </a:lnTo>
                    <a:lnTo>
                      <a:pt x="1342" y="385"/>
                    </a:lnTo>
                    <a:lnTo>
                      <a:pt x="1369" y="383"/>
                    </a:lnTo>
                    <a:lnTo>
                      <a:pt x="1393" y="382"/>
                    </a:lnTo>
                    <a:lnTo>
                      <a:pt x="1416" y="378"/>
                    </a:lnTo>
                    <a:lnTo>
                      <a:pt x="1438" y="373"/>
                    </a:lnTo>
                    <a:lnTo>
                      <a:pt x="1460" y="368"/>
                    </a:lnTo>
                    <a:lnTo>
                      <a:pt x="1479" y="361"/>
                    </a:lnTo>
                    <a:lnTo>
                      <a:pt x="1497" y="353"/>
                    </a:lnTo>
                    <a:lnTo>
                      <a:pt x="1516" y="344"/>
                    </a:lnTo>
                    <a:lnTo>
                      <a:pt x="1531" y="334"/>
                    </a:lnTo>
                    <a:lnTo>
                      <a:pt x="1546" y="324"/>
                    </a:lnTo>
                    <a:lnTo>
                      <a:pt x="1560" y="312"/>
                    </a:lnTo>
                    <a:lnTo>
                      <a:pt x="1573" y="299"/>
                    </a:lnTo>
                    <a:lnTo>
                      <a:pt x="1583" y="285"/>
                    </a:lnTo>
                    <a:lnTo>
                      <a:pt x="1595" y="270"/>
                    </a:lnTo>
                    <a:lnTo>
                      <a:pt x="1605" y="272"/>
                    </a:lnTo>
                    <a:lnTo>
                      <a:pt x="1619" y="275"/>
                    </a:lnTo>
                    <a:lnTo>
                      <a:pt x="1676" y="287"/>
                    </a:lnTo>
                    <a:lnTo>
                      <a:pt x="1730" y="299"/>
                    </a:lnTo>
                    <a:lnTo>
                      <a:pt x="1783" y="311"/>
                    </a:lnTo>
                    <a:lnTo>
                      <a:pt x="1833" y="322"/>
                    </a:lnTo>
                    <a:lnTo>
                      <a:pt x="1881" y="334"/>
                    </a:lnTo>
                    <a:lnTo>
                      <a:pt x="1926" y="346"/>
                    </a:lnTo>
                    <a:lnTo>
                      <a:pt x="1970" y="358"/>
                    </a:lnTo>
                    <a:lnTo>
                      <a:pt x="2011" y="371"/>
                    </a:lnTo>
                    <a:lnTo>
                      <a:pt x="1992" y="383"/>
                    </a:lnTo>
                    <a:lnTo>
                      <a:pt x="1973" y="397"/>
                    </a:lnTo>
                    <a:lnTo>
                      <a:pt x="1952" y="407"/>
                    </a:lnTo>
                    <a:lnTo>
                      <a:pt x="1930" y="417"/>
                    </a:lnTo>
                    <a:lnTo>
                      <a:pt x="1908" y="426"/>
                    </a:lnTo>
                    <a:lnTo>
                      <a:pt x="1884" y="434"/>
                    </a:lnTo>
                    <a:lnTo>
                      <a:pt x="1859" y="441"/>
                    </a:lnTo>
                    <a:lnTo>
                      <a:pt x="1833" y="448"/>
                    </a:lnTo>
                    <a:lnTo>
                      <a:pt x="1779" y="458"/>
                    </a:lnTo>
                    <a:lnTo>
                      <a:pt x="1725" y="464"/>
                    </a:lnTo>
                    <a:lnTo>
                      <a:pt x="1670" y="469"/>
                    </a:lnTo>
                    <a:lnTo>
                      <a:pt x="1614" y="471"/>
                    </a:lnTo>
                    <a:lnTo>
                      <a:pt x="1560" y="471"/>
                    </a:lnTo>
                    <a:lnTo>
                      <a:pt x="1506" y="469"/>
                    </a:lnTo>
                    <a:lnTo>
                      <a:pt x="1455" y="466"/>
                    </a:lnTo>
                    <a:lnTo>
                      <a:pt x="1408" y="463"/>
                    </a:lnTo>
                    <a:lnTo>
                      <a:pt x="1325" y="453"/>
                    </a:lnTo>
                    <a:lnTo>
                      <a:pt x="1268" y="444"/>
                    </a:lnTo>
                    <a:lnTo>
                      <a:pt x="1209" y="431"/>
                    </a:lnTo>
                    <a:lnTo>
                      <a:pt x="1148" y="419"/>
                    </a:lnTo>
                    <a:lnTo>
                      <a:pt x="1087" y="405"/>
                    </a:lnTo>
                    <a:lnTo>
                      <a:pt x="1026" y="392"/>
                    </a:lnTo>
                    <a:lnTo>
                      <a:pt x="962" y="378"/>
                    </a:lnTo>
                    <a:lnTo>
                      <a:pt x="898" y="365"/>
                    </a:lnTo>
                    <a:lnTo>
                      <a:pt x="834" y="350"/>
                    </a:lnTo>
                    <a:lnTo>
                      <a:pt x="768" y="3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09" name="Freeform 467">
                <a:extLst>
                  <a:ext uri="{FF2B5EF4-FFF2-40B4-BE49-F238E27FC236}">
                    <a16:creationId xmlns:a16="http://schemas.microsoft.com/office/drawing/2014/main" id="{E4598C17-4F0E-4C97-B343-8F9D2AF33D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" y="1682"/>
                <a:ext cx="1395" cy="421"/>
              </a:xfrm>
              <a:custGeom>
                <a:avLst/>
                <a:gdLst>
                  <a:gd name="T0" fmla="*/ 30 w 1395"/>
                  <a:gd name="T1" fmla="*/ 0 h 421"/>
                  <a:gd name="T2" fmla="*/ 98 w 1395"/>
                  <a:gd name="T3" fmla="*/ 2 h 421"/>
                  <a:gd name="T4" fmla="*/ 121 w 1395"/>
                  <a:gd name="T5" fmla="*/ 10 h 421"/>
                  <a:gd name="T6" fmla="*/ 121 w 1395"/>
                  <a:gd name="T7" fmla="*/ 29 h 421"/>
                  <a:gd name="T8" fmla="*/ 150 w 1395"/>
                  <a:gd name="T9" fmla="*/ 70 h 421"/>
                  <a:gd name="T10" fmla="*/ 204 w 1395"/>
                  <a:gd name="T11" fmla="*/ 132 h 421"/>
                  <a:gd name="T12" fmla="*/ 263 w 1395"/>
                  <a:gd name="T13" fmla="*/ 193 h 421"/>
                  <a:gd name="T14" fmla="*/ 327 w 1395"/>
                  <a:gd name="T15" fmla="*/ 249 h 421"/>
                  <a:gd name="T16" fmla="*/ 371 w 1395"/>
                  <a:gd name="T17" fmla="*/ 286 h 421"/>
                  <a:gd name="T18" fmla="*/ 400 w 1395"/>
                  <a:gd name="T19" fmla="*/ 296 h 421"/>
                  <a:gd name="T20" fmla="*/ 861 w 1395"/>
                  <a:gd name="T21" fmla="*/ 372 h 421"/>
                  <a:gd name="T22" fmla="*/ 915 w 1395"/>
                  <a:gd name="T23" fmla="*/ 372 h 421"/>
                  <a:gd name="T24" fmla="*/ 966 w 1395"/>
                  <a:gd name="T25" fmla="*/ 369 h 421"/>
                  <a:gd name="T26" fmla="*/ 1011 w 1395"/>
                  <a:gd name="T27" fmla="*/ 360 h 421"/>
                  <a:gd name="T28" fmla="*/ 1052 w 1395"/>
                  <a:gd name="T29" fmla="*/ 348 h 421"/>
                  <a:gd name="T30" fmla="*/ 1089 w 1395"/>
                  <a:gd name="T31" fmla="*/ 331 h 421"/>
                  <a:gd name="T32" fmla="*/ 1119 w 1395"/>
                  <a:gd name="T33" fmla="*/ 311 h 421"/>
                  <a:gd name="T34" fmla="*/ 1146 w 1395"/>
                  <a:gd name="T35" fmla="*/ 286 h 421"/>
                  <a:gd name="T36" fmla="*/ 1168 w 1395"/>
                  <a:gd name="T37" fmla="*/ 257 h 421"/>
                  <a:gd name="T38" fmla="*/ 1192 w 1395"/>
                  <a:gd name="T39" fmla="*/ 262 h 421"/>
                  <a:gd name="T40" fmla="*/ 1297 w 1395"/>
                  <a:gd name="T41" fmla="*/ 284 h 421"/>
                  <a:gd name="T42" fmla="*/ 1395 w 1395"/>
                  <a:gd name="T43" fmla="*/ 306 h 421"/>
                  <a:gd name="T44" fmla="*/ 1381 w 1395"/>
                  <a:gd name="T45" fmla="*/ 325 h 421"/>
                  <a:gd name="T46" fmla="*/ 1361 w 1395"/>
                  <a:gd name="T47" fmla="*/ 342 h 421"/>
                  <a:gd name="T48" fmla="*/ 1335 w 1395"/>
                  <a:gd name="T49" fmla="*/ 357 h 421"/>
                  <a:gd name="T50" fmla="*/ 1307 w 1395"/>
                  <a:gd name="T51" fmla="*/ 370 h 421"/>
                  <a:gd name="T52" fmla="*/ 1234 w 1395"/>
                  <a:gd name="T53" fmla="*/ 392 h 421"/>
                  <a:gd name="T54" fmla="*/ 1153 w 1395"/>
                  <a:gd name="T55" fmla="*/ 407 h 421"/>
                  <a:gd name="T56" fmla="*/ 1067 w 1395"/>
                  <a:gd name="T57" fmla="*/ 418 h 421"/>
                  <a:gd name="T58" fmla="*/ 984 w 1395"/>
                  <a:gd name="T59" fmla="*/ 421 h 421"/>
                  <a:gd name="T60" fmla="*/ 908 w 1395"/>
                  <a:gd name="T61" fmla="*/ 419 h 421"/>
                  <a:gd name="T62" fmla="*/ 847 w 1395"/>
                  <a:gd name="T63" fmla="*/ 413 h 421"/>
                  <a:gd name="T64" fmla="*/ 385 w 1395"/>
                  <a:gd name="T65" fmla="*/ 320 h 421"/>
                  <a:gd name="T66" fmla="*/ 371 w 1395"/>
                  <a:gd name="T67" fmla="*/ 315 h 421"/>
                  <a:gd name="T68" fmla="*/ 341 w 1395"/>
                  <a:gd name="T69" fmla="*/ 298 h 421"/>
                  <a:gd name="T70" fmla="*/ 282 w 1395"/>
                  <a:gd name="T71" fmla="*/ 260 h 421"/>
                  <a:gd name="T72" fmla="*/ 213 w 1395"/>
                  <a:gd name="T73" fmla="*/ 210 h 421"/>
                  <a:gd name="T74" fmla="*/ 140 w 1395"/>
                  <a:gd name="T75" fmla="*/ 154 h 421"/>
                  <a:gd name="T76" fmla="*/ 76 w 1395"/>
                  <a:gd name="T77" fmla="*/ 98 h 421"/>
                  <a:gd name="T78" fmla="*/ 25 w 1395"/>
                  <a:gd name="T79" fmla="*/ 49 h 421"/>
                  <a:gd name="T80" fmla="*/ 5 w 1395"/>
                  <a:gd name="T81" fmla="*/ 19 h 421"/>
                  <a:gd name="T82" fmla="*/ 0 w 1395"/>
                  <a:gd name="T83" fmla="*/ 5 h 42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95" h="421">
                    <a:moveTo>
                      <a:pt x="2" y="0"/>
                    </a:moveTo>
                    <a:lnTo>
                      <a:pt x="30" y="0"/>
                    </a:lnTo>
                    <a:lnTo>
                      <a:pt x="66" y="0"/>
                    </a:lnTo>
                    <a:lnTo>
                      <a:pt x="98" y="2"/>
                    </a:lnTo>
                    <a:lnTo>
                      <a:pt x="125" y="2"/>
                    </a:lnTo>
                    <a:lnTo>
                      <a:pt x="121" y="10"/>
                    </a:lnTo>
                    <a:lnTo>
                      <a:pt x="120" y="21"/>
                    </a:lnTo>
                    <a:lnTo>
                      <a:pt x="121" y="29"/>
                    </a:lnTo>
                    <a:lnTo>
                      <a:pt x="125" y="37"/>
                    </a:lnTo>
                    <a:lnTo>
                      <a:pt x="150" y="70"/>
                    </a:lnTo>
                    <a:lnTo>
                      <a:pt x="176" y="102"/>
                    </a:lnTo>
                    <a:lnTo>
                      <a:pt x="204" y="132"/>
                    </a:lnTo>
                    <a:lnTo>
                      <a:pt x="233" y="162"/>
                    </a:lnTo>
                    <a:lnTo>
                      <a:pt x="263" y="193"/>
                    </a:lnTo>
                    <a:lnTo>
                      <a:pt x="294" y="222"/>
                    </a:lnTo>
                    <a:lnTo>
                      <a:pt x="327" y="249"/>
                    </a:lnTo>
                    <a:lnTo>
                      <a:pt x="361" y="277"/>
                    </a:lnTo>
                    <a:lnTo>
                      <a:pt x="371" y="286"/>
                    </a:lnTo>
                    <a:lnTo>
                      <a:pt x="385" y="293"/>
                    </a:lnTo>
                    <a:lnTo>
                      <a:pt x="400" y="296"/>
                    </a:lnTo>
                    <a:lnTo>
                      <a:pt x="415" y="301"/>
                    </a:lnTo>
                    <a:lnTo>
                      <a:pt x="861" y="372"/>
                    </a:lnTo>
                    <a:lnTo>
                      <a:pt x="890" y="372"/>
                    </a:lnTo>
                    <a:lnTo>
                      <a:pt x="915" y="372"/>
                    </a:lnTo>
                    <a:lnTo>
                      <a:pt x="942" y="370"/>
                    </a:lnTo>
                    <a:lnTo>
                      <a:pt x="966" y="369"/>
                    </a:lnTo>
                    <a:lnTo>
                      <a:pt x="989" y="365"/>
                    </a:lnTo>
                    <a:lnTo>
                      <a:pt x="1011" y="360"/>
                    </a:lnTo>
                    <a:lnTo>
                      <a:pt x="1033" y="355"/>
                    </a:lnTo>
                    <a:lnTo>
                      <a:pt x="1052" y="348"/>
                    </a:lnTo>
                    <a:lnTo>
                      <a:pt x="1070" y="340"/>
                    </a:lnTo>
                    <a:lnTo>
                      <a:pt x="1089" y="331"/>
                    </a:lnTo>
                    <a:lnTo>
                      <a:pt x="1104" y="321"/>
                    </a:lnTo>
                    <a:lnTo>
                      <a:pt x="1119" y="311"/>
                    </a:lnTo>
                    <a:lnTo>
                      <a:pt x="1133" y="299"/>
                    </a:lnTo>
                    <a:lnTo>
                      <a:pt x="1146" y="286"/>
                    </a:lnTo>
                    <a:lnTo>
                      <a:pt x="1156" y="272"/>
                    </a:lnTo>
                    <a:lnTo>
                      <a:pt x="1168" y="257"/>
                    </a:lnTo>
                    <a:lnTo>
                      <a:pt x="1178" y="259"/>
                    </a:lnTo>
                    <a:lnTo>
                      <a:pt x="1192" y="262"/>
                    </a:lnTo>
                    <a:lnTo>
                      <a:pt x="1246" y="272"/>
                    </a:lnTo>
                    <a:lnTo>
                      <a:pt x="1297" y="284"/>
                    </a:lnTo>
                    <a:lnTo>
                      <a:pt x="1347" y="294"/>
                    </a:lnTo>
                    <a:lnTo>
                      <a:pt x="1395" y="306"/>
                    </a:lnTo>
                    <a:lnTo>
                      <a:pt x="1388" y="316"/>
                    </a:lnTo>
                    <a:lnTo>
                      <a:pt x="1381" y="325"/>
                    </a:lnTo>
                    <a:lnTo>
                      <a:pt x="1373" y="333"/>
                    </a:lnTo>
                    <a:lnTo>
                      <a:pt x="1361" y="342"/>
                    </a:lnTo>
                    <a:lnTo>
                      <a:pt x="1349" y="348"/>
                    </a:lnTo>
                    <a:lnTo>
                      <a:pt x="1335" y="357"/>
                    </a:lnTo>
                    <a:lnTo>
                      <a:pt x="1322" y="364"/>
                    </a:lnTo>
                    <a:lnTo>
                      <a:pt x="1307" y="370"/>
                    </a:lnTo>
                    <a:lnTo>
                      <a:pt x="1271" y="382"/>
                    </a:lnTo>
                    <a:lnTo>
                      <a:pt x="1234" y="392"/>
                    </a:lnTo>
                    <a:lnTo>
                      <a:pt x="1195" y="401"/>
                    </a:lnTo>
                    <a:lnTo>
                      <a:pt x="1153" y="407"/>
                    </a:lnTo>
                    <a:lnTo>
                      <a:pt x="1111" y="413"/>
                    </a:lnTo>
                    <a:lnTo>
                      <a:pt x="1067" y="418"/>
                    </a:lnTo>
                    <a:lnTo>
                      <a:pt x="1025" y="421"/>
                    </a:lnTo>
                    <a:lnTo>
                      <a:pt x="984" y="421"/>
                    </a:lnTo>
                    <a:lnTo>
                      <a:pt x="944" y="421"/>
                    </a:lnTo>
                    <a:lnTo>
                      <a:pt x="908" y="419"/>
                    </a:lnTo>
                    <a:lnTo>
                      <a:pt x="875" y="418"/>
                    </a:lnTo>
                    <a:lnTo>
                      <a:pt x="847" y="413"/>
                    </a:lnTo>
                    <a:lnTo>
                      <a:pt x="388" y="318"/>
                    </a:lnTo>
                    <a:lnTo>
                      <a:pt x="385" y="320"/>
                    </a:lnTo>
                    <a:lnTo>
                      <a:pt x="380" y="318"/>
                    </a:lnTo>
                    <a:lnTo>
                      <a:pt x="371" y="315"/>
                    </a:lnTo>
                    <a:lnTo>
                      <a:pt x="363" y="311"/>
                    </a:lnTo>
                    <a:lnTo>
                      <a:pt x="341" y="298"/>
                    </a:lnTo>
                    <a:lnTo>
                      <a:pt x="312" y="281"/>
                    </a:lnTo>
                    <a:lnTo>
                      <a:pt x="282" y="260"/>
                    </a:lnTo>
                    <a:lnTo>
                      <a:pt x="248" y="237"/>
                    </a:lnTo>
                    <a:lnTo>
                      <a:pt x="213" y="210"/>
                    </a:lnTo>
                    <a:lnTo>
                      <a:pt x="176" y="183"/>
                    </a:lnTo>
                    <a:lnTo>
                      <a:pt x="140" y="154"/>
                    </a:lnTo>
                    <a:lnTo>
                      <a:pt x="106" y="125"/>
                    </a:lnTo>
                    <a:lnTo>
                      <a:pt x="76" y="98"/>
                    </a:lnTo>
                    <a:lnTo>
                      <a:pt x="49" y="73"/>
                    </a:lnTo>
                    <a:lnTo>
                      <a:pt x="25" y="49"/>
                    </a:lnTo>
                    <a:lnTo>
                      <a:pt x="10" y="29"/>
                    </a:lnTo>
                    <a:lnTo>
                      <a:pt x="5" y="19"/>
                    </a:lnTo>
                    <a:lnTo>
                      <a:pt x="2" y="12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10" name="Freeform 468">
                <a:extLst>
                  <a:ext uri="{FF2B5EF4-FFF2-40B4-BE49-F238E27FC236}">
                    <a16:creationId xmlns:a16="http://schemas.microsoft.com/office/drawing/2014/main" id="{491ED97F-111D-4C97-944A-D69A1548E8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4" y="1684"/>
                <a:ext cx="1065" cy="380"/>
              </a:xfrm>
              <a:custGeom>
                <a:avLst/>
                <a:gdLst>
                  <a:gd name="T0" fmla="*/ 12 w 1065"/>
                  <a:gd name="T1" fmla="*/ 0 h 380"/>
                  <a:gd name="T2" fmla="*/ 7 w 1065"/>
                  <a:gd name="T3" fmla="*/ 19 h 380"/>
                  <a:gd name="T4" fmla="*/ 12 w 1065"/>
                  <a:gd name="T5" fmla="*/ 35 h 380"/>
                  <a:gd name="T6" fmla="*/ 63 w 1065"/>
                  <a:gd name="T7" fmla="*/ 100 h 380"/>
                  <a:gd name="T8" fmla="*/ 120 w 1065"/>
                  <a:gd name="T9" fmla="*/ 160 h 380"/>
                  <a:gd name="T10" fmla="*/ 181 w 1065"/>
                  <a:gd name="T11" fmla="*/ 220 h 380"/>
                  <a:gd name="T12" fmla="*/ 248 w 1065"/>
                  <a:gd name="T13" fmla="*/ 275 h 380"/>
                  <a:gd name="T14" fmla="*/ 272 w 1065"/>
                  <a:gd name="T15" fmla="*/ 291 h 380"/>
                  <a:gd name="T16" fmla="*/ 302 w 1065"/>
                  <a:gd name="T17" fmla="*/ 299 h 380"/>
                  <a:gd name="T18" fmla="*/ 777 w 1065"/>
                  <a:gd name="T19" fmla="*/ 370 h 380"/>
                  <a:gd name="T20" fmla="*/ 829 w 1065"/>
                  <a:gd name="T21" fmla="*/ 368 h 380"/>
                  <a:gd name="T22" fmla="*/ 876 w 1065"/>
                  <a:gd name="T23" fmla="*/ 363 h 380"/>
                  <a:gd name="T24" fmla="*/ 920 w 1065"/>
                  <a:gd name="T25" fmla="*/ 353 h 380"/>
                  <a:gd name="T26" fmla="*/ 957 w 1065"/>
                  <a:gd name="T27" fmla="*/ 338 h 380"/>
                  <a:gd name="T28" fmla="*/ 991 w 1065"/>
                  <a:gd name="T29" fmla="*/ 319 h 380"/>
                  <a:gd name="T30" fmla="*/ 1020 w 1065"/>
                  <a:gd name="T31" fmla="*/ 297 h 380"/>
                  <a:gd name="T32" fmla="*/ 1043 w 1065"/>
                  <a:gd name="T33" fmla="*/ 270 h 380"/>
                  <a:gd name="T34" fmla="*/ 1060 w 1065"/>
                  <a:gd name="T35" fmla="*/ 257 h 380"/>
                  <a:gd name="T36" fmla="*/ 1052 w 1065"/>
                  <a:gd name="T37" fmla="*/ 277 h 380"/>
                  <a:gd name="T38" fmla="*/ 1016 w 1065"/>
                  <a:gd name="T39" fmla="*/ 311 h 380"/>
                  <a:gd name="T40" fmla="*/ 978 w 1065"/>
                  <a:gd name="T41" fmla="*/ 336 h 380"/>
                  <a:gd name="T42" fmla="*/ 934 w 1065"/>
                  <a:gd name="T43" fmla="*/ 356 h 380"/>
                  <a:gd name="T44" fmla="*/ 888 w 1065"/>
                  <a:gd name="T45" fmla="*/ 368 h 380"/>
                  <a:gd name="T46" fmla="*/ 844 w 1065"/>
                  <a:gd name="T47" fmla="*/ 377 h 380"/>
                  <a:gd name="T48" fmla="*/ 802 w 1065"/>
                  <a:gd name="T49" fmla="*/ 380 h 380"/>
                  <a:gd name="T50" fmla="*/ 763 w 1065"/>
                  <a:gd name="T51" fmla="*/ 378 h 380"/>
                  <a:gd name="T52" fmla="*/ 299 w 1065"/>
                  <a:gd name="T53" fmla="*/ 304 h 380"/>
                  <a:gd name="T54" fmla="*/ 269 w 1065"/>
                  <a:gd name="T55" fmla="*/ 296 h 380"/>
                  <a:gd name="T56" fmla="*/ 243 w 1065"/>
                  <a:gd name="T57" fmla="*/ 280 h 380"/>
                  <a:gd name="T58" fmla="*/ 186 w 1065"/>
                  <a:gd name="T59" fmla="*/ 231 h 380"/>
                  <a:gd name="T60" fmla="*/ 120 w 1065"/>
                  <a:gd name="T61" fmla="*/ 171 h 380"/>
                  <a:gd name="T62" fmla="*/ 56 w 1065"/>
                  <a:gd name="T63" fmla="*/ 103 h 380"/>
                  <a:gd name="T64" fmla="*/ 7 w 1065"/>
                  <a:gd name="T65" fmla="*/ 39 h 380"/>
                  <a:gd name="T66" fmla="*/ 0 w 1065"/>
                  <a:gd name="T67" fmla="*/ 25 h 380"/>
                  <a:gd name="T68" fmla="*/ 0 w 1065"/>
                  <a:gd name="T69" fmla="*/ 17 h 380"/>
                  <a:gd name="T70" fmla="*/ 5 w 1065"/>
                  <a:gd name="T71" fmla="*/ 0 h 3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65" h="380">
                    <a:moveTo>
                      <a:pt x="5" y="0"/>
                    </a:moveTo>
                    <a:lnTo>
                      <a:pt x="12" y="0"/>
                    </a:lnTo>
                    <a:lnTo>
                      <a:pt x="8" y="8"/>
                    </a:lnTo>
                    <a:lnTo>
                      <a:pt x="7" y="19"/>
                    </a:lnTo>
                    <a:lnTo>
                      <a:pt x="8" y="27"/>
                    </a:lnTo>
                    <a:lnTo>
                      <a:pt x="12" y="35"/>
                    </a:lnTo>
                    <a:lnTo>
                      <a:pt x="37" y="68"/>
                    </a:lnTo>
                    <a:lnTo>
                      <a:pt x="63" y="100"/>
                    </a:lnTo>
                    <a:lnTo>
                      <a:pt x="91" y="130"/>
                    </a:lnTo>
                    <a:lnTo>
                      <a:pt x="120" y="160"/>
                    </a:lnTo>
                    <a:lnTo>
                      <a:pt x="150" y="191"/>
                    </a:lnTo>
                    <a:lnTo>
                      <a:pt x="181" y="220"/>
                    </a:lnTo>
                    <a:lnTo>
                      <a:pt x="214" y="247"/>
                    </a:lnTo>
                    <a:lnTo>
                      <a:pt x="248" y="275"/>
                    </a:lnTo>
                    <a:lnTo>
                      <a:pt x="258" y="284"/>
                    </a:lnTo>
                    <a:lnTo>
                      <a:pt x="272" y="291"/>
                    </a:lnTo>
                    <a:lnTo>
                      <a:pt x="287" y="294"/>
                    </a:lnTo>
                    <a:lnTo>
                      <a:pt x="302" y="299"/>
                    </a:lnTo>
                    <a:lnTo>
                      <a:pt x="748" y="370"/>
                    </a:lnTo>
                    <a:lnTo>
                      <a:pt x="777" y="370"/>
                    </a:lnTo>
                    <a:lnTo>
                      <a:pt x="802" y="370"/>
                    </a:lnTo>
                    <a:lnTo>
                      <a:pt x="829" y="368"/>
                    </a:lnTo>
                    <a:lnTo>
                      <a:pt x="853" y="367"/>
                    </a:lnTo>
                    <a:lnTo>
                      <a:pt x="876" y="363"/>
                    </a:lnTo>
                    <a:lnTo>
                      <a:pt x="898" y="358"/>
                    </a:lnTo>
                    <a:lnTo>
                      <a:pt x="920" y="353"/>
                    </a:lnTo>
                    <a:lnTo>
                      <a:pt x="939" y="346"/>
                    </a:lnTo>
                    <a:lnTo>
                      <a:pt x="957" y="338"/>
                    </a:lnTo>
                    <a:lnTo>
                      <a:pt x="976" y="329"/>
                    </a:lnTo>
                    <a:lnTo>
                      <a:pt x="991" y="319"/>
                    </a:lnTo>
                    <a:lnTo>
                      <a:pt x="1006" y="309"/>
                    </a:lnTo>
                    <a:lnTo>
                      <a:pt x="1020" y="297"/>
                    </a:lnTo>
                    <a:lnTo>
                      <a:pt x="1033" y="284"/>
                    </a:lnTo>
                    <a:lnTo>
                      <a:pt x="1043" y="270"/>
                    </a:lnTo>
                    <a:lnTo>
                      <a:pt x="1055" y="255"/>
                    </a:lnTo>
                    <a:lnTo>
                      <a:pt x="1060" y="257"/>
                    </a:lnTo>
                    <a:lnTo>
                      <a:pt x="1065" y="257"/>
                    </a:lnTo>
                    <a:lnTo>
                      <a:pt x="1052" y="277"/>
                    </a:lnTo>
                    <a:lnTo>
                      <a:pt x="1035" y="296"/>
                    </a:lnTo>
                    <a:lnTo>
                      <a:pt x="1016" y="311"/>
                    </a:lnTo>
                    <a:lnTo>
                      <a:pt x="998" y="324"/>
                    </a:lnTo>
                    <a:lnTo>
                      <a:pt x="978" y="336"/>
                    </a:lnTo>
                    <a:lnTo>
                      <a:pt x="956" y="346"/>
                    </a:lnTo>
                    <a:lnTo>
                      <a:pt x="934" y="356"/>
                    </a:lnTo>
                    <a:lnTo>
                      <a:pt x="910" y="363"/>
                    </a:lnTo>
                    <a:lnTo>
                      <a:pt x="888" y="368"/>
                    </a:lnTo>
                    <a:lnTo>
                      <a:pt x="866" y="373"/>
                    </a:lnTo>
                    <a:lnTo>
                      <a:pt x="844" y="377"/>
                    </a:lnTo>
                    <a:lnTo>
                      <a:pt x="822" y="378"/>
                    </a:lnTo>
                    <a:lnTo>
                      <a:pt x="802" y="380"/>
                    </a:lnTo>
                    <a:lnTo>
                      <a:pt x="782" y="380"/>
                    </a:lnTo>
                    <a:lnTo>
                      <a:pt x="763" y="378"/>
                    </a:lnTo>
                    <a:lnTo>
                      <a:pt x="748" y="377"/>
                    </a:lnTo>
                    <a:lnTo>
                      <a:pt x="299" y="304"/>
                    </a:lnTo>
                    <a:lnTo>
                      <a:pt x="284" y="301"/>
                    </a:lnTo>
                    <a:lnTo>
                      <a:pt x="269" y="296"/>
                    </a:lnTo>
                    <a:lnTo>
                      <a:pt x="255" y="289"/>
                    </a:lnTo>
                    <a:lnTo>
                      <a:pt x="243" y="280"/>
                    </a:lnTo>
                    <a:lnTo>
                      <a:pt x="216" y="258"/>
                    </a:lnTo>
                    <a:lnTo>
                      <a:pt x="186" y="231"/>
                    </a:lnTo>
                    <a:lnTo>
                      <a:pt x="154" y="203"/>
                    </a:lnTo>
                    <a:lnTo>
                      <a:pt x="120" y="171"/>
                    </a:lnTo>
                    <a:lnTo>
                      <a:pt x="88" y="137"/>
                    </a:lnTo>
                    <a:lnTo>
                      <a:pt x="56" y="103"/>
                    </a:lnTo>
                    <a:lnTo>
                      <a:pt x="29" y="71"/>
                    </a:lnTo>
                    <a:lnTo>
                      <a:pt x="7" y="39"/>
                    </a:lnTo>
                    <a:lnTo>
                      <a:pt x="3" y="32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2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11" name="Freeform 469">
                <a:extLst>
                  <a:ext uri="{FF2B5EF4-FFF2-40B4-BE49-F238E27FC236}">
                    <a16:creationId xmlns:a16="http://schemas.microsoft.com/office/drawing/2014/main" id="{89A34D7A-5626-466B-816F-1732B2E0E6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5" y="2155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0 w 7"/>
                  <a:gd name="T3" fmla="*/ 4 h 4"/>
                  <a:gd name="T4" fmla="*/ 2 w 7"/>
                  <a:gd name="T5" fmla="*/ 2 h 4"/>
                  <a:gd name="T6" fmla="*/ 2 w 7"/>
                  <a:gd name="T7" fmla="*/ 0 h 4"/>
                  <a:gd name="T8" fmla="*/ 5 w 7"/>
                  <a:gd name="T9" fmla="*/ 2 h 4"/>
                  <a:gd name="T10" fmla="*/ 7 w 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5A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12" name="Freeform 470">
                <a:extLst>
                  <a:ext uri="{FF2B5EF4-FFF2-40B4-BE49-F238E27FC236}">
                    <a16:creationId xmlns:a16="http://schemas.microsoft.com/office/drawing/2014/main" id="{63412A2F-1A16-469B-B059-5AACB0C753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3" y="2157"/>
                <a:ext cx="14" cy="5"/>
              </a:xfrm>
              <a:custGeom>
                <a:avLst/>
                <a:gdLst>
                  <a:gd name="T0" fmla="*/ 4 w 14"/>
                  <a:gd name="T1" fmla="*/ 0 h 5"/>
                  <a:gd name="T2" fmla="*/ 5 w 14"/>
                  <a:gd name="T3" fmla="*/ 0 h 5"/>
                  <a:gd name="T4" fmla="*/ 9 w 14"/>
                  <a:gd name="T5" fmla="*/ 2 h 5"/>
                  <a:gd name="T6" fmla="*/ 14 w 14"/>
                  <a:gd name="T7" fmla="*/ 5 h 5"/>
                  <a:gd name="T8" fmla="*/ 0 w 14"/>
                  <a:gd name="T9" fmla="*/ 2 h 5"/>
                  <a:gd name="T10" fmla="*/ 2 w 14"/>
                  <a:gd name="T11" fmla="*/ 2 h 5"/>
                  <a:gd name="T12" fmla="*/ 4 w 14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5">
                    <a:moveTo>
                      <a:pt x="4" y="0"/>
                    </a:moveTo>
                    <a:lnTo>
                      <a:pt x="5" y="0"/>
                    </a:lnTo>
                    <a:lnTo>
                      <a:pt x="9" y="2"/>
                    </a:lnTo>
                    <a:lnTo>
                      <a:pt x="14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5B5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13" name="Freeform 471">
                <a:extLst>
                  <a:ext uri="{FF2B5EF4-FFF2-40B4-BE49-F238E27FC236}">
                    <a16:creationId xmlns:a16="http://schemas.microsoft.com/office/drawing/2014/main" id="{C9591D81-16A5-4C9A-99F3-FDBAB2655F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3" y="2159"/>
                <a:ext cx="19" cy="5"/>
              </a:xfrm>
              <a:custGeom>
                <a:avLst/>
                <a:gdLst>
                  <a:gd name="T0" fmla="*/ 2 w 19"/>
                  <a:gd name="T1" fmla="*/ 0 h 5"/>
                  <a:gd name="T2" fmla="*/ 9 w 19"/>
                  <a:gd name="T3" fmla="*/ 0 h 5"/>
                  <a:gd name="T4" fmla="*/ 14 w 19"/>
                  <a:gd name="T5" fmla="*/ 3 h 5"/>
                  <a:gd name="T6" fmla="*/ 19 w 19"/>
                  <a:gd name="T7" fmla="*/ 5 h 5"/>
                  <a:gd name="T8" fmla="*/ 0 w 19"/>
                  <a:gd name="T9" fmla="*/ 1 h 5"/>
                  <a:gd name="T10" fmla="*/ 0 w 19"/>
                  <a:gd name="T11" fmla="*/ 0 h 5"/>
                  <a:gd name="T12" fmla="*/ 2 w 19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5">
                    <a:moveTo>
                      <a:pt x="2" y="0"/>
                    </a:moveTo>
                    <a:lnTo>
                      <a:pt x="9" y="0"/>
                    </a:lnTo>
                    <a:lnTo>
                      <a:pt x="14" y="3"/>
                    </a:lnTo>
                    <a:lnTo>
                      <a:pt x="19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F5D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14" name="Freeform 472">
                <a:extLst>
                  <a:ext uri="{FF2B5EF4-FFF2-40B4-BE49-F238E27FC236}">
                    <a16:creationId xmlns:a16="http://schemas.microsoft.com/office/drawing/2014/main" id="{539088CE-10FF-4AA8-A9CA-5F815335B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2" y="2159"/>
                <a:ext cx="23" cy="8"/>
              </a:xfrm>
              <a:custGeom>
                <a:avLst/>
                <a:gdLst>
                  <a:gd name="T0" fmla="*/ 1 w 23"/>
                  <a:gd name="T1" fmla="*/ 0 h 8"/>
                  <a:gd name="T2" fmla="*/ 15 w 23"/>
                  <a:gd name="T3" fmla="*/ 3 h 8"/>
                  <a:gd name="T4" fmla="*/ 18 w 23"/>
                  <a:gd name="T5" fmla="*/ 5 h 8"/>
                  <a:gd name="T6" fmla="*/ 23 w 23"/>
                  <a:gd name="T7" fmla="*/ 8 h 8"/>
                  <a:gd name="T8" fmla="*/ 0 w 23"/>
                  <a:gd name="T9" fmla="*/ 3 h 8"/>
                  <a:gd name="T10" fmla="*/ 0 w 23"/>
                  <a:gd name="T11" fmla="*/ 1 h 8"/>
                  <a:gd name="T12" fmla="*/ 1 w 2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8">
                    <a:moveTo>
                      <a:pt x="1" y="0"/>
                    </a:moveTo>
                    <a:lnTo>
                      <a:pt x="15" y="3"/>
                    </a:lnTo>
                    <a:lnTo>
                      <a:pt x="18" y="5"/>
                    </a:lnTo>
                    <a:lnTo>
                      <a:pt x="23" y="8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25F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15" name="Freeform 473">
                <a:extLst>
                  <a:ext uri="{FF2B5EF4-FFF2-40B4-BE49-F238E27FC236}">
                    <a16:creationId xmlns:a16="http://schemas.microsoft.com/office/drawing/2014/main" id="{2A8E891A-E624-4F1F-B742-708A745AAB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0" y="2160"/>
                <a:ext cx="27" cy="9"/>
              </a:xfrm>
              <a:custGeom>
                <a:avLst/>
                <a:gdLst>
                  <a:gd name="T0" fmla="*/ 3 w 27"/>
                  <a:gd name="T1" fmla="*/ 0 h 9"/>
                  <a:gd name="T2" fmla="*/ 22 w 27"/>
                  <a:gd name="T3" fmla="*/ 4 h 9"/>
                  <a:gd name="T4" fmla="*/ 23 w 27"/>
                  <a:gd name="T5" fmla="*/ 6 h 9"/>
                  <a:gd name="T6" fmla="*/ 27 w 27"/>
                  <a:gd name="T7" fmla="*/ 7 h 9"/>
                  <a:gd name="T8" fmla="*/ 27 w 27"/>
                  <a:gd name="T9" fmla="*/ 9 h 9"/>
                  <a:gd name="T10" fmla="*/ 27 w 27"/>
                  <a:gd name="T11" fmla="*/ 9 h 9"/>
                  <a:gd name="T12" fmla="*/ 0 w 27"/>
                  <a:gd name="T13" fmla="*/ 4 h 9"/>
                  <a:gd name="T14" fmla="*/ 2 w 27"/>
                  <a:gd name="T15" fmla="*/ 2 h 9"/>
                  <a:gd name="T16" fmla="*/ 3 w 27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9">
                    <a:moveTo>
                      <a:pt x="3" y="0"/>
                    </a:moveTo>
                    <a:lnTo>
                      <a:pt x="22" y="4"/>
                    </a:lnTo>
                    <a:lnTo>
                      <a:pt x="23" y="6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462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16" name="Freeform 474">
                <a:extLst>
                  <a:ext uri="{FF2B5EF4-FFF2-40B4-BE49-F238E27FC236}">
                    <a16:creationId xmlns:a16="http://schemas.microsoft.com/office/drawing/2014/main" id="{96B9E067-C752-4FD0-85A5-7E85B0150E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2162"/>
                <a:ext cx="29" cy="9"/>
              </a:xfrm>
              <a:custGeom>
                <a:avLst/>
                <a:gdLst>
                  <a:gd name="T0" fmla="*/ 4 w 29"/>
                  <a:gd name="T1" fmla="*/ 0 h 9"/>
                  <a:gd name="T2" fmla="*/ 27 w 29"/>
                  <a:gd name="T3" fmla="*/ 5 h 9"/>
                  <a:gd name="T4" fmla="*/ 27 w 29"/>
                  <a:gd name="T5" fmla="*/ 5 h 9"/>
                  <a:gd name="T6" fmla="*/ 29 w 29"/>
                  <a:gd name="T7" fmla="*/ 5 h 9"/>
                  <a:gd name="T8" fmla="*/ 29 w 29"/>
                  <a:gd name="T9" fmla="*/ 7 h 9"/>
                  <a:gd name="T10" fmla="*/ 29 w 29"/>
                  <a:gd name="T11" fmla="*/ 9 h 9"/>
                  <a:gd name="T12" fmla="*/ 0 w 29"/>
                  <a:gd name="T13" fmla="*/ 4 h 9"/>
                  <a:gd name="T14" fmla="*/ 2 w 29"/>
                  <a:gd name="T15" fmla="*/ 2 h 9"/>
                  <a:gd name="T16" fmla="*/ 4 w 29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9">
                    <a:moveTo>
                      <a:pt x="4" y="0"/>
                    </a:moveTo>
                    <a:lnTo>
                      <a:pt x="27" y="5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29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866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17" name="Freeform 475">
                <a:extLst>
                  <a:ext uri="{FF2B5EF4-FFF2-40B4-BE49-F238E27FC236}">
                    <a16:creationId xmlns:a16="http://schemas.microsoft.com/office/drawing/2014/main" id="{5E575228-E73E-4E6C-ADA7-6342C84110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2164"/>
                <a:ext cx="29" cy="8"/>
              </a:xfrm>
              <a:custGeom>
                <a:avLst/>
                <a:gdLst>
                  <a:gd name="T0" fmla="*/ 2 w 29"/>
                  <a:gd name="T1" fmla="*/ 0 h 8"/>
                  <a:gd name="T2" fmla="*/ 29 w 29"/>
                  <a:gd name="T3" fmla="*/ 5 h 8"/>
                  <a:gd name="T4" fmla="*/ 29 w 29"/>
                  <a:gd name="T5" fmla="*/ 7 h 8"/>
                  <a:gd name="T6" fmla="*/ 29 w 29"/>
                  <a:gd name="T7" fmla="*/ 8 h 8"/>
                  <a:gd name="T8" fmla="*/ 0 w 29"/>
                  <a:gd name="T9" fmla="*/ 3 h 8"/>
                  <a:gd name="T10" fmla="*/ 0 w 29"/>
                  <a:gd name="T11" fmla="*/ 2 h 8"/>
                  <a:gd name="T12" fmla="*/ 2 w 29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8">
                    <a:moveTo>
                      <a:pt x="2" y="0"/>
                    </a:moveTo>
                    <a:lnTo>
                      <a:pt x="29" y="5"/>
                    </a:lnTo>
                    <a:lnTo>
                      <a:pt x="29" y="7"/>
                    </a:lnTo>
                    <a:lnTo>
                      <a:pt x="29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A68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18" name="Freeform 476">
                <a:extLst>
                  <a:ext uri="{FF2B5EF4-FFF2-40B4-BE49-F238E27FC236}">
                    <a16:creationId xmlns:a16="http://schemas.microsoft.com/office/drawing/2014/main" id="{1C0072D3-EC2E-4330-B81C-8459497C05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6" y="2166"/>
                <a:ext cx="31" cy="8"/>
              </a:xfrm>
              <a:custGeom>
                <a:avLst/>
                <a:gdLst>
                  <a:gd name="T0" fmla="*/ 2 w 31"/>
                  <a:gd name="T1" fmla="*/ 0 h 8"/>
                  <a:gd name="T2" fmla="*/ 31 w 31"/>
                  <a:gd name="T3" fmla="*/ 5 h 8"/>
                  <a:gd name="T4" fmla="*/ 31 w 31"/>
                  <a:gd name="T5" fmla="*/ 6 h 8"/>
                  <a:gd name="T6" fmla="*/ 31 w 31"/>
                  <a:gd name="T7" fmla="*/ 8 h 8"/>
                  <a:gd name="T8" fmla="*/ 0 w 31"/>
                  <a:gd name="T9" fmla="*/ 3 h 8"/>
                  <a:gd name="T10" fmla="*/ 2 w 31"/>
                  <a:gd name="T11" fmla="*/ 1 h 8"/>
                  <a:gd name="T12" fmla="*/ 2 w 31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8">
                    <a:moveTo>
                      <a:pt x="2" y="0"/>
                    </a:moveTo>
                    <a:lnTo>
                      <a:pt x="31" y="5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C6A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19" name="Freeform 477">
                <a:extLst>
                  <a:ext uri="{FF2B5EF4-FFF2-40B4-BE49-F238E27FC236}">
                    <a16:creationId xmlns:a16="http://schemas.microsoft.com/office/drawing/2014/main" id="{003C1817-B247-402B-8ABB-283EA8C96E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5" y="2167"/>
                <a:ext cx="32" cy="9"/>
              </a:xfrm>
              <a:custGeom>
                <a:avLst/>
                <a:gdLst>
                  <a:gd name="T0" fmla="*/ 3 w 32"/>
                  <a:gd name="T1" fmla="*/ 0 h 9"/>
                  <a:gd name="T2" fmla="*/ 32 w 32"/>
                  <a:gd name="T3" fmla="*/ 5 h 9"/>
                  <a:gd name="T4" fmla="*/ 32 w 32"/>
                  <a:gd name="T5" fmla="*/ 7 h 9"/>
                  <a:gd name="T6" fmla="*/ 32 w 32"/>
                  <a:gd name="T7" fmla="*/ 9 h 9"/>
                  <a:gd name="T8" fmla="*/ 0 w 32"/>
                  <a:gd name="T9" fmla="*/ 4 h 9"/>
                  <a:gd name="T10" fmla="*/ 1 w 32"/>
                  <a:gd name="T11" fmla="*/ 2 h 9"/>
                  <a:gd name="T12" fmla="*/ 3 w 32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3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2" y="9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06E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20" name="Freeform 478">
                <a:extLst>
                  <a:ext uri="{FF2B5EF4-FFF2-40B4-BE49-F238E27FC236}">
                    <a16:creationId xmlns:a16="http://schemas.microsoft.com/office/drawing/2014/main" id="{4AD2D215-5DDC-4C06-A28B-076715E2C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5" y="2169"/>
                <a:ext cx="34" cy="8"/>
              </a:xfrm>
              <a:custGeom>
                <a:avLst/>
                <a:gdLst>
                  <a:gd name="T0" fmla="*/ 1 w 34"/>
                  <a:gd name="T1" fmla="*/ 0 h 8"/>
                  <a:gd name="T2" fmla="*/ 32 w 34"/>
                  <a:gd name="T3" fmla="*/ 5 h 8"/>
                  <a:gd name="T4" fmla="*/ 32 w 34"/>
                  <a:gd name="T5" fmla="*/ 7 h 8"/>
                  <a:gd name="T6" fmla="*/ 34 w 34"/>
                  <a:gd name="T7" fmla="*/ 8 h 8"/>
                  <a:gd name="T8" fmla="*/ 0 w 34"/>
                  <a:gd name="T9" fmla="*/ 3 h 8"/>
                  <a:gd name="T10" fmla="*/ 0 w 34"/>
                  <a:gd name="T11" fmla="*/ 2 h 8"/>
                  <a:gd name="T12" fmla="*/ 1 w 34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1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4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17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21" name="Freeform 479">
                <a:extLst>
                  <a:ext uri="{FF2B5EF4-FFF2-40B4-BE49-F238E27FC236}">
                    <a16:creationId xmlns:a16="http://schemas.microsoft.com/office/drawing/2014/main" id="{28288A6D-FA9E-476E-8876-B8CA460BA4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3" y="2171"/>
                <a:ext cx="36" cy="8"/>
              </a:xfrm>
              <a:custGeom>
                <a:avLst/>
                <a:gdLst>
                  <a:gd name="T0" fmla="*/ 2 w 36"/>
                  <a:gd name="T1" fmla="*/ 0 h 8"/>
                  <a:gd name="T2" fmla="*/ 34 w 36"/>
                  <a:gd name="T3" fmla="*/ 5 h 8"/>
                  <a:gd name="T4" fmla="*/ 36 w 36"/>
                  <a:gd name="T5" fmla="*/ 6 h 8"/>
                  <a:gd name="T6" fmla="*/ 36 w 36"/>
                  <a:gd name="T7" fmla="*/ 8 h 8"/>
                  <a:gd name="T8" fmla="*/ 0 w 36"/>
                  <a:gd name="T9" fmla="*/ 3 h 8"/>
                  <a:gd name="T10" fmla="*/ 2 w 36"/>
                  <a:gd name="T11" fmla="*/ 1 h 8"/>
                  <a:gd name="T12" fmla="*/ 2 w 36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8">
                    <a:moveTo>
                      <a:pt x="2" y="0"/>
                    </a:moveTo>
                    <a:lnTo>
                      <a:pt x="34" y="5"/>
                    </a:lnTo>
                    <a:lnTo>
                      <a:pt x="36" y="6"/>
                    </a:lnTo>
                    <a:lnTo>
                      <a:pt x="36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372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22" name="Freeform 480">
                <a:extLst>
                  <a:ext uri="{FF2B5EF4-FFF2-40B4-BE49-F238E27FC236}">
                    <a16:creationId xmlns:a16="http://schemas.microsoft.com/office/drawing/2014/main" id="{B469785C-7FBA-4739-84DB-8E0EBB173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1" y="2172"/>
                <a:ext cx="38" cy="9"/>
              </a:xfrm>
              <a:custGeom>
                <a:avLst/>
                <a:gdLst>
                  <a:gd name="T0" fmla="*/ 4 w 38"/>
                  <a:gd name="T1" fmla="*/ 0 h 9"/>
                  <a:gd name="T2" fmla="*/ 38 w 38"/>
                  <a:gd name="T3" fmla="*/ 5 h 9"/>
                  <a:gd name="T4" fmla="*/ 38 w 38"/>
                  <a:gd name="T5" fmla="*/ 7 h 9"/>
                  <a:gd name="T6" fmla="*/ 38 w 38"/>
                  <a:gd name="T7" fmla="*/ 9 h 9"/>
                  <a:gd name="T8" fmla="*/ 0 w 38"/>
                  <a:gd name="T9" fmla="*/ 2 h 9"/>
                  <a:gd name="T10" fmla="*/ 2 w 38"/>
                  <a:gd name="T11" fmla="*/ 2 h 9"/>
                  <a:gd name="T12" fmla="*/ 4 w 38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9">
                    <a:moveTo>
                      <a:pt x="4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776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23" name="Freeform 481">
                <a:extLst>
                  <a:ext uri="{FF2B5EF4-FFF2-40B4-BE49-F238E27FC236}">
                    <a16:creationId xmlns:a16="http://schemas.microsoft.com/office/drawing/2014/main" id="{2DB7905D-4061-40AE-A770-0C1A6FD3C6A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1" y="2174"/>
                <a:ext cx="76" cy="15"/>
              </a:xfrm>
              <a:custGeom>
                <a:avLst/>
                <a:gdLst>
                  <a:gd name="T0" fmla="*/ 2 w 76"/>
                  <a:gd name="T1" fmla="*/ 0 h 15"/>
                  <a:gd name="T2" fmla="*/ 38 w 76"/>
                  <a:gd name="T3" fmla="*/ 5 h 15"/>
                  <a:gd name="T4" fmla="*/ 38 w 76"/>
                  <a:gd name="T5" fmla="*/ 7 h 15"/>
                  <a:gd name="T6" fmla="*/ 38 w 76"/>
                  <a:gd name="T7" fmla="*/ 8 h 15"/>
                  <a:gd name="T8" fmla="*/ 0 w 76"/>
                  <a:gd name="T9" fmla="*/ 2 h 15"/>
                  <a:gd name="T10" fmla="*/ 0 w 76"/>
                  <a:gd name="T11" fmla="*/ 0 h 15"/>
                  <a:gd name="T12" fmla="*/ 2 w 76"/>
                  <a:gd name="T13" fmla="*/ 0 h 15"/>
                  <a:gd name="T14" fmla="*/ 76 w 76"/>
                  <a:gd name="T15" fmla="*/ 15 h 15"/>
                  <a:gd name="T16" fmla="*/ 73 w 76"/>
                  <a:gd name="T17" fmla="*/ 15 h 15"/>
                  <a:gd name="T18" fmla="*/ 73 w 76"/>
                  <a:gd name="T19" fmla="*/ 15 h 15"/>
                  <a:gd name="T20" fmla="*/ 73 w 76"/>
                  <a:gd name="T21" fmla="*/ 14 h 15"/>
                  <a:gd name="T22" fmla="*/ 75 w 76"/>
                  <a:gd name="T23" fmla="*/ 15 h 15"/>
                  <a:gd name="T24" fmla="*/ 76 w 76"/>
                  <a:gd name="T25" fmla="*/ 15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6" h="15">
                    <a:moveTo>
                      <a:pt x="2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  <a:moveTo>
                      <a:pt x="76" y="15"/>
                    </a:moveTo>
                    <a:lnTo>
                      <a:pt x="73" y="15"/>
                    </a:lnTo>
                    <a:lnTo>
                      <a:pt x="73" y="14"/>
                    </a:lnTo>
                    <a:lnTo>
                      <a:pt x="75" y="15"/>
                    </a:lnTo>
                    <a:lnTo>
                      <a:pt x="76" y="15"/>
                    </a:lnTo>
                    <a:close/>
                  </a:path>
                </a:pathLst>
              </a:custGeom>
              <a:solidFill>
                <a:srgbClr val="7978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24" name="Freeform 482">
                <a:extLst>
                  <a:ext uri="{FF2B5EF4-FFF2-40B4-BE49-F238E27FC236}">
                    <a16:creationId xmlns:a16="http://schemas.microsoft.com/office/drawing/2014/main" id="{8ED830A5-DEB0-4ACD-A396-DAABEA356F3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0" y="2174"/>
                <a:ext cx="82" cy="19"/>
              </a:xfrm>
              <a:custGeom>
                <a:avLst/>
                <a:gdLst>
                  <a:gd name="T0" fmla="*/ 1 w 82"/>
                  <a:gd name="T1" fmla="*/ 0 h 19"/>
                  <a:gd name="T2" fmla="*/ 39 w 82"/>
                  <a:gd name="T3" fmla="*/ 7 h 19"/>
                  <a:gd name="T4" fmla="*/ 39 w 82"/>
                  <a:gd name="T5" fmla="*/ 8 h 19"/>
                  <a:gd name="T6" fmla="*/ 40 w 82"/>
                  <a:gd name="T7" fmla="*/ 10 h 19"/>
                  <a:gd name="T8" fmla="*/ 0 w 82"/>
                  <a:gd name="T9" fmla="*/ 3 h 19"/>
                  <a:gd name="T10" fmla="*/ 1 w 82"/>
                  <a:gd name="T11" fmla="*/ 2 h 19"/>
                  <a:gd name="T12" fmla="*/ 1 w 82"/>
                  <a:gd name="T13" fmla="*/ 0 h 19"/>
                  <a:gd name="T14" fmla="*/ 82 w 82"/>
                  <a:gd name="T15" fmla="*/ 19 h 19"/>
                  <a:gd name="T16" fmla="*/ 74 w 82"/>
                  <a:gd name="T17" fmla="*/ 17 h 19"/>
                  <a:gd name="T18" fmla="*/ 74 w 82"/>
                  <a:gd name="T19" fmla="*/ 15 h 19"/>
                  <a:gd name="T20" fmla="*/ 74 w 82"/>
                  <a:gd name="T21" fmla="*/ 14 h 19"/>
                  <a:gd name="T22" fmla="*/ 79 w 82"/>
                  <a:gd name="T23" fmla="*/ 17 h 19"/>
                  <a:gd name="T24" fmla="*/ 82 w 82"/>
                  <a:gd name="T25" fmla="*/ 19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2" h="19">
                    <a:moveTo>
                      <a:pt x="1" y="0"/>
                    </a:moveTo>
                    <a:lnTo>
                      <a:pt x="39" y="7"/>
                    </a:lnTo>
                    <a:lnTo>
                      <a:pt x="39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9"/>
                    </a:moveTo>
                    <a:lnTo>
                      <a:pt x="74" y="17"/>
                    </a:lnTo>
                    <a:lnTo>
                      <a:pt x="74" y="15"/>
                    </a:lnTo>
                    <a:lnTo>
                      <a:pt x="74" y="14"/>
                    </a:lnTo>
                    <a:lnTo>
                      <a:pt x="79" y="17"/>
                    </a:lnTo>
                    <a:lnTo>
                      <a:pt x="82" y="19"/>
                    </a:lnTo>
                    <a:close/>
                  </a:path>
                </a:pathLst>
              </a:custGeom>
              <a:solidFill>
                <a:srgbClr val="7C7A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25" name="Freeform 483">
                <a:extLst>
                  <a:ext uri="{FF2B5EF4-FFF2-40B4-BE49-F238E27FC236}">
                    <a16:creationId xmlns:a16="http://schemas.microsoft.com/office/drawing/2014/main" id="{3B0C00DB-B03C-460D-8CDF-624BC36A081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0" y="2176"/>
                <a:ext cx="89" cy="20"/>
              </a:xfrm>
              <a:custGeom>
                <a:avLst/>
                <a:gdLst>
                  <a:gd name="T0" fmla="*/ 1 w 89"/>
                  <a:gd name="T1" fmla="*/ 0 h 20"/>
                  <a:gd name="T2" fmla="*/ 39 w 89"/>
                  <a:gd name="T3" fmla="*/ 6 h 20"/>
                  <a:gd name="T4" fmla="*/ 40 w 89"/>
                  <a:gd name="T5" fmla="*/ 8 h 20"/>
                  <a:gd name="T6" fmla="*/ 40 w 89"/>
                  <a:gd name="T7" fmla="*/ 10 h 20"/>
                  <a:gd name="T8" fmla="*/ 0 w 89"/>
                  <a:gd name="T9" fmla="*/ 3 h 20"/>
                  <a:gd name="T10" fmla="*/ 0 w 89"/>
                  <a:gd name="T11" fmla="*/ 1 h 20"/>
                  <a:gd name="T12" fmla="*/ 1 w 89"/>
                  <a:gd name="T13" fmla="*/ 0 h 20"/>
                  <a:gd name="T14" fmla="*/ 74 w 89"/>
                  <a:gd name="T15" fmla="*/ 13 h 20"/>
                  <a:gd name="T16" fmla="*/ 77 w 89"/>
                  <a:gd name="T17" fmla="*/ 13 h 20"/>
                  <a:gd name="T18" fmla="*/ 82 w 89"/>
                  <a:gd name="T19" fmla="*/ 17 h 20"/>
                  <a:gd name="T20" fmla="*/ 89 w 89"/>
                  <a:gd name="T21" fmla="*/ 20 h 20"/>
                  <a:gd name="T22" fmla="*/ 74 w 89"/>
                  <a:gd name="T23" fmla="*/ 17 h 20"/>
                  <a:gd name="T24" fmla="*/ 74 w 89"/>
                  <a:gd name="T25" fmla="*/ 15 h 20"/>
                  <a:gd name="T26" fmla="*/ 74 w 89"/>
                  <a:gd name="T27" fmla="*/ 13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9" h="20">
                    <a:moveTo>
                      <a:pt x="1" y="0"/>
                    </a:moveTo>
                    <a:lnTo>
                      <a:pt x="39" y="6"/>
                    </a:lnTo>
                    <a:lnTo>
                      <a:pt x="40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  <a:moveTo>
                      <a:pt x="74" y="13"/>
                    </a:moveTo>
                    <a:lnTo>
                      <a:pt x="77" y="13"/>
                    </a:lnTo>
                    <a:lnTo>
                      <a:pt x="82" y="17"/>
                    </a:lnTo>
                    <a:lnTo>
                      <a:pt x="89" y="20"/>
                    </a:lnTo>
                    <a:lnTo>
                      <a:pt x="74" y="17"/>
                    </a:lnTo>
                    <a:lnTo>
                      <a:pt x="74" y="15"/>
                    </a:lnTo>
                    <a:lnTo>
                      <a:pt x="74" y="13"/>
                    </a:lnTo>
                    <a:close/>
                  </a:path>
                </a:pathLst>
              </a:custGeom>
              <a:solidFill>
                <a:srgbClr val="7F7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26" name="Freeform 484">
                <a:extLst>
                  <a:ext uri="{FF2B5EF4-FFF2-40B4-BE49-F238E27FC236}">
                    <a16:creationId xmlns:a16="http://schemas.microsoft.com/office/drawing/2014/main" id="{F2328A14-64A1-4F65-A836-17DE313D7A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8" y="2177"/>
                <a:ext cx="96" cy="21"/>
              </a:xfrm>
              <a:custGeom>
                <a:avLst/>
                <a:gdLst>
                  <a:gd name="T0" fmla="*/ 2 w 96"/>
                  <a:gd name="T1" fmla="*/ 0 h 21"/>
                  <a:gd name="T2" fmla="*/ 42 w 96"/>
                  <a:gd name="T3" fmla="*/ 7 h 21"/>
                  <a:gd name="T4" fmla="*/ 42 w 96"/>
                  <a:gd name="T5" fmla="*/ 9 h 21"/>
                  <a:gd name="T6" fmla="*/ 42 w 96"/>
                  <a:gd name="T7" fmla="*/ 12 h 21"/>
                  <a:gd name="T8" fmla="*/ 0 w 96"/>
                  <a:gd name="T9" fmla="*/ 4 h 21"/>
                  <a:gd name="T10" fmla="*/ 2 w 96"/>
                  <a:gd name="T11" fmla="*/ 2 h 21"/>
                  <a:gd name="T12" fmla="*/ 2 w 96"/>
                  <a:gd name="T13" fmla="*/ 0 h 21"/>
                  <a:gd name="T14" fmla="*/ 76 w 96"/>
                  <a:gd name="T15" fmla="*/ 14 h 21"/>
                  <a:gd name="T16" fmla="*/ 84 w 96"/>
                  <a:gd name="T17" fmla="*/ 16 h 21"/>
                  <a:gd name="T18" fmla="*/ 90 w 96"/>
                  <a:gd name="T19" fmla="*/ 17 h 21"/>
                  <a:gd name="T20" fmla="*/ 96 w 96"/>
                  <a:gd name="T21" fmla="*/ 21 h 21"/>
                  <a:gd name="T22" fmla="*/ 76 w 96"/>
                  <a:gd name="T23" fmla="*/ 17 h 21"/>
                  <a:gd name="T24" fmla="*/ 76 w 96"/>
                  <a:gd name="T25" fmla="*/ 16 h 21"/>
                  <a:gd name="T26" fmla="*/ 76 w 96"/>
                  <a:gd name="T27" fmla="*/ 14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6" h="21">
                    <a:moveTo>
                      <a:pt x="2" y="0"/>
                    </a:moveTo>
                    <a:lnTo>
                      <a:pt x="42" y="7"/>
                    </a:lnTo>
                    <a:lnTo>
                      <a:pt x="42" y="9"/>
                    </a:lnTo>
                    <a:lnTo>
                      <a:pt x="42" y="1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76" y="14"/>
                    </a:moveTo>
                    <a:lnTo>
                      <a:pt x="84" y="16"/>
                    </a:lnTo>
                    <a:lnTo>
                      <a:pt x="90" y="17"/>
                    </a:lnTo>
                    <a:lnTo>
                      <a:pt x="96" y="21"/>
                    </a:lnTo>
                    <a:lnTo>
                      <a:pt x="76" y="17"/>
                    </a:lnTo>
                    <a:lnTo>
                      <a:pt x="76" y="16"/>
                    </a:lnTo>
                    <a:lnTo>
                      <a:pt x="76" y="14"/>
                    </a:lnTo>
                    <a:close/>
                  </a:path>
                </a:pathLst>
              </a:custGeom>
              <a:solidFill>
                <a:srgbClr val="828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27" name="Freeform 485">
                <a:extLst>
                  <a:ext uri="{FF2B5EF4-FFF2-40B4-BE49-F238E27FC236}">
                    <a16:creationId xmlns:a16="http://schemas.microsoft.com/office/drawing/2014/main" id="{8B50AF44-3D5A-433B-9904-90073E205E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6" y="2179"/>
                <a:ext cx="102" cy="22"/>
              </a:xfrm>
              <a:custGeom>
                <a:avLst/>
                <a:gdLst>
                  <a:gd name="T0" fmla="*/ 4 w 102"/>
                  <a:gd name="T1" fmla="*/ 0 h 22"/>
                  <a:gd name="T2" fmla="*/ 44 w 102"/>
                  <a:gd name="T3" fmla="*/ 7 h 22"/>
                  <a:gd name="T4" fmla="*/ 44 w 102"/>
                  <a:gd name="T5" fmla="*/ 10 h 22"/>
                  <a:gd name="T6" fmla="*/ 46 w 102"/>
                  <a:gd name="T7" fmla="*/ 12 h 22"/>
                  <a:gd name="T8" fmla="*/ 0 w 102"/>
                  <a:gd name="T9" fmla="*/ 3 h 22"/>
                  <a:gd name="T10" fmla="*/ 2 w 102"/>
                  <a:gd name="T11" fmla="*/ 2 h 22"/>
                  <a:gd name="T12" fmla="*/ 4 w 102"/>
                  <a:gd name="T13" fmla="*/ 0 h 22"/>
                  <a:gd name="T14" fmla="*/ 78 w 102"/>
                  <a:gd name="T15" fmla="*/ 14 h 22"/>
                  <a:gd name="T16" fmla="*/ 93 w 102"/>
                  <a:gd name="T17" fmla="*/ 17 h 22"/>
                  <a:gd name="T18" fmla="*/ 98 w 102"/>
                  <a:gd name="T19" fmla="*/ 19 h 22"/>
                  <a:gd name="T20" fmla="*/ 102 w 102"/>
                  <a:gd name="T21" fmla="*/ 22 h 22"/>
                  <a:gd name="T22" fmla="*/ 78 w 102"/>
                  <a:gd name="T23" fmla="*/ 17 h 22"/>
                  <a:gd name="T24" fmla="*/ 78 w 102"/>
                  <a:gd name="T25" fmla="*/ 15 h 22"/>
                  <a:gd name="T26" fmla="*/ 78 w 102"/>
                  <a:gd name="T27" fmla="*/ 14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22">
                    <a:moveTo>
                      <a:pt x="4" y="0"/>
                    </a:moveTo>
                    <a:lnTo>
                      <a:pt x="44" y="7"/>
                    </a:lnTo>
                    <a:lnTo>
                      <a:pt x="44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  <a:moveTo>
                      <a:pt x="78" y="14"/>
                    </a:moveTo>
                    <a:lnTo>
                      <a:pt x="93" y="17"/>
                    </a:lnTo>
                    <a:lnTo>
                      <a:pt x="98" y="19"/>
                    </a:lnTo>
                    <a:lnTo>
                      <a:pt x="102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4"/>
                    </a:lnTo>
                    <a:close/>
                  </a:path>
                </a:pathLst>
              </a:custGeom>
              <a:solidFill>
                <a:srgbClr val="84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28" name="Freeform 486">
                <a:extLst>
                  <a:ext uri="{FF2B5EF4-FFF2-40B4-BE49-F238E27FC236}">
                    <a16:creationId xmlns:a16="http://schemas.microsoft.com/office/drawing/2014/main" id="{80F7B67B-4778-414E-9CEC-0E59C02D75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6" y="2181"/>
                <a:ext cx="107" cy="22"/>
              </a:xfrm>
              <a:custGeom>
                <a:avLst/>
                <a:gdLst>
                  <a:gd name="T0" fmla="*/ 2 w 107"/>
                  <a:gd name="T1" fmla="*/ 0 h 22"/>
                  <a:gd name="T2" fmla="*/ 44 w 107"/>
                  <a:gd name="T3" fmla="*/ 8 h 22"/>
                  <a:gd name="T4" fmla="*/ 46 w 107"/>
                  <a:gd name="T5" fmla="*/ 10 h 22"/>
                  <a:gd name="T6" fmla="*/ 46 w 107"/>
                  <a:gd name="T7" fmla="*/ 12 h 22"/>
                  <a:gd name="T8" fmla="*/ 0 w 107"/>
                  <a:gd name="T9" fmla="*/ 3 h 22"/>
                  <a:gd name="T10" fmla="*/ 0 w 107"/>
                  <a:gd name="T11" fmla="*/ 1 h 22"/>
                  <a:gd name="T12" fmla="*/ 2 w 107"/>
                  <a:gd name="T13" fmla="*/ 0 h 22"/>
                  <a:gd name="T14" fmla="*/ 78 w 107"/>
                  <a:gd name="T15" fmla="*/ 13 h 22"/>
                  <a:gd name="T16" fmla="*/ 98 w 107"/>
                  <a:gd name="T17" fmla="*/ 17 h 22"/>
                  <a:gd name="T18" fmla="*/ 102 w 107"/>
                  <a:gd name="T19" fmla="*/ 20 h 22"/>
                  <a:gd name="T20" fmla="*/ 107 w 107"/>
                  <a:gd name="T21" fmla="*/ 22 h 22"/>
                  <a:gd name="T22" fmla="*/ 78 w 107"/>
                  <a:gd name="T23" fmla="*/ 17 h 22"/>
                  <a:gd name="T24" fmla="*/ 78 w 107"/>
                  <a:gd name="T25" fmla="*/ 15 h 22"/>
                  <a:gd name="T26" fmla="*/ 78 w 107"/>
                  <a:gd name="T27" fmla="*/ 13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7" h="22">
                    <a:moveTo>
                      <a:pt x="2" y="0"/>
                    </a:moveTo>
                    <a:lnTo>
                      <a:pt x="44" y="8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  <a:moveTo>
                      <a:pt x="78" y="13"/>
                    </a:moveTo>
                    <a:lnTo>
                      <a:pt x="98" y="17"/>
                    </a:lnTo>
                    <a:lnTo>
                      <a:pt x="102" y="20"/>
                    </a:lnTo>
                    <a:lnTo>
                      <a:pt x="107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3"/>
                    </a:lnTo>
                    <a:close/>
                  </a:path>
                </a:pathLst>
              </a:custGeom>
              <a:solidFill>
                <a:srgbClr val="8887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29" name="Freeform 487">
                <a:extLst>
                  <a:ext uri="{FF2B5EF4-FFF2-40B4-BE49-F238E27FC236}">
                    <a16:creationId xmlns:a16="http://schemas.microsoft.com/office/drawing/2014/main" id="{15F44E25-E349-4326-ACF1-4AEF9EEA2FE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5" y="2182"/>
                <a:ext cx="113" cy="24"/>
              </a:xfrm>
              <a:custGeom>
                <a:avLst/>
                <a:gdLst>
                  <a:gd name="T0" fmla="*/ 1 w 113"/>
                  <a:gd name="T1" fmla="*/ 0 h 24"/>
                  <a:gd name="T2" fmla="*/ 47 w 113"/>
                  <a:gd name="T3" fmla="*/ 9 h 24"/>
                  <a:gd name="T4" fmla="*/ 47 w 113"/>
                  <a:gd name="T5" fmla="*/ 11 h 24"/>
                  <a:gd name="T6" fmla="*/ 49 w 113"/>
                  <a:gd name="T7" fmla="*/ 12 h 24"/>
                  <a:gd name="T8" fmla="*/ 0 w 113"/>
                  <a:gd name="T9" fmla="*/ 4 h 24"/>
                  <a:gd name="T10" fmla="*/ 1 w 113"/>
                  <a:gd name="T11" fmla="*/ 2 h 24"/>
                  <a:gd name="T12" fmla="*/ 1 w 113"/>
                  <a:gd name="T13" fmla="*/ 0 h 24"/>
                  <a:gd name="T14" fmla="*/ 79 w 113"/>
                  <a:gd name="T15" fmla="*/ 14 h 24"/>
                  <a:gd name="T16" fmla="*/ 103 w 113"/>
                  <a:gd name="T17" fmla="*/ 19 h 24"/>
                  <a:gd name="T18" fmla="*/ 108 w 113"/>
                  <a:gd name="T19" fmla="*/ 21 h 24"/>
                  <a:gd name="T20" fmla="*/ 113 w 113"/>
                  <a:gd name="T21" fmla="*/ 24 h 24"/>
                  <a:gd name="T22" fmla="*/ 79 w 113"/>
                  <a:gd name="T23" fmla="*/ 17 h 24"/>
                  <a:gd name="T24" fmla="*/ 79 w 113"/>
                  <a:gd name="T25" fmla="*/ 16 h 24"/>
                  <a:gd name="T26" fmla="*/ 79 w 113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24">
                    <a:moveTo>
                      <a:pt x="1" y="0"/>
                    </a:moveTo>
                    <a:lnTo>
                      <a:pt x="47" y="9"/>
                    </a:lnTo>
                    <a:lnTo>
                      <a:pt x="47" y="11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3" y="19"/>
                    </a:lnTo>
                    <a:lnTo>
                      <a:pt x="108" y="21"/>
                    </a:lnTo>
                    <a:lnTo>
                      <a:pt x="113" y="24"/>
                    </a:lnTo>
                    <a:lnTo>
                      <a:pt x="79" y="17"/>
                    </a:lnTo>
                    <a:lnTo>
                      <a:pt x="79" y="16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A89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30" name="Freeform 488">
                <a:extLst>
                  <a:ext uri="{FF2B5EF4-FFF2-40B4-BE49-F238E27FC236}">
                    <a16:creationId xmlns:a16="http://schemas.microsoft.com/office/drawing/2014/main" id="{7B41D4F7-FC7A-4B52-A2E9-A3945B0C862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5" y="2184"/>
                <a:ext cx="118" cy="24"/>
              </a:xfrm>
              <a:custGeom>
                <a:avLst/>
                <a:gdLst>
                  <a:gd name="T0" fmla="*/ 1 w 118"/>
                  <a:gd name="T1" fmla="*/ 0 h 24"/>
                  <a:gd name="T2" fmla="*/ 47 w 118"/>
                  <a:gd name="T3" fmla="*/ 9 h 24"/>
                  <a:gd name="T4" fmla="*/ 49 w 118"/>
                  <a:gd name="T5" fmla="*/ 10 h 24"/>
                  <a:gd name="T6" fmla="*/ 49 w 118"/>
                  <a:gd name="T7" fmla="*/ 12 h 24"/>
                  <a:gd name="T8" fmla="*/ 0 w 118"/>
                  <a:gd name="T9" fmla="*/ 4 h 24"/>
                  <a:gd name="T10" fmla="*/ 0 w 118"/>
                  <a:gd name="T11" fmla="*/ 2 h 24"/>
                  <a:gd name="T12" fmla="*/ 1 w 118"/>
                  <a:gd name="T13" fmla="*/ 0 h 24"/>
                  <a:gd name="T14" fmla="*/ 79 w 118"/>
                  <a:gd name="T15" fmla="*/ 14 h 24"/>
                  <a:gd name="T16" fmla="*/ 108 w 118"/>
                  <a:gd name="T17" fmla="*/ 19 h 24"/>
                  <a:gd name="T18" fmla="*/ 113 w 118"/>
                  <a:gd name="T19" fmla="*/ 22 h 24"/>
                  <a:gd name="T20" fmla="*/ 118 w 118"/>
                  <a:gd name="T21" fmla="*/ 24 h 24"/>
                  <a:gd name="T22" fmla="*/ 79 w 118"/>
                  <a:gd name="T23" fmla="*/ 17 h 24"/>
                  <a:gd name="T24" fmla="*/ 79 w 118"/>
                  <a:gd name="T25" fmla="*/ 15 h 24"/>
                  <a:gd name="T26" fmla="*/ 79 w 118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8" h="24">
                    <a:moveTo>
                      <a:pt x="1" y="0"/>
                    </a:moveTo>
                    <a:lnTo>
                      <a:pt x="47" y="9"/>
                    </a:lnTo>
                    <a:lnTo>
                      <a:pt x="49" y="10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8" y="19"/>
                    </a:lnTo>
                    <a:lnTo>
                      <a:pt x="113" y="22"/>
                    </a:lnTo>
                    <a:lnTo>
                      <a:pt x="118" y="24"/>
                    </a:lnTo>
                    <a:lnTo>
                      <a:pt x="79" y="17"/>
                    </a:lnTo>
                    <a:lnTo>
                      <a:pt x="79" y="15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C8B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31" name="Freeform 489">
                <a:extLst>
                  <a:ext uri="{FF2B5EF4-FFF2-40B4-BE49-F238E27FC236}">
                    <a16:creationId xmlns:a16="http://schemas.microsoft.com/office/drawing/2014/main" id="{67E68B92-D5C4-423B-B123-753BD27475B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3" y="2186"/>
                <a:ext cx="123" cy="25"/>
              </a:xfrm>
              <a:custGeom>
                <a:avLst/>
                <a:gdLst>
                  <a:gd name="T0" fmla="*/ 2 w 123"/>
                  <a:gd name="T1" fmla="*/ 0 h 25"/>
                  <a:gd name="T2" fmla="*/ 51 w 123"/>
                  <a:gd name="T3" fmla="*/ 8 h 25"/>
                  <a:gd name="T4" fmla="*/ 51 w 123"/>
                  <a:gd name="T5" fmla="*/ 10 h 25"/>
                  <a:gd name="T6" fmla="*/ 52 w 123"/>
                  <a:gd name="T7" fmla="*/ 12 h 25"/>
                  <a:gd name="T8" fmla="*/ 0 w 123"/>
                  <a:gd name="T9" fmla="*/ 3 h 25"/>
                  <a:gd name="T10" fmla="*/ 2 w 123"/>
                  <a:gd name="T11" fmla="*/ 2 h 25"/>
                  <a:gd name="T12" fmla="*/ 2 w 123"/>
                  <a:gd name="T13" fmla="*/ 0 h 25"/>
                  <a:gd name="T14" fmla="*/ 81 w 123"/>
                  <a:gd name="T15" fmla="*/ 13 h 25"/>
                  <a:gd name="T16" fmla="*/ 115 w 123"/>
                  <a:gd name="T17" fmla="*/ 20 h 25"/>
                  <a:gd name="T18" fmla="*/ 118 w 123"/>
                  <a:gd name="T19" fmla="*/ 22 h 25"/>
                  <a:gd name="T20" fmla="*/ 123 w 123"/>
                  <a:gd name="T21" fmla="*/ 25 h 25"/>
                  <a:gd name="T22" fmla="*/ 79 w 123"/>
                  <a:gd name="T23" fmla="*/ 17 h 25"/>
                  <a:gd name="T24" fmla="*/ 81 w 123"/>
                  <a:gd name="T25" fmla="*/ 15 h 25"/>
                  <a:gd name="T26" fmla="*/ 81 w 123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3" h="25">
                    <a:moveTo>
                      <a:pt x="2" y="0"/>
                    </a:moveTo>
                    <a:lnTo>
                      <a:pt x="51" y="8"/>
                    </a:lnTo>
                    <a:lnTo>
                      <a:pt x="51" y="10"/>
                    </a:lnTo>
                    <a:lnTo>
                      <a:pt x="52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1" y="13"/>
                    </a:moveTo>
                    <a:lnTo>
                      <a:pt x="115" y="20"/>
                    </a:lnTo>
                    <a:lnTo>
                      <a:pt x="118" y="22"/>
                    </a:lnTo>
                    <a:lnTo>
                      <a:pt x="123" y="25"/>
                    </a:lnTo>
                    <a:lnTo>
                      <a:pt x="79" y="17"/>
                    </a:lnTo>
                    <a:lnTo>
                      <a:pt x="81" y="15"/>
                    </a:lnTo>
                    <a:lnTo>
                      <a:pt x="81" y="13"/>
                    </a:lnTo>
                    <a:close/>
                  </a:path>
                </a:pathLst>
              </a:custGeom>
              <a:solidFill>
                <a:srgbClr val="908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32" name="Freeform 490">
                <a:extLst>
                  <a:ext uri="{FF2B5EF4-FFF2-40B4-BE49-F238E27FC236}">
                    <a16:creationId xmlns:a16="http://schemas.microsoft.com/office/drawing/2014/main" id="{270B8119-F138-46F7-BE06-8A762EA4E8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188"/>
                <a:ext cx="130" cy="25"/>
              </a:xfrm>
              <a:custGeom>
                <a:avLst/>
                <a:gdLst>
                  <a:gd name="T0" fmla="*/ 4 w 130"/>
                  <a:gd name="T1" fmla="*/ 0 h 25"/>
                  <a:gd name="T2" fmla="*/ 53 w 130"/>
                  <a:gd name="T3" fmla="*/ 8 h 25"/>
                  <a:gd name="T4" fmla="*/ 54 w 130"/>
                  <a:gd name="T5" fmla="*/ 10 h 25"/>
                  <a:gd name="T6" fmla="*/ 56 w 130"/>
                  <a:gd name="T7" fmla="*/ 11 h 25"/>
                  <a:gd name="T8" fmla="*/ 0 w 130"/>
                  <a:gd name="T9" fmla="*/ 3 h 25"/>
                  <a:gd name="T10" fmla="*/ 2 w 130"/>
                  <a:gd name="T11" fmla="*/ 1 h 25"/>
                  <a:gd name="T12" fmla="*/ 4 w 130"/>
                  <a:gd name="T13" fmla="*/ 0 h 25"/>
                  <a:gd name="T14" fmla="*/ 83 w 130"/>
                  <a:gd name="T15" fmla="*/ 13 h 25"/>
                  <a:gd name="T16" fmla="*/ 122 w 130"/>
                  <a:gd name="T17" fmla="*/ 20 h 25"/>
                  <a:gd name="T18" fmla="*/ 125 w 130"/>
                  <a:gd name="T19" fmla="*/ 23 h 25"/>
                  <a:gd name="T20" fmla="*/ 130 w 130"/>
                  <a:gd name="T21" fmla="*/ 25 h 25"/>
                  <a:gd name="T22" fmla="*/ 81 w 130"/>
                  <a:gd name="T23" fmla="*/ 16 h 25"/>
                  <a:gd name="T24" fmla="*/ 81 w 130"/>
                  <a:gd name="T25" fmla="*/ 15 h 25"/>
                  <a:gd name="T26" fmla="*/ 83 w 130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0" h="25">
                    <a:moveTo>
                      <a:pt x="4" y="0"/>
                    </a:moveTo>
                    <a:lnTo>
                      <a:pt x="53" y="8"/>
                    </a:lnTo>
                    <a:lnTo>
                      <a:pt x="54" y="10"/>
                    </a:lnTo>
                    <a:lnTo>
                      <a:pt x="56" y="1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  <a:moveTo>
                      <a:pt x="83" y="13"/>
                    </a:moveTo>
                    <a:lnTo>
                      <a:pt x="122" y="20"/>
                    </a:lnTo>
                    <a:lnTo>
                      <a:pt x="125" y="23"/>
                    </a:lnTo>
                    <a:lnTo>
                      <a:pt x="130" y="25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3" y="13"/>
                    </a:lnTo>
                    <a:close/>
                  </a:path>
                </a:pathLst>
              </a:custGeom>
              <a:solidFill>
                <a:srgbClr val="929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33" name="Freeform 491">
                <a:extLst>
                  <a:ext uri="{FF2B5EF4-FFF2-40B4-BE49-F238E27FC236}">
                    <a16:creationId xmlns:a16="http://schemas.microsoft.com/office/drawing/2014/main" id="{F8E2927B-3A6C-415C-BC49-79A4962CDE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189"/>
                <a:ext cx="134" cy="26"/>
              </a:xfrm>
              <a:custGeom>
                <a:avLst/>
                <a:gdLst>
                  <a:gd name="T0" fmla="*/ 2 w 134"/>
                  <a:gd name="T1" fmla="*/ 0 h 26"/>
                  <a:gd name="T2" fmla="*/ 54 w 134"/>
                  <a:gd name="T3" fmla="*/ 9 h 26"/>
                  <a:gd name="T4" fmla="*/ 56 w 134"/>
                  <a:gd name="T5" fmla="*/ 10 h 26"/>
                  <a:gd name="T6" fmla="*/ 56 w 134"/>
                  <a:gd name="T7" fmla="*/ 12 h 26"/>
                  <a:gd name="T8" fmla="*/ 0 w 134"/>
                  <a:gd name="T9" fmla="*/ 4 h 26"/>
                  <a:gd name="T10" fmla="*/ 0 w 134"/>
                  <a:gd name="T11" fmla="*/ 2 h 26"/>
                  <a:gd name="T12" fmla="*/ 2 w 134"/>
                  <a:gd name="T13" fmla="*/ 0 h 26"/>
                  <a:gd name="T14" fmla="*/ 81 w 134"/>
                  <a:gd name="T15" fmla="*/ 14 h 26"/>
                  <a:gd name="T16" fmla="*/ 125 w 134"/>
                  <a:gd name="T17" fmla="*/ 22 h 26"/>
                  <a:gd name="T18" fmla="*/ 129 w 134"/>
                  <a:gd name="T19" fmla="*/ 24 h 26"/>
                  <a:gd name="T20" fmla="*/ 134 w 134"/>
                  <a:gd name="T21" fmla="*/ 26 h 26"/>
                  <a:gd name="T22" fmla="*/ 81 w 134"/>
                  <a:gd name="T23" fmla="*/ 17 h 26"/>
                  <a:gd name="T24" fmla="*/ 81 w 134"/>
                  <a:gd name="T25" fmla="*/ 15 h 26"/>
                  <a:gd name="T26" fmla="*/ 81 w 134"/>
                  <a:gd name="T27" fmla="*/ 14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4" h="26">
                    <a:moveTo>
                      <a:pt x="2" y="0"/>
                    </a:moveTo>
                    <a:lnTo>
                      <a:pt x="54" y="9"/>
                    </a:lnTo>
                    <a:lnTo>
                      <a:pt x="56" y="10"/>
                    </a:lnTo>
                    <a:lnTo>
                      <a:pt x="56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1" y="14"/>
                    </a:moveTo>
                    <a:lnTo>
                      <a:pt x="125" y="22"/>
                    </a:lnTo>
                    <a:lnTo>
                      <a:pt x="129" y="24"/>
                    </a:lnTo>
                    <a:lnTo>
                      <a:pt x="134" y="26"/>
                    </a:lnTo>
                    <a:lnTo>
                      <a:pt x="81" y="17"/>
                    </a:lnTo>
                    <a:lnTo>
                      <a:pt x="81" y="15"/>
                    </a:lnTo>
                    <a:lnTo>
                      <a:pt x="81" y="14"/>
                    </a:lnTo>
                    <a:close/>
                  </a:path>
                </a:pathLst>
              </a:custGeom>
              <a:solidFill>
                <a:srgbClr val="949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34" name="Freeform 492">
                <a:extLst>
                  <a:ext uri="{FF2B5EF4-FFF2-40B4-BE49-F238E27FC236}">
                    <a16:creationId xmlns:a16="http://schemas.microsoft.com/office/drawing/2014/main" id="{D2AF2B0D-CDD4-44C5-88E7-DD611E51B6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191"/>
                <a:ext cx="138" cy="27"/>
              </a:xfrm>
              <a:custGeom>
                <a:avLst/>
                <a:gdLst>
                  <a:gd name="T0" fmla="*/ 1 w 138"/>
                  <a:gd name="T1" fmla="*/ 0 h 27"/>
                  <a:gd name="T2" fmla="*/ 57 w 138"/>
                  <a:gd name="T3" fmla="*/ 8 h 27"/>
                  <a:gd name="T4" fmla="*/ 57 w 138"/>
                  <a:gd name="T5" fmla="*/ 10 h 27"/>
                  <a:gd name="T6" fmla="*/ 59 w 138"/>
                  <a:gd name="T7" fmla="*/ 13 h 27"/>
                  <a:gd name="T8" fmla="*/ 0 w 138"/>
                  <a:gd name="T9" fmla="*/ 2 h 27"/>
                  <a:gd name="T10" fmla="*/ 1 w 138"/>
                  <a:gd name="T11" fmla="*/ 2 h 27"/>
                  <a:gd name="T12" fmla="*/ 1 w 138"/>
                  <a:gd name="T13" fmla="*/ 0 h 27"/>
                  <a:gd name="T14" fmla="*/ 82 w 138"/>
                  <a:gd name="T15" fmla="*/ 13 h 27"/>
                  <a:gd name="T16" fmla="*/ 131 w 138"/>
                  <a:gd name="T17" fmla="*/ 22 h 27"/>
                  <a:gd name="T18" fmla="*/ 135 w 138"/>
                  <a:gd name="T19" fmla="*/ 24 h 27"/>
                  <a:gd name="T20" fmla="*/ 138 w 138"/>
                  <a:gd name="T21" fmla="*/ 27 h 27"/>
                  <a:gd name="T22" fmla="*/ 81 w 138"/>
                  <a:gd name="T23" fmla="*/ 17 h 27"/>
                  <a:gd name="T24" fmla="*/ 82 w 138"/>
                  <a:gd name="T25" fmla="*/ 15 h 27"/>
                  <a:gd name="T26" fmla="*/ 82 w 138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7">
                    <a:moveTo>
                      <a:pt x="1" y="0"/>
                    </a:moveTo>
                    <a:lnTo>
                      <a:pt x="57" y="8"/>
                    </a:lnTo>
                    <a:lnTo>
                      <a:pt x="57" y="10"/>
                    </a:lnTo>
                    <a:lnTo>
                      <a:pt x="59" y="1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1" y="22"/>
                    </a:lnTo>
                    <a:lnTo>
                      <a:pt x="135" y="24"/>
                    </a:lnTo>
                    <a:lnTo>
                      <a:pt x="138" y="27"/>
                    </a:lnTo>
                    <a:lnTo>
                      <a:pt x="81" y="17"/>
                    </a:lnTo>
                    <a:lnTo>
                      <a:pt x="82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9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35" name="Freeform 493">
                <a:extLst>
                  <a:ext uri="{FF2B5EF4-FFF2-40B4-BE49-F238E27FC236}">
                    <a16:creationId xmlns:a16="http://schemas.microsoft.com/office/drawing/2014/main" id="{D58BD2EF-D302-4296-995F-43648D70AEF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193"/>
                <a:ext cx="141" cy="27"/>
              </a:xfrm>
              <a:custGeom>
                <a:avLst/>
                <a:gdLst>
                  <a:gd name="T0" fmla="*/ 1 w 141"/>
                  <a:gd name="T1" fmla="*/ 0 h 27"/>
                  <a:gd name="T2" fmla="*/ 57 w 141"/>
                  <a:gd name="T3" fmla="*/ 8 h 27"/>
                  <a:gd name="T4" fmla="*/ 59 w 141"/>
                  <a:gd name="T5" fmla="*/ 11 h 27"/>
                  <a:gd name="T6" fmla="*/ 60 w 141"/>
                  <a:gd name="T7" fmla="*/ 13 h 27"/>
                  <a:gd name="T8" fmla="*/ 0 w 141"/>
                  <a:gd name="T9" fmla="*/ 1 h 27"/>
                  <a:gd name="T10" fmla="*/ 0 w 141"/>
                  <a:gd name="T11" fmla="*/ 0 h 27"/>
                  <a:gd name="T12" fmla="*/ 1 w 141"/>
                  <a:gd name="T13" fmla="*/ 0 h 27"/>
                  <a:gd name="T14" fmla="*/ 82 w 141"/>
                  <a:gd name="T15" fmla="*/ 13 h 27"/>
                  <a:gd name="T16" fmla="*/ 135 w 141"/>
                  <a:gd name="T17" fmla="*/ 22 h 27"/>
                  <a:gd name="T18" fmla="*/ 138 w 141"/>
                  <a:gd name="T19" fmla="*/ 25 h 27"/>
                  <a:gd name="T20" fmla="*/ 141 w 141"/>
                  <a:gd name="T21" fmla="*/ 27 h 27"/>
                  <a:gd name="T22" fmla="*/ 81 w 141"/>
                  <a:gd name="T23" fmla="*/ 16 h 27"/>
                  <a:gd name="T24" fmla="*/ 81 w 141"/>
                  <a:gd name="T25" fmla="*/ 15 h 27"/>
                  <a:gd name="T26" fmla="*/ 82 w 141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1" h="27">
                    <a:moveTo>
                      <a:pt x="1" y="0"/>
                    </a:moveTo>
                    <a:lnTo>
                      <a:pt x="57" y="8"/>
                    </a:lnTo>
                    <a:lnTo>
                      <a:pt x="59" y="11"/>
                    </a:lnTo>
                    <a:lnTo>
                      <a:pt x="60" y="1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5" y="22"/>
                    </a:lnTo>
                    <a:lnTo>
                      <a:pt x="138" y="25"/>
                    </a:lnTo>
                    <a:lnTo>
                      <a:pt x="141" y="27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B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36" name="Freeform 494">
                <a:extLst>
                  <a:ext uri="{FF2B5EF4-FFF2-40B4-BE49-F238E27FC236}">
                    <a16:creationId xmlns:a16="http://schemas.microsoft.com/office/drawing/2014/main" id="{05623C83-DB1F-438B-9136-3785D2BD1F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193"/>
                <a:ext cx="148" cy="30"/>
              </a:xfrm>
              <a:custGeom>
                <a:avLst/>
                <a:gdLst>
                  <a:gd name="T0" fmla="*/ 2 w 148"/>
                  <a:gd name="T1" fmla="*/ 0 h 30"/>
                  <a:gd name="T2" fmla="*/ 61 w 148"/>
                  <a:gd name="T3" fmla="*/ 11 h 30"/>
                  <a:gd name="T4" fmla="*/ 62 w 148"/>
                  <a:gd name="T5" fmla="*/ 13 h 30"/>
                  <a:gd name="T6" fmla="*/ 64 w 148"/>
                  <a:gd name="T7" fmla="*/ 15 h 30"/>
                  <a:gd name="T8" fmla="*/ 0 w 148"/>
                  <a:gd name="T9" fmla="*/ 3 h 30"/>
                  <a:gd name="T10" fmla="*/ 2 w 148"/>
                  <a:gd name="T11" fmla="*/ 1 h 30"/>
                  <a:gd name="T12" fmla="*/ 2 w 148"/>
                  <a:gd name="T13" fmla="*/ 0 h 30"/>
                  <a:gd name="T14" fmla="*/ 83 w 148"/>
                  <a:gd name="T15" fmla="*/ 15 h 30"/>
                  <a:gd name="T16" fmla="*/ 140 w 148"/>
                  <a:gd name="T17" fmla="*/ 25 h 30"/>
                  <a:gd name="T18" fmla="*/ 143 w 148"/>
                  <a:gd name="T19" fmla="*/ 27 h 30"/>
                  <a:gd name="T20" fmla="*/ 148 w 148"/>
                  <a:gd name="T21" fmla="*/ 30 h 30"/>
                  <a:gd name="T22" fmla="*/ 81 w 148"/>
                  <a:gd name="T23" fmla="*/ 18 h 30"/>
                  <a:gd name="T24" fmla="*/ 83 w 148"/>
                  <a:gd name="T25" fmla="*/ 16 h 30"/>
                  <a:gd name="T26" fmla="*/ 83 w 148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8" h="30">
                    <a:moveTo>
                      <a:pt x="2" y="0"/>
                    </a:moveTo>
                    <a:lnTo>
                      <a:pt x="61" y="11"/>
                    </a:lnTo>
                    <a:lnTo>
                      <a:pt x="62" y="13"/>
                    </a:lnTo>
                    <a:lnTo>
                      <a:pt x="64" y="1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0" y="25"/>
                    </a:lnTo>
                    <a:lnTo>
                      <a:pt x="143" y="27"/>
                    </a:lnTo>
                    <a:lnTo>
                      <a:pt x="148" y="30"/>
                    </a:lnTo>
                    <a:lnTo>
                      <a:pt x="81" y="18"/>
                    </a:lnTo>
                    <a:lnTo>
                      <a:pt x="83" y="16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9E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37" name="Freeform 495">
                <a:extLst>
                  <a:ext uri="{FF2B5EF4-FFF2-40B4-BE49-F238E27FC236}">
                    <a16:creationId xmlns:a16="http://schemas.microsoft.com/office/drawing/2014/main" id="{37ACFABD-6992-437A-8508-43BA63971E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194"/>
                <a:ext cx="152" cy="31"/>
              </a:xfrm>
              <a:custGeom>
                <a:avLst/>
                <a:gdLst>
                  <a:gd name="T0" fmla="*/ 2 w 152"/>
                  <a:gd name="T1" fmla="*/ 0 h 31"/>
                  <a:gd name="T2" fmla="*/ 62 w 152"/>
                  <a:gd name="T3" fmla="*/ 12 h 31"/>
                  <a:gd name="T4" fmla="*/ 64 w 152"/>
                  <a:gd name="T5" fmla="*/ 14 h 31"/>
                  <a:gd name="T6" fmla="*/ 67 w 152"/>
                  <a:gd name="T7" fmla="*/ 15 h 31"/>
                  <a:gd name="T8" fmla="*/ 0 w 152"/>
                  <a:gd name="T9" fmla="*/ 4 h 31"/>
                  <a:gd name="T10" fmla="*/ 0 w 152"/>
                  <a:gd name="T11" fmla="*/ 2 h 31"/>
                  <a:gd name="T12" fmla="*/ 2 w 152"/>
                  <a:gd name="T13" fmla="*/ 0 h 31"/>
                  <a:gd name="T14" fmla="*/ 83 w 152"/>
                  <a:gd name="T15" fmla="*/ 15 h 31"/>
                  <a:gd name="T16" fmla="*/ 143 w 152"/>
                  <a:gd name="T17" fmla="*/ 26 h 31"/>
                  <a:gd name="T18" fmla="*/ 148 w 152"/>
                  <a:gd name="T19" fmla="*/ 29 h 31"/>
                  <a:gd name="T20" fmla="*/ 152 w 152"/>
                  <a:gd name="T21" fmla="*/ 31 h 31"/>
                  <a:gd name="T22" fmla="*/ 79 w 152"/>
                  <a:gd name="T23" fmla="*/ 19 h 31"/>
                  <a:gd name="T24" fmla="*/ 81 w 152"/>
                  <a:gd name="T25" fmla="*/ 17 h 31"/>
                  <a:gd name="T26" fmla="*/ 83 w 152"/>
                  <a:gd name="T27" fmla="*/ 15 h 3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2" h="31">
                    <a:moveTo>
                      <a:pt x="2" y="0"/>
                    </a:moveTo>
                    <a:lnTo>
                      <a:pt x="62" y="12"/>
                    </a:lnTo>
                    <a:lnTo>
                      <a:pt x="64" y="14"/>
                    </a:lnTo>
                    <a:lnTo>
                      <a:pt x="67" y="1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3" y="26"/>
                    </a:lnTo>
                    <a:lnTo>
                      <a:pt x="148" y="29"/>
                    </a:lnTo>
                    <a:lnTo>
                      <a:pt x="152" y="31"/>
                    </a:lnTo>
                    <a:lnTo>
                      <a:pt x="79" y="19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2A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38" name="Freeform 496">
                <a:extLst>
                  <a:ext uri="{FF2B5EF4-FFF2-40B4-BE49-F238E27FC236}">
                    <a16:creationId xmlns:a16="http://schemas.microsoft.com/office/drawing/2014/main" id="{4C272ECA-ABCF-4D9C-82BF-01F7EB1913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6" y="2196"/>
                <a:ext cx="157" cy="30"/>
              </a:xfrm>
              <a:custGeom>
                <a:avLst/>
                <a:gdLst>
                  <a:gd name="T0" fmla="*/ 2 w 157"/>
                  <a:gd name="T1" fmla="*/ 0 h 30"/>
                  <a:gd name="T2" fmla="*/ 66 w 157"/>
                  <a:gd name="T3" fmla="*/ 12 h 30"/>
                  <a:gd name="T4" fmla="*/ 69 w 157"/>
                  <a:gd name="T5" fmla="*/ 15 h 30"/>
                  <a:gd name="T6" fmla="*/ 73 w 157"/>
                  <a:gd name="T7" fmla="*/ 17 h 30"/>
                  <a:gd name="T8" fmla="*/ 0 w 157"/>
                  <a:gd name="T9" fmla="*/ 3 h 30"/>
                  <a:gd name="T10" fmla="*/ 2 w 157"/>
                  <a:gd name="T11" fmla="*/ 2 h 30"/>
                  <a:gd name="T12" fmla="*/ 2 w 157"/>
                  <a:gd name="T13" fmla="*/ 0 h 30"/>
                  <a:gd name="T14" fmla="*/ 83 w 157"/>
                  <a:gd name="T15" fmla="*/ 15 h 30"/>
                  <a:gd name="T16" fmla="*/ 150 w 157"/>
                  <a:gd name="T17" fmla="*/ 27 h 30"/>
                  <a:gd name="T18" fmla="*/ 154 w 157"/>
                  <a:gd name="T19" fmla="*/ 29 h 30"/>
                  <a:gd name="T20" fmla="*/ 157 w 157"/>
                  <a:gd name="T21" fmla="*/ 30 h 30"/>
                  <a:gd name="T22" fmla="*/ 78 w 157"/>
                  <a:gd name="T23" fmla="*/ 17 h 30"/>
                  <a:gd name="T24" fmla="*/ 81 w 157"/>
                  <a:gd name="T25" fmla="*/ 17 h 30"/>
                  <a:gd name="T26" fmla="*/ 83 w 157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7" h="30">
                    <a:moveTo>
                      <a:pt x="2" y="0"/>
                    </a:moveTo>
                    <a:lnTo>
                      <a:pt x="66" y="12"/>
                    </a:lnTo>
                    <a:lnTo>
                      <a:pt x="69" y="15"/>
                    </a:lnTo>
                    <a:lnTo>
                      <a:pt x="73" y="17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50" y="27"/>
                    </a:lnTo>
                    <a:lnTo>
                      <a:pt x="154" y="29"/>
                    </a:lnTo>
                    <a:lnTo>
                      <a:pt x="157" y="30"/>
                    </a:lnTo>
                    <a:lnTo>
                      <a:pt x="78" y="17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5A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39" name="Freeform 497">
                <a:extLst>
                  <a:ext uri="{FF2B5EF4-FFF2-40B4-BE49-F238E27FC236}">
                    <a16:creationId xmlns:a16="http://schemas.microsoft.com/office/drawing/2014/main" id="{E5D1313E-341E-4FE1-8C6E-63097B66C4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6" y="2198"/>
                <a:ext cx="161" cy="32"/>
              </a:xfrm>
              <a:custGeom>
                <a:avLst/>
                <a:gdLst>
                  <a:gd name="T0" fmla="*/ 2 w 161"/>
                  <a:gd name="T1" fmla="*/ 0 h 32"/>
                  <a:gd name="T2" fmla="*/ 69 w 161"/>
                  <a:gd name="T3" fmla="*/ 11 h 32"/>
                  <a:gd name="T4" fmla="*/ 73 w 161"/>
                  <a:gd name="T5" fmla="*/ 15 h 32"/>
                  <a:gd name="T6" fmla="*/ 76 w 161"/>
                  <a:gd name="T7" fmla="*/ 15 h 32"/>
                  <a:gd name="T8" fmla="*/ 78 w 161"/>
                  <a:gd name="T9" fmla="*/ 15 h 32"/>
                  <a:gd name="T10" fmla="*/ 81 w 161"/>
                  <a:gd name="T11" fmla="*/ 15 h 32"/>
                  <a:gd name="T12" fmla="*/ 154 w 161"/>
                  <a:gd name="T13" fmla="*/ 27 h 32"/>
                  <a:gd name="T14" fmla="*/ 157 w 161"/>
                  <a:gd name="T15" fmla="*/ 28 h 32"/>
                  <a:gd name="T16" fmla="*/ 161 w 161"/>
                  <a:gd name="T17" fmla="*/ 32 h 32"/>
                  <a:gd name="T18" fmla="*/ 0 w 161"/>
                  <a:gd name="T19" fmla="*/ 3 h 32"/>
                  <a:gd name="T20" fmla="*/ 0 w 161"/>
                  <a:gd name="T21" fmla="*/ 1 h 32"/>
                  <a:gd name="T22" fmla="*/ 2 w 161"/>
                  <a:gd name="T23" fmla="*/ 0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1" h="32">
                    <a:moveTo>
                      <a:pt x="2" y="0"/>
                    </a:moveTo>
                    <a:lnTo>
                      <a:pt x="69" y="11"/>
                    </a:lnTo>
                    <a:lnTo>
                      <a:pt x="73" y="15"/>
                    </a:lnTo>
                    <a:lnTo>
                      <a:pt x="76" y="15"/>
                    </a:lnTo>
                    <a:lnTo>
                      <a:pt x="78" y="15"/>
                    </a:lnTo>
                    <a:lnTo>
                      <a:pt x="81" y="15"/>
                    </a:lnTo>
                    <a:lnTo>
                      <a:pt x="154" y="27"/>
                    </a:lnTo>
                    <a:lnTo>
                      <a:pt x="157" y="28"/>
                    </a:lnTo>
                    <a:lnTo>
                      <a:pt x="161" y="3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7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40" name="Freeform 498">
                <a:extLst>
                  <a:ext uri="{FF2B5EF4-FFF2-40B4-BE49-F238E27FC236}">
                    <a16:creationId xmlns:a16="http://schemas.microsoft.com/office/drawing/2014/main" id="{A604628B-BADD-483A-BFDF-689D465DA2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199"/>
                <a:ext cx="165" cy="32"/>
              </a:xfrm>
              <a:custGeom>
                <a:avLst/>
                <a:gdLst>
                  <a:gd name="T0" fmla="*/ 1 w 165"/>
                  <a:gd name="T1" fmla="*/ 0 h 32"/>
                  <a:gd name="T2" fmla="*/ 74 w 165"/>
                  <a:gd name="T3" fmla="*/ 14 h 32"/>
                  <a:gd name="T4" fmla="*/ 77 w 165"/>
                  <a:gd name="T5" fmla="*/ 14 h 32"/>
                  <a:gd name="T6" fmla="*/ 79 w 165"/>
                  <a:gd name="T7" fmla="*/ 14 h 32"/>
                  <a:gd name="T8" fmla="*/ 158 w 165"/>
                  <a:gd name="T9" fmla="*/ 27 h 32"/>
                  <a:gd name="T10" fmla="*/ 162 w 165"/>
                  <a:gd name="T11" fmla="*/ 31 h 32"/>
                  <a:gd name="T12" fmla="*/ 165 w 165"/>
                  <a:gd name="T13" fmla="*/ 32 h 32"/>
                  <a:gd name="T14" fmla="*/ 0 w 165"/>
                  <a:gd name="T15" fmla="*/ 4 h 32"/>
                  <a:gd name="T16" fmla="*/ 1 w 165"/>
                  <a:gd name="T17" fmla="*/ 2 h 32"/>
                  <a:gd name="T18" fmla="*/ 1 w 165"/>
                  <a:gd name="T19" fmla="*/ 0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5" h="32">
                    <a:moveTo>
                      <a:pt x="1" y="0"/>
                    </a:moveTo>
                    <a:lnTo>
                      <a:pt x="74" y="14"/>
                    </a:lnTo>
                    <a:lnTo>
                      <a:pt x="77" y="14"/>
                    </a:lnTo>
                    <a:lnTo>
                      <a:pt x="79" y="14"/>
                    </a:lnTo>
                    <a:lnTo>
                      <a:pt x="158" y="27"/>
                    </a:lnTo>
                    <a:lnTo>
                      <a:pt x="162" y="31"/>
                    </a:lnTo>
                    <a:lnTo>
                      <a:pt x="165" y="3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BA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41" name="Freeform 499">
                <a:extLst>
                  <a:ext uri="{FF2B5EF4-FFF2-40B4-BE49-F238E27FC236}">
                    <a16:creationId xmlns:a16="http://schemas.microsoft.com/office/drawing/2014/main" id="{E1A2C1AA-0CDC-418E-ADA4-16B6903A2A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201"/>
                <a:ext cx="168" cy="34"/>
              </a:xfrm>
              <a:custGeom>
                <a:avLst/>
                <a:gdLst>
                  <a:gd name="T0" fmla="*/ 1 w 168"/>
                  <a:gd name="T1" fmla="*/ 0 h 34"/>
                  <a:gd name="T2" fmla="*/ 162 w 168"/>
                  <a:gd name="T3" fmla="*/ 29 h 34"/>
                  <a:gd name="T4" fmla="*/ 165 w 168"/>
                  <a:gd name="T5" fmla="*/ 30 h 34"/>
                  <a:gd name="T6" fmla="*/ 168 w 168"/>
                  <a:gd name="T7" fmla="*/ 34 h 34"/>
                  <a:gd name="T8" fmla="*/ 0 w 168"/>
                  <a:gd name="T9" fmla="*/ 3 h 34"/>
                  <a:gd name="T10" fmla="*/ 0 w 168"/>
                  <a:gd name="T11" fmla="*/ 2 h 34"/>
                  <a:gd name="T12" fmla="*/ 1 w 168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8" h="34">
                    <a:moveTo>
                      <a:pt x="1" y="0"/>
                    </a:moveTo>
                    <a:lnTo>
                      <a:pt x="162" y="29"/>
                    </a:lnTo>
                    <a:lnTo>
                      <a:pt x="165" y="30"/>
                    </a:lnTo>
                    <a:lnTo>
                      <a:pt x="168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DA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42" name="Freeform 500">
                <a:extLst>
                  <a:ext uri="{FF2B5EF4-FFF2-40B4-BE49-F238E27FC236}">
                    <a16:creationId xmlns:a16="http://schemas.microsoft.com/office/drawing/2014/main" id="{3BEA0C0A-BDC7-4E0B-8EE5-07F789CC6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203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65 w 172"/>
                  <a:gd name="T3" fmla="*/ 28 h 34"/>
                  <a:gd name="T4" fmla="*/ 168 w 172"/>
                  <a:gd name="T5" fmla="*/ 32 h 34"/>
                  <a:gd name="T6" fmla="*/ 172 w 172"/>
                  <a:gd name="T7" fmla="*/ 34 h 34"/>
                  <a:gd name="T8" fmla="*/ 0 w 172"/>
                  <a:gd name="T9" fmla="*/ 3 h 34"/>
                  <a:gd name="T10" fmla="*/ 0 w 172"/>
                  <a:gd name="T11" fmla="*/ 1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2" h="34">
                    <a:moveTo>
                      <a:pt x="0" y="0"/>
                    </a:moveTo>
                    <a:lnTo>
                      <a:pt x="165" y="28"/>
                    </a:lnTo>
                    <a:lnTo>
                      <a:pt x="168" y="32"/>
                    </a:lnTo>
                    <a:lnTo>
                      <a:pt x="172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43" name="Freeform 501">
                <a:extLst>
                  <a:ext uri="{FF2B5EF4-FFF2-40B4-BE49-F238E27FC236}">
                    <a16:creationId xmlns:a16="http://schemas.microsoft.com/office/drawing/2014/main" id="{E5958638-F76A-4527-8344-2DA9422CF6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204"/>
                <a:ext cx="175" cy="34"/>
              </a:xfrm>
              <a:custGeom>
                <a:avLst/>
                <a:gdLst>
                  <a:gd name="T0" fmla="*/ 2 w 175"/>
                  <a:gd name="T1" fmla="*/ 0 h 34"/>
                  <a:gd name="T2" fmla="*/ 170 w 175"/>
                  <a:gd name="T3" fmla="*/ 31 h 34"/>
                  <a:gd name="T4" fmla="*/ 174 w 175"/>
                  <a:gd name="T5" fmla="*/ 33 h 34"/>
                  <a:gd name="T6" fmla="*/ 175 w 175"/>
                  <a:gd name="T7" fmla="*/ 34 h 34"/>
                  <a:gd name="T8" fmla="*/ 0 w 175"/>
                  <a:gd name="T9" fmla="*/ 4 h 34"/>
                  <a:gd name="T10" fmla="*/ 2 w 175"/>
                  <a:gd name="T11" fmla="*/ 2 h 34"/>
                  <a:gd name="T12" fmla="*/ 2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34">
                    <a:moveTo>
                      <a:pt x="2" y="0"/>
                    </a:moveTo>
                    <a:lnTo>
                      <a:pt x="170" y="31"/>
                    </a:lnTo>
                    <a:lnTo>
                      <a:pt x="174" y="33"/>
                    </a:lnTo>
                    <a:lnTo>
                      <a:pt x="175" y="3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6B6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44" name="Freeform 502">
                <a:extLst>
                  <a:ext uri="{FF2B5EF4-FFF2-40B4-BE49-F238E27FC236}">
                    <a16:creationId xmlns:a16="http://schemas.microsoft.com/office/drawing/2014/main" id="{314132BF-003C-41B5-8B44-1CEAEC86F5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206"/>
                <a:ext cx="179" cy="36"/>
              </a:xfrm>
              <a:custGeom>
                <a:avLst/>
                <a:gdLst>
                  <a:gd name="T0" fmla="*/ 2 w 179"/>
                  <a:gd name="T1" fmla="*/ 0 h 36"/>
                  <a:gd name="T2" fmla="*/ 174 w 179"/>
                  <a:gd name="T3" fmla="*/ 31 h 36"/>
                  <a:gd name="T4" fmla="*/ 175 w 179"/>
                  <a:gd name="T5" fmla="*/ 32 h 36"/>
                  <a:gd name="T6" fmla="*/ 179 w 179"/>
                  <a:gd name="T7" fmla="*/ 36 h 36"/>
                  <a:gd name="T8" fmla="*/ 0 w 179"/>
                  <a:gd name="T9" fmla="*/ 3 h 36"/>
                  <a:gd name="T10" fmla="*/ 0 w 179"/>
                  <a:gd name="T11" fmla="*/ 2 h 36"/>
                  <a:gd name="T12" fmla="*/ 2 w 179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9" h="36">
                    <a:moveTo>
                      <a:pt x="2" y="0"/>
                    </a:moveTo>
                    <a:lnTo>
                      <a:pt x="174" y="31"/>
                    </a:lnTo>
                    <a:lnTo>
                      <a:pt x="175" y="32"/>
                    </a:lnTo>
                    <a:lnTo>
                      <a:pt x="179" y="3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9B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45" name="Freeform 503">
                <a:extLst>
                  <a:ext uri="{FF2B5EF4-FFF2-40B4-BE49-F238E27FC236}">
                    <a16:creationId xmlns:a16="http://schemas.microsoft.com/office/drawing/2014/main" id="{F301818D-6C30-4078-9E11-590FA30320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208"/>
                <a:ext cx="184" cy="35"/>
              </a:xfrm>
              <a:custGeom>
                <a:avLst/>
                <a:gdLst>
                  <a:gd name="T0" fmla="*/ 2 w 184"/>
                  <a:gd name="T1" fmla="*/ 0 h 35"/>
                  <a:gd name="T2" fmla="*/ 177 w 184"/>
                  <a:gd name="T3" fmla="*/ 30 h 35"/>
                  <a:gd name="T4" fmla="*/ 181 w 184"/>
                  <a:gd name="T5" fmla="*/ 34 h 35"/>
                  <a:gd name="T6" fmla="*/ 184 w 184"/>
                  <a:gd name="T7" fmla="*/ 35 h 35"/>
                  <a:gd name="T8" fmla="*/ 0 w 184"/>
                  <a:gd name="T9" fmla="*/ 3 h 35"/>
                  <a:gd name="T10" fmla="*/ 2 w 184"/>
                  <a:gd name="T11" fmla="*/ 1 h 35"/>
                  <a:gd name="T12" fmla="*/ 2 w 184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4" h="35">
                    <a:moveTo>
                      <a:pt x="2" y="0"/>
                    </a:moveTo>
                    <a:lnTo>
                      <a:pt x="177" y="30"/>
                    </a:lnTo>
                    <a:lnTo>
                      <a:pt x="181" y="34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CB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46" name="Freeform 504">
                <a:extLst>
                  <a:ext uri="{FF2B5EF4-FFF2-40B4-BE49-F238E27FC236}">
                    <a16:creationId xmlns:a16="http://schemas.microsoft.com/office/drawing/2014/main" id="{567C3B2B-1A53-4544-944E-6A13D2756B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209"/>
                <a:ext cx="188" cy="36"/>
              </a:xfrm>
              <a:custGeom>
                <a:avLst/>
                <a:gdLst>
                  <a:gd name="T0" fmla="*/ 2 w 188"/>
                  <a:gd name="T1" fmla="*/ 0 h 36"/>
                  <a:gd name="T2" fmla="*/ 181 w 188"/>
                  <a:gd name="T3" fmla="*/ 33 h 36"/>
                  <a:gd name="T4" fmla="*/ 184 w 188"/>
                  <a:gd name="T5" fmla="*/ 34 h 36"/>
                  <a:gd name="T6" fmla="*/ 188 w 188"/>
                  <a:gd name="T7" fmla="*/ 36 h 36"/>
                  <a:gd name="T8" fmla="*/ 0 w 188"/>
                  <a:gd name="T9" fmla="*/ 4 h 36"/>
                  <a:gd name="T10" fmla="*/ 0 w 188"/>
                  <a:gd name="T11" fmla="*/ 2 h 36"/>
                  <a:gd name="T12" fmla="*/ 2 w 188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8" h="36">
                    <a:moveTo>
                      <a:pt x="2" y="0"/>
                    </a:moveTo>
                    <a:lnTo>
                      <a:pt x="181" y="33"/>
                    </a:lnTo>
                    <a:lnTo>
                      <a:pt x="184" y="34"/>
                    </a:lnTo>
                    <a:lnTo>
                      <a:pt x="188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1C1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47" name="Freeform 505">
                <a:extLst>
                  <a:ext uri="{FF2B5EF4-FFF2-40B4-BE49-F238E27FC236}">
                    <a16:creationId xmlns:a16="http://schemas.microsoft.com/office/drawing/2014/main" id="{6A793725-3580-4272-A19B-4ED3D4F7C5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1"/>
                <a:ext cx="191" cy="36"/>
              </a:xfrm>
              <a:custGeom>
                <a:avLst/>
                <a:gdLst>
                  <a:gd name="T0" fmla="*/ 2 w 191"/>
                  <a:gd name="T1" fmla="*/ 0 h 36"/>
                  <a:gd name="T2" fmla="*/ 186 w 191"/>
                  <a:gd name="T3" fmla="*/ 32 h 36"/>
                  <a:gd name="T4" fmla="*/ 190 w 191"/>
                  <a:gd name="T5" fmla="*/ 34 h 36"/>
                  <a:gd name="T6" fmla="*/ 191 w 191"/>
                  <a:gd name="T7" fmla="*/ 36 h 36"/>
                  <a:gd name="T8" fmla="*/ 0 w 191"/>
                  <a:gd name="T9" fmla="*/ 4 h 36"/>
                  <a:gd name="T10" fmla="*/ 2 w 191"/>
                  <a:gd name="T11" fmla="*/ 2 h 36"/>
                  <a:gd name="T12" fmla="*/ 2 w 191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1" h="36">
                    <a:moveTo>
                      <a:pt x="2" y="0"/>
                    </a:moveTo>
                    <a:lnTo>
                      <a:pt x="186" y="32"/>
                    </a:lnTo>
                    <a:lnTo>
                      <a:pt x="190" y="34"/>
                    </a:lnTo>
                    <a:lnTo>
                      <a:pt x="191" y="3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4C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48" name="Freeform 506">
                <a:extLst>
                  <a:ext uri="{FF2B5EF4-FFF2-40B4-BE49-F238E27FC236}">
                    <a16:creationId xmlns:a16="http://schemas.microsoft.com/office/drawing/2014/main" id="{3F394500-7992-4066-8C2B-154BD6E2F4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3"/>
                <a:ext cx="195" cy="37"/>
              </a:xfrm>
              <a:custGeom>
                <a:avLst/>
                <a:gdLst>
                  <a:gd name="T0" fmla="*/ 2 w 195"/>
                  <a:gd name="T1" fmla="*/ 0 h 37"/>
                  <a:gd name="T2" fmla="*/ 190 w 195"/>
                  <a:gd name="T3" fmla="*/ 32 h 37"/>
                  <a:gd name="T4" fmla="*/ 191 w 195"/>
                  <a:gd name="T5" fmla="*/ 34 h 37"/>
                  <a:gd name="T6" fmla="*/ 195 w 195"/>
                  <a:gd name="T7" fmla="*/ 37 h 37"/>
                  <a:gd name="T8" fmla="*/ 0 w 195"/>
                  <a:gd name="T9" fmla="*/ 3 h 37"/>
                  <a:gd name="T10" fmla="*/ 0 w 195"/>
                  <a:gd name="T11" fmla="*/ 2 h 37"/>
                  <a:gd name="T12" fmla="*/ 2 w 195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5" h="37">
                    <a:moveTo>
                      <a:pt x="2" y="0"/>
                    </a:moveTo>
                    <a:lnTo>
                      <a:pt x="190" y="32"/>
                    </a:lnTo>
                    <a:lnTo>
                      <a:pt x="191" y="34"/>
                    </a:lnTo>
                    <a:lnTo>
                      <a:pt x="195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7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49" name="Freeform 507">
                <a:extLst>
                  <a:ext uri="{FF2B5EF4-FFF2-40B4-BE49-F238E27FC236}">
                    <a16:creationId xmlns:a16="http://schemas.microsoft.com/office/drawing/2014/main" id="{D3F4FDAF-F9F7-47E0-90B8-BFB189F268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5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1 w 196"/>
                  <a:gd name="T3" fmla="*/ 32 h 37"/>
                  <a:gd name="T4" fmla="*/ 195 w 196"/>
                  <a:gd name="T5" fmla="*/ 35 h 37"/>
                  <a:gd name="T6" fmla="*/ 196 w 196"/>
                  <a:gd name="T7" fmla="*/ 37 h 37"/>
                  <a:gd name="T8" fmla="*/ 0 w 196"/>
                  <a:gd name="T9" fmla="*/ 3 h 37"/>
                  <a:gd name="T10" fmla="*/ 0 w 196"/>
                  <a:gd name="T11" fmla="*/ 1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6" h="37">
                    <a:moveTo>
                      <a:pt x="0" y="0"/>
                    </a:moveTo>
                    <a:lnTo>
                      <a:pt x="191" y="32"/>
                    </a:lnTo>
                    <a:lnTo>
                      <a:pt x="195" y="35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50" name="Freeform 508">
                <a:extLst>
                  <a:ext uri="{FF2B5EF4-FFF2-40B4-BE49-F238E27FC236}">
                    <a16:creationId xmlns:a16="http://schemas.microsoft.com/office/drawing/2014/main" id="{81AAD35D-CC36-4C83-BB57-19D7DB1236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216"/>
                <a:ext cx="199" cy="37"/>
              </a:xfrm>
              <a:custGeom>
                <a:avLst/>
                <a:gdLst>
                  <a:gd name="T0" fmla="*/ 1 w 199"/>
                  <a:gd name="T1" fmla="*/ 0 h 37"/>
                  <a:gd name="T2" fmla="*/ 196 w 199"/>
                  <a:gd name="T3" fmla="*/ 34 h 37"/>
                  <a:gd name="T4" fmla="*/ 197 w 199"/>
                  <a:gd name="T5" fmla="*/ 36 h 37"/>
                  <a:gd name="T6" fmla="*/ 199 w 199"/>
                  <a:gd name="T7" fmla="*/ 37 h 37"/>
                  <a:gd name="T8" fmla="*/ 0 w 199"/>
                  <a:gd name="T9" fmla="*/ 2 h 37"/>
                  <a:gd name="T10" fmla="*/ 1 w 199"/>
                  <a:gd name="T11" fmla="*/ 2 h 37"/>
                  <a:gd name="T12" fmla="*/ 1 w 199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9" h="37">
                    <a:moveTo>
                      <a:pt x="1" y="0"/>
                    </a:moveTo>
                    <a:lnTo>
                      <a:pt x="196" y="34"/>
                    </a:lnTo>
                    <a:lnTo>
                      <a:pt x="197" y="36"/>
                    </a:lnTo>
                    <a:lnTo>
                      <a:pt x="199" y="37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51" name="Freeform 509">
                <a:extLst>
                  <a:ext uri="{FF2B5EF4-FFF2-40B4-BE49-F238E27FC236}">
                    <a16:creationId xmlns:a16="http://schemas.microsoft.com/office/drawing/2014/main" id="{3037F04E-2CC0-4D9E-B79C-21A7AA6144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218"/>
                <a:ext cx="202" cy="39"/>
              </a:xfrm>
              <a:custGeom>
                <a:avLst/>
                <a:gdLst>
                  <a:gd name="T0" fmla="*/ 1 w 202"/>
                  <a:gd name="T1" fmla="*/ 0 h 39"/>
                  <a:gd name="T2" fmla="*/ 197 w 202"/>
                  <a:gd name="T3" fmla="*/ 34 h 39"/>
                  <a:gd name="T4" fmla="*/ 199 w 202"/>
                  <a:gd name="T5" fmla="*/ 35 h 39"/>
                  <a:gd name="T6" fmla="*/ 202 w 202"/>
                  <a:gd name="T7" fmla="*/ 39 h 39"/>
                  <a:gd name="T8" fmla="*/ 0 w 202"/>
                  <a:gd name="T9" fmla="*/ 2 h 39"/>
                  <a:gd name="T10" fmla="*/ 0 w 202"/>
                  <a:gd name="T11" fmla="*/ 0 h 39"/>
                  <a:gd name="T12" fmla="*/ 1 w 202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2" h="39">
                    <a:moveTo>
                      <a:pt x="1" y="0"/>
                    </a:moveTo>
                    <a:lnTo>
                      <a:pt x="197" y="34"/>
                    </a:lnTo>
                    <a:lnTo>
                      <a:pt x="199" y="35"/>
                    </a:lnTo>
                    <a:lnTo>
                      <a:pt x="202" y="3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52" name="Freeform 510">
                <a:extLst>
                  <a:ext uri="{FF2B5EF4-FFF2-40B4-BE49-F238E27FC236}">
                    <a16:creationId xmlns:a16="http://schemas.microsoft.com/office/drawing/2014/main" id="{0F02FA45-6D5A-4CF1-883F-E22C74F207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18"/>
                <a:ext cx="206" cy="40"/>
              </a:xfrm>
              <a:custGeom>
                <a:avLst/>
                <a:gdLst>
                  <a:gd name="T0" fmla="*/ 2 w 206"/>
                  <a:gd name="T1" fmla="*/ 0 h 40"/>
                  <a:gd name="T2" fmla="*/ 201 w 206"/>
                  <a:gd name="T3" fmla="*/ 35 h 40"/>
                  <a:gd name="T4" fmla="*/ 204 w 206"/>
                  <a:gd name="T5" fmla="*/ 39 h 40"/>
                  <a:gd name="T6" fmla="*/ 206 w 206"/>
                  <a:gd name="T7" fmla="*/ 40 h 40"/>
                  <a:gd name="T8" fmla="*/ 0 w 206"/>
                  <a:gd name="T9" fmla="*/ 3 h 40"/>
                  <a:gd name="T10" fmla="*/ 2 w 206"/>
                  <a:gd name="T11" fmla="*/ 2 h 40"/>
                  <a:gd name="T12" fmla="*/ 2 w 206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6" h="40">
                    <a:moveTo>
                      <a:pt x="2" y="0"/>
                    </a:moveTo>
                    <a:lnTo>
                      <a:pt x="201" y="35"/>
                    </a:lnTo>
                    <a:lnTo>
                      <a:pt x="204" y="39"/>
                    </a:lnTo>
                    <a:lnTo>
                      <a:pt x="206" y="40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53" name="Freeform 511">
                <a:extLst>
                  <a:ext uri="{FF2B5EF4-FFF2-40B4-BE49-F238E27FC236}">
                    <a16:creationId xmlns:a16="http://schemas.microsoft.com/office/drawing/2014/main" id="{75543AAD-D7FE-46E4-892C-A2E9ECAA2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20"/>
                <a:ext cx="208" cy="40"/>
              </a:xfrm>
              <a:custGeom>
                <a:avLst/>
                <a:gdLst>
                  <a:gd name="T0" fmla="*/ 2 w 208"/>
                  <a:gd name="T1" fmla="*/ 0 h 40"/>
                  <a:gd name="T2" fmla="*/ 204 w 208"/>
                  <a:gd name="T3" fmla="*/ 37 h 40"/>
                  <a:gd name="T4" fmla="*/ 206 w 208"/>
                  <a:gd name="T5" fmla="*/ 38 h 40"/>
                  <a:gd name="T6" fmla="*/ 208 w 208"/>
                  <a:gd name="T7" fmla="*/ 40 h 40"/>
                  <a:gd name="T8" fmla="*/ 0 w 208"/>
                  <a:gd name="T9" fmla="*/ 3 h 40"/>
                  <a:gd name="T10" fmla="*/ 0 w 208"/>
                  <a:gd name="T11" fmla="*/ 1 h 40"/>
                  <a:gd name="T12" fmla="*/ 2 w 208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8" h="40">
                    <a:moveTo>
                      <a:pt x="2" y="0"/>
                    </a:moveTo>
                    <a:lnTo>
                      <a:pt x="204" y="37"/>
                    </a:lnTo>
                    <a:lnTo>
                      <a:pt x="206" y="38"/>
                    </a:lnTo>
                    <a:lnTo>
                      <a:pt x="208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54" name="Freeform 512">
                <a:extLst>
                  <a:ext uri="{FF2B5EF4-FFF2-40B4-BE49-F238E27FC236}">
                    <a16:creationId xmlns:a16="http://schemas.microsoft.com/office/drawing/2014/main" id="{6882FBAB-4390-4685-8151-952D89A344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21"/>
                <a:ext cx="209" cy="41"/>
              </a:xfrm>
              <a:custGeom>
                <a:avLst/>
                <a:gdLst>
                  <a:gd name="T0" fmla="*/ 0 w 209"/>
                  <a:gd name="T1" fmla="*/ 0 h 41"/>
                  <a:gd name="T2" fmla="*/ 206 w 209"/>
                  <a:gd name="T3" fmla="*/ 37 h 41"/>
                  <a:gd name="T4" fmla="*/ 208 w 209"/>
                  <a:gd name="T5" fmla="*/ 39 h 41"/>
                  <a:gd name="T6" fmla="*/ 209 w 209"/>
                  <a:gd name="T7" fmla="*/ 41 h 41"/>
                  <a:gd name="T8" fmla="*/ 0 w 209"/>
                  <a:gd name="T9" fmla="*/ 4 h 41"/>
                  <a:gd name="T10" fmla="*/ 0 w 209"/>
                  <a:gd name="T11" fmla="*/ 2 h 41"/>
                  <a:gd name="T12" fmla="*/ 0 w 209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9" h="41">
                    <a:moveTo>
                      <a:pt x="0" y="0"/>
                    </a:moveTo>
                    <a:lnTo>
                      <a:pt x="206" y="37"/>
                    </a:lnTo>
                    <a:lnTo>
                      <a:pt x="208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55" name="Freeform 513">
                <a:extLst>
                  <a:ext uri="{FF2B5EF4-FFF2-40B4-BE49-F238E27FC236}">
                    <a16:creationId xmlns:a16="http://schemas.microsoft.com/office/drawing/2014/main" id="{36231135-BA36-4B43-A0E8-0214FE32EC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3"/>
                <a:ext cx="215" cy="41"/>
              </a:xfrm>
              <a:custGeom>
                <a:avLst/>
                <a:gdLst>
                  <a:gd name="T0" fmla="*/ 2 w 215"/>
                  <a:gd name="T1" fmla="*/ 0 h 41"/>
                  <a:gd name="T2" fmla="*/ 210 w 215"/>
                  <a:gd name="T3" fmla="*/ 37 h 41"/>
                  <a:gd name="T4" fmla="*/ 211 w 215"/>
                  <a:gd name="T5" fmla="*/ 39 h 41"/>
                  <a:gd name="T6" fmla="*/ 213 w 215"/>
                  <a:gd name="T7" fmla="*/ 41 h 41"/>
                  <a:gd name="T8" fmla="*/ 213 w 215"/>
                  <a:gd name="T9" fmla="*/ 41 h 41"/>
                  <a:gd name="T10" fmla="*/ 215 w 215"/>
                  <a:gd name="T11" fmla="*/ 41 h 41"/>
                  <a:gd name="T12" fmla="*/ 0 w 215"/>
                  <a:gd name="T13" fmla="*/ 3 h 41"/>
                  <a:gd name="T14" fmla="*/ 2 w 215"/>
                  <a:gd name="T15" fmla="*/ 2 h 41"/>
                  <a:gd name="T16" fmla="*/ 2 w 215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5" h="41">
                    <a:moveTo>
                      <a:pt x="2" y="0"/>
                    </a:moveTo>
                    <a:lnTo>
                      <a:pt x="210" y="37"/>
                    </a:lnTo>
                    <a:lnTo>
                      <a:pt x="211" y="39"/>
                    </a:lnTo>
                    <a:lnTo>
                      <a:pt x="213" y="41"/>
                    </a:lnTo>
                    <a:lnTo>
                      <a:pt x="215" y="41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56" name="Freeform 514">
                <a:extLst>
                  <a:ext uri="{FF2B5EF4-FFF2-40B4-BE49-F238E27FC236}">
                    <a16:creationId xmlns:a16="http://schemas.microsoft.com/office/drawing/2014/main" id="{18065653-080F-4C92-BE55-921563366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5"/>
                <a:ext cx="215" cy="42"/>
              </a:xfrm>
              <a:custGeom>
                <a:avLst/>
                <a:gdLst>
                  <a:gd name="T0" fmla="*/ 2 w 215"/>
                  <a:gd name="T1" fmla="*/ 0 h 42"/>
                  <a:gd name="T2" fmla="*/ 211 w 215"/>
                  <a:gd name="T3" fmla="*/ 37 h 42"/>
                  <a:gd name="T4" fmla="*/ 213 w 215"/>
                  <a:gd name="T5" fmla="*/ 39 h 42"/>
                  <a:gd name="T6" fmla="*/ 213 w 215"/>
                  <a:gd name="T7" fmla="*/ 39 h 42"/>
                  <a:gd name="T8" fmla="*/ 215 w 215"/>
                  <a:gd name="T9" fmla="*/ 40 h 42"/>
                  <a:gd name="T10" fmla="*/ 215 w 215"/>
                  <a:gd name="T11" fmla="*/ 42 h 42"/>
                  <a:gd name="T12" fmla="*/ 0 w 215"/>
                  <a:gd name="T13" fmla="*/ 3 h 42"/>
                  <a:gd name="T14" fmla="*/ 0 w 215"/>
                  <a:gd name="T15" fmla="*/ 1 h 42"/>
                  <a:gd name="T16" fmla="*/ 2 w 215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5" h="42">
                    <a:moveTo>
                      <a:pt x="2" y="0"/>
                    </a:moveTo>
                    <a:lnTo>
                      <a:pt x="211" y="37"/>
                    </a:lnTo>
                    <a:lnTo>
                      <a:pt x="213" y="39"/>
                    </a:lnTo>
                    <a:lnTo>
                      <a:pt x="215" y="40"/>
                    </a:lnTo>
                    <a:lnTo>
                      <a:pt x="21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57" name="Freeform 515">
                <a:extLst>
                  <a:ext uri="{FF2B5EF4-FFF2-40B4-BE49-F238E27FC236}">
                    <a16:creationId xmlns:a16="http://schemas.microsoft.com/office/drawing/2014/main" id="{D36AD20A-A29A-470E-96C4-2ED0993639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6"/>
                <a:ext cx="216" cy="43"/>
              </a:xfrm>
              <a:custGeom>
                <a:avLst/>
                <a:gdLst>
                  <a:gd name="T0" fmla="*/ 0 w 216"/>
                  <a:gd name="T1" fmla="*/ 0 h 43"/>
                  <a:gd name="T2" fmla="*/ 215 w 216"/>
                  <a:gd name="T3" fmla="*/ 38 h 43"/>
                  <a:gd name="T4" fmla="*/ 215 w 216"/>
                  <a:gd name="T5" fmla="*/ 41 h 43"/>
                  <a:gd name="T6" fmla="*/ 216 w 216"/>
                  <a:gd name="T7" fmla="*/ 43 h 43"/>
                  <a:gd name="T8" fmla="*/ 0 w 216"/>
                  <a:gd name="T9" fmla="*/ 4 h 43"/>
                  <a:gd name="T10" fmla="*/ 0 w 216"/>
                  <a:gd name="T11" fmla="*/ 2 h 43"/>
                  <a:gd name="T12" fmla="*/ 0 w 21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" h="43">
                    <a:moveTo>
                      <a:pt x="0" y="0"/>
                    </a:moveTo>
                    <a:lnTo>
                      <a:pt x="215" y="38"/>
                    </a:lnTo>
                    <a:lnTo>
                      <a:pt x="215" y="41"/>
                    </a:lnTo>
                    <a:lnTo>
                      <a:pt x="216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58" name="Freeform 516">
                <a:extLst>
                  <a:ext uri="{FF2B5EF4-FFF2-40B4-BE49-F238E27FC236}">
                    <a16:creationId xmlns:a16="http://schemas.microsoft.com/office/drawing/2014/main" id="{C3F639E8-F646-48CE-B84B-1C10316607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28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6 w 219"/>
                  <a:gd name="T3" fmla="*/ 39 h 42"/>
                  <a:gd name="T4" fmla="*/ 217 w 219"/>
                  <a:gd name="T5" fmla="*/ 41 h 42"/>
                  <a:gd name="T6" fmla="*/ 219 w 219"/>
                  <a:gd name="T7" fmla="*/ 42 h 42"/>
                  <a:gd name="T8" fmla="*/ 0 w 219"/>
                  <a:gd name="T9" fmla="*/ 3 h 42"/>
                  <a:gd name="T10" fmla="*/ 1 w 219"/>
                  <a:gd name="T11" fmla="*/ 2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9" h="42">
                    <a:moveTo>
                      <a:pt x="1" y="0"/>
                    </a:moveTo>
                    <a:lnTo>
                      <a:pt x="216" y="39"/>
                    </a:lnTo>
                    <a:lnTo>
                      <a:pt x="217" y="41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59" name="Freeform 517">
                <a:extLst>
                  <a:ext uri="{FF2B5EF4-FFF2-40B4-BE49-F238E27FC236}">
                    <a16:creationId xmlns:a16="http://schemas.microsoft.com/office/drawing/2014/main" id="{B9DF238C-37E4-4BC0-BF18-3E575C22E5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0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7 w 219"/>
                  <a:gd name="T3" fmla="*/ 39 h 42"/>
                  <a:gd name="T4" fmla="*/ 219 w 219"/>
                  <a:gd name="T5" fmla="*/ 40 h 42"/>
                  <a:gd name="T6" fmla="*/ 219 w 219"/>
                  <a:gd name="T7" fmla="*/ 42 h 42"/>
                  <a:gd name="T8" fmla="*/ 0 w 219"/>
                  <a:gd name="T9" fmla="*/ 3 h 42"/>
                  <a:gd name="T10" fmla="*/ 0 w 219"/>
                  <a:gd name="T11" fmla="*/ 1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9" h="42">
                    <a:moveTo>
                      <a:pt x="1" y="0"/>
                    </a:moveTo>
                    <a:lnTo>
                      <a:pt x="217" y="39"/>
                    </a:lnTo>
                    <a:lnTo>
                      <a:pt x="219" y="40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60" name="Freeform 518">
                <a:extLst>
                  <a:ext uri="{FF2B5EF4-FFF2-40B4-BE49-F238E27FC236}">
                    <a16:creationId xmlns:a16="http://schemas.microsoft.com/office/drawing/2014/main" id="{DB0B0443-0F36-40CF-B871-C366DE00B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1"/>
                <a:ext cx="221" cy="43"/>
              </a:xfrm>
              <a:custGeom>
                <a:avLst/>
                <a:gdLst>
                  <a:gd name="T0" fmla="*/ 0 w 221"/>
                  <a:gd name="T1" fmla="*/ 0 h 43"/>
                  <a:gd name="T2" fmla="*/ 219 w 221"/>
                  <a:gd name="T3" fmla="*/ 39 h 43"/>
                  <a:gd name="T4" fmla="*/ 219 w 221"/>
                  <a:gd name="T5" fmla="*/ 41 h 43"/>
                  <a:gd name="T6" fmla="*/ 221 w 221"/>
                  <a:gd name="T7" fmla="*/ 43 h 43"/>
                  <a:gd name="T8" fmla="*/ 0 w 221"/>
                  <a:gd name="T9" fmla="*/ 4 h 43"/>
                  <a:gd name="T10" fmla="*/ 0 w 221"/>
                  <a:gd name="T11" fmla="*/ 2 h 43"/>
                  <a:gd name="T12" fmla="*/ 0 w 221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1" h="43">
                    <a:moveTo>
                      <a:pt x="0" y="0"/>
                    </a:moveTo>
                    <a:lnTo>
                      <a:pt x="219" y="39"/>
                    </a:lnTo>
                    <a:lnTo>
                      <a:pt x="219" y="41"/>
                    </a:lnTo>
                    <a:lnTo>
                      <a:pt x="221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61" name="Freeform 519">
                <a:extLst>
                  <a:ext uri="{FF2B5EF4-FFF2-40B4-BE49-F238E27FC236}">
                    <a16:creationId xmlns:a16="http://schemas.microsoft.com/office/drawing/2014/main" id="{8D219823-105A-4018-A069-F1A65EE129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3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19 w 221"/>
                  <a:gd name="T3" fmla="*/ 39 h 42"/>
                  <a:gd name="T4" fmla="*/ 221 w 221"/>
                  <a:gd name="T5" fmla="*/ 41 h 42"/>
                  <a:gd name="T6" fmla="*/ 221 w 221"/>
                  <a:gd name="T7" fmla="*/ 42 h 42"/>
                  <a:gd name="T8" fmla="*/ 0 w 221"/>
                  <a:gd name="T9" fmla="*/ 4 h 42"/>
                  <a:gd name="T10" fmla="*/ 0 w 221"/>
                  <a:gd name="T11" fmla="*/ 2 h 42"/>
                  <a:gd name="T12" fmla="*/ 0 w 221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1" h="42">
                    <a:moveTo>
                      <a:pt x="0" y="0"/>
                    </a:moveTo>
                    <a:lnTo>
                      <a:pt x="219" y="39"/>
                    </a:lnTo>
                    <a:lnTo>
                      <a:pt x="221" y="41"/>
                    </a:lnTo>
                    <a:lnTo>
                      <a:pt x="221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62" name="Freeform 520">
                <a:extLst>
                  <a:ext uri="{FF2B5EF4-FFF2-40B4-BE49-F238E27FC236}">
                    <a16:creationId xmlns:a16="http://schemas.microsoft.com/office/drawing/2014/main" id="{19FA3DB1-3D2F-400D-B0EF-8E4408773D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5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9 h 42"/>
                  <a:gd name="T4" fmla="*/ 223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2 w 225"/>
                  <a:gd name="T11" fmla="*/ 2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2" y="0"/>
                    </a:moveTo>
                    <a:lnTo>
                      <a:pt x="223" y="39"/>
                    </a:lnTo>
                    <a:lnTo>
                      <a:pt x="223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63" name="Freeform 521">
                <a:extLst>
                  <a:ext uri="{FF2B5EF4-FFF2-40B4-BE49-F238E27FC236}">
                    <a16:creationId xmlns:a16="http://schemas.microsoft.com/office/drawing/2014/main" id="{EF8F8E0F-6934-40E9-A44A-B2171F127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7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8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1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2" y="0"/>
                    </a:moveTo>
                    <a:lnTo>
                      <a:pt x="223" y="38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64" name="Freeform 522">
                <a:extLst>
                  <a:ext uri="{FF2B5EF4-FFF2-40B4-BE49-F238E27FC236}">
                    <a16:creationId xmlns:a16="http://schemas.microsoft.com/office/drawing/2014/main" id="{E043F3DE-155A-4691-85EE-87A98AB401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8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1 h 42"/>
                  <a:gd name="T6" fmla="*/ 225 w 225"/>
                  <a:gd name="T7" fmla="*/ 42 h 42"/>
                  <a:gd name="T8" fmla="*/ 0 w 225"/>
                  <a:gd name="T9" fmla="*/ 4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1"/>
                    </a:lnTo>
                    <a:lnTo>
                      <a:pt x="225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65" name="Freeform 523">
                <a:extLst>
                  <a:ext uri="{FF2B5EF4-FFF2-40B4-BE49-F238E27FC236}">
                    <a16:creationId xmlns:a16="http://schemas.microsoft.com/office/drawing/2014/main" id="{4EE22CD0-1C8C-4C6B-B204-11BA745BD4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40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66" name="Freeform 524">
                <a:extLst>
                  <a:ext uri="{FF2B5EF4-FFF2-40B4-BE49-F238E27FC236}">
                    <a16:creationId xmlns:a16="http://schemas.microsoft.com/office/drawing/2014/main" id="{F8F8CD8D-5E2A-4248-A9EB-4ECA178A9D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2"/>
                <a:ext cx="227" cy="42"/>
              </a:xfrm>
              <a:custGeom>
                <a:avLst/>
                <a:gdLst>
                  <a:gd name="T0" fmla="*/ 2 w 227"/>
                  <a:gd name="T1" fmla="*/ 0 h 42"/>
                  <a:gd name="T2" fmla="*/ 227 w 227"/>
                  <a:gd name="T3" fmla="*/ 38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2 w 227"/>
                  <a:gd name="T11" fmla="*/ 1 h 42"/>
                  <a:gd name="T12" fmla="*/ 2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2" y="0"/>
                    </a:moveTo>
                    <a:lnTo>
                      <a:pt x="227" y="38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67" name="Freeform 525">
                <a:extLst>
                  <a:ext uri="{FF2B5EF4-FFF2-40B4-BE49-F238E27FC236}">
                    <a16:creationId xmlns:a16="http://schemas.microsoft.com/office/drawing/2014/main" id="{5FFFAEF6-919F-4CCF-916D-990296B5B2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3"/>
                <a:ext cx="227" cy="43"/>
              </a:xfrm>
              <a:custGeom>
                <a:avLst/>
                <a:gdLst>
                  <a:gd name="T0" fmla="*/ 2 w 227"/>
                  <a:gd name="T1" fmla="*/ 0 h 43"/>
                  <a:gd name="T2" fmla="*/ 227 w 227"/>
                  <a:gd name="T3" fmla="*/ 39 h 43"/>
                  <a:gd name="T4" fmla="*/ 227 w 227"/>
                  <a:gd name="T5" fmla="*/ 41 h 43"/>
                  <a:gd name="T6" fmla="*/ 227 w 227"/>
                  <a:gd name="T7" fmla="*/ 43 h 43"/>
                  <a:gd name="T8" fmla="*/ 0 w 227"/>
                  <a:gd name="T9" fmla="*/ 4 h 43"/>
                  <a:gd name="T10" fmla="*/ 0 w 227"/>
                  <a:gd name="T11" fmla="*/ 2 h 43"/>
                  <a:gd name="T12" fmla="*/ 2 w 227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3">
                    <a:moveTo>
                      <a:pt x="2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68" name="Freeform 526">
                <a:extLst>
                  <a:ext uri="{FF2B5EF4-FFF2-40B4-BE49-F238E27FC236}">
                    <a16:creationId xmlns:a16="http://schemas.microsoft.com/office/drawing/2014/main" id="{DEA90006-8202-419A-8978-3061196CBC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5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1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2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69" name="Freeform 527">
                <a:extLst>
                  <a:ext uri="{FF2B5EF4-FFF2-40B4-BE49-F238E27FC236}">
                    <a16:creationId xmlns:a16="http://schemas.microsoft.com/office/drawing/2014/main" id="{95C356B6-C802-4504-9516-BD2C236DF2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7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1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70" name="Freeform 528">
                <a:extLst>
                  <a:ext uri="{FF2B5EF4-FFF2-40B4-BE49-F238E27FC236}">
                    <a16:creationId xmlns:a16="http://schemas.microsoft.com/office/drawing/2014/main" id="{47E9296D-BA81-4036-A133-55EACE82CA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48"/>
                <a:ext cx="228" cy="43"/>
              </a:xfrm>
              <a:custGeom>
                <a:avLst/>
                <a:gdLst>
                  <a:gd name="T0" fmla="*/ 1 w 228"/>
                  <a:gd name="T1" fmla="*/ 0 h 43"/>
                  <a:gd name="T2" fmla="*/ 228 w 228"/>
                  <a:gd name="T3" fmla="*/ 39 h 43"/>
                  <a:gd name="T4" fmla="*/ 228 w 228"/>
                  <a:gd name="T5" fmla="*/ 41 h 43"/>
                  <a:gd name="T6" fmla="*/ 226 w 228"/>
                  <a:gd name="T7" fmla="*/ 43 h 43"/>
                  <a:gd name="T8" fmla="*/ 0 w 228"/>
                  <a:gd name="T9" fmla="*/ 4 h 43"/>
                  <a:gd name="T10" fmla="*/ 1 w 228"/>
                  <a:gd name="T11" fmla="*/ 2 h 43"/>
                  <a:gd name="T12" fmla="*/ 1 w 228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8" h="43">
                    <a:moveTo>
                      <a:pt x="1" y="0"/>
                    </a:moveTo>
                    <a:lnTo>
                      <a:pt x="228" y="39"/>
                    </a:lnTo>
                    <a:lnTo>
                      <a:pt x="228" y="41"/>
                    </a:lnTo>
                    <a:lnTo>
                      <a:pt x="226" y="43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71" name="Freeform 529">
                <a:extLst>
                  <a:ext uri="{FF2B5EF4-FFF2-40B4-BE49-F238E27FC236}">
                    <a16:creationId xmlns:a16="http://schemas.microsoft.com/office/drawing/2014/main" id="{F3D16F09-A4BA-43BC-8919-13E4A5DCF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0"/>
                <a:ext cx="228" cy="42"/>
              </a:xfrm>
              <a:custGeom>
                <a:avLst/>
                <a:gdLst>
                  <a:gd name="T0" fmla="*/ 1 w 228"/>
                  <a:gd name="T1" fmla="*/ 0 h 42"/>
                  <a:gd name="T2" fmla="*/ 228 w 228"/>
                  <a:gd name="T3" fmla="*/ 39 h 42"/>
                  <a:gd name="T4" fmla="*/ 226 w 228"/>
                  <a:gd name="T5" fmla="*/ 41 h 42"/>
                  <a:gd name="T6" fmla="*/ 226 w 228"/>
                  <a:gd name="T7" fmla="*/ 42 h 42"/>
                  <a:gd name="T8" fmla="*/ 0 w 228"/>
                  <a:gd name="T9" fmla="*/ 3 h 42"/>
                  <a:gd name="T10" fmla="*/ 0 w 228"/>
                  <a:gd name="T11" fmla="*/ 2 h 42"/>
                  <a:gd name="T12" fmla="*/ 1 w 228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8" h="42">
                    <a:moveTo>
                      <a:pt x="1" y="0"/>
                    </a:moveTo>
                    <a:lnTo>
                      <a:pt x="228" y="39"/>
                    </a:lnTo>
                    <a:lnTo>
                      <a:pt x="226" y="41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72" name="Freeform 530">
                <a:extLst>
                  <a:ext uri="{FF2B5EF4-FFF2-40B4-BE49-F238E27FC236}">
                    <a16:creationId xmlns:a16="http://schemas.microsoft.com/office/drawing/2014/main" id="{3AF5F64F-92B3-4C55-B16B-5D54AF93C7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2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6 w 226"/>
                  <a:gd name="T5" fmla="*/ 40 h 42"/>
                  <a:gd name="T6" fmla="*/ 226 w 226"/>
                  <a:gd name="T7" fmla="*/ 42 h 42"/>
                  <a:gd name="T8" fmla="*/ 0 w 226"/>
                  <a:gd name="T9" fmla="*/ 3 h 42"/>
                  <a:gd name="T10" fmla="*/ 0 w 226"/>
                  <a:gd name="T11" fmla="*/ 1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0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73" name="Freeform 531">
                <a:extLst>
                  <a:ext uri="{FF2B5EF4-FFF2-40B4-BE49-F238E27FC236}">
                    <a16:creationId xmlns:a16="http://schemas.microsoft.com/office/drawing/2014/main" id="{3CCA3531-D1F3-4523-BA9D-85AA67FCFE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3"/>
                <a:ext cx="226" cy="43"/>
              </a:xfrm>
              <a:custGeom>
                <a:avLst/>
                <a:gdLst>
                  <a:gd name="T0" fmla="*/ 0 w 226"/>
                  <a:gd name="T1" fmla="*/ 0 h 43"/>
                  <a:gd name="T2" fmla="*/ 226 w 226"/>
                  <a:gd name="T3" fmla="*/ 39 h 43"/>
                  <a:gd name="T4" fmla="*/ 226 w 226"/>
                  <a:gd name="T5" fmla="*/ 41 h 43"/>
                  <a:gd name="T6" fmla="*/ 224 w 226"/>
                  <a:gd name="T7" fmla="*/ 43 h 43"/>
                  <a:gd name="T8" fmla="*/ 0 w 226"/>
                  <a:gd name="T9" fmla="*/ 4 h 43"/>
                  <a:gd name="T10" fmla="*/ 0 w 226"/>
                  <a:gd name="T11" fmla="*/ 2 h 43"/>
                  <a:gd name="T12" fmla="*/ 0 w 22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3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1"/>
                    </a:lnTo>
                    <a:lnTo>
                      <a:pt x="224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74" name="Freeform 532">
                <a:extLst>
                  <a:ext uri="{FF2B5EF4-FFF2-40B4-BE49-F238E27FC236}">
                    <a16:creationId xmlns:a16="http://schemas.microsoft.com/office/drawing/2014/main" id="{EB18DD6C-4F25-485E-A9C9-7A0E20627C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5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4 w 226"/>
                  <a:gd name="T5" fmla="*/ 41 h 42"/>
                  <a:gd name="T6" fmla="*/ 224 w 226"/>
                  <a:gd name="T7" fmla="*/ 42 h 42"/>
                  <a:gd name="T8" fmla="*/ 0 w 226"/>
                  <a:gd name="T9" fmla="*/ 3 h 42"/>
                  <a:gd name="T10" fmla="*/ 0 w 226"/>
                  <a:gd name="T11" fmla="*/ 2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4" y="41"/>
                    </a:lnTo>
                    <a:lnTo>
                      <a:pt x="224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75" name="Freeform 533">
                <a:extLst>
                  <a:ext uri="{FF2B5EF4-FFF2-40B4-BE49-F238E27FC236}">
                    <a16:creationId xmlns:a16="http://schemas.microsoft.com/office/drawing/2014/main" id="{CE7CDDA1-53C8-4648-B020-AD253DD621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7"/>
                <a:ext cx="224" cy="42"/>
              </a:xfrm>
              <a:custGeom>
                <a:avLst/>
                <a:gdLst>
                  <a:gd name="T0" fmla="*/ 0 w 224"/>
                  <a:gd name="T1" fmla="*/ 0 h 42"/>
                  <a:gd name="T2" fmla="*/ 224 w 224"/>
                  <a:gd name="T3" fmla="*/ 39 h 42"/>
                  <a:gd name="T4" fmla="*/ 224 w 224"/>
                  <a:gd name="T5" fmla="*/ 40 h 42"/>
                  <a:gd name="T6" fmla="*/ 222 w 224"/>
                  <a:gd name="T7" fmla="*/ 42 h 42"/>
                  <a:gd name="T8" fmla="*/ 0 w 224"/>
                  <a:gd name="T9" fmla="*/ 3 h 42"/>
                  <a:gd name="T10" fmla="*/ 0 w 224"/>
                  <a:gd name="T11" fmla="*/ 1 h 42"/>
                  <a:gd name="T12" fmla="*/ 0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0" y="0"/>
                    </a:moveTo>
                    <a:lnTo>
                      <a:pt x="224" y="39"/>
                    </a:lnTo>
                    <a:lnTo>
                      <a:pt x="224" y="40"/>
                    </a:lnTo>
                    <a:lnTo>
                      <a:pt x="222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76" name="Freeform 534">
                <a:extLst>
                  <a:ext uri="{FF2B5EF4-FFF2-40B4-BE49-F238E27FC236}">
                    <a16:creationId xmlns:a16="http://schemas.microsoft.com/office/drawing/2014/main" id="{D0A1B97B-9103-4BF3-8ADA-F0A5081B7A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8"/>
                <a:ext cx="224" cy="43"/>
              </a:xfrm>
              <a:custGeom>
                <a:avLst/>
                <a:gdLst>
                  <a:gd name="T0" fmla="*/ 0 w 224"/>
                  <a:gd name="T1" fmla="*/ 0 h 43"/>
                  <a:gd name="T2" fmla="*/ 224 w 224"/>
                  <a:gd name="T3" fmla="*/ 39 h 43"/>
                  <a:gd name="T4" fmla="*/ 222 w 224"/>
                  <a:gd name="T5" fmla="*/ 41 h 43"/>
                  <a:gd name="T6" fmla="*/ 222 w 224"/>
                  <a:gd name="T7" fmla="*/ 43 h 43"/>
                  <a:gd name="T8" fmla="*/ 0 w 224"/>
                  <a:gd name="T9" fmla="*/ 4 h 43"/>
                  <a:gd name="T10" fmla="*/ 0 w 224"/>
                  <a:gd name="T11" fmla="*/ 2 h 43"/>
                  <a:gd name="T12" fmla="*/ 0 w 224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3">
                    <a:moveTo>
                      <a:pt x="0" y="0"/>
                    </a:moveTo>
                    <a:lnTo>
                      <a:pt x="224" y="39"/>
                    </a:lnTo>
                    <a:lnTo>
                      <a:pt x="222" y="41"/>
                    </a:lnTo>
                    <a:lnTo>
                      <a:pt x="222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77" name="Freeform 535">
                <a:extLst>
                  <a:ext uri="{FF2B5EF4-FFF2-40B4-BE49-F238E27FC236}">
                    <a16:creationId xmlns:a16="http://schemas.microsoft.com/office/drawing/2014/main" id="{F5CCEA5F-8D99-4EE9-984A-43CE8667EB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0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4 w 224"/>
                  <a:gd name="T5" fmla="*/ 41 h 42"/>
                  <a:gd name="T6" fmla="*/ 223 w 224"/>
                  <a:gd name="T7" fmla="*/ 42 h 42"/>
                  <a:gd name="T8" fmla="*/ 0 w 224"/>
                  <a:gd name="T9" fmla="*/ 4 h 42"/>
                  <a:gd name="T10" fmla="*/ 2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4" y="41"/>
                    </a:lnTo>
                    <a:lnTo>
                      <a:pt x="223" y="4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78" name="Freeform 536">
                <a:extLst>
                  <a:ext uri="{FF2B5EF4-FFF2-40B4-BE49-F238E27FC236}">
                    <a16:creationId xmlns:a16="http://schemas.microsoft.com/office/drawing/2014/main" id="{889B0266-FAF9-4C81-A68E-9A694CE784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2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3 w 224"/>
                  <a:gd name="T5" fmla="*/ 40 h 42"/>
                  <a:gd name="T6" fmla="*/ 223 w 224"/>
                  <a:gd name="T7" fmla="*/ 42 h 42"/>
                  <a:gd name="T8" fmla="*/ 0 w 224"/>
                  <a:gd name="T9" fmla="*/ 3 h 42"/>
                  <a:gd name="T10" fmla="*/ 0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3" y="40"/>
                    </a:lnTo>
                    <a:lnTo>
                      <a:pt x="223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79" name="Freeform 537">
                <a:extLst>
                  <a:ext uri="{FF2B5EF4-FFF2-40B4-BE49-F238E27FC236}">
                    <a16:creationId xmlns:a16="http://schemas.microsoft.com/office/drawing/2014/main" id="{B16B06E9-0132-49F5-B98D-EA168A4F8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4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8 h 42"/>
                  <a:gd name="T4" fmla="*/ 223 w 223"/>
                  <a:gd name="T5" fmla="*/ 40 h 42"/>
                  <a:gd name="T6" fmla="*/ 221 w 223"/>
                  <a:gd name="T7" fmla="*/ 42 h 42"/>
                  <a:gd name="T8" fmla="*/ 0 w 223"/>
                  <a:gd name="T9" fmla="*/ 3 h 42"/>
                  <a:gd name="T10" fmla="*/ 0 w 223"/>
                  <a:gd name="T11" fmla="*/ 1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3" h="42">
                    <a:moveTo>
                      <a:pt x="0" y="0"/>
                    </a:moveTo>
                    <a:lnTo>
                      <a:pt x="223" y="38"/>
                    </a:lnTo>
                    <a:lnTo>
                      <a:pt x="223" y="40"/>
                    </a:lnTo>
                    <a:lnTo>
                      <a:pt x="221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80" name="Freeform 538">
                <a:extLst>
                  <a:ext uri="{FF2B5EF4-FFF2-40B4-BE49-F238E27FC236}">
                    <a16:creationId xmlns:a16="http://schemas.microsoft.com/office/drawing/2014/main" id="{2F618508-7ABE-4A54-9D6F-A3F9C5BF14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5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9 h 42"/>
                  <a:gd name="T4" fmla="*/ 221 w 223"/>
                  <a:gd name="T5" fmla="*/ 41 h 42"/>
                  <a:gd name="T6" fmla="*/ 219 w 223"/>
                  <a:gd name="T7" fmla="*/ 42 h 42"/>
                  <a:gd name="T8" fmla="*/ 0 w 223"/>
                  <a:gd name="T9" fmla="*/ 4 h 42"/>
                  <a:gd name="T10" fmla="*/ 0 w 223"/>
                  <a:gd name="T11" fmla="*/ 2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3" h="42">
                    <a:moveTo>
                      <a:pt x="0" y="0"/>
                    </a:moveTo>
                    <a:lnTo>
                      <a:pt x="223" y="39"/>
                    </a:lnTo>
                    <a:lnTo>
                      <a:pt x="221" y="41"/>
                    </a:lnTo>
                    <a:lnTo>
                      <a:pt x="219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81" name="Freeform 539">
                <a:extLst>
                  <a:ext uri="{FF2B5EF4-FFF2-40B4-BE49-F238E27FC236}">
                    <a16:creationId xmlns:a16="http://schemas.microsoft.com/office/drawing/2014/main" id="{5A5A9618-B790-49F2-8021-CEA33FC222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7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21 w 221"/>
                  <a:gd name="T3" fmla="*/ 39 h 42"/>
                  <a:gd name="T4" fmla="*/ 221 w 221"/>
                  <a:gd name="T5" fmla="*/ 39 h 42"/>
                  <a:gd name="T6" fmla="*/ 219 w 221"/>
                  <a:gd name="T7" fmla="*/ 40 h 42"/>
                  <a:gd name="T8" fmla="*/ 219 w 221"/>
                  <a:gd name="T9" fmla="*/ 40 h 42"/>
                  <a:gd name="T10" fmla="*/ 218 w 221"/>
                  <a:gd name="T11" fmla="*/ 42 h 42"/>
                  <a:gd name="T12" fmla="*/ 0 w 221"/>
                  <a:gd name="T13" fmla="*/ 3 h 42"/>
                  <a:gd name="T14" fmla="*/ 0 w 221"/>
                  <a:gd name="T15" fmla="*/ 2 h 42"/>
                  <a:gd name="T16" fmla="*/ 0 w 221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1" h="42">
                    <a:moveTo>
                      <a:pt x="0" y="0"/>
                    </a:moveTo>
                    <a:lnTo>
                      <a:pt x="221" y="39"/>
                    </a:lnTo>
                    <a:lnTo>
                      <a:pt x="219" y="40"/>
                    </a:lnTo>
                    <a:lnTo>
                      <a:pt x="218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82" name="Freeform 540">
                <a:extLst>
                  <a:ext uri="{FF2B5EF4-FFF2-40B4-BE49-F238E27FC236}">
                    <a16:creationId xmlns:a16="http://schemas.microsoft.com/office/drawing/2014/main" id="{1417300C-4380-415F-8DB6-CE1C0F010C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9"/>
                <a:ext cx="219" cy="40"/>
              </a:xfrm>
              <a:custGeom>
                <a:avLst/>
                <a:gdLst>
                  <a:gd name="T0" fmla="*/ 0 w 219"/>
                  <a:gd name="T1" fmla="*/ 0 h 40"/>
                  <a:gd name="T2" fmla="*/ 219 w 219"/>
                  <a:gd name="T3" fmla="*/ 38 h 40"/>
                  <a:gd name="T4" fmla="*/ 219 w 219"/>
                  <a:gd name="T5" fmla="*/ 38 h 40"/>
                  <a:gd name="T6" fmla="*/ 219 w 219"/>
                  <a:gd name="T7" fmla="*/ 38 h 40"/>
                  <a:gd name="T8" fmla="*/ 218 w 219"/>
                  <a:gd name="T9" fmla="*/ 40 h 40"/>
                  <a:gd name="T10" fmla="*/ 216 w 219"/>
                  <a:gd name="T11" fmla="*/ 40 h 40"/>
                  <a:gd name="T12" fmla="*/ 0 w 219"/>
                  <a:gd name="T13" fmla="*/ 3 h 40"/>
                  <a:gd name="T14" fmla="*/ 0 w 219"/>
                  <a:gd name="T15" fmla="*/ 1 h 40"/>
                  <a:gd name="T16" fmla="*/ 0 w 219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9" h="40">
                    <a:moveTo>
                      <a:pt x="0" y="0"/>
                    </a:moveTo>
                    <a:lnTo>
                      <a:pt x="219" y="38"/>
                    </a:lnTo>
                    <a:lnTo>
                      <a:pt x="218" y="40"/>
                    </a:lnTo>
                    <a:lnTo>
                      <a:pt x="216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83" name="Freeform 541">
                <a:extLst>
                  <a:ext uri="{FF2B5EF4-FFF2-40B4-BE49-F238E27FC236}">
                    <a16:creationId xmlns:a16="http://schemas.microsoft.com/office/drawing/2014/main" id="{8B20E633-5ABA-4904-BD6D-F92319F11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0"/>
                <a:ext cx="218" cy="41"/>
              </a:xfrm>
              <a:custGeom>
                <a:avLst/>
                <a:gdLst>
                  <a:gd name="T0" fmla="*/ 0 w 218"/>
                  <a:gd name="T1" fmla="*/ 0 h 41"/>
                  <a:gd name="T2" fmla="*/ 218 w 218"/>
                  <a:gd name="T3" fmla="*/ 39 h 41"/>
                  <a:gd name="T4" fmla="*/ 216 w 218"/>
                  <a:gd name="T5" fmla="*/ 39 h 41"/>
                  <a:gd name="T6" fmla="*/ 214 w 218"/>
                  <a:gd name="T7" fmla="*/ 41 h 41"/>
                  <a:gd name="T8" fmla="*/ 0 w 218"/>
                  <a:gd name="T9" fmla="*/ 4 h 41"/>
                  <a:gd name="T10" fmla="*/ 0 w 218"/>
                  <a:gd name="T11" fmla="*/ 2 h 41"/>
                  <a:gd name="T12" fmla="*/ 0 w 218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8" h="41">
                    <a:moveTo>
                      <a:pt x="0" y="0"/>
                    </a:moveTo>
                    <a:lnTo>
                      <a:pt x="218" y="39"/>
                    </a:lnTo>
                    <a:lnTo>
                      <a:pt x="216" y="39"/>
                    </a:lnTo>
                    <a:lnTo>
                      <a:pt x="214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84" name="Freeform 542">
                <a:extLst>
                  <a:ext uri="{FF2B5EF4-FFF2-40B4-BE49-F238E27FC236}">
                    <a16:creationId xmlns:a16="http://schemas.microsoft.com/office/drawing/2014/main" id="{A123FBB5-2A45-477C-9D59-4ABBB09330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2"/>
                <a:ext cx="216" cy="41"/>
              </a:xfrm>
              <a:custGeom>
                <a:avLst/>
                <a:gdLst>
                  <a:gd name="T0" fmla="*/ 0 w 216"/>
                  <a:gd name="T1" fmla="*/ 0 h 41"/>
                  <a:gd name="T2" fmla="*/ 216 w 216"/>
                  <a:gd name="T3" fmla="*/ 37 h 41"/>
                  <a:gd name="T4" fmla="*/ 214 w 216"/>
                  <a:gd name="T5" fmla="*/ 39 h 41"/>
                  <a:gd name="T6" fmla="*/ 213 w 216"/>
                  <a:gd name="T7" fmla="*/ 41 h 41"/>
                  <a:gd name="T8" fmla="*/ 0 w 216"/>
                  <a:gd name="T9" fmla="*/ 3 h 41"/>
                  <a:gd name="T10" fmla="*/ 0 w 216"/>
                  <a:gd name="T11" fmla="*/ 2 h 41"/>
                  <a:gd name="T12" fmla="*/ 0 w 216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" h="41">
                    <a:moveTo>
                      <a:pt x="0" y="0"/>
                    </a:moveTo>
                    <a:lnTo>
                      <a:pt x="216" y="37"/>
                    </a:lnTo>
                    <a:lnTo>
                      <a:pt x="214" y="39"/>
                    </a:lnTo>
                    <a:lnTo>
                      <a:pt x="213" y="41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85" name="Freeform 543">
                <a:extLst>
                  <a:ext uri="{FF2B5EF4-FFF2-40B4-BE49-F238E27FC236}">
                    <a16:creationId xmlns:a16="http://schemas.microsoft.com/office/drawing/2014/main" id="{6E8868DC-65B7-431A-AF36-F2452802C7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4"/>
                <a:ext cx="214" cy="40"/>
              </a:xfrm>
              <a:custGeom>
                <a:avLst/>
                <a:gdLst>
                  <a:gd name="T0" fmla="*/ 0 w 214"/>
                  <a:gd name="T1" fmla="*/ 0 h 40"/>
                  <a:gd name="T2" fmla="*/ 214 w 214"/>
                  <a:gd name="T3" fmla="*/ 37 h 40"/>
                  <a:gd name="T4" fmla="*/ 213 w 214"/>
                  <a:gd name="T5" fmla="*/ 39 h 40"/>
                  <a:gd name="T6" fmla="*/ 211 w 214"/>
                  <a:gd name="T7" fmla="*/ 40 h 40"/>
                  <a:gd name="T8" fmla="*/ 0 w 214"/>
                  <a:gd name="T9" fmla="*/ 3 h 40"/>
                  <a:gd name="T10" fmla="*/ 0 w 214"/>
                  <a:gd name="T11" fmla="*/ 1 h 40"/>
                  <a:gd name="T12" fmla="*/ 0 w 214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4" h="40">
                    <a:moveTo>
                      <a:pt x="0" y="0"/>
                    </a:moveTo>
                    <a:lnTo>
                      <a:pt x="214" y="37"/>
                    </a:lnTo>
                    <a:lnTo>
                      <a:pt x="213" y="39"/>
                    </a:lnTo>
                    <a:lnTo>
                      <a:pt x="211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86" name="Freeform 544">
                <a:extLst>
                  <a:ext uri="{FF2B5EF4-FFF2-40B4-BE49-F238E27FC236}">
                    <a16:creationId xmlns:a16="http://schemas.microsoft.com/office/drawing/2014/main" id="{FC1E8A8C-B230-4948-A568-0D3FB74028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5"/>
                <a:ext cx="213" cy="41"/>
              </a:xfrm>
              <a:custGeom>
                <a:avLst/>
                <a:gdLst>
                  <a:gd name="T0" fmla="*/ 0 w 213"/>
                  <a:gd name="T1" fmla="*/ 0 h 41"/>
                  <a:gd name="T2" fmla="*/ 213 w 213"/>
                  <a:gd name="T3" fmla="*/ 38 h 41"/>
                  <a:gd name="T4" fmla="*/ 211 w 213"/>
                  <a:gd name="T5" fmla="*/ 39 h 41"/>
                  <a:gd name="T6" fmla="*/ 209 w 213"/>
                  <a:gd name="T7" fmla="*/ 41 h 41"/>
                  <a:gd name="T8" fmla="*/ 0 w 213"/>
                  <a:gd name="T9" fmla="*/ 4 h 41"/>
                  <a:gd name="T10" fmla="*/ 0 w 213"/>
                  <a:gd name="T11" fmla="*/ 2 h 41"/>
                  <a:gd name="T12" fmla="*/ 0 w 213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3" h="41">
                    <a:moveTo>
                      <a:pt x="0" y="0"/>
                    </a:moveTo>
                    <a:lnTo>
                      <a:pt x="213" y="38"/>
                    </a:lnTo>
                    <a:lnTo>
                      <a:pt x="211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87" name="Freeform 545">
                <a:extLst>
                  <a:ext uri="{FF2B5EF4-FFF2-40B4-BE49-F238E27FC236}">
                    <a16:creationId xmlns:a16="http://schemas.microsoft.com/office/drawing/2014/main" id="{C3AA0B3A-1BA2-48E3-B31C-088935D8F3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7"/>
                <a:ext cx="211" cy="39"/>
              </a:xfrm>
              <a:custGeom>
                <a:avLst/>
                <a:gdLst>
                  <a:gd name="T0" fmla="*/ 0 w 211"/>
                  <a:gd name="T1" fmla="*/ 0 h 39"/>
                  <a:gd name="T2" fmla="*/ 211 w 211"/>
                  <a:gd name="T3" fmla="*/ 37 h 39"/>
                  <a:gd name="T4" fmla="*/ 209 w 211"/>
                  <a:gd name="T5" fmla="*/ 39 h 39"/>
                  <a:gd name="T6" fmla="*/ 206 w 211"/>
                  <a:gd name="T7" fmla="*/ 39 h 39"/>
                  <a:gd name="T8" fmla="*/ 0 w 211"/>
                  <a:gd name="T9" fmla="*/ 3 h 39"/>
                  <a:gd name="T10" fmla="*/ 0 w 211"/>
                  <a:gd name="T11" fmla="*/ 2 h 39"/>
                  <a:gd name="T12" fmla="*/ 0 w 211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1" h="39">
                    <a:moveTo>
                      <a:pt x="0" y="0"/>
                    </a:moveTo>
                    <a:lnTo>
                      <a:pt x="211" y="37"/>
                    </a:lnTo>
                    <a:lnTo>
                      <a:pt x="209" y="39"/>
                    </a:lnTo>
                    <a:lnTo>
                      <a:pt x="206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88" name="Freeform 546">
                <a:extLst>
                  <a:ext uri="{FF2B5EF4-FFF2-40B4-BE49-F238E27FC236}">
                    <a16:creationId xmlns:a16="http://schemas.microsoft.com/office/drawing/2014/main" id="{B57D8549-4B29-4E3D-92D2-0EE5E4260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9"/>
                <a:ext cx="209" cy="39"/>
              </a:xfrm>
              <a:custGeom>
                <a:avLst/>
                <a:gdLst>
                  <a:gd name="T0" fmla="*/ 0 w 209"/>
                  <a:gd name="T1" fmla="*/ 0 h 39"/>
                  <a:gd name="T2" fmla="*/ 209 w 209"/>
                  <a:gd name="T3" fmla="*/ 37 h 39"/>
                  <a:gd name="T4" fmla="*/ 206 w 209"/>
                  <a:gd name="T5" fmla="*/ 37 h 39"/>
                  <a:gd name="T6" fmla="*/ 204 w 209"/>
                  <a:gd name="T7" fmla="*/ 39 h 39"/>
                  <a:gd name="T8" fmla="*/ 0 w 209"/>
                  <a:gd name="T9" fmla="*/ 3 h 39"/>
                  <a:gd name="T10" fmla="*/ 0 w 209"/>
                  <a:gd name="T11" fmla="*/ 1 h 39"/>
                  <a:gd name="T12" fmla="*/ 0 w 209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9" h="39">
                    <a:moveTo>
                      <a:pt x="0" y="0"/>
                    </a:moveTo>
                    <a:lnTo>
                      <a:pt x="209" y="37"/>
                    </a:lnTo>
                    <a:lnTo>
                      <a:pt x="206" y="37"/>
                    </a:lnTo>
                    <a:lnTo>
                      <a:pt x="204" y="39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89" name="Freeform 547">
                <a:extLst>
                  <a:ext uri="{FF2B5EF4-FFF2-40B4-BE49-F238E27FC236}">
                    <a16:creationId xmlns:a16="http://schemas.microsoft.com/office/drawing/2014/main" id="{C252ADC3-DE5E-4E0C-99BE-36B3877176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0"/>
                <a:ext cx="206" cy="39"/>
              </a:xfrm>
              <a:custGeom>
                <a:avLst/>
                <a:gdLst>
                  <a:gd name="T0" fmla="*/ 0 w 206"/>
                  <a:gd name="T1" fmla="*/ 0 h 39"/>
                  <a:gd name="T2" fmla="*/ 206 w 206"/>
                  <a:gd name="T3" fmla="*/ 36 h 39"/>
                  <a:gd name="T4" fmla="*/ 204 w 206"/>
                  <a:gd name="T5" fmla="*/ 38 h 39"/>
                  <a:gd name="T6" fmla="*/ 203 w 206"/>
                  <a:gd name="T7" fmla="*/ 39 h 39"/>
                  <a:gd name="T8" fmla="*/ 0 w 206"/>
                  <a:gd name="T9" fmla="*/ 4 h 39"/>
                  <a:gd name="T10" fmla="*/ 0 w 206"/>
                  <a:gd name="T11" fmla="*/ 0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6" h="39">
                    <a:moveTo>
                      <a:pt x="0" y="0"/>
                    </a:moveTo>
                    <a:lnTo>
                      <a:pt x="206" y="36"/>
                    </a:lnTo>
                    <a:lnTo>
                      <a:pt x="204" y="38"/>
                    </a:lnTo>
                    <a:lnTo>
                      <a:pt x="203" y="3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90" name="Freeform 548">
                <a:extLst>
                  <a:ext uri="{FF2B5EF4-FFF2-40B4-BE49-F238E27FC236}">
                    <a16:creationId xmlns:a16="http://schemas.microsoft.com/office/drawing/2014/main" id="{8915838E-F841-411E-99E3-376099B046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2"/>
                <a:ext cx="204" cy="39"/>
              </a:xfrm>
              <a:custGeom>
                <a:avLst/>
                <a:gdLst>
                  <a:gd name="T0" fmla="*/ 0 w 204"/>
                  <a:gd name="T1" fmla="*/ 0 h 39"/>
                  <a:gd name="T2" fmla="*/ 204 w 204"/>
                  <a:gd name="T3" fmla="*/ 36 h 39"/>
                  <a:gd name="T4" fmla="*/ 203 w 204"/>
                  <a:gd name="T5" fmla="*/ 37 h 39"/>
                  <a:gd name="T6" fmla="*/ 201 w 204"/>
                  <a:gd name="T7" fmla="*/ 39 h 39"/>
                  <a:gd name="T8" fmla="*/ 0 w 204"/>
                  <a:gd name="T9" fmla="*/ 4 h 39"/>
                  <a:gd name="T10" fmla="*/ 0 w 204"/>
                  <a:gd name="T11" fmla="*/ 2 h 39"/>
                  <a:gd name="T12" fmla="*/ 0 w 204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4" h="39">
                    <a:moveTo>
                      <a:pt x="0" y="0"/>
                    </a:moveTo>
                    <a:lnTo>
                      <a:pt x="204" y="36"/>
                    </a:lnTo>
                    <a:lnTo>
                      <a:pt x="203" y="37"/>
                    </a:lnTo>
                    <a:lnTo>
                      <a:pt x="201" y="3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91" name="Freeform 549">
                <a:extLst>
                  <a:ext uri="{FF2B5EF4-FFF2-40B4-BE49-F238E27FC236}">
                    <a16:creationId xmlns:a16="http://schemas.microsoft.com/office/drawing/2014/main" id="{7858EA31-A719-4D1F-A725-E7634611D3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4"/>
                <a:ext cx="203" cy="39"/>
              </a:xfrm>
              <a:custGeom>
                <a:avLst/>
                <a:gdLst>
                  <a:gd name="T0" fmla="*/ 0 w 203"/>
                  <a:gd name="T1" fmla="*/ 0 h 39"/>
                  <a:gd name="T2" fmla="*/ 203 w 203"/>
                  <a:gd name="T3" fmla="*/ 35 h 39"/>
                  <a:gd name="T4" fmla="*/ 201 w 203"/>
                  <a:gd name="T5" fmla="*/ 37 h 39"/>
                  <a:gd name="T6" fmla="*/ 197 w 203"/>
                  <a:gd name="T7" fmla="*/ 39 h 39"/>
                  <a:gd name="T8" fmla="*/ 0 w 203"/>
                  <a:gd name="T9" fmla="*/ 3 h 39"/>
                  <a:gd name="T10" fmla="*/ 0 w 203"/>
                  <a:gd name="T11" fmla="*/ 2 h 39"/>
                  <a:gd name="T12" fmla="*/ 0 w 203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3" h="39">
                    <a:moveTo>
                      <a:pt x="0" y="0"/>
                    </a:moveTo>
                    <a:lnTo>
                      <a:pt x="203" y="35"/>
                    </a:lnTo>
                    <a:lnTo>
                      <a:pt x="201" y="37"/>
                    </a:lnTo>
                    <a:lnTo>
                      <a:pt x="197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92" name="Freeform 550">
                <a:extLst>
                  <a:ext uri="{FF2B5EF4-FFF2-40B4-BE49-F238E27FC236}">
                    <a16:creationId xmlns:a16="http://schemas.microsoft.com/office/drawing/2014/main" id="{191E5BD1-5029-4202-B87F-5879E9405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6"/>
                <a:ext cx="201" cy="37"/>
              </a:xfrm>
              <a:custGeom>
                <a:avLst/>
                <a:gdLst>
                  <a:gd name="T0" fmla="*/ 0 w 201"/>
                  <a:gd name="T1" fmla="*/ 0 h 37"/>
                  <a:gd name="T2" fmla="*/ 201 w 201"/>
                  <a:gd name="T3" fmla="*/ 35 h 37"/>
                  <a:gd name="T4" fmla="*/ 197 w 201"/>
                  <a:gd name="T5" fmla="*/ 37 h 37"/>
                  <a:gd name="T6" fmla="*/ 196 w 201"/>
                  <a:gd name="T7" fmla="*/ 37 h 37"/>
                  <a:gd name="T8" fmla="*/ 0 w 201"/>
                  <a:gd name="T9" fmla="*/ 3 h 37"/>
                  <a:gd name="T10" fmla="*/ 0 w 201"/>
                  <a:gd name="T11" fmla="*/ 1 h 37"/>
                  <a:gd name="T12" fmla="*/ 0 w 20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1" h="37">
                    <a:moveTo>
                      <a:pt x="0" y="0"/>
                    </a:moveTo>
                    <a:lnTo>
                      <a:pt x="201" y="35"/>
                    </a:lnTo>
                    <a:lnTo>
                      <a:pt x="197" y="37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93" name="Freeform 551">
                <a:extLst>
                  <a:ext uri="{FF2B5EF4-FFF2-40B4-BE49-F238E27FC236}">
                    <a16:creationId xmlns:a16="http://schemas.microsoft.com/office/drawing/2014/main" id="{4E7D7731-0464-4754-87BB-8301323953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7"/>
                <a:ext cx="197" cy="37"/>
              </a:xfrm>
              <a:custGeom>
                <a:avLst/>
                <a:gdLst>
                  <a:gd name="T0" fmla="*/ 0 w 197"/>
                  <a:gd name="T1" fmla="*/ 0 h 37"/>
                  <a:gd name="T2" fmla="*/ 197 w 197"/>
                  <a:gd name="T3" fmla="*/ 36 h 37"/>
                  <a:gd name="T4" fmla="*/ 196 w 197"/>
                  <a:gd name="T5" fmla="*/ 36 h 37"/>
                  <a:gd name="T6" fmla="*/ 194 w 197"/>
                  <a:gd name="T7" fmla="*/ 37 h 37"/>
                  <a:gd name="T8" fmla="*/ 0 w 197"/>
                  <a:gd name="T9" fmla="*/ 4 h 37"/>
                  <a:gd name="T10" fmla="*/ 0 w 197"/>
                  <a:gd name="T11" fmla="*/ 2 h 37"/>
                  <a:gd name="T12" fmla="*/ 0 w 197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7" h="37">
                    <a:moveTo>
                      <a:pt x="0" y="0"/>
                    </a:moveTo>
                    <a:lnTo>
                      <a:pt x="197" y="36"/>
                    </a:lnTo>
                    <a:lnTo>
                      <a:pt x="196" y="36"/>
                    </a:lnTo>
                    <a:lnTo>
                      <a:pt x="194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94" name="Freeform 552">
                <a:extLst>
                  <a:ext uri="{FF2B5EF4-FFF2-40B4-BE49-F238E27FC236}">
                    <a16:creationId xmlns:a16="http://schemas.microsoft.com/office/drawing/2014/main" id="{ACF07C93-DCA7-4708-9741-65A71B26A2F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9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6 w 196"/>
                  <a:gd name="T3" fmla="*/ 34 h 37"/>
                  <a:gd name="T4" fmla="*/ 194 w 196"/>
                  <a:gd name="T5" fmla="*/ 35 h 37"/>
                  <a:gd name="T6" fmla="*/ 191 w 196"/>
                  <a:gd name="T7" fmla="*/ 37 h 37"/>
                  <a:gd name="T8" fmla="*/ 0 w 196"/>
                  <a:gd name="T9" fmla="*/ 3 h 37"/>
                  <a:gd name="T10" fmla="*/ 0 w 196"/>
                  <a:gd name="T11" fmla="*/ 2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6" h="37">
                    <a:moveTo>
                      <a:pt x="0" y="0"/>
                    </a:moveTo>
                    <a:lnTo>
                      <a:pt x="196" y="34"/>
                    </a:lnTo>
                    <a:lnTo>
                      <a:pt x="194" y="35"/>
                    </a:lnTo>
                    <a:lnTo>
                      <a:pt x="191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95" name="Freeform 553">
                <a:extLst>
                  <a:ext uri="{FF2B5EF4-FFF2-40B4-BE49-F238E27FC236}">
                    <a16:creationId xmlns:a16="http://schemas.microsoft.com/office/drawing/2014/main" id="{76B73449-BC4C-4E58-B44B-311127DBD5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1"/>
                <a:ext cx="194" cy="37"/>
              </a:xfrm>
              <a:custGeom>
                <a:avLst/>
                <a:gdLst>
                  <a:gd name="T0" fmla="*/ 0 w 194"/>
                  <a:gd name="T1" fmla="*/ 0 h 37"/>
                  <a:gd name="T2" fmla="*/ 194 w 194"/>
                  <a:gd name="T3" fmla="*/ 33 h 37"/>
                  <a:gd name="T4" fmla="*/ 191 w 194"/>
                  <a:gd name="T5" fmla="*/ 35 h 37"/>
                  <a:gd name="T6" fmla="*/ 189 w 194"/>
                  <a:gd name="T7" fmla="*/ 37 h 37"/>
                  <a:gd name="T8" fmla="*/ 0 w 194"/>
                  <a:gd name="T9" fmla="*/ 3 h 37"/>
                  <a:gd name="T10" fmla="*/ 0 w 194"/>
                  <a:gd name="T11" fmla="*/ 1 h 37"/>
                  <a:gd name="T12" fmla="*/ 0 w 194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4" h="37">
                    <a:moveTo>
                      <a:pt x="0" y="0"/>
                    </a:moveTo>
                    <a:lnTo>
                      <a:pt x="194" y="33"/>
                    </a:lnTo>
                    <a:lnTo>
                      <a:pt x="191" y="35"/>
                    </a:lnTo>
                    <a:lnTo>
                      <a:pt x="189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96" name="Freeform 554">
                <a:extLst>
                  <a:ext uri="{FF2B5EF4-FFF2-40B4-BE49-F238E27FC236}">
                    <a16:creationId xmlns:a16="http://schemas.microsoft.com/office/drawing/2014/main" id="{46B4BCAB-E6C4-4BB3-9FA6-8A43783174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2"/>
                <a:ext cx="191" cy="37"/>
              </a:xfrm>
              <a:custGeom>
                <a:avLst/>
                <a:gdLst>
                  <a:gd name="T0" fmla="*/ 0 w 191"/>
                  <a:gd name="T1" fmla="*/ 0 h 37"/>
                  <a:gd name="T2" fmla="*/ 191 w 191"/>
                  <a:gd name="T3" fmla="*/ 34 h 37"/>
                  <a:gd name="T4" fmla="*/ 189 w 191"/>
                  <a:gd name="T5" fmla="*/ 36 h 37"/>
                  <a:gd name="T6" fmla="*/ 187 w 191"/>
                  <a:gd name="T7" fmla="*/ 37 h 37"/>
                  <a:gd name="T8" fmla="*/ 0 w 191"/>
                  <a:gd name="T9" fmla="*/ 4 h 37"/>
                  <a:gd name="T10" fmla="*/ 0 w 191"/>
                  <a:gd name="T11" fmla="*/ 2 h 37"/>
                  <a:gd name="T12" fmla="*/ 0 w 19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1" h="37">
                    <a:moveTo>
                      <a:pt x="0" y="0"/>
                    </a:moveTo>
                    <a:lnTo>
                      <a:pt x="191" y="34"/>
                    </a:lnTo>
                    <a:lnTo>
                      <a:pt x="189" y="36"/>
                    </a:lnTo>
                    <a:lnTo>
                      <a:pt x="187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97" name="Freeform 555">
                <a:extLst>
                  <a:ext uri="{FF2B5EF4-FFF2-40B4-BE49-F238E27FC236}">
                    <a16:creationId xmlns:a16="http://schemas.microsoft.com/office/drawing/2014/main" id="{D74560FD-7E60-4B54-A3E9-947BEC1C7E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4"/>
                <a:ext cx="189" cy="35"/>
              </a:xfrm>
              <a:custGeom>
                <a:avLst/>
                <a:gdLst>
                  <a:gd name="T0" fmla="*/ 0 w 189"/>
                  <a:gd name="T1" fmla="*/ 0 h 35"/>
                  <a:gd name="T2" fmla="*/ 189 w 189"/>
                  <a:gd name="T3" fmla="*/ 34 h 35"/>
                  <a:gd name="T4" fmla="*/ 187 w 189"/>
                  <a:gd name="T5" fmla="*/ 35 h 35"/>
                  <a:gd name="T6" fmla="*/ 184 w 189"/>
                  <a:gd name="T7" fmla="*/ 35 h 35"/>
                  <a:gd name="T8" fmla="*/ 0 w 189"/>
                  <a:gd name="T9" fmla="*/ 3 h 35"/>
                  <a:gd name="T10" fmla="*/ 0 w 189"/>
                  <a:gd name="T11" fmla="*/ 2 h 35"/>
                  <a:gd name="T12" fmla="*/ 0 w 189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9" h="35">
                    <a:moveTo>
                      <a:pt x="0" y="0"/>
                    </a:moveTo>
                    <a:lnTo>
                      <a:pt x="189" y="34"/>
                    </a:lnTo>
                    <a:lnTo>
                      <a:pt x="187" y="35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98" name="Freeform 556">
                <a:extLst>
                  <a:ext uri="{FF2B5EF4-FFF2-40B4-BE49-F238E27FC236}">
                    <a16:creationId xmlns:a16="http://schemas.microsoft.com/office/drawing/2014/main" id="{C8E9A2AD-1FD9-434A-BF10-E72492ABED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6"/>
                <a:ext cx="187" cy="35"/>
              </a:xfrm>
              <a:custGeom>
                <a:avLst/>
                <a:gdLst>
                  <a:gd name="T0" fmla="*/ 0 w 187"/>
                  <a:gd name="T1" fmla="*/ 0 h 35"/>
                  <a:gd name="T2" fmla="*/ 187 w 187"/>
                  <a:gd name="T3" fmla="*/ 33 h 35"/>
                  <a:gd name="T4" fmla="*/ 184 w 187"/>
                  <a:gd name="T5" fmla="*/ 33 h 35"/>
                  <a:gd name="T6" fmla="*/ 182 w 187"/>
                  <a:gd name="T7" fmla="*/ 35 h 35"/>
                  <a:gd name="T8" fmla="*/ 0 w 187"/>
                  <a:gd name="T9" fmla="*/ 3 h 35"/>
                  <a:gd name="T10" fmla="*/ 0 w 187"/>
                  <a:gd name="T11" fmla="*/ 1 h 35"/>
                  <a:gd name="T12" fmla="*/ 0 w 187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7" h="35">
                    <a:moveTo>
                      <a:pt x="0" y="0"/>
                    </a:moveTo>
                    <a:lnTo>
                      <a:pt x="187" y="33"/>
                    </a:lnTo>
                    <a:lnTo>
                      <a:pt x="184" y="33"/>
                    </a:lnTo>
                    <a:lnTo>
                      <a:pt x="182" y="3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399" name="Freeform 557">
                <a:extLst>
                  <a:ext uri="{FF2B5EF4-FFF2-40B4-BE49-F238E27FC236}">
                    <a16:creationId xmlns:a16="http://schemas.microsoft.com/office/drawing/2014/main" id="{A681FB06-9725-4FEC-BB75-FEC591EA2D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7"/>
                <a:ext cx="184" cy="36"/>
              </a:xfrm>
              <a:custGeom>
                <a:avLst/>
                <a:gdLst>
                  <a:gd name="T0" fmla="*/ 0 w 184"/>
                  <a:gd name="T1" fmla="*/ 0 h 36"/>
                  <a:gd name="T2" fmla="*/ 184 w 184"/>
                  <a:gd name="T3" fmla="*/ 32 h 36"/>
                  <a:gd name="T4" fmla="*/ 182 w 184"/>
                  <a:gd name="T5" fmla="*/ 34 h 36"/>
                  <a:gd name="T6" fmla="*/ 179 w 184"/>
                  <a:gd name="T7" fmla="*/ 36 h 36"/>
                  <a:gd name="T8" fmla="*/ 0 w 184"/>
                  <a:gd name="T9" fmla="*/ 4 h 36"/>
                  <a:gd name="T10" fmla="*/ 0 w 184"/>
                  <a:gd name="T11" fmla="*/ 2 h 36"/>
                  <a:gd name="T12" fmla="*/ 0 w 184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4" h="36">
                    <a:moveTo>
                      <a:pt x="0" y="0"/>
                    </a:moveTo>
                    <a:lnTo>
                      <a:pt x="184" y="32"/>
                    </a:lnTo>
                    <a:lnTo>
                      <a:pt x="182" y="34"/>
                    </a:lnTo>
                    <a:lnTo>
                      <a:pt x="179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00" name="Freeform 558">
                <a:extLst>
                  <a:ext uri="{FF2B5EF4-FFF2-40B4-BE49-F238E27FC236}">
                    <a16:creationId xmlns:a16="http://schemas.microsoft.com/office/drawing/2014/main" id="{1BD8C475-60D3-4E71-A16B-9A76309801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9"/>
                <a:ext cx="182" cy="36"/>
              </a:xfrm>
              <a:custGeom>
                <a:avLst/>
                <a:gdLst>
                  <a:gd name="T0" fmla="*/ 0 w 182"/>
                  <a:gd name="T1" fmla="*/ 0 h 36"/>
                  <a:gd name="T2" fmla="*/ 182 w 182"/>
                  <a:gd name="T3" fmla="*/ 32 h 36"/>
                  <a:gd name="T4" fmla="*/ 179 w 182"/>
                  <a:gd name="T5" fmla="*/ 34 h 36"/>
                  <a:gd name="T6" fmla="*/ 177 w 182"/>
                  <a:gd name="T7" fmla="*/ 36 h 36"/>
                  <a:gd name="T8" fmla="*/ 2 w 182"/>
                  <a:gd name="T9" fmla="*/ 3 h 36"/>
                  <a:gd name="T10" fmla="*/ 0 w 182"/>
                  <a:gd name="T11" fmla="*/ 2 h 36"/>
                  <a:gd name="T12" fmla="*/ 0 w 182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2" h="36">
                    <a:moveTo>
                      <a:pt x="0" y="0"/>
                    </a:moveTo>
                    <a:lnTo>
                      <a:pt x="182" y="32"/>
                    </a:lnTo>
                    <a:lnTo>
                      <a:pt x="179" y="34"/>
                    </a:lnTo>
                    <a:lnTo>
                      <a:pt x="177" y="36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01" name="Freeform 559">
                <a:extLst>
                  <a:ext uri="{FF2B5EF4-FFF2-40B4-BE49-F238E27FC236}">
                    <a16:creationId xmlns:a16="http://schemas.microsoft.com/office/drawing/2014/main" id="{214EE8DD-3BD9-49C1-9CA9-E9A93874E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301"/>
                <a:ext cx="179" cy="34"/>
              </a:xfrm>
              <a:custGeom>
                <a:avLst/>
                <a:gdLst>
                  <a:gd name="T0" fmla="*/ 0 w 179"/>
                  <a:gd name="T1" fmla="*/ 0 h 34"/>
                  <a:gd name="T2" fmla="*/ 179 w 179"/>
                  <a:gd name="T3" fmla="*/ 32 h 34"/>
                  <a:gd name="T4" fmla="*/ 177 w 179"/>
                  <a:gd name="T5" fmla="*/ 34 h 34"/>
                  <a:gd name="T6" fmla="*/ 174 w 179"/>
                  <a:gd name="T7" fmla="*/ 34 h 34"/>
                  <a:gd name="T8" fmla="*/ 2 w 179"/>
                  <a:gd name="T9" fmla="*/ 3 h 34"/>
                  <a:gd name="T10" fmla="*/ 2 w 179"/>
                  <a:gd name="T11" fmla="*/ 1 h 34"/>
                  <a:gd name="T12" fmla="*/ 0 w 179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9" h="34">
                    <a:moveTo>
                      <a:pt x="0" y="0"/>
                    </a:moveTo>
                    <a:lnTo>
                      <a:pt x="179" y="32"/>
                    </a:lnTo>
                    <a:lnTo>
                      <a:pt x="177" y="34"/>
                    </a:lnTo>
                    <a:lnTo>
                      <a:pt x="174" y="34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02" name="Freeform 560">
                <a:extLst>
                  <a:ext uri="{FF2B5EF4-FFF2-40B4-BE49-F238E27FC236}">
                    <a16:creationId xmlns:a16="http://schemas.microsoft.com/office/drawing/2014/main" id="{22DE12B2-21F5-4180-A258-41938B4604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2"/>
                <a:ext cx="175" cy="34"/>
              </a:xfrm>
              <a:custGeom>
                <a:avLst/>
                <a:gdLst>
                  <a:gd name="T0" fmla="*/ 0 w 175"/>
                  <a:gd name="T1" fmla="*/ 0 h 34"/>
                  <a:gd name="T2" fmla="*/ 175 w 175"/>
                  <a:gd name="T3" fmla="*/ 33 h 34"/>
                  <a:gd name="T4" fmla="*/ 172 w 175"/>
                  <a:gd name="T5" fmla="*/ 33 h 34"/>
                  <a:gd name="T6" fmla="*/ 170 w 175"/>
                  <a:gd name="T7" fmla="*/ 34 h 34"/>
                  <a:gd name="T8" fmla="*/ 0 w 175"/>
                  <a:gd name="T9" fmla="*/ 4 h 34"/>
                  <a:gd name="T10" fmla="*/ 0 w 175"/>
                  <a:gd name="T11" fmla="*/ 2 h 34"/>
                  <a:gd name="T12" fmla="*/ 0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34">
                    <a:moveTo>
                      <a:pt x="0" y="0"/>
                    </a:moveTo>
                    <a:lnTo>
                      <a:pt x="175" y="33"/>
                    </a:lnTo>
                    <a:lnTo>
                      <a:pt x="172" y="33"/>
                    </a:lnTo>
                    <a:lnTo>
                      <a:pt x="170" y="3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03" name="Freeform 561">
                <a:extLst>
                  <a:ext uri="{FF2B5EF4-FFF2-40B4-BE49-F238E27FC236}">
                    <a16:creationId xmlns:a16="http://schemas.microsoft.com/office/drawing/2014/main" id="{E0158009-060C-4126-A43A-80369B51EE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4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72 w 172"/>
                  <a:gd name="T3" fmla="*/ 31 h 34"/>
                  <a:gd name="T4" fmla="*/ 170 w 172"/>
                  <a:gd name="T5" fmla="*/ 32 h 34"/>
                  <a:gd name="T6" fmla="*/ 167 w 172"/>
                  <a:gd name="T7" fmla="*/ 34 h 34"/>
                  <a:gd name="T8" fmla="*/ 0 w 172"/>
                  <a:gd name="T9" fmla="*/ 3 h 34"/>
                  <a:gd name="T10" fmla="*/ 0 w 172"/>
                  <a:gd name="T11" fmla="*/ 2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2" h="34">
                    <a:moveTo>
                      <a:pt x="0" y="0"/>
                    </a:moveTo>
                    <a:lnTo>
                      <a:pt x="172" y="31"/>
                    </a:lnTo>
                    <a:lnTo>
                      <a:pt x="170" y="32"/>
                    </a:lnTo>
                    <a:lnTo>
                      <a:pt x="167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04" name="Freeform 562">
                <a:extLst>
                  <a:ext uri="{FF2B5EF4-FFF2-40B4-BE49-F238E27FC236}">
                    <a16:creationId xmlns:a16="http://schemas.microsoft.com/office/drawing/2014/main" id="{F44D6BA2-1445-4A5A-A46A-07D5EF3BA6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6"/>
                <a:ext cx="170" cy="34"/>
              </a:xfrm>
              <a:custGeom>
                <a:avLst/>
                <a:gdLst>
                  <a:gd name="T0" fmla="*/ 0 w 170"/>
                  <a:gd name="T1" fmla="*/ 0 h 34"/>
                  <a:gd name="T2" fmla="*/ 170 w 170"/>
                  <a:gd name="T3" fmla="*/ 30 h 34"/>
                  <a:gd name="T4" fmla="*/ 167 w 170"/>
                  <a:gd name="T5" fmla="*/ 32 h 34"/>
                  <a:gd name="T6" fmla="*/ 165 w 170"/>
                  <a:gd name="T7" fmla="*/ 34 h 34"/>
                  <a:gd name="T8" fmla="*/ 0 w 170"/>
                  <a:gd name="T9" fmla="*/ 3 h 34"/>
                  <a:gd name="T10" fmla="*/ 0 w 170"/>
                  <a:gd name="T11" fmla="*/ 1 h 34"/>
                  <a:gd name="T12" fmla="*/ 0 w 170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0" h="34">
                    <a:moveTo>
                      <a:pt x="0" y="0"/>
                    </a:moveTo>
                    <a:lnTo>
                      <a:pt x="170" y="30"/>
                    </a:lnTo>
                    <a:lnTo>
                      <a:pt x="167" y="32"/>
                    </a:lnTo>
                    <a:lnTo>
                      <a:pt x="165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05" name="Freeform 563">
                <a:extLst>
                  <a:ext uri="{FF2B5EF4-FFF2-40B4-BE49-F238E27FC236}">
                    <a16:creationId xmlns:a16="http://schemas.microsoft.com/office/drawing/2014/main" id="{8DA6DDFE-4163-4A75-B911-8EC3CE7E35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7"/>
                <a:ext cx="167" cy="33"/>
              </a:xfrm>
              <a:custGeom>
                <a:avLst/>
                <a:gdLst>
                  <a:gd name="T0" fmla="*/ 0 w 167"/>
                  <a:gd name="T1" fmla="*/ 0 h 33"/>
                  <a:gd name="T2" fmla="*/ 167 w 167"/>
                  <a:gd name="T3" fmla="*/ 31 h 33"/>
                  <a:gd name="T4" fmla="*/ 165 w 167"/>
                  <a:gd name="T5" fmla="*/ 33 h 33"/>
                  <a:gd name="T6" fmla="*/ 162 w 167"/>
                  <a:gd name="T7" fmla="*/ 33 h 33"/>
                  <a:gd name="T8" fmla="*/ 1 w 167"/>
                  <a:gd name="T9" fmla="*/ 6 h 33"/>
                  <a:gd name="T10" fmla="*/ 0 w 167"/>
                  <a:gd name="T11" fmla="*/ 2 h 33"/>
                  <a:gd name="T12" fmla="*/ 0 w 167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7" h="33">
                    <a:moveTo>
                      <a:pt x="0" y="0"/>
                    </a:moveTo>
                    <a:lnTo>
                      <a:pt x="167" y="31"/>
                    </a:lnTo>
                    <a:lnTo>
                      <a:pt x="165" y="33"/>
                    </a:lnTo>
                    <a:lnTo>
                      <a:pt x="162" y="33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06" name="Freeform 564">
                <a:extLst>
                  <a:ext uri="{FF2B5EF4-FFF2-40B4-BE49-F238E27FC236}">
                    <a16:creationId xmlns:a16="http://schemas.microsoft.com/office/drawing/2014/main" id="{5654C8CE-C1C9-436C-8333-C792621F79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9"/>
                <a:ext cx="165" cy="32"/>
              </a:xfrm>
              <a:custGeom>
                <a:avLst/>
                <a:gdLst>
                  <a:gd name="T0" fmla="*/ 0 w 165"/>
                  <a:gd name="T1" fmla="*/ 0 h 32"/>
                  <a:gd name="T2" fmla="*/ 165 w 165"/>
                  <a:gd name="T3" fmla="*/ 31 h 32"/>
                  <a:gd name="T4" fmla="*/ 162 w 165"/>
                  <a:gd name="T5" fmla="*/ 31 h 32"/>
                  <a:gd name="T6" fmla="*/ 160 w 165"/>
                  <a:gd name="T7" fmla="*/ 32 h 32"/>
                  <a:gd name="T8" fmla="*/ 1 w 165"/>
                  <a:gd name="T9" fmla="*/ 5 h 32"/>
                  <a:gd name="T10" fmla="*/ 1 w 165"/>
                  <a:gd name="T11" fmla="*/ 4 h 32"/>
                  <a:gd name="T12" fmla="*/ 0 w 165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5" h="32">
                    <a:moveTo>
                      <a:pt x="0" y="0"/>
                    </a:moveTo>
                    <a:lnTo>
                      <a:pt x="165" y="31"/>
                    </a:lnTo>
                    <a:lnTo>
                      <a:pt x="162" y="31"/>
                    </a:lnTo>
                    <a:lnTo>
                      <a:pt x="160" y="32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07" name="Freeform 565">
                <a:extLst>
                  <a:ext uri="{FF2B5EF4-FFF2-40B4-BE49-F238E27FC236}">
                    <a16:creationId xmlns:a16="http://schemas.microsoft.com/office/drawing/2014/main" id="{EE19E041-1CC5-485D-8552-605489FD12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3"/>
                <a:ext cx="161" cy="30"/>
              </a:xfrm>
              <a:custGeom>
                <a:avLst/>
                <a:gdLst>
                  <a:gd name="T0" fmla="*/ 0 w 161"/>
                  <a:gd name="T1" fmla="*/ 0 h 30"/>
                  <a:gd name="T2" fmla="*/ 161 w 161"/>
                  <a:gd name="T3" fmla="*/ 27 h 30"/>
                  <a:gd name="T4" fmla="*/ 159 w 161"/>
                  <a:gd name="T5" fmla="*/ 28 h 30"/>
                  <a:gd name="T6" fmla="*/ 156 w 161"/>
                  <a:gd name="T7" fmla="*/ 30 h 30"/>
                  <a:gd name="T8" fmla="*/ 0 w 161"/>
                  <a:gd name="T9" fmla="*/ 3 h 30"/>
                  <a:gd name="T10" fmla="*/ 0 w 161"/>
                  <a:gd name="T11" fmla="*/ 1 h 30"/>
                  <a:gd name="T12" fmla="*/ 0 w 161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1" h="30">
                    <a:moveTo>
                      <a:pt x="0" y="0"/>
                    </a:moveTo>
                    <a:lnTo>
                      <a:pt x="161" y="27"/>
                    </a:lnTo>
                    <a:lnTo>
                      <a:pt x="159" y="28"/>
                    </a:lnTo>
                    <a:lnTo>
                      <a:pt x="156" y="3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08" name="Freeform 566">
                <a:extLst>
                  <a:ext uri="{FF2B5EF4-FFF2-40B4-BE49-F238E27FC236}">
                    <a16:creationId xmlns:a16="http://schemas.microsoft.com/office/drawing/2014/main" id="{5047314A-54B3-4851-BF3B-70ABE9028A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4"/>
                <a:ext cx="159" cy="31"/>
              </a:xfrm>
              <a:custGeom>
                <a:avLst/>
                <a:gdLst>
                  <a:gd name="T0" fmla="*/ 0 w 159"/>
                  <a:gd name="T1" fmla="*/ 0 h 31"/>
                  <a:gd name="T2" fmla="*/ 159 w 159"/>
                  <a:gd name="T3" fmla="*/ 27 h 31"/>
                  <a:gd name="T4" fmla="*/ 156 w 159"/>
                  <a:gd name="T5" fmla="*/ 29 h 31"/>
                  <a:gd name="T6" fmla="*/ 152 w 159"/>
                  <a:gd name="T7" fmla="*/ 31 h 31"/>
                  <a:gd name="T8" fmla="*/ 0 w 159"/>
                  <a:gd name="T9" fmla="*/ 4 h 31"/>
                  <a:gd name="T10" fmla="*/ 0 w 159"/>
                  <a:gd name="T11" fmla="*/ 2 h 31"/>
                  <a:gd name="T12" fmla="*/ 0 w 159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9" h="31">
                    <a:moveTo>
                      <a:pt x="0" y="0"/>
                    </a:moveTo>
                    <a:lnTo>
                      <a:pt x="159" y="27"/>
                    </a:lnTo>
                    <a:lnTo>
                      <a:pt x="156" y="29"/>
                    </a:lnTo>
                    <a:lnTo>
                      <a:pt x="152" y="3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09" name="Freeform 567">
                <a:extLst>
                  <a:ext uri="{FF2B5EF4-FFF2-40B4-BE49-F238E27FC236}">
                    <a16:creationId xmlns:a16="http://schemas.microsoft.com/office/drawing/2014/main" id="{0AB829E9-8BB4-4D65-82AA-4444BDCB11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6"/>
                <a:ext cx="156" cy="29"/>
              </a:xfrm>
              <a:custGeom>
                <a:avLst/>
                <a:gdLst>
                  <a:gd name="T0" fmla="*/ 0 w 156"/>
                  <a:gd name="T1" fmla="*/ 0 h 29"/>
                  <a:gd name="T2" fmla="*/ 156 w 156"/>
                  <a:gd name="T3" fmla="*/ 27 h 29"/>
                  <a:gd name="T4" fmla="*/ 152 w 156"/>
                  <a:gd name="T5" fmla="*/ 29 h 29"/>
                  <a:gd name="T6" fmla="*/ 151 w 156"/>
                  <a:gd name="T7" fmla="*/ 29 h 29"/>
                  <a:gd name="T8" fmla="*/ 2 w 156"/>
                  <a:gd name="T9" fmla="*/ 3 h 29"/>
                  <a:gd name="T10" fmla="*/ 0 w 156"/>
                  <a:gd name="T11" fmla="*/ 2 h 29"/>
                  <a:gd name="T12" fmla="*/ 0 w 156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6" h="29">
                    <a:moveTo>
                      <a:pt x="0" y="0"/>
                    </a:moveTo>
                    <a:lnTo>
                      <a:pt x="156" y="27"/>
                    </a:lnTo>
                    <a:lnTo>
                      <a:pt x="152" y="29"/>
                    </a:lnTo>
                    <a:lnTo>
                      <a:pt x="151" y="29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10" name="Freeform 568">
                <a:extLst>
                  <a:ext uri="{FF2B5EF4-FFF2-40B4-BE49-F238E27FC236}">
                    <a16:creationId xmlns:a16="http://schemas.microsoft.com/office/drawing/2014/main" id="{348E0C52-FC30-4097-8E26-183F8AC7C7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8"/>
                <a:ext cx="152" cy="28"/>
              </a:xfrm>
              <a:custGeom>
                <a:avLst/>
                <a:gdLst>
                  <a:gd name="T0" fmla="*/ 0 w 152"/>
                  <a:gd name="T1" fmla="*/ 0 h 28"/>
                  <a:gd name="T2" fmla="*/ 152 w 152"/>
                  <a:gd name="T3" fmla="*/ 27 h 28"/>
                  <a:gd name="T4" fmla="*/ 151 w 152"/>
                  <a:gd name="T5" fmla="*/ 27 h 28"/>
                  <a:gd name="T6" fmla="*/ 147 w 152"/>
                  <a:gd name="T7" fmla="*/ 28 h 28"/>
                  <a:gd name="T8" fmla="*/ 2 w 152"/>
                  <a:gd name="T9" fmla="*/ 3 h 28"/>
                  <a:gd name="T10" fmla="*/ 2 w 152"/>
                  <a:gd name="T11" fmla="*/ 1 h 28"/>
                  <a:gd name="T12" fmla="*/ 0 w 152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2" h="28">
                    <a:moveTo>
                      <a:pt x="0" y="0"/>
                    </a:moveTo>
                    <a:lnTo>
                      <a:pt x="152" y="27"/>
                    </a:lnTo>
                    <a:lnTo>
                      <a:pt x="151" y="27"/>
                    </a:lnTo>
                    <a:lnTo>
                      <a:pt x="147" y="28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11" name="Freeform 569">
                <a:extLst>
                  <a:ext uri="{FF2B5EF4-FFF2-40B4-BE49-F238E27FC236}">
                    <a16:creationId xmlns:a16="http://schemas.microsoft.com/office/drawing/2014/main" id="{4470BE85-ACBD-49A8-A79B-395FA8DE22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19"/>
                <a:ext cx="149" cy="29"/>
              </a:xfrm>
              <a:custGeom>
                <a:avLst/>
                <a:gdLst>
                  <a:gd name="T0" fmla="*/ 0 w 149"/>
                  <a:gd name="T1" fmla="*/ 0 h 29"/>
                  <a:gd name="T2" fmla="*/ 149 w 149"/>
                  <a:gd name="T3" fmla="*/ 26 h 29"/>
                  <a:gd name="T4" fmla="*/ 145 w 149"/>
                  <a:gd name="T5" fmla="*/ 27 h 29"/>
                  <a:gd name="T6" fmla="*/ 142 w 149"/>
                  <a:gd name="T7" fmla="*/ 29 h 29"/>
                  <a:gd name="T8" fmla="*/ 0 w 149"/>
                  <a:gd name="T9" fmla="*/ 4 h 29"/>
                  <a:gd name="T10" fmla="*/ 0 w 149"/>
                  <a:gd name="T11" fmla="*/ 2 h 29"/>
                  <a:gd name="T12" fmla="*/ 0 w 149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9" h="29">
                    <a:moveTo>
                      <a:pt x="0" y="0"/>
                    </a:moveTo>
                    <a:lnTo>
                      <a:pt x="149" y="26"/>
                    </a:lnTo>
                    <a:lnTo>
                      <a:pt x="145" y="27"/>
                    </a:lnTo>
                    <a:lnTo>
                      <a:pt x="142" y="2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12" name="Freeform 570">
                <a:extLst>
                  <a:ext uri="{FF2B5EF4-FFF2-40B4-BE49-F238E27FC236}">
                    <a16:creationId xmlns:a16="http://schemas.microsoft.com/office/drawing/2014/main" id="{84D9F795-55AC-4568-8109-E74D13F786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21"/>
                <a:ext cx="145" cy="27"/>
              </a:xfrm>
              <a:custGeom>
                <a:avLst/>
                <a:gdLst>
                  <a:gd name="T0" fmla="*/ 0 w 145"/>
                  <a:gd name="T1" fmla="*/ 0 h 27"/>
                  <a:gd name="T2" fmla="*/ 145 w 145"/>
                  <a:gd name="T3" fmla="*/ 25 h 27"/>
                  <a:gd name="T4" fmla="*/ 142 w 145"/>
                  <a:gd name="T5" fmla="*/ 27 h 27"/>
                  <a:gd name="T6" fmla="*/ 140 w 145"/>
                  <a:gd name="T7" fmla="*/ 27 h 27"/>
                  <a:gd name="T8" fmla="*/ 2 w 145"/>
                  <a:gd name="T9" fmla="*/ 3 h 27"/>
                  <a:gd name="T10" fmla="*/ 0 w 145"/>
                  <a:gd name="T11" fmla="*/ 2 h 27"/>
                  <a:gd name="T12" fmla="*/ 0 w 14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5" h="27">
                    <a:moveTo>
                      <a:pt x="0" y="0"/>
                    </a:moveTo>
                    <a:lnTo>
                      <a:pt x="145" y="25"/>
                    </a:lnTo>
                    <a:lnTo>
                      <a:pt x="142" y="27"/>
                    </a:lnTo>
                    <a:lnTo>
                      <a:pt x="140" y="27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13" name="Freeform 571">
                <a:extLst>
                  <a:ext uri="{FF2B5EF4-FFF2-40B4-BE49-F238E27FC236}">
                    <a16:creationId xmlns:a16="http://schemas.microsoft.com/office/drawing/2014/main" id="{B3A4DD13-09DD-4DF1-A070-6BC57E3E01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23"/>
                <a:ext cx="142" cy="27"/>
              </a:xfrm>
              <a:custGeom>
                <a:avLst/>
                <a:gdLst>
                  <a:gd name="T0" fmla="*/ 0 w 142"/>
                  <a:gd name="T1" fmla="*/ 0 h 27"/>
                  <a:gd name="T2" fmla="*/ 142 w 142"/>
                  <a:gd name="T3" fmla="*/ 25 h 27"/>
                  <a:gd name="T4" fmla="*/ 140 w 142"/>
                  <a:gd name="T5" fmla="*/ 25 h 27"/>
                  <a:gd name="T6" fmla="*/ 137 w 142"/>
                  <a:gd name="T7" fmla="*/ 27 h 27"/>
                  <a:gd name="T8" fmla="*/ 2 w 142"/>
                  <a:gd name="T9" fmla="*/ 3 h 27"/>
                  <a:gd name="T10" fmla="*/ 2 w 142"/>
                  <a:gd name="T11" fmla="*/ 1 h 27"/>
                  <a:gd name="T12" fmla="*/ 0 w 142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2" h="27">
                    <a:moveTo>
                      <a:pt x="0" y="0"/>
                    </a:moveTo>
                    <a:lnTo>
                      <a:pt x="142" y="25"/>
                    </a:lnTo>
                    <a:lnTo>
                      <a:pt x="140" y="25"/>
                    </a:lnTo>
                    <a:lnTo>
                      <a:pt x="137" y="27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B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14" name="Freeform 572">
                <a:extLst>
                  <a:ext uri="{FF2B5EF4-FFF2-40B4-BE49-F238E27FC236}">
                    <a16:creationId xmlns:a16="http://schemas.microsoft.com/office/drawing/2014/main" id="{75080026-82DD-4DAA-B23E-1A76F9C64B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324"/>
                <a:ext cx="138" cy="27"/>
              </a:xfrm>
              <a:custGeom>
                <a:avLst/>
                <a:gdLst>
                  <a:gd name="T0" fmla="*/ 0 w 138"/>
                  <a:gd name="T1" fmla="*/ 0 h 27"/>
                  <a:gd name="T2" fmla="*/ 138 w 138"/>
                  <a:gd name="T3" fmla="*/ 24 h 27"/>
                  <a:gd name="T4" fmla="*/ 135 w 138"/>
                  <a:gd name="T5" fmla="*/ 26 h 27"/>
                  <a:gd name="T6" fmla="*/ 131 w 138"/>
                  <a:gd name="T7" fmla="*/ 27 h 27"/>
                  <a:gd name="T8" fmla="*/ 1 w 138"/>
                  <a:gd name="T9" fmla="*/ 4 h 27"/>
                  <a:gd name="T10" fmla="*/ 0 w 138"/>
                  <a:gd name="T11" fmla="*/ 2 h 27"/>
                  <a:gd name="T12" fmla="*/ 0 w 138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8" h="27">
                    <a:moveTo>
                      <a:pt x="0" y="0"/>
                    </a:moveTo>
                    <a:lnTo>
                      <a:pt x="138" y="24"/>
                    </a:lnTo>
                    <a:lnTo>
                      <a:pt x="135" y="26"/>
                    </a:lnTo>
                    <a:lnTo>
                      <a:pt x="131" y="27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15" name="Freeform 573">
                <a:extLst>
                  <a:ext uri="{FF2B5EF4-FFF2-40B4-BE49-F238E27FC236}">
                    <a16:creationId xmlns:a16="http://schemas.microsoft.com/office/drawing/2014/main" id="{85E2E41E-0B64-4560-9940-2734CA17E6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326"/>
                <a:ext cx="135" cy="27"/>
              </a:xfrm>
              <a:custGeom>
                <a:avLst/>
                <a:gdLst>
                  <a:gd name="T0" fmla="*/ 0 w 135"/>
                  <a:gd name="T1" fmla="*/ 0 h 27"/>
                  <a:gd name="T2" fmla="*/ 135 w 135"/>
                  <a:gd name="T3" fmla="*/ 24 h 27"/>
                  <a:gd name="T4" fmla="*/ 131 w 135"/>
                  <a:gd name="T5" fmla="*/ 25 h 27"/>
                  <a:gd name="T6" fmla="*/ 130 w 135"/>
                  <a:gd name="T7" fmla="*/ 27 h 27"/>
                  <a:gd name="T8" fmla="*/ 1 w 135"/>
                  <a:gd name="T9" fmla="*/ 3 h 27"/>
                  <a:gd name="T10" fmla="*/ 1 w 135"/>
                  <a:gd name="T11" fmla="*/ 2 h 27"/>
                  <a:gd name="T12" fmla="*/ 0 w 13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5" h="27">
                    <a:moveTo>
                      <a:pt x="0" y="0"/>
                    </a:moveTo>
                    <a:lnTo>
                      <a:pt x="135" y="24"/>
                    </a:lnTo>
                    <a:lnTo>
                      <a:pt x="131" y="25"/>
                    </a:lnTo>
                    <a:lnTo>
                      <a:pt x="130" y="27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16" name="Freeform 574">
                <a:extLst>
                  <a:ext uri="{FF2B5EF4-FFF2-40B4-BE49-F238E27FC236}">
                    <a16:creationId xmlns:a16="http://schemas.microsoft.com/office/drawing/2014/main" id="{214D6331-99DB-48E8-B637-C4C2030F87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328"/>
                <a:ext cx="130" cy="25"/>
              </a:xfrm>
              <a:custGeom>
                <a:avLst/>
                <a:gdLst>
                  <a:gd name="T0" fmla="*/ 0 w 130"/>
                  <a:gd name="T1" fmla="*/ 0 h 25"/>
                  <a:gd name="T2" fmla="*/ 130 w 130"/>
                  <a:gd name="T3" fmla="*/ 23 h 25"/>
                  <a:gd name="T4" fmla="*/ 129 w 130"/>
                  <a:gd name="T5" fmla="*/ 25 h 25"/>
                  <a:gd name="T6" fmla="*/ 125 w 130"/>
                  <a:gd name="T7" fmla="*/ 25 h 25"/>
                  <a:gd name="T8" fmla="*/ 2 w 130"/>
                  <a:gd name="T9" fmla="*/ 3 h 25"/>
                  <a:gd name="T10" fmla="*/ 0 w 130"/>
                  <a:gd name="T11" fmla="*/ 1 h 25"/>
                  <a:gd name="T12" fmla="*/ 0 w 130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0" h="25">
                    <a:moveTo>
                      <a:pt x="0" y="0"/>
                    </a:moveTo>
                    <a:lnTo>
                      <a:pt x="130" y="23"/>
                    </a:lnTo>
                    <a:lnTo>
                      <a:pt x="129" y="25"/>
                    </a:lnTo>
                    <a:lnTo>
                      <a:pt x="125" y="25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17" name="Freeform 575">
                <a:extLst>
                  <a:ext uri="{FF2B5EF4-FFF2-40B4-BE49-F238E27FC236}">
                    <a16:creationId xmlns:a16="http://schemas.microsoft.com/office/drawing/2014/main" id="{0CC81BAF-179C-431A-B59A-189D365A90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329"/>
                <a:ext cx="129" cy="26"/>
              </a:xfrm>
              <a:custGeom>
                <a:avLst/>
                <a:gdLst>
                  <a:gd name="T0" fmla="*/ 0 w 129"/>
                  <a:gd name="T1" fmla="*/ 0 h 26"/>
                  <a:gd name="T2" fmla="*/ 129 w 129"/>
                  <a:gd name="T3" fmla="*/ 24 h 26"/>
                  <a:gd name="T4" fmla="*/ 125 w 129"/>
                  <a:gd name="T5" fmla="*/ 24 h 26"/>
                  <a:gd name="T6" fmla="*/ 122 w 129"/>
                  <a:gd name="T7" fmla="*/ 26 h 26"/>
                  <a:gd name="T8" fmla="*/ 2 w 129"/>
                  <a:gd name="T9" fmla="*/ 6 h 26"/>
                  <a:gd name="T10" fmla="*/ 2 w 129"/>
                  <a:gd name="T11" fmla="*/ 2 h 26"/>
                  <a:gd name="T12" fmla="*/ 0 w 129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9" h="26">
                    <a:moveTo>
                      <a:pt x="0" y="0"/>
                    </a:moveTo>
                    <a:lnTo>
                      <a:pt x="129" y="24"/>
                    </a:lnTo>
                    <a:lnTo>
                      <a:pt x="125" y="24"/>
                    </a:lnTo>
                    <a:lnTo>
                      <a:pt x="122" y="26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18" name="Freeform 576">
                <a:extLst>
                  <a:ext uri="{FF2B5EF4-FFF2-40B4-BE49-F238E27FC236}">
                    <a16:creationId xmlns:a16="http://schemas.microsoft.com/office/drawing/2014/main" id="{55BA3FB0-1062-4687-9927-EEA0655F2E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331"/>
                <a:ext cx="123" cy="25"/>
              </a:xfrm>
              <a:custGeom>
                <a:avLst/>
                <a:gdLst>
                  <a:gd name="T0" fmla="*/ 0 w 123"/>
                  <a:gd name="T1" fmla="*/ 0 h 25"/>
                  <a:gd name="T2" fmla="*/ 123 w 123"/>
                  <a:gd name="T3" fmla="*/ 22 h 25"/>
                  <a:gd name="T4" fmla="*/ 120 w 123"/>
                  <a:gd name="T5" fmla="*/ 24 h 25"/>
                  <a:gd name="T6" fmla="*/ 117 w 123"/>
                  <a:gd name="T7" fmla="*/ 25 h 25"/>
                  <a:gd name="T8" fmla="*/ 2 w 123"/>
                  <a:gd name="T9" fmla="*/ 5 h 25"/>
                  <a:gd name="T10" fmla="*/ 0 w 123"/>
                  <a:gd name="T11" fmla="*/ 4 h 25"/>
                  <a:gd name="T12" fmla="*/ 0 w 123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3" h="25">
                    <a:moveTo>
                      <a:pt x="0" y="0"/>
                    </a:moveTo>
                    <a:lnTo>
                      <a:pt x="123" y="22"/>
                    </a:lnTo>
                    <a:lnTo>
                      <a:pt x="120" y="24"/>
                    </a:lnTo>
                    <a:lnTo>
                      <a:pt x="117" y="25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19" name="Freeform 577">
                <a:extLst>
                  <a:ext uri="{FF2B5EF4-FFF2-40B4-BE49-F238E27FC236}">
                    <a16:creationId xmlns:a16="http://schemas.microsoft.com/office/drawing/2014/main" id="{838D5F49-434B-420B-B8F8-7A01F1A01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335"/>
                <a:ext cx="120" cy="21"/>
              </a:xfrm>
              <a:custGeom>
                <a:avLst/>
                <a:gdLst>
                  <a:gd name="T0" fmla="*/ 0 w 120"/>
                  <a:gd name="T1" fmla="*/ 0 h 21"/>
                  <a:gd name="T2" fmla="*/ 120 w 120"/>
                  <a:gd name="T3" fmla="*/ 20 h 21"/>
                  <a:gd name="T4" fmla="*/ 117 w 120"/>
                  <a:gd name="T5" fmla="*/ 21 h 21"/>
                  <a:gd name="T6" fmla="*/ 113 w 120"/>
                  <a:gd name="T7" fmla="*/ 21 h 21"/>
                  <a:gd name="T8" fmla="*/ 2 w 120"/>
                  <a:gd name="T9" fmla="*/ 3 h 21"/>
                  <a:gd name="T10" fmla="*/ 2 w 120"/>
                  <a:gd name="T11" fmla="*/ 1 h 21"/>
                  <a:gd name="T12" fmla="*/ 0 w 120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0" h="21">
                    <a:moveTo>
                      <a:pt x="0" y="0"/>
                    </a:moveTo>
                    <a:lnTo>
                      <a:pt x="120" y="20"/>
                    </a:lnTo>
                    <a:lnTo>
                      <a:pt x="117" y="21"/>
                    </a:lnTo>
                    <a:lnTo>
                      <a:pt x="113" y="21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20" name="Freeform 578">
                <a:extLst>
                  <a:ext uri="{FF2B5EF4-FFF2-40B4-BE49-F238E27FC236}">
                    <a16:creationId xmlns:a16="http://schemas.microsoft.com/office/drawing/2014/main" id="{2C58B16B-24E3-4E6F-B5B5-07538F8FE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336"/>
                <a:ext cx="115" cy="22"/>
              </a:xfrm>
              <a:custGeom>
                <a:avLst/>
                <a:gdLst>
                  <a:gd name="T0" fmla="*/ 0 w 115"/>
                  <a:gd name="T1" fmla="*/ 0 h 22"/>
                  <a:gd name="T2" fmla="*/ 115 w 115"/>
                  <a:gd name="T3" fmla="*/ 20 h 22"/>
                  <a:gd name="T4" fmla="*/ 111 w 115"/>
                  <a:gd name="T5" fmla="*/ 20 h 22"/>
                  <a:gd name="T6" fmla="*/ 108 w 115"/>
                  <a:gd name="T7" fmla="*/ 22 h 22"/>
                  <a:gd name="T8" fmla="*/ 66 w 115"/>
                  <a:gd name="T9" fmla="*/ 15 h 22"/>
                  <a:gd name="T10" fmla="*/ 61 w 115"/>
                  <a:gd name="T11" fmla="*/ 14 h 22"/>
                  <a:gd name="T12" fmla="*/ 55 w 115"/>
                  <a:gd name="T13" fmla="*/ 14 h 22"/>
                  <a:gd name="T14" fmla="*/ 1 w 115"/>
                  <a:gd name="T15" fmla="*/ 4 h 22"/>
                  <a:gd name="T16" fmla="*/ 0 w 115"/>
                  <a:gd name="T17" fmla="*/ 2 h 22"/>
                  <a:gd name="T18" fmla="*/ 0 w 115"/>
                  <a:gd name="T19" fmla="*/ 0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5" h="22">
                    <a:moveTo>
                      <a:pt x="0" y="0"/>
                    </a:moveTo>
                    <a:lnTo>
                      <a:pt x="115" y="20"/>
                    </a:lnTo>
                    <a:lnTo>
                      <a:pt x="111" y="20"/>
                    </a:lnTo>
                    <a:lnTo>
                      <a:pt x="108" y="22"/>
                    </a:lnTo>
                    <a:lnTo>
                      <a:pt x="66" y="15"/>
                    </a:lnTo>
                    <a:lnTo>
                      <a:pt x="61" y="14"/>
                    </a:lnTo>
                    <a:lnTo>
                      <a:pt x="55" y="1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21" name="Freeform 579">
                <a:extLst>
                  <a:ext uri="{FF2B5EF4-FFF2-40B4-BE49-F238E27FC236}">
                    <a16:creationId xmlns:a16="http://schemas.microsoft.com/office/drawing/2014/main" id="{FB1785E4-FF96-4666-9D36-DA199794DA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338"/>
                <a:ext cx="111" cy="22"/>
              </a:xfrm>
              <a:custGeom>
                <a:avLst/>
                <a:gdLst>
                  <a:gd name="T0" fmla="*/ 0 w 111"/>
                  <a:gd name="T1" fmla="*/ 0 h 22"/>
                  <a:gd name="T2" fmla="*/ 111 w 111"/>
                  <a:gd name="T3" fmla="*/ 18 h 22"/>
                  <a:gd name="T4" fmla="*/ 108 w 111"/>
                  <a:gd name="T5" fmla="*/ 20 h 22"/>
                  <a:gd name="T6" fmla="*/ 106 w 111"/>
                  <a:gd name="T7" fmla="*/ 22 h 22"/>
                  <a:gd name="T8" fmla="*/ 67 w 111"/>
                  <a:gd name="T9" fmla="*/ 15 h 22"/>
                  <a:gd name="T10" fmla="*/ 64 w 111"/>
                  <a:gd name="T11" fmla="*/ 12 h 22"/>
                  <a:gd name="T12" fmla="*/ 61 w 111"/>
                  <a:gd name="T13" fmla="*/ 12 h 22"/>
                  <a:gd name="T14" fmla="*/ 55 w 111"/>
                  <a:gd name="T15" fmla="*/ 12 h 22"/>
                  <a:gd name="T16" fmla="*/ 50 w 111"/>
                  <a:gd name="T17" fmla="*/ 12 h 22"/>
                  <a:gd name="T18" fmla="*/ 1 w 111"/>
                  <a:gd name="T19" fmla="*/ 3 h 22"/>
                  <a:gd name="T20" fmla="*/ 1 w 111"/>
                  <a:gd name="T21" fmla="*/ 2 h 22"/>
                  <a:gd name="T22" fmla="*/ 0 w 111"/>
                  <a:gd name="T23" fmla="*/ 0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22">
                    <a:moveTo>
                      <a:pt x="0" y="0"/>
                    </a:moveTo>
                    <a:lnTo>
                      <a:pt x="111" y="18"/>
                    </a:lnTo>
                    <a:lnTo>
                      <a:pt x="108" y="20"/>
                    </a:lnTo>
                    <a:lnTo>
                      <a:pt x="106" y="22"/>
                    </a:lnTo>
                    <a:lnTo>
                      <a:pt x="67" y="15"/>
                    </a:lnTo>
                    <a:lnTo>
                      <a:pt x="64" y="12"/>
                    </a:lnTo>
                    <a:lnTo>
                      <a:pt x="61" y="12"/>
                    </a:lnTo>
                    <a:lnTo>
                      <a:pt x="55" y="12"/>
                    </a:lnTo>
                    <a:lnTo>
                      <a:pt x="50" y="1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D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22" name="Freeform 580">
                <a:extLst>
                  <a:ext uri="{FF2B5EF4-FFF2-40B4-BE49-F238E27FC236}">
                    <a16:creationId xmlns:a16="http://schemas.microsoft.com/office/drawing/2014/main" id="{3EC18DEF-59B8-4408-A5E4-F90164A1F3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9" y="2340"/>
                <a:ext cx="107" cy="20"/>
              </a:xfrm>
              <a:custGeom>
                <a:avLst/>
                <a:gdLst>
                  <a:gd name="T0" fmla="*/ 0 w 107"/>
                  <a:gd name="T1" fmla="*/ 0 h 20"/>
                  <a:gd name="T2" fmla="*/ 54 w 107"/>
                  <a:gd name="T3" fmla="*/ 10 h 20"/>
                  <a:gd name="T4" fmla="*/ 49 w 107"/>
                  <a:gd name="T5" fmla="*/ 10 h 20"/>
                  <a:gd name="T6" fmla="*/ 46 w 107"/>
                  <a:gd name="T7" fmla="*/ 11 h 20"/>
                  <a:gd name="T8" fmla="*/ 2 w 107"/>
                  <a:gd name="T9" fmla="*/ 3 h 20"/>
                  <a:gd name="T10" fmla="*/ 0 w 107"/>
                  <a:gd name="T11" fmla="*/ 1 h 20"/>
                  <a:gd name="T12" fmla="*/ 0 w 107"/>
                  <a:gd name="T13" fmla="*/ 0 h 20"/>
                  <a:gd name="T14" fmla="*/ 65 w 107"/>
                  <a:gd name="T15" fmla="*/ 11 h 20"/>
                  <a:gd name="T16" fmla="*/ 107 w 107"/>
                  <a:gd name="T17" fmla="*/ 18 h 20"/>
                  <a:gd name="T18" fmla="*/ 103 w 107"/>
                  <a:gd name="T19" fmla="*/ 20 h 20"/>
                  <a:gd name="T20" fmla="*/ 102 w 107"/>
                  <a:gd name="T21" fmla="*/ 20 h 20"/>
                  <a:gd name="T22" fmla="*/ 68 w 107"/>
                  <a:gd name="T23" fmla="*/ 15 h 20"/>
                  <a:gd name="T24" fmla="*/ 66 w 107"/>
                  <a:gd name="T25" fmla="*/ 13 h 20"/>
                  <a:gd name="T26" fmla="*/ 65 w 107"/>
                  <a:gd name="T27" fmla="*/ 11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7" h="20">
                    <a:moveTo>
                      <a:pt x="0" y="0"/>
                    </a:moveTo>
                    <a:lnTo>
                      <a:pt x="54" y="10"/>
                    </a:lnTo>
                    <a:lnTo>
                      <a:pt x="49" y="10"/>
                    </a:lnTo>
                    <a:lnTo>
                      <a:pt x="46" y="1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  <a:moveTo>
                      <a:pt x="65" y="11"/>
                    </a:moveTo>
                    <a:lnTo>
                      <a:pt x="107" y="18"/>
                    </a:lnTo>
                    <a:lnTo>
                      <a:pt x="103" y="20"/>
                    </a:lnTo>
                    <a:lnTo>
                      <a:pt x="102" y="20"/>
                    </a:lnTo>
                    <a:lnTo>
                      <a:pt x="68" y="15"/>
                    </a:lnTo>
                    <a:lnTo>
                      <a:pt x="66" y="13"/>
                    </a:lnTo>
                    <a:lnTo>
                      <a:pt x="65" y="11"/>
                    </a:lnTo>
                    <a:close/>
                  </a:path>
                </a:pathLst>
              </a:custGeom>
              <a:solidFill>
                <a:srgbClr val="8B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23" name="Freeform 581">
                <a:extLst>
                  <a:ext uri="{FF2B5EF4-FFF2-40B4-BE49-F238E27FC236}">
                    <a16:creationId xmlns:a16="http://schemas.microsoft.com/office/drawing/2014/main" id="{696D8B98-39C3-4FA6-B87B-0447C61C4C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9" y="2341"/>
                <a:ext cx="105" cy="21"/>
              </a:xfrm>
              <a:custGeom>
                <a:avLst/>
                <a:gdLst>
                  <a:gd name="T0" fmla="*/ 0 w 105"/>
                  <a:gd name="T1" fmla="*/ 0 h 21"/>
                  <a:gd name="T2" fmla="*/ 49 w 105"/>
                  <a:gd name="T3" fmla="*/ 9 h 21"/>
                  <a:gd name="T4" fmla="*/ 46 w 105"/>
                  <a:gd name="T5" fmla="*/ 10 h 21"/>
                  <a:gd name="T6" fmla="*/ 43 w 105"/>
                  <a:gd name="T7" fmla="*/ 10 h 21"/>
                  <a:gd name="T8" fmla="*/ 4 w 105"/>
                  <a:gd name="T9" fmla="*/ 4 h 21"/>
                  <a:gd name="T10" fmla="*/ 2 w 105"/>
                  <a:gd name="T11" fmla="*/ 2 h 21"/>
                  <a:gd name="T12" fmla="*/ 0 w 105"/>
                  <a:gd name="T13" fmla="*/ 0 h 21"/>
                  <a:gd name="T14" fmla="*/ 66 w 105"/>
                  <a:gd name="T15" fmla="*/ 12 h 21"/>
                  <a:gd name="T16" fmla="*/ 105 w 105"/>
                  <a:gd name="T17" fmla="*/ 19 h 21"/>
                  <a:gd name="T18" fmla="*/ 102 w 105"/>
                  <a:gd name="T19" fmla="*/ 19 h 21"/>
                  <a:gd name="T20" fmla="*/ 98 w 105"/>
                  <a:gd name="T21" fmla="*/ 21 h 21"/>
                  <a:gd name="T22" fmla="*/ 70 w 105"/>
                  <a:gd name="T23" fmla="*/ 15 h 21"/>
                  <a:gd name="T24" fmla="*/ 68 w 105"/>
                  <a:gd name="T25" fmla="*/ 14 h 21"/>
                  <a:gd name="T26" fmla="*/ 66 w 105"/>
                  <a:gd name="T27" fmla="*/ 12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5" h="21">
                    <a:moveTo>
                      <a:pt x="0" y="0"/>
                    </a:moveTo>
                    <a:lnTo>
                      <a:pt x="49" y="9"/>
                    </a:lnTo>
                    <a:lnTo>
                      <a:pt x="46" y="10"/>
                    </a:lnTo>
                    <a:lnTo>
                      <a:pt x="43" y="10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5" y="19"/>
                    </a:lnTo>
                    <a:lnTo>
                      <a:pt x="102" y="19"/>
                    </a:lnTo>
                    <a:lnTo>
                      <a:pt x="98" y="21"/>
                    </a:lnTo>
                    <a:lnTo>
                      <a:pt x="70" y="15"/>
                    </a:lnTo>
                    <a:lnTo>
                      <a:pt x="68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786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24" name="Freeform 582">
                <a:extLst>
                  <a:ext uri="{FF2B5EF4-FFF2-40B4-BE49-F238E27FC236}">
                    <a16:creationId xmlns:a16="http://schemas.microsoft.com/office/drawing/2014/main" id="{DE602F9D-211E-44E9-89AB-B360A84644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1" y="2343"/>
                <a:ext cx="100" cy="20"/>
              </a:xfrm>
              <a:custGeom>
                <a:avLst/>
                <a:gdLst>
                  <a:gd name="T0" fmla="*/ 0 w 100"/>
                  <a:gd name="T1" fmla="*/ 0 h 20"/>
                  <a:gd name="T2" fmla="*/ 44 w 100"/>
                  <a:gd name="T3" fmla="*/ 8 h 20"/>
                  <a:gd name="T4" fmla="*/ 41 w 100"/>
                  <a:gd name="T5" fmla="*/ 8 h 20"/>
                  <a:gd name="T6" fmla="*/ 37 w 100"/>
                  <a:gd name="T7" fmla="*/ 10 h 20"/>
                  <a:gd name="T8" fmla="*/ 4 w 100"/>
                  <a:gd name="T9" fmla="*/ 3 h 20"/>
                  <a:gd name="T10" fmla="*/ 2 w 100"/>
                  <a:gd name="T11" fmla="*/ 2 h 20"/>
                  <a:gd name="T12" fmla="*/ 0 w 100"/>
                  <a:gd name="T13" fmla="*/ 0 h 20"/>
                  <a:gd name="T14" fmla="*/ 66 w 100"/>
                  <a:gd name="T15" fmla="*/ 12 h 20"/>
                  <a:gd name="T16" fmla="*/ 100 w 100"/>
                  <a:gd name="T17" fmla="*/ 17 h 20"/>
                  <a:gd name="T18" fmla="*/ 96 w 100"/>
                  <a:gd name="T19" fmla="*/ 19 h 20"/>
                  <a:gd name="T20" fmla="*/ 93 w 100"/>
                  <a:gd name="T21" fmla="*/ 20 h 20"/>
                  <a:gd name="T22" fmla="*/ 69 w 100"/>
                  <a:gd name="T23" fmla="*/ 15 h 20"/>
                  <a:gd name="T24" fmla="*/ 68 w 100"/>
                  <a:gd name="T25" fmla="*/ 13 h 20"/>
                  <a:gd name="T26" fmla="*/ 66 w 100"/>
                  <a:gd name="T27" fmla="*/ 12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0" h="20">
                    <a:moveTo>
                      <a:pt x="0" y="0"/>
                    </a:moveTo>
                    <a:lnTo>
                      <a:pt x="44" y="8"/>
                    </a:lnTo>
                    <a:lnTo>
                      <a:pt x="41" y="8"/>
                    </a:lnTo>
                    <a:lnTo>
                      <a:pt x="37" y="10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0" y="17"/>
                    </a:lnTo>
                    <a:lnTo>
                      <a:pt x="96" y="19"/>
                    </a:lnTo>
                    <a:lnTo>
                      <a:pt x="93" y="20"/>
                    </a:lnTo>
                    <a:lnTo>
                      <a:pt x="69" y="15"/>
                    </a:lnTo>
                    <a:lnTo>
                      <a:pt x="68" y="13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07F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25" name="Freeform 583">
                <a:extLst>
                  <a:ext uri="{FF2B5EF4-FFF2-40B4-BE49-F238E27FC236}">
                    <a16:creationId xmlns:a16="http://schemas.microsoft.com/office/drawing/2014/main" id="{E14ABB86-0BAB-4B46-BC49-FB75A614A4D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3" y="2345"/>
                <a:ext cx="94" cy="18"/>
              </a:xfrm>
              <a:custGeom>
                <a:avLst/>
                <a:gdLst>
                  <a:gd name="T0" fmla="*/ 0 w 94"/>
                  <a:gd name="T1" fmla="*/ 0 h 18"/>
                  <a:gd name="T2" fmla="*/ 39 w 94"/>
                  <a:gd name="T3" fmla="*/ 6 h 18"/>
                  <a:gd name="T4" fmla="*/ 35 w 94"/>
                  <a:gd name="T5" fmla="*/ 8 h 18"/>
                  <a:gd name="T6" fmla="*/ 34 w 94"/>
                  <a:gd name="T7" fmla="*/ 10 h 18"/>
                  <a:gd name="T8" fmla="*/ 2 w 94"/>
                  <a:gd name="T9" fmla="*/ 5 h 18"/>
                  <a:gd name="T10" fmla="*/ 2 w 94"/>
                  <a:gd name="T11" fmla="*/ 1 h 18"/>
                  <a:gd name="T12" fmla="*/ 0 w 94"/>
                  <a:gd name="T13" fmla="*/ 0 h 18"/>
                  <a:gd name="T14" fmla="*/ 66 w 94"/>
                  <a:gd name="T15" fmla="*/ 11 h 18"/>
                  <a:gd name="T16" fmla="*/ 94 w 94"/>
                  <a:gd name="T17" fmla="*/ 17 h 18"/>
                  <a:gd name="T18" fmla="*/ 91 w 94"/>
                  <a:gd name="T19" fmla="*/ 18 h 18"/>
                  <a:gd name="T20" fmla="*/ 88 w 94"/>
                  <a:gd name="T21" fmla="*/ 18 h 18"/>
                  <a:gd name="T22" fmla="*/ 67 w 94"/>
                  <a:gd name="T23" fmla="*/ 15 h 18"/>
                  <a:gd name="T24" fmla="*/ 67 w 94"/>
                  <a:gd name="T25" fmla="*/ 13 h 18"/>
                  <a:gd name="T26" fmla="*/ 66 w 94"/>
                  <a:gd name="T27" fmla="*/ 11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4" h="18">
                    <a:moveTo>
                      <a:pt x="0" y="0"/>
                    </a:moveTo>
                    <a:lnTo>
                      <a:pt x="39" y="6"/>
                    </a:lnTo>
                    <a:lnTo>
                      <a:pt x="35" y="8"/>
                    </a:lnTo>
                    <a:lnTo>
                      <a:pt x="34" y="10"/>
                    </a:ln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  <a:moveTo>
                      <a:pt x="66" y="11"/>
                    </a:moveTo>
                    <a:lnTo>
                      <a:pt x="94" y="17"/>
                    </a:lnTo>
                    <a:lnTo>
                      <a:pt x="91" y="18"/>
                    </a:lnTo>
                    <a:lnTo>
                      <a:pt x="88" y="18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6" y="11"/>
                    </a:lnTo>
                    <a:close/>
                  </a:path>
                </a:pathLst>
              </a:custGeom>
              <a:solidFill>
                <a:srgbClr val="7D7B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26" name="Freeform 584">
                <a:extLst>
                  <a:ext uri="{FF2B5EF4-FFF2-40B4-BE49-F238E27FC236}">
                    <a16:creationId xmlns:a16="http://schemas.microsoft.com/office/drawing/2014/main" id="{BA4F7422-5154-4FB7-8751-FA817C70306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5" y="2346"/>
                <a:ext cx="89" cy="19"/>
              </a:xfrm>
              <a:custGeom>
                <a:avLst/>
                <a:gdLst>
                  <a:gd name="T0" fmla="*/ 0 w 89"/>
                  <a:gd name="T1" fmla="*/ 0 h 19"/>
                  <a:gd name="T2" fmla="*/ 33 w 89"/>
                  <a:gd name="T3" fmla="*/ 7 h 19"/>
                  <a:gd name="T4" fmla="*/ 32 w 89"/>
                  <a:gd name="T5" fmla="*/ 9 h 19"/>
                  <a:gd name="T6" fmla="*/ 28 w 89"/>
                  <a:gd name="T7" fmla="*/ 10 h 19"/>
                  <a:gd name="T8" fmla="*/ 1 w 89"/>
                  <a:gd name="T9" fmla="*/ 5 h 19"/>
                  <a:gd name="T10" fmla="*/ 0 w 89"/>
                  <a:gd name="T11" fmla="*/ 4 h 19"/>
                  <a:gd name="T12" fmla="*/ 0 w 89"/>
                  <a:gd name="T13" fmla="*/ 0 h 19"/>
                  <a:gd name="T14" fmla="*/ 65 w 89"/>
                  <a:gd name="T15" fmla="*/ 12 h 19"/>
                  <a:gd name="T16" fmla="*/ 89 w 89"/>
                  <a:gd name="T17" fmla="*/ 17 h 19"/>
                  <a:gd name="T18" fmla="*/ 86 w 89"/>
                  <a:gd name="T19" fmla="*/ 17 h 19"/>
                  <a:gd name="T20" fmla="*/ 82 w 89"/>
                  <a:gd name="T21" fmla="*/ 19 h 19"/>
                  <a:gd name="T22" fmla="*/ 67 w 89"/>
                  <a:gd name="T23" fmla="*/ 17 h 19"/>
                  <a:gd name="T24" fmla="*/ 65 w 89"/>
                  <a:gd name="T25" fmla="*/ 14 h 19"/>
                  <a:gd name="T26" fmla="*/ 65 w 89"/>
                  <a:gd name="T27" fmla="*/ 1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9" h="19">
                    <a:moveTo>
                      <a:pt x="0" y="0"/>
                    </a:moveTo>
                    <a:lnTo>
                      <a:pt x="33" y="7"/>
                    </a:lnTo>
                    <a:lnTo>
                      <a:pt x="32" y="9"/>
                    </a:lnTo>
                    <a:lnTo>
                      <a:pt x="28" y="10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65" y="12"/>
                    </a:moveTo>
                    <a:lnTo>
                      <a:pt x="89" y="17"/>
                    </a:lnTo>
                    <a:lnTo>
                      <a:pt x="86" y="17"/>
                    </a:lnTo>
                    <a:lnTo>
                      <a:pt x="82" y="19"/>
                    </a:lnTo>
                    <a:lnTo>
                      <a:pt x="67" y="17"/>
                    </a:lnTo>
                    <a:lnTo>
                      <a:pt x="65" y="14"/>
                    </a:lnTo>
                    <a:lnTo>
                      <a:pt x="65" y="12"/>
                    </a:lnTo>
                    <a:close/>
                  </a:path>
                </a:pathLst>
              </a:custGeom>
              <a:solidFill>
                <a:srgbClr val="797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27" name="Freeform 585">
                <a:extLst>
                  <a:ext uri="{FF2B5EF4-FFF2-40B4-BE49-F238E27FC236}">
                    <a16:creationId xmlns:a16="http://schemas.microsoft.com/office/drawing/2014/main" id="{691027AC-E1AB-46DA-A1EB-20860848CF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5" y="2350"/>
                <a:ext cx="86" cy="17"/>
              </a:xfrm>
              <a:custGeom>
                <a:avLst/>
                <a:gdLst>
                  <a:gd name="T0" fmla="*/ 0 w 86"/>
                  <a:gd name="T1" fmla="*/ 0 h 17"/>
                  <a:gd name="T2" fmla="*/ 32 w 86"/>
                  <a:gd name="T3" fmla="*/ 5 h 17"/>
                  <a:gd name="T4" fmla="*/ 28 w 86"/>
                  <a:gd name="T5" fmla="*/ 6 h 17"/>
                  <a:gd name="T6" fmla="*/ 27 w 86"/>
                  <a:gd name="T7" fmla="*/ 6 h 17"/>
                  <a:gd name="T8" fmla="*/ 3 w 86"/>
                  <a:gd name="T9" fmla="*/ 3 h 17"/>
                  <a:gd name="T10" fmla="*/ 1 w 86"/>
                  <a:gd name="T11" fmla="*/ 1 h 17"/>
                  <a:gd name="T12" fmla="*/ 0 w 86"/>
                  <a:gd name="T13" fmla="*/ 0 h 17"/>
                  <a:gd name="T14" fmla="*/ 65 w 86"/>
                  <a:gd name="T15" fmla="*/ 10 h 17"/>
                  <a:gd name="T16" fmla="*/ 86 w 86"/>
                  <a:gd name="T17" fmla="*/ 13 h 17"/>
                  <a:gd name="T18" fmla="*/ 82 w 86"/>
                  <a:gd name="T19" fmla="*/ 15 h 17"/>
                  <a:gd name="T20" fmla="*/ 79 w 86"/>
                  <a:gd name="T21" fmla="*/ 17 h 17"/>
                  <a:gd name="T22" fmla="*/ 67 w 86"/>
                  <a:gd name="T23" fmla="*/ 15 h 17"/>
                  <a:gd name="T24" fmla="*/ 67 w 86"/>
                  <a:gd name="T25" fmla="*/ 13 h 17"/>
                  <a:gd name="T26" fmla="*/ 65 w 86"/>
                  <a:gd name="T27" fmla="*/ 10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6" h="17">
                    <a:moveTo>
                      <a:pt x="0" y="0"/>
                    </a:moveTo>
                    <a:lnTo>
                      <a:pt x="32" y="5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5" y="10"/>
                    </a:moveTo>
                    <a:lnTo>
                      <a:pt x="86" y="13"/>
                    </a:lnTo>
                    <a:lnTo>
                      <a:pt x="82" y="15"/>
                    </a:lnTo>
                    <a:lnTo>
                      <a:pt x="79" y="17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5" y="10"/>
                    </a:lnTo>
                    <a:close/>
                  </a:path>
                </a:pathLst>
              </a:custGeom>
              <a:solidFill>
                <a:srgbClr val="72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28" name="Freeform 586">
                <a:extLst>
                  <a:ext uri="{FF2B5EF4-FFF2-40B4-BE49-F238E27FC236}">
                    <a16:creationId xmlns:a16="http://schemas.microsoft.com/office/drawing/2014/main" id="{1FD40AB9-BC1C-4B3A-BCE7-AA6981909C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6" y="2351"/>
                <a:ext cx="81" cy="16"/>
              </a:xfrm>
              <a:custGeom>
                <a:avLst/>
                <a:gdLst>
                  <a:gd name="T0" fmla="*/ 0 w 81"/>
                  <a:gd name="T1" fmla="*/ 0 h 16"/>
                  <a:gd name="T2" fmla="*/ 27 w 81"/>
                  <a:gd name="T3" fmla="*/ 5 h 16"/>
                  <a:gd name="T4" fmla="*/ 26 w 81"/>
                  <a:gd name="T5" fmla="*/ 5 h 16"/>
                  <a:gd name="T6" fmla="*/ 24 w 81"/>
                  <a:gd name="T7" fmla="*/ 7 h 16"/>
                  <a:gd name="T8" fmla="*/ 4 w 81"/>
                  <a:gd name="T9" fmla="*/ 4 h 16"/>
                  <a:gd name="T10" fmla="*/ 2 w 81"/>
                  <a:gd name="T11" fmla="*/ 2 h 16"/>
                  <a:gd name="T12" fmla="*/ 0 w 81"/>
                  <a:gd name="T13" fmla="*/ 0 h 16"/>
                  <a:gd name="T14" fmla="*/ 66 w 81"/>
                  <a:gd name="T15" fmla="*/ 12 h 16"/>
                  <a:gd name="T16" fmla="*/ 81 w 81"/>
                  <a:gd name="T17" fmla="*/ 14 h 16"/>
                  <a:gd name="T18" fmla="*/ 78 w 81"/>
                  <a:gd name="T19" fmla="*/ 16 h 16"/>
                  <a:gd name="T20" fmla="*/ 73 w 81"/>
                  <a:gd name="T21" fmla="*/ 16 h 16"/>
                  <a:gd name="T22" fmla="*/ 66 w 81"/>
                  <a:gd name="T23" fmla="*/ 16 h 16"/>
                  <a:gd name="T24" fmla="*/ 66 w 81"/>
                  <a:gd name="T25" fmla="*/ 14 h 16"/>
                  <a:gd name="T26" fmla="*/ 66 w 81"/>
                  <a:gd name="T27" fmla="*/ 12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1" h="16">
                    <a:moveTo>
                      <a:pt x="0" y="0"/>
                    </a:moveTo>
                    <a:lnTo>
                      <a:pt x="27" y="5"/>
                    </a:lnTo>
                    <a:lnTo>
                      <a:pt x="26" y="5"/>
                    </a:lnTo>
                    <a:lnTo>
                      <a:pt x="24" y="7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81" y="14"/>
                    </a:lnTo>
                    <a:lnTo>
                      <a:pt x="78" y="16"/>
                    </a:lnTo>
                    <a:lnTo>
                      <a:pt x="73" y="16"/>
                    </a:lnTo>
                    <a:lnTo>
                      <a:pt x="66" y="16"/>
                    </a:lnTo>
                    <a:lnTo>
                      <a:pt x="66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6F6D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29" name="Freeform 587">
                <a:extLst>
                  <a:ext uri="{FF2B5EF4-FFF2-40B4-BE49-F238E27FC236}">
                    <a16:creationId xmlns:a16="http://schemas.microsoft.com/office/drawing/2014/main" id="{D9E3F313-EF42-4FD5-8685-AE826E2470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353"/>
                <a:ext cx="76" cy="15"/>
              </a:xfrm>
              <a:custGeom>
                <a:avLst/>
                <a:gdLst>
                  <a:gd name="T0" fmla="*/ 0 w 76"/>
                  <a:gd name="T1" fmla="*/ 0 h 15"/>
                  <a:gd name="T2" fmla="*/ 24 w 76"/>
                  <a:gd name="T3" fmla="*/ 3 h 15"/>
                  <a:gd name="T4" fmla="*/ 22 w 76"/>
                  <a:gd name="T5" fmla="*/ 5 h 15"/>
                  <a:gd name="T6" fmla="*/ 18 w 76"/>
                  <a:gd name="T7" fmla="*/ 7 h 15"/>
                  <a:gd name="T8" fmla="*/ 3 w 76"/>
                  <a:gd name="T9" fmla="*/ 3 h 15"/>
                  <a:gd name="T10" fmla="*/ 2 w 76"/>
                  <a:gd name="T11" fmla="*/ 2 h 15"/>
                  <a:gd name="T12" fmla="*/ 0 w 76"/>
                  <a:gd name="T13" fmla="*/ 0 h 15"/>
                  <a:gd name="T14" fmla="*/ 64 w 76"/>
                  <a:gd name="T15" fmla="*/ 12 h 15"/>
                  <a:gd name="T16" fmla="*/ 76 w 76"/>
                  <a:gd name="T17" fmla="*/ 14 h 15"/>
                  <a:gd name="T18" fmla="*/ 71 w 76"/>
                  <a:gd name="T19" fmla="*/ 14 h 15"/>
                  <a:gd name="T20" fmla="*/ 67 w 76"/>
                  <a:gd name="T21" fmla="*/ 15 h 15"/>
                  <a:gd name="T22" fmla="*/ 64 w 76"/>
                  <a:gd name="T23" fmla="*/ 15 h 15"/>
                  <a:gd name="T24" fmla="*/ 64 w 76"/>
                  <a:gd name="T25" fmla="*/ 14 h 15"/>
                  <a:gd name="T26" fmla="*/ 64 w 76"/>
                  <a:gd name="T27" fmla="*/ 12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6" h="15">
                    <a:moveTo>
                      <a:pt x="0" y="0"/>
                    </a:moveTo>
                    <a:lnTo>
                      <a:pt x="24" y="3"/>
                    </a:lnTo>
                    <a:lnTo>
                      <a:pt x="22" y="5"/>
                    </a:lnTo>
                    <a:lnTo>
                      <a:pt x="18" y="7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4" y="12"/>
                    </a:moveTo>
                    <a:lnTo>
                      <a:pt x="76" y="14"/>
                    </a:lnTo>
                    <a:lnTo>
                      <a:pt x="71" y="14"/>
                    </a:lnTo>
                    <a:lnTo>
                      <a:pt x="67" y="15"/>
                    </a:lnTo>
                    <a:lnTo>
                      <a:pt x="64" y="15"/>
                    </a:lnTo>
                    <a:lnTo>
                      <a:pt x="64" y="14"/>
                    </a:lnTo>
                    <a:lnTo>
                      <a:pt x="64" y="12"/>
                    </a:lnTo>
                    <a:close/>
                  </a:path>
                </a:pathLst>
              </a:custGeom>
              <a:solidFill>
                <a:srgbClr val="6C6A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30" name="Freeform 588">
                <a:extLst>
                  <a:ext uri="{FF2B5EF4-FFF2-40B4-BE49-F238E27FC236}">
                    <a16:creationId xmlns:a16="http://schemas.microsoft.com/office/drawing/2014/main" id="{7352577C-D2F1-4A7C-8B0A-158DCA78A3D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355"/>
                <a:ext cx="69" cy="15"/>
              </a:xfrm>
              <a:custGeom>
                <a:avLst/>
                <a:gdLst>
                  <a:gd name="T0" fmla="*/ 0 w 69"/>
                  <a:gd name="T1" fmla="*/ 0 h 15"/>
                  <a:gd name="T2" fmla="*/ 20 w 69"/>
                  <a:gd name="T3" fmla="*/ 3 h 15"/>
                  <a:gd name="T4" fmla="*/ 16 w 69"/>
                  <a:gd name="T5" fmla="*/ 5 h 15"/>
                  <a:gd name="T6" fmla="*/ 15 w 69"/>
                  <a:gd name="T7" fmla="*/ 7 h 15"/>
                  <a:gd name="T8" fmla="*/ 3 w 69"/>
                  <a:gd name="T9" fmla="*/ 5 h 15"/>
                  <a:gd name="T10" fmla="*/ 1 w 69"/>
                  <a:gd name="T11" fmla="*/ 1 h 15"/>
                  <a:gd name="T12" fmla="*/ 0 w 69"/>
                  <a:gd name="T13" fmla="*/ 0 h 15"/>
                  <a:gd name="T14" fmla="*/ 62 w 69"/>
                  <a:gd name="T15" fmla="*/ 12 h 15"/>
                  <a:gd name="T16" fmla="*/ 69 w 69"/>
                  <a:gd name="T17" fmla="*/ 12 h 15"/>
                  <a:gd name="T18" fmla="*/ 65 w 69"/>
                  <a:gd name="T19" fmla="*/ 13 h 15"/>
                  <a:gd name="T20" fmla="*/ 64 w 69"/>
                  <a:gd name="T21" fmla="*/ 15 h 15"/>
                  <a:gd name="T22" fmla="*/ 62 w 69"/>
                  <a:gd name="T23" fmla="*/ 13 h 15"/>
                  <a:gd name="T24" fmla="*/ 62 w 69"/>
                  <a:gd name="T25" fmla="*/ 12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9" h="15">
                    <a:moveTo>
                      <a:pt x="0" y="0"/>
                    </a:moveTo>
                    <a:lnTo>
                      <a:pt x="20" y="3"/>
                    </a:lnTo>
                    <a:lnTo>
                      <a:pt x="16" y="5"/>
                    </a:lnTo>
                    <a:lnTo>
                      <a:pt x="15" y="7"/>
                    </a:lnTo>
                    <a:lnTo>
                      <a:pt x="3" y="5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2" y="12"/>
                    </a:moveTo>
                    <a:lnTo>
                      <a:pt x="69" y="12"/>
                    </a:lnTo>
                    <a:lnTo>
                      <a:pt x="65" y="13"/>
                    </a:lnTo>
                    <a:lnTo>
                      <a:pt x="64" y="15"/>
                    </a:lnTo>
                    <a:lnTo>
                      <a:pt x="62" y="13"/>
                    </a:lnTo>
                    <a:lnTo>
                      <a:pt x="62" y="12"/>
                    </a:lnTo>
                    <a:close/>
                  </a:path>
                </a:pathLst>
              </a:custGeom>
              <a:solidFill>
                <a:srgbClr val="6562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31" name="Freeform 589">
                <a:extLst>
                  <a:ext uri="{FF2B5EF4-FFF2-40B4-BE49-F238E27FC236}">
                    <a16:creationId xmlns:a16="http://schemas.microsoft.com/office/drawing/2014/main" id="{FC6EF33E-74CE-4AD9-8907-C50712244F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356"/>
                <a:ext cx="64" cy="14"/>
              </a:xfrm>
              <a:custGeom>
                <a:avLst/>
                <a:gdLst>
                  <a:gd name="T0" fmla="*/ 0 w 64"/>
                  <a:gd name="T1" fmla="*/ 0 h 14"/>
                  <a:gd name="T2" fmla="*/ 15 w 64"/>
                  <a:gd name="T3" fmla="*/ 4 h 14"/>
                  <a:gd name="T4" fmla="*/ 14 w 64"/>
                  <a:gd name="T5" fmla="*/ 6 h 14"/>
                  <a:gd name="T6" fmla="*/ 12 w 64"/>
                  <a:gd name="T7" fmla="*/ 7 h 14"/>
                  <a:gd name="T8" fmla="*/ 4 w 64"/>
                  <a:gd name="T9" fmla="*/ 6 h 14"/>
                  <a:gd name="T10" fmla="*/ 2 w 64"/>
                  <a:gd name="T11" fmla="*/ 4 h 14"/>
                  <a:gd name="T12" fmla="*/ 0 w 64"/>
                  <a:gd name="T13" fmla="*/ 0 h 14"/>
                  <a:gd name="T14" fmla="*/ 61 w 64"/>
                  <a:gd name="T15" fmla="*/ 12 h 14"/>
                  <a:gd name="T16" fmla="*/ 64 w 64"/>
                  <a:gd name="T17" fmla="*/ 12 h 14"/>
                  <a:gd name="T18" fmla="*/ 63 w 64"/>
                  <a:gd name="T19" fmla="*/ 12 h 14"/>
                  <a:gd name="T20" fmla="*/ 63 w 64"/>
                  <a:gd name="T21" fmla="*/ 14 h 14"/>
                  <a:gd name="T22" fmla="*/ 61 w 64"/>
                  <a:gd name="T23" fmla="*/ 12 h 14"/>
                  <a:gd name="T24" fmla="*/ 61 w 64"/>
                  <a:gd name="T25" fmla="*/ 12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4" h="14">
                    <a:moveTo>
                      <a:pt x="0" y="0"/>
                    </a:moveTo>
                    <a:lnTo>
                      <a:pt x="15" y="4"/>
                    </a:lnTo>
                    <a:lnTo>
                      <a:pt x="14" y="6"/>
                    </a:lnTo>
                    <a:lnTo>
                      <a:pt x="12" y="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  <a:moveTo>
                      <a:pt x="61" y="12"/>
                    </a:moveTo>
                    <a:lnTo>
                      <a:pt x="64" y="12"/>
                    </a:lnTo>
                    <a:lnTo>
                      <a:pt x="63" y="12"/>
                    </a:lnTo>
                    <a:lnTo>
                      <a:pt x="63" y="14"/>
                    </a:lnTo>
                    <a:lnTo>
                      <a:pt x="61" y="12"/>
                    </a:lnTo>
                    <a:close/>
                  </a:path>
                </a:pathLst>
              </a:custGeom>
              <a:solidFill>
                <a:srgbClr val="615E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32" name="Freeform 590">
                <a:extLst>
                  <a:ext uri="{FF2B5EF4-FFF2-40B4-BE49-F238E27FC236}">
                    <a16:creationId xmlns:a16="http://schemas.microsoft.com/office/drawing/2014/main" id="{C7F37AD6-9D60-49AA-9D89-008A6E0E66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" y="2360"/>
                <a:ext cx="12" cy="3"/>
              </a:xfrm>
              <a:custGeom>
                <a:avLst/>
                <a:gdLst>
                  <a:gd name="T0" fmla="*/ 0 w 12"/>
                  <a:gd name="T1" fmla="*/ 0 h 3"/>
                  <a:gd name="T2" fmla="*/ 12 w 12"/>
                  <a:gd name="T3" fmla="*/ 2 h 3"/>
                  <a:gd name="T4" fmla="*/ 10 w 12"/>
                  <a:gd name="T5" fmla="*/ 3 h 3"/>
                  <a:gd name="T6" fmla="*/ 8 w 12"/>
                  <a:gd name="T7" fmla="*/ 3 h 3"/>
                  <a:gd name="T8" fmla="*/ 5 w 12"/>
                  <a:gd name="T9" fmla="*/ 3 h 3"/>
                  <a:gd name="T10" fmla="*/ 3 w 12"/>
                  <a:gd name="T11" fmla="*/ 2 h 3"/>
                  <a:gd name="T12" fmla="*/ 0 w 1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0" y="0"/>
                    </a:moveTo>
                    <a:lnTo>
                      <a:pt x="12" y="2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5A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33" name="Freeform 591">
                <a:extLst>
                  <a:ext uri="{FF2B5EF4-FFF2-40B4-BE49-F238E27FC236}">
                    <a16:creationId xmlns:a16="http://schemas.microsoft.com/office/drawing/2014/main" id="{CF505C67-A664-4010-BB3A-F3ABC5D87F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5" y="2362"/>
                <a:ext cx="8" cy="3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1 h 3"/>
                  <a:gd name="T4" fmla="*/ 6 w 8"/>
                  <a:gd name="T5" fmla="*/ 1 h 3"/>
                  <a:gd name="T6" fmla="*/ 5 w 8"/>
                  <a:gd name="T7" fmla="*/ 3 h 3"/>
                  <a:gd name="T8" fmla="*/ 3 w 8"/>
                  <a:gd name="T9" fmla="*/ 1 h 3"/>
                  <a:gd name="T10" fmla="*/ 0 w 8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8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5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34" name="Freeform 592">
                <a:extLst>
                  <a:ext uri="{FF2B5EF4-FFF2-40B4-BE49-F238E27FC236}">
                    <a16:creationId xmlns:a16="http://schemas.microsoft.com/office/drawing/2014/main" id="{F017E7A3-AD0D-4B98-AA7E-498529400E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8" y="2363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2 w 3"/>
                  <a:gd name="T5" fmla="*/ 2 h 2"/>
                  <a:gd name="T6" fmla="*/ 2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4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35" name="Freeform 593">
                <a:extLst>
                  <a:ext uri="{FF2B5EF4-FFF2-40B4-BE49-F238E27FC236}">
                    <a16:creationId xmlns:a16="http://schemas.microsoft.com/office/drawing/2014/main" id="{9798AD30-04F8-45C9-98ED-84A39A92F9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155"/>
                <a:ext cx="230" cy="215"/>
              </a:xfrm>
              <a:custGeom>
                <a:avLst/>
                <a:gdLst>
                  <a:gd name="T0" fmla="*/ 221 w 230"/>
                  <a:gd name="T1" fmla="*/ 109 h 215"/>
                  <a:gd name="T2" fmla="*/ 224 w 230"/>
                  <a:gd name="T3" fmla="*/ 114 h 215"/>
                  <a:gd name="T4" fmla="*/ 228 w 230"/>
                  <a:gd name="T5" fmla="*/ 119 h 215"/>
                  <a:gd name="T6" fmla="*/ 230 w 230"/>
                  <a:gd name="T7" fmla="*/ 125 h 215"/>
                  <a:gd name="T8" fmla="*/ 230 w 230"/>
                  <a:gd name="T9" fmla="*/ 131 h 215"/>
                  <a:gd name="T10" fmla="*/ 228 w 230"/>
                  <a:gd name="T11" fmla="*/ 136 h 215"/>
                  <a:gd name="T12" fmla="*/ 226 w 230"/>
                  <a:gd name="T13" fmla="*/ 141 h 215"/>
                  <a:gd name="T14" fmla="*/ 224 w 230"/>
                  <a:gd name="T15" fmla="*/ 147 h 215"/>
                  <a:gd name="T16" fmla="*/ 219 w 230"/>
                  <a:gd name="T17" fmla="*/ 152 h 215"/>
                  <a:gd name="T18" fmla="*/ 208 w 230"/>
                  <a:gd name="T19" fmla="*/ 161 h 215"/>
                  <a:gd name="T20" fmla="*/ 192 w 230"/>
                  <a:gd name="T21" fmla="*/ 171 h 215"/>
                  <a:gd name="T22" fmla="*/ 176 w 230"/>
                  <a:gd name="T23" fmla="*/ 180 h 215"/>
                  <a:gd name="T24" fmla="*/ 159 w 230"/>
                  <a:gd name="T25" fmla="*/ 188 h 215"/>
                  <a:gd name="T26" fmla="*/ 122 w 230"/>
                  <a:gd name="T27" fmla="*/ 203 h 215"/>
                  <a:gd name="T28" fmla="*/ 88 w 230"/>
                  <a:gd name="T29" fmla="*/ 215 h 215"/>
                  <a:gd name="T30" fmla="*/ 84 w 230"/>
                  <a:gd name="T31" fmla="*/ 205 h 215"/>
                  <a:gd name="T32" fmla="*/ 81 w 230"/>
                  <a:gd name="T33" fmla="*/ 198 h 215"/>
                  <a:gd name="T34" fmla="*/ 76 w 230"/>
                  <a:gd name="T35" fmla="*/ 195 h 215"/>
                  <a:gd name="T36" fmla="*/ 69 w 230"/>
                  <a:gd name="T37" fmla="*/ 193 h 215"/>
                  <a:gd name="T38" fmla="*/ 62 w 230"/>
                  <a:gd name="T39" fmla="*/ 195 h 215"/>
                  <a:gd name="T40" fmla="*/ 52 w 230"/>
                  <a:gd name="T41" fmla="*/ 198 h 215"/>
                  <a:gd name="T42" fmla="*/ 44 w 230"/>
                  <a:gd name="T43" fmla="*/ 203 h 215"/>
                  <a:gd name="T44" fmla="*/ 34 w 230"/>
                  <a:gd name="T45" fmla="*/ 210 h 215"/>
                  <a:gd name="T46" fmla="*/ 25 w 230"/>
                  <a:gd name="T47" fmla="*/ 201 h 215"/>
                  <a:gd name="T48" fmla="*/ 17 w 230"/>
                  <a:gd name="T49" fmla="*/ 191 h 215"/>
                  <a:gd name="T50" fmla="*/ 12 w 230"/>
                  <a:gd name="T51" fmla="*/ 181 h 215"/>
                  <a:gd name="T52" fmla="*/ 7 w 230"/>
                  <a:gd name="T53" fmla="*/ 171 h 215"/>
                  <a:gd name="T54" fmla="*/ 3 w 230"/>
                  <a:gd name="T55" fmla="*/ 158 h 215"/>
                  <a:gd name="T56" fmla="*/ 0 w 230"/>
                  <a:gd name="T57" fmla="*/ 146 h 215"/>
                  <a:gd name="T58" fmla="*/ 0 w 230"/>
                  <a:gd name="T59" fmla="*/ 132 h 215"/>
                  <a:gd name="T60" fmla="*/ 0 w 230"/>
                  <a:gd name="T61" fmla="*/ 119 h 215"/>
                  <a:gd name="T62" fmla="*/ 2 w 230"/>
                  <a:gd name="T63" fmla="*/ 103 h 215"/>
                  <a:gd name="T64" fmla="*/ 3 w 230"/>
                  <a:gd name="T65" fmla="*/ 90 h 215"/>
                  <a:gd name="T66" fmla="*/ 8 w 230"/>
                  <a:gd name="T67" fmla="*/ 75 h 215"/>
                  <a:gd name="T68" fmla="*/ 13 w 230"/>
                  <a:gd name="T69" fmla="*/ 60 h 215"/>
                  <a:gd name="T70" fmla="*/ 20 w 230"/>
                  <a:gd name="T71" fmla="*/ 44 h 215"/>
                  <a:gd name="T72" fmla="*/ 29 w 230"/>
                  <a:gd name="T73" fmla="*/ 29 h 215"/>
                  <a:gd name="T74" fmla="*/ 39 w 230"/>
                  <a:gd name="T75" fmla="*/ 16 h 215"/>
                  <a:gd name="T76" fmla="*/ 51 w 230"/>
                  <a:gd name="T77" fmla="*/ 0 h 215"/>
                  <a:gd name="T78" fmla="*/ 61 w 230"/>
                  <a:gd name="T79" fmla="*/ 7 h 215"/>
                  <a:gd name="T80" fmla="*/ 71 w 230"/>
                  <a:gd name="T81" fmla="*/ 12 h 215"/>
                  <a:gd name="T82" fmla="*/ 73 w 230"/>
                  <a:gd name="T83" fmla="*/ 27 h 215"/>
                  <a:gd name="T84" fmla="*/ 78 w 230"/>
                  <a:gd name="T85" fmla="*/ 41 h 215"/>
                  <a:gd name="T86" fmla="*/ 84 w 230"/>
                  <a:gd name="T87" fmla="*/ 51 h 215"/>
                  <a:gd name="T88" fmla="*/ 91 w 230"/>
                  <a:gd name="T89" fmla="*/ 56 h 215"/>
                  <a:gd name="T90" fmla="*/ 94 w 230"/>
                  <a:gd name="T91" fmla="*/ 58 h 215"/>
                  <a:gd name="T92" fmla="*/ 98 w 230"/>
                  <a:gd name="T93" fmla="*/ 58 h 215"/>
                  <a:gd name="T94" fmla="*/ 101 w 230"/>
                  <a:gd name="T95" fmla="*/ 58 h 215"/>
                  <a:gd name="T96" fmla="*/ 103 w 230"/>
                  <a:gd name="T97" fmla="*/ 56 h 215"/>
                  <a:gd name="T98" fmla="*/ 106 w 230"/>
                  <a:gd name="T99" fmla="*/ 53 h 215"/>
                  <a:gd name="T100" fmla="*/ 108 w 230"/>
                  <a:gd name="T101" fmla="*/ 48 h 215"/>
                  <a:gd name="T102" fmla="*/ 108 w 230"/>
                  <a:gd name="T103" fmla="*/ 41 h 215"/>
                  <a:gd name="T104" fmla="*/ 108 w 230"/>
                  <a:gd name="T105" fmla="*/ 33 h 215"/>
                  <a:gd name="T106" fmla="*/ 137 w 230"/>
                  <a:gd name="T107" fmla="*/ 48 h 215"/>
                  <a:gd name="T108" fmla="*/ 169 w 230"/>
                  <a:gd name="T109" fmla="*/ 66 h 215"/>
                  <a:gd name="T110" fmla="*/ 184 w 230"/>
                  <a:gd name="T111" fmla="*/ 76 h 215"/>
                  <a:gd name="T112" fmla="*/ 199 w 230"/>
                  <a:gd name="T113" fmla="*/ 88 h 215"/>
                  <a:gd name="T114" fmla="*/ 211 w 230"/>
                  <a:gd name="T115" fmla="*/ 98 h 215"/>
                  <a:gd name="T116" fmla="*/ 221 w 230"/>
                  <a:gd name="T117" fmla="*/ 109 h 21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30" h="215">
                    <a:moveTo>
                      <a:pt x="221" y="109"/>
                    </a:moveTo>
                    <a:lnTo>
                      <a:pt x="224" y="114"/>
                    </a:lnTo>
                    <a:lnTo>
                      <a:pt x="228" y="119"/>
                    </a:lnTo>
                    <a:lnTo>
                      <a:pt x="230" y="125"/>
                    </a:lnTo>
                    <a:lnTo>
                      <a:pt x="230" y="131"/>
                    </a:lnTo>
                    <a:lnTo>
                      <a:pt x="228" y="136"/>
                    </a:lnTo>
                    <a:lnTo>
                      <a:pt x="226" y="141"/>
                    </a:lnTo>
                    <a:lnTo>
                      <a:pt x="224" y="147"/>
                    </a:lnTo>
                    <a:lnTo>
                      <a:pt x="219" y="152"/>
                    </a:lnTo>
                    <a:lnTo>
                      <a:pt x="208" y="161"/>
                    </a:lnTo>
                    <a:lnTo>
                      <a:pt x="192" y="171"/>
                    </a:lnTo>
                    <a:lnTo>
                      <a:pt x="176" y="180"/>
                    </a:lnTo>
                    <a:lnTo>
                      <a:pt x="159" y="188"/>
                    </a:lnTo>
                    <a:lnTo>
                      <a:pt x="122" y="203"/>
                    </a:lnTo>
                    <a:lnTo>
                      <a:pt x="88" y="215"/>
                    </a:lnTo>
                    <a:lnTo>
                      <a:pt x="84" y="205"/>
                    </a:lnTo>
                    <a:lnTo>
                      <a:pt x="81" y="198"/>
                    </a:lnTo>
                    <a:lnTo>
                      <a:pt x="76" y="195"/>
                    </a:lnTo>
                    <a:lnTo>
                      <a:pt x="69" y="193"/>
                    </a:lnTo>
                    <a:lnTo>
                      <a:pt x="62" y="195"/>
                    </a:lnTo>
                    <a:lnTo>
                      <a:pt x="52" y="198"/>
                    </a:lnTo>
                    <a:lnTo>
                      <a:pt x="44" y="203"/>
                    </a:lnTo>
                    <a:lnTo>
                      <a:pt x="34" y="210"/>
                    </a:lnTo>
                    <a:lnTo>
                      <a:pt x="25" y="201"/>
                    </a:lnTo>
                    <a:lnTo>
                      <a:pt x="17" y="191"/>
                    </a:lnTo>
                    <a:lnTo>
                      <a:pt x="12" y="181"/>
                    </a:lnTo>
                    <a:lnTo>
                      <a:pt x="7" y="171"/>
                    </a:lnTo>
                    <a:lnTo>
                      <a:pt x="3" y="158"/>
                    </a:lnTo>
                    <a:lnTo>
                      <a:pt x="0" y="146"/>
                    </a:lnTo>
                    <a:lnTo>
                      <a:pt x="0" y="132"/>
                    </a:lnTo>
                    <a:lnTo>
                      <a:pt x="0" y="119"/>
                    </a:lnTo>
                    <a:lnTo>
                      <a:pt x="2" y="103"/>
                    </a:lnTo>
                    <a:lnTo>
                      <a:pt x="3" y="90"/>
                    </a:lnTo>
                    <a:lnTo>
                      <a:pt x="8" y="75"/>
                    </a:lnTo>
                    <a:lnTo>
                      <a:pt x="13" y="60"/>
                    </a:lnTo>
                    <a:lnTo>
                      <a:pt x="20" y="44"/>
                    </a:lnTo>
                    <a:lnTo>
                      <a:pt x="29" y="29"/>
                    </a:lnTo>
                    <a:lnTo>
                      <a:pt x="39" y="16"/>
                    </a:lnTo>
                    <a:lnTo>
                      <a:pt x="51" y="0"/>
                    </a:lnTo>
                    <a:lnTo>
                      <a:pt x="61" y="7"/>
                    </a:lnTo>
                    <a:lnTo>
                      <a:pt x="71" y="12"/>
                    </a:lnTo>
                    <a:lnTo>
                      <a:pt x="73" y="27"/>
                    </a:lnTo>
                    <a:lnTo>
                      <a:pt x="78" y="41"/>
                    </a:lnTo>
                    <a:lnTo>
                      <a:pt x="84" y="51"/>
                    </a:lnTo>
                    <a:lnTo>
                      <a:pt x="91" y="56"/>
                    </a:lnTo>
                    <a:lnTo>
                      <a:pt x="94" y="58"/>
                    </a:lnTo>
                    <a:lnTo>
                      <a:pt x="98" y="58"/>
                    </a:lnTo>
                    <a:lnTo>
                      <a:pt x="101" y="58"/>
                    </a:lnTo>
                    <a:lnTo>
                      <a:pt x="103" y="56"/>
                    </a:lnTo>
                    <a:lnTo>
                      <a:pt x="106" y="53"/>
                    </a:lnTo>
                    <a:lnTo>
                      <a:pt x="108" y="48"/>
                    </a:lnTo>
                    <a:lnTo>
                      <a:pt x="108" y="41"/>
                    </a:lnTo>
                    <a:lnTo>
                      <a:pt x="108" y="33"/>
                    </a:lnTo>
                    <a:lnTo>
                      <a:pt x="137" y="48"/>
                    </a:lnTo>
                    <a:lnTo>
                      <a:pt x="169" y="66"/>
                    </a:lnTo>
                    <a:lnTo>
                      <a:pt x="184" y="76"/>
                    </a:lnTo>
                    <a:lnTo>
                      <a:pt x="199" y="88"/>
                    </a:lnTo>
                    <a:lnTo>
                      <a:pt x="211" y="98"/>
                    </a:lnTo>
                    <a:lnTo>
                      <a:pt x="221" y="10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36" name="Freeform 594">
                <a:extLst>
                  <a:ext uri="{FF2B5EF4-FFF2-40B4-BE49-F238E27FC236}">
                    <a16:creationId xmlns:a16="http://schemas.microsoft.com/office/drawing/2014/main" id="{8E430CD7-45EB-46A9-9A25-71172E9C3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37" name="Freeform 595">
                <a:extLst>
                  <a:ext uri="{FF2B5EF4-FFF2-40B4-BE49-F238E27FC236}">
                    <a16:creationId xmlns:a16="http://schemas.microsoft.com/office/drawing/2014/main" id="{10F8D640-C2BC-4D18-87B4-1BA5EA8DEC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38" name="Freeform 596">
                <a:extLst>
                  <a:ext uri="{FF2B5EF4-FFF2-40B4-BE49-F238E27FC236}">
                    <a16:creationId xmlns:a16="http://schemas.microsoft.com/office/drawing/2014/main" id="{9151F1CC-E678-49B4-9FC3-D0730813E0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39" name="Freeform 597">
                <a:extLst>
                  <a:ext uri="{FF2B5EF4-FFF2-40B4-BE49-F238E27FC236}">
                    <a16:creationId xmlns:a16="http://schemas.microsoft.com/office/drawing/2014/main" id="{102B93C2-EC59-4A92-ADF7-9F19DA6C48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40" name="Freeform 598">
                <a:extLst>
                  <a:ext uri="{FF2B5EF4-FFF2-40B4-BE49-F238E27FC236}">
                    <a16:creationId xmlns:a16="http://schemas.microsoft.com/office/drawing/2014/main" id="{92C758BC-5042-4DEA-B878-CE3545A05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41" name="Freeform 599">
                <a:extLst>
                  <a:ext uri="{FF2B5EF4-FFF2-40B4-BE49-F238E27FC236}">
                    <a16:creationId xmlns:a16="http://schemas.microsoft.com/office/drawing/2014/main" id="{198F4744-B1C6-483A-9394-5A5750D25C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42" name="Freeform 600">
                <a:extLst>
                  <a:ext uri="{FF2B5EF4-FFF2-40B4-BE49-F238E27FC236}">
                    <a16:creationId xmlns:a16="http://schemas.microsoft.com/office/drawing/2014/main" id="{10A08D21-3737-4FD9-A4AE-29F1B41D35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43" name="Freeform 601">
                <a:extLst>
                  <a:ext uri="{FF2B5EF4-FFF2-40B4-BE49-F238E27FC236}">
                    <a16:creationId xmlns:a16="http://schemas.microsoft.com/office/drawing/2014/main" id="{D84E5F27-3596-4D38-86E3-3750ABA47D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44" name="Line 602">
                <a:extLst>
                  <a:ext uri="{FF2B5EF4-FFF2-40B4-BE49-F238E27FC236}">
                    <a16:creationId xmlns:a16="http://schemas.microsoft.com/office/drawing/2014/main" id="{9C84F7A8-7DC8-4C6F-8DC1-91D8620101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35" y="1517"/>
                <a:ext cx="385" cy="229"/>
              </a:xfrm>
              <a:prstGeom prst="line">
                <a:avLst/>
              </a:pr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45" name="Freeform 603">
                <a:extLst>
                  <a:ext uri="{FF2B5EF4-FFF2-40B4-BE49-F238E27FC236}">
                    <a16:creationId xmlns:a16="http://schemas.microsoft.com/office/drawing/2014/main" id="{50C12612-FA13-4675-A762-36B094636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4" y="2326"/>
                <a:ext cx="1049" cy="58"/>
              </a:xfrm>
              <a:custGeom>
                <a:avLst/>
                <a:gdLst>
                  <a:gd name="T0" fmla="*/ 1049 w 1049"/>
                  <a:gd name="T1" fmla="*/ 34 h 58"/>
                  <a:gd name="T2" fmla="*/ 1039 w 1049"/>
                  <a:gd name="T3" fmla="*/ 36 h 58"/>
                  <a:gd name="T4" fmla="*/ 1030 w 1049"/>
                  <a:gd name="T5" fmla="*/ 36 h 58"/>
                  <a:gd name="T6" fmla="*/ 1022 w 1049"/>
                  <a:gd name="T7" fmla="*/ 34 h 58"/>
                  <a:gd name="T8" fmla="*/ 1010 w 1049"/>
                  <a:gd name="T9" fmla="*/ 30 h 58"/>
                  <a:gd name="T10" fmla="*/ 970 w 1049"/>
                  <a:gd name="T11" fmla="*/ 37 h 58"/>
                  <a:gd name="T12" fmla="*/ 926 w 1049"/>
                  <a:gd name="T13" fmla="*/ 44 h 58"/>
                  <a:gd name="T14" fmla="*/ 882 w 1049"/>
                  <a:gd name="T15" fmla="*/ 49 h 58"/>
                  <a:gd name="T16" fmla="*/ 835 w 1049"/>
                  <a:gd name="T17" fmla="*/ 52 h 58"/>
                  <a:gd name="T18" fmla="*/ 787 w 1049"/>
                  <a:gd name="T19" fmla="*/ 56 h 58"/>
                  <a:gd name="T20" fmla="*/ 740 w 1049"/>
                  <a:gd name="T21" fmla="*/ 58 h 58"/>
                  <a:gd name="T22" fmla="*/ 691 w 1049"/>
                  <a:gd name="T23" fmla="*/ 58 h 58"/>
                  <a:gd name="T24" fmla="*/ 640 w 1049"/>
                  <a:gd name="T25" fmla="*/ 58 h 58"/>
                  <a:gd name="T26" fmla="*/ 537 w 1049"/>
                  <a:gd name="T27" fmla="*/ 54 h 58"/>
                  <a:gd name="T28" fmla="*/ 431 w 1049"/>
                  <a:gd name="T29" fmla="*/ 49 h 58"/>
                  <a:gd name="T30" fmla="*/ 325 w 1049"/>
                  <a:gd name="T31" fmla="*/ 39 h 58"/>
                  <a:gd name="T32" fmla="*/ 215 w 1049"/>
                  <a:gd name="T33" fmla="*/ 29 h 58"/>
                  <a:gd name="T34" fmla="*/ 213 w 1049"/>
                  <a:gd name="T35" fmla="*/ 22 h 58"/>
                  <a:gd name="T36" fmla="*/ 210 w 1049"/>
                  <a:gd name="T37" fmla="*/ 19 h 58"/>
                  <a:gd name="T38" fmla="*/ 144 w 1049"/>
                  <a:gd name="T39" fmla="*/ 12 h 58"/>
                  <a:gd name="T40" fmla="*/ 139 w 1049"/>
                  <a:gd name="T41" fmla="*/ 12 h 58"/>
                  <a:gd name="T42" fmla="*/ 134 w 1049"/>
                  <a:gd name="T43" fmla="*/ 14 h 58"/>
                  <a:gd name="T44" fmla="*/ 130 w 1049"/>
                  <a:gd name="T45" fmla="*/ 15 h 58"/>
                  <a:gd name="T46" fmla="*/ 129 w 1049"/>
                  <a:gd name="T47" fmla="*/ 17 h 58"/>
                  <a:gd name="T48" fmla="*/ 97 w 1049"/>
                  <a:gd name="T49" fmla="*/ 14 h 58"/>
                  <a:gd name="T50" fmla="*/ 65 w 1049"/>
                  <a:gd name="T51" fmla="*/ 9 h 58"/>
                  <a:gd name="T52" fmla="*/ 33 w 1049"/>
                  <a:gd name="T53" fmla="*/ 5 h 58"/>
                  <a:gd name="T54" fmla="*/ 0 w 1049"/>
                  <a:gd name="T55" fmla="*/ 0 h 5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49" h="58">
                    <a:moveTo>
                      <a:pt x="1049" y="34"/>
                    </a:moveTo>
                    <a:lnTo>
                      <a:pt x="1039" y="36"/>
                    </a:lnTo>
                    <a:lnTo>
                      <a:pt x="1030" y="36"/>
                    </a:lnTo>
                    <a:lnTo>
                      <a:pt x="1022" y="34"/>
                    </a:lnTo>
                    <a:lnTo>
                      <a:pt x="1010" y="30"/>
                    </a:lnTo>
                    <a:lnTo>
                      <a:pt x="970" y="37"/>
                    </a:lnTo>
                    <a:lnTo>
                      <a:pt x="926" y="44"/>
                    </a:lnTo>
                    <a:lnTo>
                      <a:pt x="882" y="49"/>
                    </a:lnTo>
                    <a:lnTo>
                      <a:pt x="835" y="52"/>
                    </a:lnTo>
                    <a:lnTo>
                      <a:pt x="787" y="56"/>
                    </a:lnTo>
                    <a:lnTo>
                      <a:pt x="740" y="58"/>
                    </a:lnTo>
                    <a:lnTo>
                      <a:pt x="691" y="58"/>
                    </a:lnTo>
                    <a:lnTo>
                      <a:pt x="640" y="58"/>
                    </a:lnTo>
                    <a:lnTo>
                      <a:pt x="537" y="54"/>
                    </a:lnTo>
                    <a:lnTo>
                      <a:pt x="431" y="49"/>
                    </a:lnTo>
                    <a:lnTo>
                      <a:pt x="325" y="39"/>
                    </a:lnTo>
                    <a:lnTo>
                      <a:pt x="215" y="29"/>
                    </a:lnTo>
                    <a:lnTo>
                      <a:pt x="213" y="22"/>
                    </a:lnTo>
                    <a:lnTo>
                      <a:pt x="210" y="19"/>
                    </a:lnTo>
                    <a:lnTo>
                      <a:pt x="144" y="12"/>
                    </a:lnTo>
                    <a:lnTo>
                      <a:pt x="139" y="12"/>
                    </a:lnTo>
                    <a:lnTo>
                      <a:pt x="134" y="14"/>
                    </a:lnTo>
                    <a:lnTo>
                      <a:pt x="130" y="15"/>
                    </a:lnTo>
                    <a:lnTo>
                      <a:pt x="129" y="17"/>
                    </a:lnTo>
                    <a:lnTo>
                      <a:pt x="97" y="14"/>
                    </a:lnTo>
                    <a:lnTo>
                      <a:pt x="65" y="9"/>
                    </a:lnTo>
                    <a:lnTo>
                      <a:pt x="33" y="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46" name="Freeform 604">
                <a:extLst>
                  <a:ext uri="{FF2B5EF4-FFF2-40B4-BE49-F238E27FC236}">
                    <a16:creationId xmlns:a16="http://schemas.microsoft.com/office/drawing/2014/main" id="{37BFB111-4F0F-4284-B685-1C46D3D42E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47" name="Freeform 605">
                <a:extLst>
                  <a:ext uri="{FF2B5EF4-FFF2-40B4-BE49-F238E27FC236}">
                    <a16:creationId xmlns:a16="http://schemas.microsoft.com/office/drawing/2014/main" id="{9E59A49D-A0CB-45B5-9384-C136B4297B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48" name="Freeform 606">
                <a:extLst>
                  <a:ext uri="{FF2B5EF4-FFF2-40B4-BE49-F238E27FC236}">
                    <a16:creationId xmlns:a16="http://schemas.microsoft.com/office/drawing/2014/main" id="{B91CF56A-333C-47F8-8A0A-E16AE7F88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49" name="Freeform 607">
                <a:extLst>
                  <a:ext uri="{FF2B5EF4-FFF2-40B4-BE49-F238E27FC236}">
                    <a16:creationId xmlns:a16="http://schemas.microsoft.com/office/drawing/2014/main" id="{CBC8BB67-0440-4257-BBBD-7094BB1F26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50" name="Freeform 608">
                <a:extLst>
                  <a:ext uri="{FF2B5EF4-FFF2-40B4-BE49-F238E27FC236}">
                    <a16:creationId xmlns:a16="http://schemas.microsoft.com/office/drawing/2014/main" id="{746EC7E6-AB03-431D-9432-59B4D72C0B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67"/>
                <a:ext cx="319" cy="117"/>
              </a:xfrm>
              <a:custGeom>
                <a:avLst/>
                <a:gdLst>
                  <a:gd name="T0" fmla="*/ 0 w 319"/>
                  <a:gd name="T1" fmla="*/ 0 h 117"/>
                  <a:gd name="T2" fmla="*/ 1 w 319"/>
                  <a:gd name="T3" fmla="*/ 4 h 117"/>
                  <a:gd name="T4" fmla="*/ 3 w 319"/>
                  <a:gd name="T5" fmla="*/ 7 h 117"/>
                  <a:gd name="T6" fmla="*/ 43 w 319"/>
                  <a:gd name="T7" fmla="*/ 25 h 117"/>
                  <a:gd name="T8" fmla="*/ 84 w 319"/>
                  <a:gd name="T9" fmla="*/ 46 h 117"/>
                  <a:gd name="T10" fmla="*/ 126 w 319"/>
                  <a:gd name="T11" fmla="*/ 64 h 117"/>
                  <a:gd name="T12" fmla="*/ 167 w 319"/>
                  <a:gd name="T13" fmla="*/ 81 h 117"/>
                  <a:gd name="T14" fmla="*/ 207 w 319"/>
                  <a:gd name="T15" fmla="*/ 96 h 117"/>
                  <a:gd name="T16" fmla="*/ 248 w 319"/>
                  <a:gd name="T17" fmla="*/ 108 h 117"/>
                  <a:gd name="T18" fmla="*/ 266 w 319"/>
                  <a:gd name="T19" fmla="*/ 113 h 117"/>
                  <a:gd name="T20" fmla="*/ 285 w 319"/>
                  <a:gd name="T21" fmla="*/ 115 h 117"/>
                  <a:gd name="T22" fmla="*/ 302 w 319"/>
                  <a:gd name="T23" fmla="*/ 117 h 117"/>
                  <a:gd name="T24" fmla="*/ 319 w 319"/>
                  <a:gd name="T25" fmla="*/ 117 h 117"/>
                  <a:gd name="T26" fmla="*/ 315 w 319"/>
                  <a:gd name="T27" fmla="*/ 113 h 117"/>
                  <a:gd name="T28" fmla="*/ 309 w 319"/>
                  <a:gd name="T29" fmla="*/ 108 h 117"/>
                  <a:gd name="T30" fmla="*/ 298 w 319"/>
                  <a:gd name="T31" fmla="*/ 102 h 117"/>
                  <a:gd name="T32" fmla="*/ 285 w 319"/>
                  <a:gd name="T33" fmla="*/ 95 h 117"/>
                  <a:gd name="T34" fmla="*/ 253 w 319"/>
                  <a:gd name="T35" fmla="*/ 83 h 117"/>
                  <a:gd name="T36" fmla="*/ 219 w 319"/>
                  <a:gd name="T37" fmla="*/ 74 h 117"/>
                  <a:gd name="T38" fmla="*/ 177 w 319"/>
                  <a:gd name="T39" fmla="*/ 64 h 117"/>
                  <a:gd name="T40" fmla="*/ 136 w 319"/>
                  <a:gd name="T41" fmla="*/ 53 h 117"/>
                  <a:gd name="T42" fmla="*/ 99 w 319"/>
                  <a:gd name="T43" fmla="*/ 39 h 117"/>
                  <a:gd name="T44" fmla="*/ 65 w 319"/>
                  <a:gd name="T45" fmla="*/ 27 h 117"/>
                  <a:gd name="T46" fmla="*/ 16 w 319"/>
                  <a:gd name="T47" fmla="*/ 9 h 117"/>
                  <a:gd name="T48" fmla="*/ 0 w 319"/>
                  <a:gd name="T49" fmla="*/ 0 h 1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19" h="117">
                    <a:moveTo>
                      <a:pt x="0" y="0"/>
                    </a:moveTo>
                    <a:lnTo>
                      <a:pt x="1" y="4"/>
                    </a:lnTo>
                    <a:lnTo>
                      <a:pt x="3" y="7"/>
                    </a:lnTo>
                    <a:lnTo>
                      <a:pt x="43" y="25"/>
                    </a:lnTo>
                    <a:lnTo>
                      <a:pt x="84" y="46"/>
                    </a:lnTo>
                    <a:lnTo>
                      <a:pt x="126" y="64"/>
                    </a:lnTo>
                    <a:lnTo>
                      <a:pt x="167" y="81"/>
                    </a:lnTo>
                    <a:lnTo>
                      <a:pt x="207" y="96"/>
                    </a:lnTo>
                    <a:lnTo>
                      <a:pt x="248" y="108"/>
                    </a:lnTo>
                    <a:lnTo>
                      <a:pt x="266" y="113"/>
                    </a:lnTo>
                    <a:lnTo>
                      <a:pt x="285" y="115"/>
                    </a:lnTo>
                    <a:lnTo>
                      <a:pt x="302" y="117"/>
                    </a:lnTo>
                    <a:lnTo>
                      <a:pt x="319" y="117"/>
                    </a:lnTo>
                    <a:lnTo>
                      <a:pt x="315" y="113"/>
                    </a:lnTo>
                    <a:lnTo>
                      <a:pt x="309" y="108"/>
                    </a:lnTo>
                    <a:lnTo>
                      <a:pt x="298" y="102"/>
                    </a:lnTo>
                    <a:lnTo>
                      <a:pt x="285" y="95"/>
                    </a:lnTo>
                    <a:lnTo>
                      <a:pt x="253" y="83"/>
                    </a:lnTo>
                    <a:lnTo>
                      <a:pt x="219" y="74"/>
                    </a:lnTo>
                    <a:lnTo>
                      <a:pt x="177" y="64"/>
                    </a:lnTo>
                    <a:lnTo>
                      <a:pt x="136" y="53"/>
                    </a:lnTo>
                    <a:lnTo>
                      <a:pt x="99" y="39"/>
                    </a:lnTo>
                    <a:lnTo>
                      <a:pt x="65" y="27"/>
                    </a:lnTo>
                    <a:lnTo>
                      <a:pt x="16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51" name="Freeform 609">
                <a:extLst>
                  <a:ext uri="{FF2B5EF4-FFF2-40B4-BE49-F238E27FC236}">
                    <a16:creationId xmlns:a16="http://schemas.microsoft.com/office/drawing/2014/main" id="{D0B25678-3B30-4E8A-A12B-D0841467FE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71"/>
                <a:ext cx="288" cy="113"/>
              </a:xfrm>
              <a:custGeom>
                <a:avLst/>
                <a:gdLst>
                  <a:gd name="T0" fmla="*/ 0 w 288"/>
                  <a:gd name="T1" fmla="*/ 0 h 113"/>
                  <a:gd name="T2" fmla="*/ 38 w 288"/>
                  <a:gd name="T3" fmla="*/ 23 h 113"/>
                  <a:gd name="T4" fmla="*/ 76 w 288"/>
                  <a:gd name="T5" fmla="*/ 43 h 113"/>
                  <a:gd name="T6" fmla="*/ 113 w 288"/>
                  <a:gd name="T7" fmla="*/ 62 h 113"/>
                  <a:gd name="T8" fmla="*/ 150 w 288"/>
                  <a:gd name="T9" fmla="*/ 77 h 113"/>
                  <a:gd name="T10" fmla="*/ 185 w 288"/>
                  <a:gd name="T11" fmla="*/ 91 h 113"/>
                  <a:gd name="T12" fmla="*/ 221 w 288"/>
                  <a:gd name="T13" fmla="*/ 101 h 113"/>
                  <a:gd name="T14" fmla="*/ 255 w 288"/>
                  <a:gd name="T15" fmla="*/ 108 h 113"/>
                  <a:gd name="T16" fmla="*/ 288 w 288"/>
                  <a:gd name="T17" fmla="*/ 113 h 113"/>
                  <a:gd name="T18" fmla="*/ 287 w 288"/>
                  <a:gd name="T19" fmla="*/ 109 h 113"/>
                  <a:gd name="T20" fmla="*/ 282 w 288"/>
                  <a:gd name="T21" fmla="*/ 104 h 113"/>
                  <a:gd name="T22" fmla="*/ 275 w 288"/>
                  <a:gd name="T23" fmla="*/ 98 h 113"/>
                  <a:gd name="T24" fmla="*/ 266 w 288"/>
                  <a:gd name="T25" fmla="*/ 92 h 113"/>
                  <a:gd name="T26" fmla="*/ 258 w 288"/>
                  <a:gd name="T27" fmla="*/ 87 h 113"/>
                  <a:gd name="T28" fmla="*/ 246 w 288"/>
                  <a:gd name="T29" fmla="*/ 82 h 113"/>
                  <a:gd name="T30" fmla="*/ 233 w 288"/>
                  <a:gd name="T31" fmla="*/ 77 h 113"/>
                  <a:gd name="T32" fmla="*/ 219 w 288"/>
                  <a:gd name="T33" fmla="*/ 72 h 113"/>
                  <a:gd name="T34" fmla="*/ 138 w 288"/>
                  <a:gd name="T35" fmla="*/ 49 h 113"/>
                  <a:gd name="T36" fmla="*/ 65 w 288"/>
                  <a:gd name="T37" fmla="*/ 25 h 113"/>
                  <a:gd name="T38" fmla="*/ 16 w 288"/>
                  <a:gd name="T39" fmla="*/ 6 h 113"/>
                  <a:gd name="T40" fmla="*/ 0 w 288"/>
                  <a:gd name="T41" fmla="*/ 0 h 1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8" h="113">
                    <a:moveTo>
                      <a:pt x="0" y="0"/>
                    </a:moveTo>
                    <a:lnTo>
                      <a:pt x="38" y="23"/>
                    </a:lnTo>
                    <a:lnTo>
                      <a:pt x="76" y="43"/>
                    </a:lnTo>
                    <a:lnTo>
                      <a:pt x="113" y="62"/>
                    </a:lnTo>
                    <a:lnTo>
                      <a:pt x="150" y="77"/>
                    </a:lnTo>
                    <a:lnTo>
                      <a:pt x="185" y="91"/>
                    </a:lnTo>
                    <a:lnTo>
                      <a:pt x="221" y="101"/>
                    </a:lnTo>
                    <a:lnTo>
                      <a:pt x="255" y="108"/>
                    </a:lnTo>
                    <a:lnTo>
                      <a:pt x="288" y="113"/>
                    </a:lnTo>
                    <a:lnTo>
                      <a:pt x="287" y="109"/>
                    </a:lnTo>
                    <a:lnTo>
                      <a:pt x="282" y="104"/>
                    </a:lnTo>
                    <a:lnTo>
                      <a:pt x="275" y="98"/>
                    </a:lnTo>
                    <a:lnTo>
                      <a:pt x="266" y="92"/>
                    </a:lnTo>
                    <a:lnTo>
                      <a:pt x="258" y="87"/>
                    </a:lnTo>
                    <a:lnTo>
                      <a:pt x="246" y="82"/>
                    </a:lnTo>
                    <a:lnTo>
                      <a:pt x="233" y="77"/>
                    </a:lnTo>
                    <a:lnTo>
                      <a:pt x="219" y="72"/>
                    </a:lnTo>
                    <a:lnTo>
                      <a:pt x="138" y="49"/>
                    </a:lnTo>
                    <a:lnTo>
                      <a:pt x="65" y="25"/>
                    </a:lnTo>
                    <a:lnTo>
                      <a:pt x="1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52" name="Freeform 610">
                <a:extLst>
                  <a:ext uri="{FF2B5EF4-FFF2-40B4-BE49-F238E27FC236}">
                    <a16:creationId xmlns:a16="http://schemas.microsoft.com/office/drawing/2014/main" id="{72BB973B-AEAA-4765-85EE-56657DD513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" y="2754"/>
                <a:ext cx="329" cy="86"/>
              </a:xfrm>
              <a:custGeom>
                <a:avLst/>
                <a:gdLst>
                  <a:gd name="T0" fmla="*/ 0 w 329"/>
                  <a:gd name="T1" fmla="*/ 0 h 86"/>
                  <a:gd name="T2" fmla="*/ 8 w 329"/>
                  <a:gd name="T3" fmla="*/ 6 h 86"/>
                  <a:gd name="T4" fmla="*/ 39 w 329"/>
                  <a:gd name="T5" fmla="*/ 20 h 86"/>
                  <a:gd name="T6" fmla="*/ 86 w 329"/>
                  <a:gd name="T7" fmla="*/ 37 h 86"/>
                  <a:gd name="T8" fmla="*/ 140 w 329"/>
                  <a:gd name="T9" fmla="*/ 55 h 86"/>
                  <a:gd name="T10" fmla="*/ 169 w 329"/>
                  <a:gd name="T11" fmla="*/ 64 h 86"/>
                  <a:gd name="T12" fmla="*/ 198 w 329"/>
                  <a:gd name="T13" fmla="*/ 72 h 86"/>
                  <a:gd name="T14" fmla="*/ 226 w 329"/>
                  <a:gd name="T15" fmla="*/ 77 h 86"/>
                  <a:gd name="T16" fmla="*/ 253 w 329"/>
                  <a:gd name="T17" fmla="*/ 82 h 86"/>
                  <a:gd name="T18" fmla="*/ 277 w 329"/>
                  <a:gd name="T19" fmla="*/ 86 h 86"/>
                  <a:gd name="T20" fmla="*/ 299 w 329"/>
                  <a:gd name="T21" fmla="*/ 86 h 86"/>
                  <a:gd name="T22" fmla="*/ 307 w 329"/>
                  <a:gd name="T23" fmla="*/ 86 h 86"/>
                  <a:gd name="T24" fmla="*/ 316 w 329"/>
                  <a:gd name="T25" fmla="*/ 84 h 86"/>
                  <a:gd name="T26" fmla="*/ 324 w 329"/>
                  <a:gd name="T27" fmla="*/ 81 h 86"/>
                  <a:gd name="T28" fmla="*/ 329 w 329"/>
                  <a:gd name="T29" fmla="*/ 77 h 86"/>
                  <a:gd name="T30" fmla="*/ 317 w 329"/>
                  <a:gd name="T31" fmla="*/ 66 h 86"/>
                  <a:gd name="T32" fmla="*/ 306 w 329"/>
                  <a:gd name="T33" fmla="*/ 55 h 86"/>
                  <a:gd name="T34" fmla="*/ 290 w 329"/>
                  <a:gd name="T35" fmla="*/ 45 h 86"/>
                  <a:gd name="T36" fmla="*/ 275 w 329"/>
                  <a:gd name="T37" fmla="*/ 37 h 86"/>
                  <a:gd name="T38" fmla="*/ 258 w 329"/>
                  <a:gd name="T39" fmla="*/ 28 h 86"/>
                  <a:gd name="T40" fmla="*/ 240 w 329"/>
                  <a:gd name="T41" fmla="*/ 23 h 86"/>
                  <a:gd name="T42" fmla="*/ 220 w 329"/>
                  <a:gd name="T43" fmla="*/ 17 h 86"/>
                  <a:gd name="T44" fmla="*/ 199 w 329"/>
                  <a:gd name="T45" fmla="*/ 11 h 86"/>
                  <a:gd name="T46" fmla="*/ 154 w 329"/>
                  <a:gd name="T47" fmla="*/ 5 h 86"/>
                  <a:gd name="T48" fmla="*/ 106 w 329"/>
                  <a:gd name="T49" fmla="*/ 1 h 86"/>
                  <a:gd name="T50" fmla="*/ 54 w 329"/>
                  <a:gd name="T51" fmla="*/ 0 h 86"/>
                  <a:gd name="T52" fmla="*/ 0 w 329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29" h="86">
                    <a:moveTo>
                      <a:pt x="0" y="0"/>
                    </a:moveTo>
                    <a:lnTo>
                      <a:pt x="8" y="6"/>
                    </a:lnTo>
                    <a:lnTo>
                      <a:pt x="39" y="20"/>
                    </a:lnTo>
                    <a:lnTo>
                      <a:pt x="86" y="37"/>
                    </a:lnTo>
                    <a:lnTo>
                      <a:pt x="140" y="55"/>
                    </a:lnTo>
                    <a:lnTo>
                      <a:pt x="169" y="64"/>
                    </a:lnTo>
                    <a:lnTo>
                      <a:pt x="198" y="72"/>
                    </a:lnTo>
                    <a:lnTo>
                      <a:pt x="226" y="77"/>
                    </a:lnTo>
                    <a:lnTo>
                      <a:pt x="253" y="82"/>
                    </a:lnTo>
                    <a:lnTo>
                      <a:pt x="277" y="86"/>
                    </a:lnTo>
                    <a:lnTo>
                      <a:pt x="299" y="86"/>
                    </a:lnTo>
                    <a:lnTo>
                      <a:pt x="307" y="86"/>
                    </a:lnTo>
                    <a:lnTo>
                      <a:pt x="316" y="84"/>
                    </a:lnTo>
                    <a:lnTo>
                      <a:pt x="324" y="81"/>
                    </a:lnTo>
                    <a:lnTo>
                      <a:pt x="329" y="77"/>
                    </a:lnTo>
                    <a:lnTo>
                      <a:pt x="317" y="66"/>
                    </a:lnTo>
                    <a:lnTo>
                      <a:pt x="306" y="55"/>
                    </a:lnTo>
                    <a:lnTo>
                      <a:pt x="290" y="45"/>
                    </a:lnTo>
                    <a:lnTo>
                      <a:pt x="275" y="37"/>
                    </a:lnTo>
                    <a:lnTo>
                      <a:pt x="258" y="28"/>
                    </a:lnTo>
                    <a:lnTo>
                      <a:pt x="240" y="23"/>
                    </a:lnTo>
                    <a:lnTo>
                      <a:pt x="220" y="17"/>
                    </a:lnTo>
                    <a:lnTo>
                      <a:pt x="199" y="11"/>
                    </a:lnTo>
                    <a:lnTo>
                      <a:pt x="154" y="5"/>
                    </a:lnTo>
                    <a:lnTo>
                      <a:pt x="106" y="1"/>
                    </a:lnTo>
                    <a:lnTo>
                      <a:pt x="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53" name="Freeform 611">
                <a:extLst>
                  <a:ext uri="{FF2B5EF4-FFF2-40B4-BE49-F238E27FC236}">
                    <a16:creationId xmlns:a16="http://schemas.microsoft.com/office/drawing/2014/main" id="{F61CCFEC-A44B-4E5A-8510-67195EFD37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755"/>
                <a:ext cx="344" cy="98"/>
              </a:xfrm>
              <a:custGeom>
                <a:avLst/>
                <a:gdLst>
                  <a:gd name="T0" fmla="*/ 3 w 344"/>
                  <a:gd name="T1" fmla="*/ 0 h 98"/>
                  <a:gd name="T2" fmla="*/ 15 w 344"/>
                  <a:gd name="T3" fmla="*/ 7 h 98"/>
                  <a:gd name="T4" fmla="*/ 49 w 344"/>
                  <a:gd name="T5" fmla="*/ 21 h 98"/>
                  <a:gd name="T6" fmla="*/ 96 w 344"/>
                  <a:gd name="T7" fmla="*/ 39 h 98"/>
                  <a:gd name="T8" fmla="*/ 150 w 344"/>
                  <a:gd name="T9" fmla="*/ 58 h 98"/>
                  <a:gd name="T10" fmla="*/ 179 w 344"/>
                  <a:gd name="T11" fmla="*/ 68 h 98"/>
                  <a:gd name="T12" fmla="*/ 207 w 344"/>
                  <a:gd name="T13" fmla="*/ 76 h 98"/>
                  <a:gd name="T14" fmla="*/ 236 w 344"/>
                  <a:gd name="T15" fmla="*/ 83 h 98"/>
                  <a:gd name="T16" fmla="*/ 261 w 344"/>
                  <a:gd name="T17" fmla="*/ 88 h 98"/>
                  <a:gd name="T18" fmla="*/ 285 w 344"/>
                  <a:gd name="T19" fmla="*/ 90 h 98"/>
                  <a:gd name="T20" fmla="*/ 307 w 344"/>
                  <a:gd name="T21" fmla="*/ 92 h 98"/>
                  <a:gd name="T22" fmla="*/ 315 w 344"/>
                  <a:gd name="T23" fmla="*/ 90 h 98"/>
                  <a:gd name="T24" fmla="*/ 324 w 344"/>
                  <a:gd name="T25" fmla="*/ 88 h 98"/>
                  <a:gd name="T26" fmla="*/ 331 w 344"/>
                  <a:gd name="T27" fmla="*/ 86 h 98"/>
                  <a:gd name="T28" fmla="*/ 337 w 344"/>
                  <a:gd name="T29" fmla="*/ 83 h 98"/>
                  <a:gd name="T30" fmla="*/ 341 w 344"/>
                  <a:gd name="T31" fmla="*/ 88 h 98"/>
                  <a:gd name="T32" fmla="*/ 344 w 344"/>
                  <a:gd name="T33" fmla="*/ 92 h 98"/>
                  <a:gd name="T34" fmla="*/ 337 w 344"/>
                  <a:gd name="T35" fmla="*/ 95 h 98"/>
                  <a:gd name="T36" fmla="*/ 326 w 344"/>
                  <a:gd name="T37" fmla="*/ 98 h 98"/>
                  <a:gd name="T38" fmla="*/ 310 w 344"/>
                  <a:gd name="T39" fmla="*/ 98 h 98"/>
                  <a:gd name="T40" fmla="*/ 293 w 344"/>
                  <a:gd name="T41" fmla="*/ 97 h 98"/>
                  <a:gd name="T42" fmla="*/ 273 w 344"/>
                  <a:gd name="T43" fmla="*/ 95 h 98"/>
                  <a:gd name="T44" fmla="*/ 251 w 344"/>
                  <a:gd name="T45" fmla="*/ 92 h 98"/>
                  <a:gd name="T46" fmla="*/ 226 w 344"/>
                  <a:gd name="T47" fmla="*/ 86 h 98"/>
                  <a:gd name="T48" fmla="*/ 201 w 344"/>
                  <a:gd name="T49" fmla="*/ 80 h 98"/>
                  <a:gd name="T50" fmla="*/ 147 w 344"/>
                  <a:gd name="T51" fmla="*/ 65 h 98"/>
                  <a:gd name="T52" fmla="*/ 94 w 344"/>
                  <a:gd name="T53" fmla="*/ 46 h 98"/>
                  <a:gd name="T54" fmla="*/ 67 w 344"/>
                  <a:gd name="T55" fmla="*/ 36 h 98"/>
                  <a:gd name="T56" fmla="*/ 44 w 344"/>
                  <a:gd name="T57" fmla="*/ 24 h 98"/>
                  <a:gd name="T58" fmla="*/ 20 w 344"/>
                  <a:gd name="T59" fmla="*/ 14 h 98"/>
                  <a:gd name="T60" fmla="*/ 0 w 344"/>
                  <a:gd name="T61" fmla="*/ 2 h 98"/>
                  <a:gd name="T62" fmla="*/ 3 w 344"/>
                  <a:gd name="T63" fmla="*/ 0 h 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44" h="98">
                    <a:moveTo>
                      <a:pt x="3" y="0"/>
                    </a:moveTo>
                    <a:lnTo>
                      <a:pt x="15" y="7"/>
                    </a:lnTo>
                    <a:lnTo>
                      <a:pt x="49" y="21"/>
                    </a:lnTo>
                    <a:lnTo>
                      <a:pt x="96" y="39"/>
                    </a:lnTo>
                    <a:lnTo>
                      <a:pt x="150" y="58"/>
                    </a:lnTo>
                    <a:lnTo>
                      <a:pt x="179" y="68"/>
                    </a:lnTo>
                    <a:lnTo>
                      <a:pt x="207" y="76"/>
                    </a:lnTo>
                    <a:lnTo>
                      <a:pt x="236" y="83"/>
                    </a:lnTo>
                    <a:lnTo>
                      <a:pt x="261" y="88"/>
                    </a:lnTo>
                    <a:lnTo>
                      <a:pt x="285" y="90"/>
                    </a:lnTo>
                    <a:lnTo>
                      <a:pt x="307" y="92"/>
                    </a:lnTo>
                    <a:lnTo>
                      <a:pt x="315" y="90"/>
                    </a:lnTo>
                    <a:lnTo>
                      <a:pt x="324" y="88"/>
                    </a:lnTo>
                    <a:lnTo>
                      <a:pt x="331" y="86"/>
                    </a:lnTo>
                    <a:lnTo>
                      <a:pt x="337" y="83"/>
                    </a:lnTo>
                    <a:lnTo>
                      <a:pt x="341" y="88"/>
                    </a:lnTo>
                    <a:lnTo>
                      <a:pt x="344" y="92"/>
                    </a:lnTo>
                    <a:lnTo>
                      <a:pt x="337" y="95"/>
                    </a:lnTo>
                    <a:lnTo>
                      <a:pt x="326" y="98"/>
                    </a:lnTo>
                    <a:lnTo>
                      <a:pt x="310" y="98"/>
                    </a:lnTo>
                    <a:lnTo>
                      <a:pt x="293" y="97"/>
                    </a:lnTo>
                    <a:lnTo>
                      <a:pt x="273" y="95"/>
                    </a:lnTo>
                    <a:lnTo>
                      <a:pt x="251" y="92"/>
                    </a:lnTo>
                    <a:lnTo>
                      <a:pt x="226" y="86"/>
                    </a:lnTo>
                    <a:lnTo>
                      <a:pt x="201" y="80"/>
                    </a:lnTo>
                    <a:lnTo>
                      <a:pt x="147" y="65"/>
                    </a:lnTo>
                    <a:lnTo>
                      <a:pt x="94" y="46"/>
                    </a:lnTo>
                    <a:lnTo>
                      <a:pt x="67" y="36"/>
                    </a:lnTo>
                    <a:lnTo>
                      <a:pt x="44" y="24"/>
                    </a:lnTo>
                    <a:lnTo>
                      <a:pt x="20" y="1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54" name="Freeform 612">
                <a:extLst>
                  <a:ext uri="{FF2B5EF4-FFF2-40B4-BE49-F238E27FC236}">
                    <a16:creationId xmlns:a16="http://schemas.microsoft.com/office/drawing/2014/main" id="{08D1CE0C-322B-4B90-98D7-6A271E89DB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1" y="2754"/>
                <a:ext cx="338" cy="94"/>
              </a:xfrm>
              <a:custGeom>
                <a:avLst/>
                <a:gdLst>
                  <a:gd name="T0" fmla="*/ 2 w 338"/>
                  <a:gd name="T1" fmla="*/ 0 h 94"/>
                  <a:gd name="T2" fmla="*/ 10 w 338"/>
                  <a:gd name="T3" fmla="*/ 6 h 94"/>
                  <a:gd name="T4" fmla="*/ 41 w 338"/>
                  <a:gd name="T5" fmla="*/ 20 h 94"/>
                  <a:gd name="T6" fmla="*/ 88 w 338"/>
                  <a:gd name="T7" fmla="*/ 37 h 94"/>
                  <a:gd name="T8" fmla="*/ 142 w 338"/>
                  <a:gd name="T9" fmla="*/ 55 h 94"/>
                  <a:gd name="T10" fmla="*/ 171 w 338"/>
                  <a:gd name="T11" fmla="*/ 64 h 94"/>
                  <a:gd name="T12" fmla="*/ 200 w 338"/>
                  <a:gd name="T13" fmla="*/ 72 h 94"/>
                  <a:gd name="T14" fmla="*/ 228 w 338"/>
                  <a:gd name="T15" fmla="*/ 77 h 94"/>
                  <a:gd name="T16" fmla="*/ 255 w 338"/>
                  <a:gd name="T17" fmla="*/ 82 h 94"/>
                  <a:gd name="T18" fmla="*/ 279 w 338"/>
                  <a:gd name="T19" fmla="*/ 86 h 94"/>
                  <a:gd name="T20" fmla="*/ 301 w 338"/>
                  <a:gd name="T21" fmla="*/ 86 h 94"/>
                  <a:gd name="T22" fmla="*/ 309 w 338"/>
                  <a:gd name="T23" fmla="*/ 86 h 94"/>
                  <a:gd name="T24" fmla="*/ 318 w 338"/>
                  <a:gd name="T25" fmla="*/ 84 h 94"/>
                  <a:gd name="T26" fmla="*/ 326 w 338"/>
                  <a:gd name="T27" fmla="*/ 81 h 94"/>
                  <a:gd name="T28" fmla="*/ 331 w 338"/>
                  <a:gd name="T29" fmla="*/ 77 h 94"/>
                  <a:gd name="T30" fmla="*/ 335 w 338"/>
                  <a:gd name="T31" fmla="*/ 82 h 94"/>
                  <a:gd name="T32" fmla="*/ 338 w 338"/>
                  <a:gd name="T33" fmla="*/ 87 h 94"/>
                  <a:gd name="T34" fmla="*/ 331 w 338"/>
                  <a:gd name="T35" fmla="*/ 91 h 94"/>
                  <a:gd name="T36" fmla="*/ 321 w 338"/>
                  <a:gd name="T37" fmla="*/ 93 h 94"/>
                  <a:gd name="T38" fmla="*/ 306 w 338"/>
                  <a:gd name="T39" fmla="*/ 94 h 94"/>
                  <a:gd name="T40" fmla="*/ 289 w 338"/>
                  <a:gd name="T41" fmla="*/ 93 h 94"/>
                  <a:gd name="T42" fmla="*/ 269 w 338"/>
                  <a:gd name="T43" fmla="*/ 91 h 94"/>
                  <a:gd name="T44" fmla="*/ 247 w 338"/>
                  <a:gd name="T45" fmla="*/ 87 h 94"/>
                  <a:gd name="T46" fmla="*/ 223 w 338"/>
                  <a:gd name="T47" fmla="*/ 82 h 94"/>
                  <a:gd name="T48" fmla="*/ 198 w 338"/>
                  <a:gd name="T49" fmla="*/ 77 h 94"/>
                  <a:gd name="T50" fmla="*/ 146 w 338"/>
                  <a:gd name="T51" fmla="*/ 62 h 94"/>
                  <a:gd name="T52" fmla="*/ 93 w 338"/>
                  <a:gd name="T53" fmla="*/ 44 h 94"/>
                  <a:gd name="T54" fmla="*/ 68 w 338"/>
                  <a:gd name="T55" fmla="*/ 35 h 94"/>
                  <a:gd name="T56" fmla="*/ 44 w 338"/>
                  <a:gd name="T57" fmla="*/ 23 h 94"/>
                  <a:gd name="T58" fmla="*/ 22 w 338"/>
                  <a:gd name="T59" fmla="*/ 13 h 94"/>
                  <a:gd name="T60" fmla="*/ 0 w 338"/>
                  <a:gd name="T61" fmla="*/ 1 h 94"/>
                  <a:gd name="T62" fmla="*/ 2 w 338"/>
                  <a:gd name="T63" fmla="*/ 1 h 94"/>
                  <a:gd name="T64" fmla="*/ 2 w 338"/>
                  <a:gd name="T65" fmla="*/ 0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38" h="94">
                    <a:moveTo>
                      <a:pt x="2" y="0"/>
                    </a:moveTo>
                    <a:lnTo>
                      <a:pt x="10" y="6"/>
                    </a:lnTo>
                    <a:lnTo>
                      <a:pt x="41" y="20"/>
                    </a:lnTo>
                    <a:lnTo>
                      <a:pt x="88" y="37"/>
                    </a:lnTo>
                    <a:lnTo>
                      <a:pt x="142" y="55"/>
                    </a:lnTo>
                    <a:lnTo>
                      <a:pt x="171" y="64"/>
                    </a:lnTo>
                    <a:lnTo>
                      <a:pt x="200" y="72"/>
                    </a:lnTo>
                    <a:lnTo>
                      <a:pt x="228" y="77"/>
                    </a:lnTo>
                    <a:lnTo>
                      <a:pt x="255" y="82"/>
                    </a:lnTo>
                    <a:lnTo>
                      <a:pt x="279" y="86"/>
                    </a:lnTo>
                    <a:lnTo>
                      <a:pt x="301" y="86"/>
                    </a:lnTo>
                    <a:lnTo>
                      <a:pt x="309" y="86"/>
                    </a:lnTo>
                    <a:lnTo>
                      <a:pt x="318" y="84"/>
                    </a:lnTo>
                    <a:lnTo>
                      <a:pt x="326" y="81"/>
                    </a:lnTo>
                    <a:lnTo>
                      <a:pt x="331" y="77"/>
                    </a:lnTo>
                    <a:lnTo>
                      <a:pt x="335" y="82"/>
                    </a:lnTo>
                    <a:lnTo>
                      <a:pt x="338" y="87"/>
                    </a:lnTo>
                    <a:lnTo>
                      <a:pt x="331" y="91"/>
                    </a:lnTo>
                    <a:lnTo>
                      <a:pt x="321" y="93"/>
                    </a:lnTo>
                    <a:lnTo>
                      <a:pt x="306" y="94"/>
                    </a:lnTo>
                    <a:lnTo>
                      <a:pt x="289" y="93"/>
                    </a:lnTo>
                    <a:lnTo>
                      <a:pt x="269" y="91"/>
                    </a:lnTo>
                    <a:lnTo>
                      <a:pt x="247" y="87"/>
                    </a:lnTo>
                    <a:lnTo>
                      <a:pt x="223" y="82"/>
                    </a:lnTo>
                    <a:lnTo>
                      <a:pt x="198" y="77"/>
                    </a:lnTo>
                    <a:lnTo>
                      <a:pt x="146" y="62"/>
                    </a:lnTo>
                    <a:lnTo>
                      <a:pt x="93" y="44"/>
                    </a:lnTo>
                    <a:lnTo>
                      <a:pt x="68" y="35"/>
                    </a:lnTo>
                    <a:lnTo>
                      <a:pt x="44" y="23"/>
                    </a:lnTo>
                    <a:lnTo>
                      <a:pt x="22" y="1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55" name="Freeform 613">
                <a:extLst>
                  <a:ext uri="{FF2B5EF4-FFF2-40B4-BE49-F238E27FC236}">
                    <a16:creationId xmlns:a16="http://schemas.microsoft.com/office/drawing/2014/main" id="{A6FD1F9A-2C35-455C-A736-75CF9F4D86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56" name="Freeform 614">
                <a:extLst>
                  <a:ext uri="{FF2B5EF4-FFF2-40B4-BE49-F238E27FC236}">
                    <a16:creationId xmlns:a16="http://schemas.microsoft.com/office/drawing/2014/main" id="{E3969774-E3FC-4722-B3DF-8D158752E4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57" name="Freeform 615">
                <a:extLst>
                  <a:ext uri="{FF2B5EF4-FFF2-40B4-BE49-F238E27FC236}">
                    <a16:creationId xmlns:a16="http://schemas.microsoft.com/office/drawing/2014/main" id="{CC6A3582-86DC-4C68-82EC-A9BFBFE7B0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2" y="1692"/>
                <a:ext cx="117" cy="21"/>
              </a:xfrm>
              <a:custGeom>
                <a:avLst/>
                <a:gdLst>
                  <a:gd name="T0" fmla="*/ 117 w 117"/>
                  <a:gd name="T1" fmla="*/ 21 h 21"/>
                  <a:gd name="T2" fmla="*/ 0 w 117"/>
                  <a:gd name="T3" fmla="*/ 0 h 21"/>
                  <a:gd name="T4" fmla="*/ 29 w 117"/>
                  <a:gd name="T5" fmla="*/ 4 h 21"/>
                  <a:gd name="T6" fmla="*/ 58 w 117"/>
                  <a:gd name="T7" fmla="*/ 9 h 21"/>
                  <a:gd name="T8" fmla="*/ 88 w 117"/>
                  <a:gd name="T9" fmla="*/ 14 h 21"/>
                  <a:gd name="T10" fmla="*/ 117 w 117"/>
                  <a:gd name="T11" fmla="*/ 2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7" h="21">
                    <a:moveTo>
                      <a:pt x="117" y="21"/>
                    </a:moveTo>
                    <a:lnTo>
                      <a:pt x="0" y="0"/>
                    </a:lnTo>
                    <a:lnTo>
                      <a:pt x="29" y="4"/>
                    </a:lnTo>
                    <a:lnTo>
                      <a:pt x="58" y="9"/>
                    </a:lnTo>
                    <a:lnTo>
                      <a:pt x="88" y="14"/>
                    </a:lnTo>
                    <a:lnTo>
                      <a:pt x="117" y="21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58" name="Freeform 616">
                <a:extLst>
                  <a:ext uri="{FF2B5EF4-FFF2-40B4-BE49-F238E27FC236}">
                    <a16:creationId xmlns:a16="http://schemas.microsoft.com/office/drawing/2014/main" id="{50A49F63-75DB-4182-B85D-F496918E97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8" y="1687"/>
                <a:ext cx="181" cy="32"/>
              </a:xfrm>
              <a:custGeom>
                <a:avLst/>
                <a:gdLst>
                  <a:gd name="T0" fmla="*/ 181 w 181"/>
                  <a:gd name="T1" fmla="*/ 32 h 32"/>
                  <a:gd name="T2" fmla="*/ 0 w 181"/>
                  <a:gd name="T3" fmla="*/ 0 h 32"/>
                  <a:gd name="T4" fmla="*/ 46 w 181"/>
                  <a:gd name="T5" fmla="*/ 7 h 32"/>
                  <a:gd name="T6" fmla="*/ 92 w 181"/>
                  <a:gd name="T7" fmla="*/ 14 h 32"/>
                  <a:gd name="T8" fmla="*/ 137 w 181"/>
                  <a:gd name="T9" fmla="*/ 22 h 32"/>
                  <a:gd name="T10" fmla="*/ 181 w 181"/>
                  <a:gd name="T11" fmla="*/ 32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" h="32">
                    <a:moveTo>
                      <a:pt x="181" y="32"/>
                    </a:moveTo>
                    <a:lnTo>
                      <a:pt x="0" y="0"/>
                    </a:lnTo>
                    <a:lnTo>
                      <a:pt x="46" y="7"/>
                    </a:lnTo>
                    <a:lnTo>
                      <a:pt x="92" y="14"/>
                    </a:lnTo>
                    <a:lnTo>
                      <a:pt x="137" y="22"/>
                    </a:lnTo>
                    <a:lnTo>
                      <a:pt x="181" y="32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59" name="Freeform 617">
                <a:extLst>
                  <a:ext uri="{FF2B5EF4-FFF2-40B4-BE49-F238E27FC236}">
                    <a16:creationId xmlns:a16="http://schemas.microsoft.com/office/drawing/2014/main" id="{48B622D1-B60C-4D20-B2FB-F2462EAC83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3" y="1686"/>
                <a:ext cx="228" cy="40"/>
              </a:xfrm>
              <a:custGeom>
                <a:avLst/>
                <a:gdLst>
                  <a:gd name="T0" fmla="*/ 59 w 228"/>
                  <a:gd name="T1" fmla="*/ 6 h 40"/>
                  <a:gd name="T2" fmla="*/ 176 w 228"/>
                  <a:gd name="T3" fmla="*/ 27 h 40"/>
                  <a:gd name="T4" fmla="*/ 189 w 228"/>
                  <a:gd name="T5" fmla="*/ 30 h 40"/>
                  <a:gd name="T6" fmla="*/ 203 w 228"/>
                  <a:gd name="T7" fmla="*/ 33 h 40"/>
                  <a:gd name="T8" fmla="*/ 214 w 228"/>
                  <a:gd name="T9" fmla="*/ 37 h 40"/>
                  <a:gd name="T10" fmla="*/ 228 w 228"/>
                  <a:gd name="T11" fmla="*/ 40 h 40"/>
                  <a:gd name="T12" fmla="*/ 0 w 228"/>
                  <a:gd name="T13" fmla="*/ 0 h 40"/>
                  <a:gd name="T14" fmla="*/ 14 w 228"/>
                  <a:gd name="T15" fmla="*/ 1 h 40"/>
                  <a:gd name="T16" fmla="*/ 29 w 228"/>
                  <a:gd name="T17" fmla="*/ 3 h 40"/>
                  <a:gd name="T18" fmla="*/ 44 w 228"/>
                  <a:gd name="T19" fmla="*/ 5 h 40"/>
                  <a:gd name="T20" fmla="*/ 59 w 228"/>
                  <a:gd name="T21" fmla="*/ 6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8" h="40">
                    <a:moveTo>
                      <a:pt x="59" y="6"/>
                    </a:moveTo>
                    <a:lnTo>
                      <a:pt x="176" y="27"/>
                    </a:lnTo>
                    <a:lnTo>
                      <a:pt x="189" y="30"/>
                    </a:lnTo>
                    <a:lnTo>
                      <a:pt x="203" y="33"/>
                    </a:lnTo>
                    <a:lnTo>
                      <a:pt x="214" y="37"/>
                    </a:lnTo>
                    <a:lnTo>
                      <a:pt x="228" y="40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29" y="3"/>
                    </a:lnTo>
                    <a:lnTo>
                      <a:pt x="44" y="5"/>
                    </a:lnTo>
                    <a:lnTo>
                      <a:pt x="59" y="6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60" name="Freeform 618">
                <a:extLst>
                  <a:ext uri="{FF2B5EF4-FFF2-40B4-BE49-F238E27FC236}">
                    <a16:creationId xmlns:a16="http://schemas.microsoft.com/office/drawing/2014/main" id="{283A657A-159C-4FB0-9E65-DC74613E6B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1" y="1684"/>
                <a:ext cx="269" cy="47"/>
              </a:xfrm>
              <a:custGeom>
                <a:avLst/>
                <a:gdLst>
                  <a:gd name="T0" fmla="*/ 47 w 269"/>
                  <a:gd name="T1" fmla="*/ 3 h 47"/>
                  <a:gd name="T2" fmla="*/ 228 w 269"/>
                  <a:gd name="T3" fmla="*/ 35 h 47"/>
                  <a:gd name="T4" fmla="*/ 248 w 269"/>
                  <a:gd name="T5" fmla="*/ 42 h 47"/>
                  <a:gd name="T6" fmla="*/ 269 w 269"/>
                  <a:gd name="T7" fmla="*/ 47 h 47"/>
                  <a:gd name="T8" fmla="*/ 0 w 269"/>
                  <a:gd name="T9" fmla="*/ 0 h 47"/>
                  <a:gd name="T10" fmla="*/ 24 w 269"/>
                  <a:gd name="T11" fmla="*/ 2 h 47"/>
                  <a:gd name="T12" fmla="*/ 47 w 269"/>
                  <a:gd name="T13" fmla="*/ 3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9" h="47">
                    <a:moveTo>
                      <a:pt x="47" y="3"/>
                    </a:moveTo>
                    <a:lnTo>
                      <a:pt x="228" y="35"/>
                    </a:lnTo>
                    <a:lnTo>
                      <a:pt x="248" y="42"/>
                    </a:lnTo>
                    <a:lnTo>
                      <a:pt x="269" y="47"/>
                    </a:lnTo>
                    <a:lnTo>
                      <a:pt x="0" y="0"/>
                    </a:lnTo>
                    <a:lnTo>
                      <a:pt x="24" y="2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61" name="Freeform 619">
                <a:extLst>
                  <a:ext uri="{FF2B5EF4-FFF2-40B4-BE49-F238E27FC236}">
                    <a16:creationId xmlns:a16="http://schemas.microsoft.com/office/drawing/2014/main" id="{432E1C65-0D85-4155-97B0-527C54C8F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3" y="1684"/>
                <a:ext cx="302" cy="52"/>
              </a:xfrm>
              <a:custGeom>
                <a:avLst/>
                <a:gdLst>
                  <a:gd name="T0" fmla="*/ 40 w 302"/>
                  <a:gd name="T1" fmla="*/ 2 h 52"/>
                  <a:gd name="T2" fmla="*/ 268 w 302"/>
                  <a:gd name="T3" fmla="*/ 42 h 52"/>
                  <a:gd name="T4" fmla="*/ 285 w 302"/>
                  <a:gd name="T5" fmla="*/ 47 h 52"/>
                  <a:gd name="T6" fmla="*/ 302 w 302"/>
                  <a:gd name="T7" fmla="*/ 52 h 52"/>
                  <a:gd name="T8" fmla="*/ 0 w 302"/>
                  <a:gd name="T9" fmla="*/ 0 h 52"/>
                  <a:gd name="T10" fmla="*/ 20 w 302"/>
                  <a:gd name="T11" fmla="*/ 0 h 52"/>
                  <a:gd name="T12" fmla="*/ 40 w 302"/>
                  <a:gd name="T13" fmla="*/ 2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2" h="52">
                    <a:moveTo>
                      <a:pt x="40" y="2"/>
                    </a:moveTo>
                    <a:lnTo>
                      <a:pt x="268" y="42"/>
                    </a:lnTo>
                    <a:lnTo>
                      <a:pt x="285" y="47"/>
                    </a:lnTo>
                    <a:lnTo>
                      <a:pt x="302" y="52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62" name="Freeform 620">
                <a:extLst>
                  <a:ext uri="{FF2B5EF4-FFF2-40B4-BE49-F238E27FC236}">
                    <a16:creationId xmlns:a16="http://schemas.microsoft.com/office/drawing/2014/main" id="{343E92B9-F479-4D82-8C9D-430E993DC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6" y="1682"/>
                <a:ext cx="334" cy="59"/>
              </a:xfrm>
              <a:custGeom>
                <a:avLst/>
                <a:gdLst>
                  <a:gd name="T0" fmla="*/ 35 w 334"/>
                  <a:gd name="T1" fmla="*/ 2 h 59"/>
                  <a:gd name="T2" fmla="*/ 304 w 334"/>
                  <a:gd name="T3" fmla="*/ 49 h 59"/>
                  <a:gd name="T4" fmla="*/ 319 w 334"/>
                  <a:gd name="T5" fmla="*/ 54 h 59"/>
                  <a:gd name="T6" fmla="*/ 334 w 334"/>
                  <a:gd name="T7" fmla="*/ 59 h 59"/>
                  <a:gd name="T8" fmla="*/ 0 w 334"/>
                  <a:gd name="T9" fmla="*/ 0 h 59"/>
                  <a:gd name="T10" fmla="*/ 18 w 334"/>
                  <a:gd name="T11" fmla="*/ 2 h 59"/>
                  <a:gd name="T12" fmla="*/ 35 w 334"/>
                  <a:gd name="T13" fmla="*/ 2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4" h="59">
                    <a:moveTo>
                      <a:pt x="35" y="2"/>
                    </a:moveTo>
                    <a:lnTo>
                      <a:pt x="304" y="49"/>
                    </a:lnTo>
                    <a:lnTo>
                      <a:pt x="319" y="54"/>
                    </a:lnTo>
                    <a:lnTo>
                      <a:pt x="334" y="59"/>
                    </a:lnTo>
                    <a:lnTo>
                      <a:pt x="0" y="0"/>
                    </a:lnTo>
                    <a:lnTo>
                      <a:pt x="18" y="2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63" name="Freeform 621">
                <a:extLst>
                  <a:ext uri="{FF2B5EF4-FFF2-40B4-BE49-F238E27FC236}">
                    <a16:creationId xmlns:a16="http://schemas.microsoft.com/office/drawing/2014/main" id="{89F080B2-BFA9-478A-8D86-A4B60F1980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0" y="1682"/>
                <a:ext cx="362" cy="64"/>
              </a:xfrm>
              <a:custGeom>
                <a:avLst/>
                <a:gdLst>
                  <a:gd name="T0" fmla="*/ 33 w 362"/>
                  <a:gd name="T1" fmla="*/ 2 h 64"/>
                  <a:gd name="T2" fmla="*/ 335 w 362"/>
                  <a:gd name="T3" fmla="*/ 54 h 64"/>
                  <a:gd name="T4" fmla="*/ 348 w 362"/>
                  <a:gd name="T5" fmla="*/ 59 h 64"/>
                  <a:gd name="T6" fmla="*/ 362 w 362"/>
                  <a:gd name="T7" fmla="*/ 64 h 64"/>
                  <a:gd name="T8" fmla="*/ 0 w 362"/>
                  <a:gd name="T9" fmla="*/ 0 h 64"/>
                  <a:gd name="T10" fmla="*/ 17 w 362"/>
                  <a:gd name="T11" fmla="*/ 0 h 64"/>
                  <a:gd name="T12" fmla="*/ 33 w 362"/>
                  <a:gd name="T13" fmla="*/ 2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2" h="64">
                    <a:moveTo>
                      <a:pt x="33" y="2"/>
                    </a:moveTo>
                    <a:lnTo>
                      <a:pt x="335" y="54"/>
                    </a:lnTo>
                    <a:lnTo>
                      <a:pt x="348" y="59"/>
                    </a:lnTo>
                    <a:lnTo>
                      <a:pt x="362" y="6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33" y="2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64" name="Freeform 622">
                <a:extLst>
                  <a:ext uri="{FF2B5EF4-FFF2-40B4-BE49-F238E27FC236}">
                    <a16:creationId xmlns:a16="http://schemas.microsoft.com/office/drawing/2014/main" id="{EE8A3D4E-F177-4D89-87AC-9B9198C817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7" y="1682"/>
                <a:ext cx="387" cy="68"/>
              </a:xfrm>
              <a:custGeom>
                <a:avLst/>
                <a:gdLst>
                  <a:gd name="T0" fmla="*/ 29 w 387"/>
                  <a:gd name="T1" fmla="*/ 0 h 68"/>
                  <a:gd name="T2" fmla="*/ 363 w 387"/>
                  <a:gd name="T3" fmla="*/ 59 h 68"/>
                  <a:gd name="T4" fmla="*/ 375 w 387"/>
                  <a:gd name="T5" fmla="*/ 64 h 68"/>
                  <a:gd name="T6" fmla="*/ 387 w 387"/>
                  <a:gd name="T7" fmla="*/ 68 h 68"/>
                  <a:gd name="T8" fmla="*/ 0 w 387"/>
                  <a:gd name="T9" fmla="*/ 0 h 68"/>
                  <a:gd name="T10" fmla="*/ 13 w 387"/>
                  <a:gd name="T11" fmla="*/ 0 h 68"/>
                  <a:gd name="T12" fmla="*/ 29 w 387"/>
                  <a:gd name="T13" fmla="*/ 0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7" h="68">
                    <a:moveTo>
                      <a:pt x="29" y="0"/>
                    </a:moveTo>
                    <a:lnTo>
                      <a:pt x="363" y="59"/>
                    </a:lnTo>
                    <a:lnTo>
                      <a:pt x="375" y="64"/>
                    </a:lnTo>
                    <a:lnTo>
                      <a:pt x="387" y="6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65" name="Freeform 623">
                <a:extLst>
                  <a:ext uri="{FF2B5EF4-FFF2-40B4-BE49-F238E27FC236}">
                    <a16:creationId xmlns:a16="http://schemas.microsoft.com/office/drawing/2014/main" id="{FAAA23F6-0440-4319-847D-D3E22CEA2A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2" y="1682"/>
                <a:ext cx="412" cy="73"/>
              </a:xfrm>
              <a:custGeom>
                <a:avLst/>
                <a:gdLst>
                  <a:gd name="T0" fmla="*/ 28 w 412"/>
                  <a:gd name="T1" fmla="*/ 0 h 73"/>
                  <a:gd name="T2" fmla="*/ 390 w 412"/>
                  <a:gd name="T3" fmla="*/ 64 h 73"/>
                  <a:gd name="T4" fmla="*/ 402 w 412"/>
                  <a:gd name="T5" fmla="*/ 68 h 73"/>
                  <a:gd name="T6" fmla="*/ 412 w 412"/>
                  <a:gd name="T7" fmla="*/ 73 h 73"/>
                  <a:gd name="T8" fmla="*/ 0 w 412"/>
                  <a:gd name="T9" fmla="*/ 0 h 73"/>
                  <a:gd name="T10" fmla="*/ 15 w 412"/>
                  <a:gd name="T11" fmla="*/ 0 h 73"/>
                  <a:gd name="T12" fmla="*/ 28 w 412"/>
                  <a:gd name="T13" fmla="*/ 0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2" h="73">
                    <a:moveTo>
                      <a:pt x="28" y="0"/>
                    </a:moveTo>
                    <a:lnTo>
                      <a:pt x="390" y="64"/>
                    </a:lnTo>
                    <a:lnTo>
                      <a:pt x="402" y="68"/>
                    </a:lnTo>
                    <a:lnTo>
                      <a:pt x="412" y="73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66" name="Freeform 624">
                <a:extLst>
                  <a:ext uri="{FF2B5EF4-FFF2-40B4-BE49-F238E27FC236}">
                    <a16:creationId xmlns:a16="http://schemas.microsoft.com/office/drawing/2014/main" id="{4C98F204-E8A7-434F-ABDB-24D74CB12E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0" y="1682"/>
                <a:ext cx="436" cy="76"/>
              </a:xfrm>
              <a:custGeom>
                <a:avLst/>
                <a:gdLst>
                  <a:gd name="T0" fmla="*/ 27 w 436"/>
                  <a:gd name="T1" fmla="*/ 0 h 76"/>
                  <a:gd name="T2" fmla="*/ 414 w 436"/>
                  <a:gd name="T3" fmla="*/ 68 h 76"/>
                  <a:gd name="T4" fmla="*/ 424 w 436"/>
                  <a:gd name="T5" fmla="*/ 73 h 76"/>
                  <a:gd name="T6" fmla="*/ 436 w 436"/>
                  <a:gd name="T7" fmla="*/ 76 h 76"/>
                  <a:gd name="T8" fmla="*/ 0 w 436"/>
                  <a:gd name="T9" fmla="*/ 0 h 76"/>
                  <a:gd name="T10" fmla="*/ 13 w 436"/>
                  <a:gd name="T11" fmla="*/ 0 h 76"/>
                  <a:gd name="T12" fmla="*/ 27 w 436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6" h="76">
                    <a:moveTo>
                      <a:pt x="27" y="0"/>
                    </a:moveTo>
                    <a:lnTo>
                      <a:pt x="414" y="68"/>
                    </a:lnTo>
                    <a:lnTo>
                      <a:pt x="424" y="73"/>
                    </a:lnTo>
                    <a:lnTo>
                      <a:pt x="436" y="76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67" name="Freeform 625">
                <a:extLst>
                  <a:ext uri="{FF2B5EF4-FFF2-40B4-BE49-F238E27FC236}">
                    <a16:creationId xmlns:a16="http://schemas.microsoft.com/office/drawing/2014/main" id="{80791176-C02C-4D04-9BF5-970AEBF8D5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" y="1682"/>
                <a:ext cx="458" cy="80"/>
              </a:xfrm>
              <a:custGeom>
                <a:avLst/>
                <a:gdLst>
                  <a:gd name="T0" fmla="*/ 26 w 458"/>
                  <a:gd name="T1" fmla="*/ 0 h 80"/>
                  <a:gd name="T2" fmla="*/ 438 w 458"/>
                  <a:gd name="T3" fmla="*/ 73 h 80"/>
                  <a:gd name="T4" fmla="*/ 448 w 458"/>
                  <a:gd name="T5" fmla="*/ 76 h 80"/>
                  <a:gd name="T6" fmla="*/ 458 w 458"/>
                  <a:gd name="T7" fmla="*/ 80 h 80"/>
                  <a:gd name="T8" fmla="*/ 0 w 458"/>
                  <a:gd name="T9" fmla="*/ 0 h 80"/>
                  <a:gd name="T10" fmla="*/ 14 w 458"/>
                  <a:gd name="T11" fmla="*/ 0 h 80"/>
                  <a:gd name="T12" fmla="*/ 26 w 458"/>
                  <a:gd name="T13" fmla="*/ 0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8" h="80">
                    <a:moveTo>
                      <a:pt x="26" y="0"/>
                    </a:moveTo>
                    <a:lnTo>
                      <a:pt x="438" y="73"/>
                    </a:lnTo>
                    <a:lnTo>
                      <a:pt x="448" y="76"/>
                    </a:lnTo>
                    <a:lnTo>
                      <a:pt x="458" y="8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68" name="Freeform 626">
                <a:extLst>
                  <a:ext uri="{FF2B5EF4-FFF2-40B4-BE49-F238E27FC236}">
                    <a16:creationId xmlns:a16="http://schemas.microsoft.com/office/drawing/2014/main" id="{C0814FFD-88DA-47A2-BE40-0E53B7E18E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1682"/>
                <a:ext cx="479" cy="85"/>
              </a:xfrm>
              <a:custGeom>
                <a:avLst/>
                <a:gdLst>
                  <a:gd name="T0" fmla="*/ 25 w 479"/>
                  <a:gd name="T1" fmla="*/ 0 h 85"/>
                  <a:gd name="T2" fmla="*/ 461 w 479"/>
                  <a:gd name="T3" fmla="*/ 76 h 85"/>
                  <a:gd name="T4" fmla="*/ 469 w 479"/>
                  <a:gd name="T5" fmla="*/ 80 h 85"/>
                  <a:gd name="T6" fmla="*/ 479 w 479"/>
                  <a:gd name="T7" fmla="*/ 85 h 85"/>
                  <a:gd name="T8" fmla="*/ 0 w 479"/>
                  <a:gd name="T9" fmla="*/ 0 h 85"/>
                  <a:gd name="T10" fmla="*/ 13 w 479"/>
                  <a:gd name="T11" fmla="*/ 0 h 85"/>
                  <a:gd name="T12" fmla="*/ 25 w 479"/>
                  <a:gd name="T13" fmla="*/ 0 h 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9" h="85">
                    <a:moveTo>
                      <a:pt x="25" y="0"/>
                    </a:moveTo>
                    <a:lnTo>
                      <a:pt x="461" y="76"/>
                    </a:lnTo>
                    <a:lnTo>
                      <a:pt x="469" y="80"/>
                    </a:lnTo>
                    <a:lnTo>
                      <a:pt x="479" y="85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69" name="Freeform 627">
                <a:extLst>
                  <a:ext uri="{FF2B5EF4-FFF2-40B4-BE49-F238E27FC236}">
                    <a16:creationId xmlns:a16="http://schemas.microsoft.com/office/drawing/2014/main" id="{02A13F44-94C1-4095-BB62-2353F25DFA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3" y="1682"/>
                <a:ext cx="500" cy="88"/>
              </a:xfrm>
              <a:custGeom>
                <a:avLst/>
                <a:gdLst>
                  <a:gd name="T0" fmla="*/ 23 w 500"/>
                  <a:gd name="T1" fmla="*/ 0 h 88"/>
                  <a:gd name="T2" fmla="*/ 481 w 500"/>
                  <a:gd name="T3" fmla="*/ 80 h 88"/>
                  <a:gd name="T4" fmla="*/ 489 w 500"/>
                  <a:gd name="T5" fmla="*/ 83 h 88"/>
                  <a:gd name="T6" fmla="*/ 500 w 500"/>
                  <a:gd name="T7" fmla="*/ 88 h 88"/>
                  <a:gd name="T8" fmla="*/ 0 w 500"/>
                  <a:gd name="T9" fmla="*/ 0 h 88"/>
                  <a:gd name="T10" fmla="*/ 12 w 500"/>
                  <a:gd name="T11" fmla="*/ 0 h 88"/>
                  <a:gd name="T12" fmla="*/ 23 w 500"/>
                  <a:gd name="T13" fmla="*/ 0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0" h="88">
                    <a:moveTo>
                      <a:pt x="23" y="0"/>
                    </a:moveTo>
                    <a:lnTo>
                      <a:pt x="481" y="80"/>
                    </a:lnTo>
                    <a:lnTo>
                      <a:pt x="489" y="83"/>
                    </a:lnTo>
                    <a:lnTo>
                      <a:pt x="500" y="8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70" name="Freeform 628">
                <a:extLst>
                  <a:ext uri="{FF2B5EF4-FFF2-40B4-BE49-F238E27FC236}">
                    <a16:creationId xmlns:a16="http://schemas.microsoft.com/office/drawing/2014/main" id="{AA9580B6-BFAC-42A8-B26E-E7CC42A26D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3" y="1682"/>
                <a:ext cx="518" cy="91"/>
              </a:xfrm>
              <a:custGeom>
                <a:avLst/>
                <a:gdLst>
                  <a:gd name="T0" fmla="*/ 22 w 518"/>
                  <a:gd name="T1" fmla="*/ 0 h 91"/>
                  <a:gd name="T2" fmla="*/ 501 w 518"/>
                  <a:gd name="T3" fmla="*/ 85 h 91"/>
                  <a:gd name="T4" fmla="*/ 510 w 518"/>
                  <a:gd name="T5" fmla="*/ 88 h 91"/>
                  <a:gd name="T6" fmla="*/ 518 w 518"/>
                  <a:gd name="T7" fmla="*/ 91 h 91"/>
                  <a:gd name="T8" fmla="*/ 0 w 518"/>
                  <a:gd name="T9" fmla="*/ 0 h 91"/>
                  <a:gd name="T10" fmla="*/ 11 w 518"/>
                  <a:gd name="T11" fmla="*/ 0 h 91"/>
                  <a:gd name="T12" fmla="*/ 22 w 518"/>
                  <a:gd name="T13" fmla="*/ 0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8" h="91">
                    <a:moveTo>
                      <a:pt x="22" y="0"/>
                    </a:moveTo>
                    <a:lnTo>
                      <a:pt x="501" y="85"/>
                    </a:lnTo>
                    <a:lnTo>
                      <a:pt x="510" y="88"/>
                    </a:lnTo>
                    <a:lnTo>
                      <a:pt x="518" y="9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71" name="Freeform 629">
                <a:extLst>
                  <a:ext uri="{FF2B5EF4-FFF2-40B4-BE49-F238E27FC236}">
                    <a16:creationId xmlns:a16="http://schemas.microsoft.com/office/drawing/2014/main" id="{8FF38FC5-DC86-4E90-A218-A2B53EA9C1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1" y="1682"/>
                <a:ext cx="537" cy="95"/>
              </a:xfrm>
              <a:custGeom>
                <a:avLst/>
                <a:gdLst>
                  <a:gd name="T0" fmla="*/ 22 w 537"/>
                  <a:gd name="T1" fmla="*/ 0 h 95"/>
                  <a:gd name="T2" fmla="*/ 522 w 537"/>
                  <a:gd name="T3" fmla="*/ 88 h 95"/>
                  <a:gd name="T4" fmla="*/ 528 w 537"/>
                  <a:gd name="T5" fmla="*/ 91 h 95"/>
                  <a:gd name="T6" fmla="*/ 537 w 537"/>
                  <a:gd name="T7" fmla="*/ 95 h 95"/>
                  <a:gd name="T8" fmla="*/ 0 w 537"/>
                  <a:gd name="T9" fmla="*/ 0 h 95"/>
                  <a:gd name="T10" fmla="*/ 12 w 537"/>
                  <a:gd name="T11" fmla="*/ 0 h 95"/>
                  <a:gd name="T12" fmla="*/ 22 w 537"/>
                  <a:gd name="T13" fmla="*/ 0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7" h="95">
                    <a:moveTo>
                      <a:pt x="22" y="0"/>
                    </a:moveTo>
                    <a:lnTo>
                      <a:pt x="522" y="88"/>
                    </a:lnTo>
                    <a:lnTo>
                      <a:pt x="528" y="91"/>
                    </a:lnTo>
                    <a:lnTo>
                      <a:pt x="537" y="9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72" name="Freeform 630">
                <a:extLst>
                  <a:ext uri="{FF2B5EF4-FFF2-40B4-BE49-F238E27FC236}">
                    <a16:creationId xmlns:a16="http://schemas.microsoft.com/office/drawing/2014/main" id="{6A1DCA9B-9D78-40DE-9AAF-DE063ED0BC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1" y="1682"/>
                <a:ext cx="555" cy="98"/>
              </a:xfrm>
              <a:custGeom>
                <a:avLst/>
                <a:gdLst>
                  <a:gd name="T0" fmla="*/ 22 w 555"/>
                  <a:gd name="T1" fmla="*/ 0 h 98"/>
                  <a:gd name="T2" fmla="*/ 540 w 555"/>
                  <a:gd name="T3" fmla="*/ 91 h 98"/>
                  <a:gd name="T4" fmla="*/ 547 w 555"/>
                  <a:gd name="T5" fmla="*/ 95 h 98"/>
                  <a:gd name="T6" fmla="*/ 555 w 555"/>
                  <a:gd name="T7" fmla="*/ 98 h 98"/>
                  <a:gd name="T8" fmla="*/ 0 w 555"/>
                  <a:gd name="T9" fmla="*/ 0 h 98"/>
                  <a:gd name="T10" fmla="*/ 12 w 555"/>
                  <a:gd name="T11" fmla="*/ 0 h 98"/>
                  <a:gd name="T12" fmla="*/ 22 w 555"/>
                  <a:gd name="T13" fmla="*/ 0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5" h="98">
                    <a:moveTo>
                      <a:pt x="22" y="0"/>
                    </a:moveTo>
                    <a:lnTo>
                      <a:pt x="540" y="91"/>
                    </a:lnTo>
                    <a:lnTo>
                      <a:pt x="547" y="95"/>
                    </a:lnTo>
                    <a:lnTo>
                      <a:pt x="555" y="9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73" name="Freeform 631">
                <a:extLst>
                  <a:ext uri="{FF2B5EF4-FFF2-40B4-BE49-F238E27FC236}">
                    <a16:creationId xmlns:a16="http://schemas.microsoft.com/office/drawing/2014/main" id="{40937A12-0D34-422E-8C3C-D3FAE0F24B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1" y="1682"/>
                <a:ext cx="572" cy="102"/>
              </a:xfrm>
              <a:custGeom>
                <a:avLst/>
                <a:gdLst>
                  <a:gd name="T0" fmla="*/ 20 w 572"/>
                  <a:gd name="T1" fmla="*/ 0 h 102"/>
                  <a:gd name="T2" fmla="*/ 557 w 572"/>
                  <a:gd name="T3" fmla="*/ 95 h 102"/>
                  <a:gd name="T4" fmla="*/ 565 w 572"/>
                  <a:gd name="T5" fmla="*/ 98 h 102"/>
                  <a:gd name="T6" fmla="*/ 572 w 572"/>
                  <a:gd name="T7" fmla="*/ 102 h 102"/>
                  <a:gd name="T8" fmla="*/ 0 w 572"/>
                  <a:gd name="T9" fmla="*/ 0 h 102"/>
                  <a:gd name="T10" fmla="*/ 10 w 572"/>
                  <a:gd name="T11" fmla="*/ 0 h 102"/>
                  <a:gd name="T12" fmla="*/ 20 w 572"/>
                  <a:gd name="T13" fmla="*/ 0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2" h="102">
                    <a:moveTo>
                      <a:pt x="20" y="0"/>
                    </a:moveTo>
                    <a:lnTo>
                      <a:pt x="557" y="95"/>
                    </a:lnTo>
                    <a:lnTo>
                      <a:pt x="565" y="98"/>
                    </a:lnTo>
                    <a:lnTo>
                      <a:pt x="572" y="102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74" name="Freeform 632">
                <a:extLst>
                  <a:ext uri="{FF2B5EF4-FFF2-40B4-BE49-F238E27FC236}">
                    <a16:creationId xmlns:a16="http://schemas.microsoft.com/office/drawing/2014/main" id="{97FEF4D8-3FD7-42B0-8510-898913D6AF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0" y="1682"/>
                <a:ext cx="590" cy="105"/>
              </a:xfrm>
              <a:custGeom>
                <a:avLst/>
                <a:gdLst>
                  <a:gd name="T0" fmla="*/ 21 w 590"/>
                  <a:gd name="T1" fmla="*/ 0 h 105"/>
                  <a:gd name="T2" fmla="*/ 576 w 590"/>
                  <a:gd name="T3" fmla="*/ 98 h 105"/>
                  <a:gd name="T4" fmla="*/ 583 w 590"/>
                  <a:gd name="T5" fmla="*/ 102 h 105"/>
                  <a:gd name="T6" fmla="*/ 590 w 590"/>
                  <a:gd name="T7" fmla="*/ 105 h 105"/>
                  <a:gd name="T8" fmla="*/ 0 w 590"/>
                  <a:gd name="T9" fmla="*/ 2 h 105"/>
                  <a:gd name="T10" fmla="*/ 11 w 590"/>
                  <a:gd name="T11" fmla="*/ 0 h 105"/>
                  <a:gd name="T12" fmla="*/ 21 w 590"/>
                  <a:gd name="T13" fmla="*/ 0 h 1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0" h="105">
                    <a:moveTo>
                      <a:pt x="21" y="0"/>
                    </a:moveTo>
                    <a:lnTo>
                      <a:pt x="576" y="98"/>
                    </a:lnTo>
                    <a:lnTo>
                      <a:pt x="583" y="102"/>
                    </a:lnTo>
                    <a:lnTo>
                      <a:pt x="590" y="105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75" name="Freeform 633">
                <a:extLst>
                  <a:ext uri="{FF2B5EF4-FFF2-40B4-BE49-F238E27FC236}">
                    <a16:creationId xmlns:a16="http://schemas.microsoft.com/office/drawing/2014/main" id="{5303B8C3-8BF9-4914-AA4D-0E1AB6395D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4" y="1682"/>
                <a:ext cx="602" cy="108"/>
              </a:xfrm>
              <a:custGeom>
                <a:avLst/>
                <a:gdLst>
                  <a:gd name="T0" fmla="*/ 17 w 602"/>
                  <a:gd name="T1" fmla="*/ 0 h 108"/>
                  <a:gd name="T2" fmla="*/ 589 w 602"/>
                  <a:gd name="T3" fmla="*/ 102 h 108"/>
                  <a:gd name="T4" fmla="*/ 596 w 602"/>
                  <a:gd name="T5" fmla="*/ 105 h 108"/>
                  <a:gd name="T6" fmla="*/ 602 w 602"/>
                  <a:gd name="T7" fmla="*/ 108 h 108"/>
                  <a:gd name="T8" fmla="*/ 0 w 602"/>
                  <a:gd name="T9" fmla="*/ 2 h 108"/>
                  <a:gd name="T10" fmla="*/ 5 w 602"/>
                  <a:gd name="T11" fmla="*/ 2 h 108"/>
                  <a:gd name="T12" fmla="*/ 6 w 602"/>
                  <a:gd name="T13" fmla="*/ 2 h 108"/>
                  <a:gd name="T14" fmla="*/ 11 w 602"/>
                  <a:gd name="T15" fmla="*/ 2 h 108"/>
                  <a:gd name="T16" fmla="*/ 17 w 602"/>
                  <a:gd name="T17" fmla="*/ 0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02" h="108">
                    <a:moveTo>
                      <a:pt x="17" y="0"/>
                    </a:moveTo>
                    <a:lnTo>
                      <a:pt x="589" y="102"/>
                    </a:lnTo>
                    <a:lnTo>
                      <a:pt x="596" y="105"/>
                    </a:lnTo>
                    <a:lnTo>
                      <a:pt x="602" y="108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11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76" name="Freeform 634">
                <a:extLst>
                  <a:ext uri="{FF2B5EF4-FFF2-40B4-BE49-F238E27FC236}">
                    <a16:creationId xmlns:a16="http://schemas.microsoft.com/office/drawing/2014/main" id="{4D67FCAA-75E3-468F-B20D-87FECE2E9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5" y="1684"/>
                <a:ext cx="618" cy="110"/>
              </a:xfrm>
              <a:custGeom>
                <a:avLst/>
                <a:gdLst>
                  <a:gd name="T0" fmla="*/ 15 w 618"/>
                  <a:gd name="T1" fmla="*/ 0 h 110"/>
                  <a:gd name="T2" fmla="*/ 605 w 618"/>
                  <a:gd name="T3" fmla="*/ 103 h 110"/>
                  <a:gd name="T4" fmla="*/ 611 w 618"/>
                  <a:gd name="T5" fmla="*/ 106 h 110"/>
                  <a:gd name="T6" fmla="*/ 618 w 618"/>
                  <a:gd name="T7" fmla="*/ 110 h 110"/>
                  <a:gd name="T8" fmla="*/ 0 w 618"/>
                  <a:gd name="T9" fmla="*/ 2 h 110"/>
                  <a:gd name="T10" fmla="*/ 10 w 618"/>
                  <a:gd name="T11" fmla="*/ 0 h 110"/>
                  <a:gd name="T12" fmla="*/ 15 w 618"/>
                  <a:gd name="T13" fmla="*/ 0 h 110"/>
                  <a:gd name="T14" fmla="*/ 15 w 618"/>
                  <a:gd name="T15" fmla="*/ 0 h 110"/>
                  <a:gd name="T16" fmla="*/ 15 w 618"/>
                  <a:gd name="T17" fmla="*/ 0 h 1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18" h="110">
                    <a:moveTo>
                      <a:pt x="15" y="0"/>
                    </a:moveTo>
                    <a:lnTo>
                      <a:pt x="605" y="103"/>
                    </a:lnTo>
                    <a:lnTo>
                      <a:pt x="611" y="106"/>
                    </a:lnTo>
                    <a:lnTo>
                      <a:pt x="618" y="110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77" name="Freeform 635">
                <a:extLst>
                  <a:ext uri="{FF2B5EF4-FFF2-40B4-BE49-F238E27FC236}">
                    <a16:creationId xmlns:a16="http://schemas.microsoft.com/office/drawing/2014/main" id="{8C7991EE-239E-432D-AE86-3D2CAC2B6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3" y="1684"/>
                <a:ext cx="637" cy="113"/>
              </a:xfrm>
              <a:custGeom>
                <a:avLst/>
                <a:gdLst>
                  <a:gd name="T0" fmla="*/ 21 w 637"/>
                  <a:gd name="T1" fmla="*/ 0 h 113"/>
                  <a:gd name="T2" fmla="*/ 623 w 637"/>
                  <a:gd name="T3" fmla="*/ 106 h 113"/>
                  <a:gd name="T4" fmla="*/ 630 w 637"/>
                  <a:gd name="T5" fmla="*/ 110 h 113"/>
                  <a:gd name="T6" fmla="*/ 637 w 637"/>
                  <a:gd name="T7" fmla="*/ 113 h 113"/>
                  <a:gd name="T8" fmla="*/ 0 w 637"/>
                  <a:gd name="T9" fmla="*/ 2 h 113"/>
                  <a:gd name="T10" fmla="*/ 14 w 637"/>
                  <a:gd name="T11" fmla="*/ 2 h 113"/>
                  <a:gd name="T12" fmla="*/ 21 w 637"/>
                  <a:gd name="T13" fmla="*/ 0 h 1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7" h="113">
                    <a:moveTo>
                      <a:pt x="21" y="0"/>
                    </a:moveTo>
                    <a:lnTo>
                      <a:pt x="623" y="106"/>
                    </a:lnTo>
                    <a:lnTo>
                      <a:pt x="630" y="110"/>
                    </a:lnTo>
                    <a:lnTo>
                      <a:pt x="637" y="113"/>
                    </a:lnTo>
                    <a:lnTo>
                      <a:pt x="0" y="2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78" name="Freeform 636">
                <a:extLst>
                  <a:ext uri="{FF2B5EF4-FFF2-40B4-BE49-F238E27FC236}">
                    <a16:creationId xmlns:a16="http://schemas.microsoft.com/office/drawing/2014/main" id="{615EA154-0E7F-4FDF-93CF-CB1BF593F8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" y="1686"/>
                <a:ext cx="654" cy="115"/>
              </a:xfrm>
              <a:custGeom>
                <a:avLst/>
                <a:gdLst>
                  <a:gd name="T0" fmla="*/ 22 w 654"/>
                  <a:gd name="T1" fmla="*/ 0 h 115"/>
                  <a:gd name="T2" fmla="*/ 640 w 654"/>
                  <a:gd name="T3" fmla="*/ 108 h 115"/>
                  <a:gd name="T4" fmla="*/ 647 w 654"/>
                  <a:gd name="T5" fmla="*/ 111 h 115"/>
                  <a:gd name="T6" fmla="*/ 654 w 654"/>
                  <a:gd name="T7" fmla="*/ 115 h 115"/>
                  <a:gd name="T8" fmla="*/ 0 w 654"/>
                  <a:gd name="T9" fmla="*/ 0 h 115"/>
                  <a:gd name="T10" fmla="*/ 12 w 654"/>
                  <a:gd name="T11" fmla="*/ 0 h 115"/>
                  <a:gd name="T12" fmla="*/ 22 w 654"/>
                  <a:gd name="T13" fmla="*/ 0 h 1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4" h="115">
                    <a:moveTo>
                      <a:pt x="22" y="0"/>
                    </a:moveTo>
                    <a:lnTo>
                      <a:pt x="640" y="108"/>
                    </a:lnTo>
                    <a:lnTo>
                      <a:pt x="647" y="111"/>
                    </a:lnTo>
                    <a:lnTo>
                      <a:pt x="654" y="11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79" name="Freeform 637">
                <a:extLst>
                  <a:ext uri="{FF2B5EF4-FFF2-40B4-BE49-F238E27FC236}">
                    <a16:creationId xmlns:a16="http://schemas.microsoft.com/office/drawing/2014/main" id="{CDDBE809-054A-4448-B745-FFBCD8785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1" y="1686"/>
                <a:ext cx="672" cy="118"/>
              </a:xfrm>
              <a:custGeom>
                <a:avLst/>
                <a:gdLst>
                  <a:gd name="T0" fmla="*/ 22 w 672"/>
                  <a:gd name="T1" fmla="*/ 0 h 118"/>
                  <a:gd name="T2" fmla="*/ 659 w 672"/>
                  <a:gd name="T3" fmla="*/ 111 h 118"/>
                  <a:gd name="T4" fmla="*/ 666 w 672"/>
                  <a:gd name="T5" fmla="*/ 115 h 118"/>
                  <a:gd name="T6" fmla="*/ 672 w 672"/>
                  <a:gd name="T7" fmla="*/ 118 h 118"/>
                  <a:gd name="T8" fmla="*/ 0 w 672"/>
                  <a:gd name="T9" fmla="*/ 0 h 118"/>
                  <a:gd name="T10" fmla="*/ 12 w 672"/>
                  <a:gd name="T11" fmla="*/ 0 h 118"/>
                  <a:gd name="T12" fmla="*/ 22 w 672"/>
                  <a:gd name="T13" fmla="*/ 0 h 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2" h="118">
                    <a:moveTo>
                      <a:pt x="22" y="0"/>
                    </a:moveTo>
                    <a:lnTo>
                      <a:pt x="659" y="111"/>
                    </a:lnTo>
                    <a:lnTo>
                      <a:pt x="666" y="115"/>
                    </a:lnTo>
                    <a:lnTo>
                      <a:pt x="672" y="11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5D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80" name="Freeform 638">
                <a:extLst>
                  <a:ext uri="{FF2B5EF4-FFF2-40B4-BE49-F238E27FC236}">
                    <a16:creationId xmlns:a16="http://schemas.microsoft.com/office/drawing/2014/main" id="{556A76C9-086A-4F75-8620-F531020951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" y="1686"/>
                <a:ext cx="691" cy="121"/>
              </a:xfrm>
              <a:custGeom>
                <a:avLst/>
                <a:gdLst>
                  <a:gd name="T0" fmla="*/ 25 w 691"/>
                  <a:gd name="T1" fmla="*/ 0 h 121"/>
                  <a:gd name="T2" fmla="*/ 679 w 691"/>
                  <a:gd name="T3" fmla="*/ 115 h 121"/>
                  <a:gd name="T4" fmla="*/ 684 w 691"/>
                  <a:gd name="T5" fmla="*/ 118 h 121"/>
                  <a:gd name="T6" fmla="*/ 691 w 691"/>
                  <a:gd name="T7" fmla="*/ 121 h 121"/>
                  <a:gd name="T8" fmla="*/ 0 w 691"/>
                  <a:gd name="T9" fmla="*/ 0 h 121"/>
                  <a:gd name="T10" fmla="*/ 13 w 691"/>
                  <a:gd name="T11" fmla="*/ 0 h 121"/>
                  <a:gd name="T12" fmla="*/ 25 w 691"/>
                  <a:gd name="T13" fmla="*/ 0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1" h="121">
                    <a:moveTo>
                      <a:pt x="25" y="0"/>
                    </a:moveTo>
                    <a:lnTo>
                      <a:pt x="679" y="115"/>
                    </a:lnTo>
                    <a:lnTo>
                      <a:pt x="684" y="118"/>
                    </a:lnTo>
                    <a:lnTo>
                      <a:pt x="691" y="121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81" name="Freeform 639">
                <a:extLst>
                  <a:ext uri="{FF2B5EF4-FFF2-40B4-BE49-F238E27FC236}">
                    <a16:creationId xmlns:a16="http://schemas.microsoft.com/office/drawing/2014/main" id="{BCC86ADD-587B-44CD-BB63-32C9086E29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6" y="1686"/>
                <a:ext cx="708" cy="125"/>
              </a:xfrm>
              <a:custGeom>
                <a:avLst/>
                <a:gdLst>
                  <a:gd name="T0" fmla="*/ 25 w 708"/>
                  <a:gd name="T1" fmla="*/ 0 h 125"/>
                  <a:gd name="T2" fmla="*/ 697 w 708"/>
                  <a:gd name="T3" fmla="*/ 118 h 125"/>
                  <a:gd name="T4" fmla="*/ 703 w 708"/>
                  <a:gd name="T5" fmla="*/ 121 h 125"/>
                  <a:gd name="T6" fmla="*/ 708 w 708"/>
                  <a:gd name="T7" fmla="*/ 125 h 125"/>
                  <a:gd name="T8" fmla="*/ 0 w 708"/>
                  <a:gd name="T9" fmla="*/ 0 h 125"/>
                  <a:gd name="T10" fmla="*/ 14 w 708"/>
                  <a:gd name="T11" fmla="*/ 0 h 125"/>
                  <a:gd name="T12" fmla="*/ 25 w 708"/>
                  <a:gd name="T13" fmla="*/ 0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8" h="125">
                    <a:moveTo>
                      <a:pt x="25" y="0"/>
                    </a:moveTo>
                    <a:lnTo>
                      <a:pt x="697" y="118"/>
                    </a:lnTo>
                    <a:lnTo>
                      <a:pt x="703" y="121"/>
                    </a:lnTo>
                    <a:lnTo>
                      <a:pt x="708" y="12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82" name="Freeform 640">
                <a:extLst>
                  <a:ext uri="{FF2B5EF4-FFF2-40B4-BE49-F238E27FC236}">
                    <a16:creationId xmlns:a16="http://schemas.microsoft.com/office/drawing/2014/main" id="{8327279E-15B6-4C57-8FA1-CA5D648EA6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" y="1686"/>
                <a:ext cx="727" cy="128"/>
              </a:xfrm>
              <a:custGeom>
                <a:avLst/>
                <a:gdLst>
                  <a:gd name="T0" fmla="*/ 25 w 727"/>
                  <a:gd name="T1" fmla="*/ 0 h 128"/>
                  <a:gd name="T2" fmla="*/ 716 w 727"/>
                  <a:gd name="T3" fmla="*/ 121 h 128"/>
                  <a:gd name="T4" fmla="*/ 721 w 727"/>
                  <a:gd name="T5" fmla="*/ 125 h 128"/>
                  <a:gd name="T6" fmla="*/ 727 w 727"/>
                  <a:gd name="T7" fmla="*/ 128 h 128"/>
                  <a:gd name="T8" fmla="*/ 0 w 727"/>
                  <a:gd name="T9" fmla="*/ 0 h 128"/>
                  <a:gd name="T10" fmla="*/ 13 w 727"/>
                  <a:gd name="T11" fmla="*/ 0 h 128"/>
                  <a:gd name="T12" fmla="*/ 25 w 727"/>
                  <a:gd name="T13" fmla="*/ 0 h 1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7" h="128">
                    <a:moveTo>
                      <a:pt x="25" y="0"/>
                    </a:moveTo>
                    <a:lnTo>
                      <a:pt x="716" y="121"/>
                    </a:lnTo>
                    <a:lnTo>
                      <a:pt x="721" y="125"/>
                    </a:lnTo>
                    <a:lnTo>
                      <a:pt x="727" y="12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83" name="Freeform 641">
                <a:extLst>
                  <a:ext uri="{FF2B5EF4-FFF2-40B4-BE49-F238E27FC236}">
                    <a16:creationId xmlns:a16="http://schemas.microsoft.com/office/drawing/2014/main" id="{2BCDF9B3-1843-4A3F-9DF6-3ABA41E2B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1686"/>
                <a:ext cx="744" cy="131"/>
              </a:xfrm>
              <a:custGeom>
                <a:avLst/>
                <a:gdLst>
                  <a:gd name="T0" fmla="*/ 25 w 744"/>
                  <a:gd name="T1" fmla="*/ 0 h 131"/>
                  <a:gd name="T2" fmla="*/ 733 w 744"/>
                  <a:gd name="T3" fmla="*/ 125 h 131"/>
                  <a:gd name="T4" fmla="*/ 739 w 744"/>
                  <a:gd name="T5" fmla="*/ 128 h 131"/>
                  <a:gd name="T6" fmla="*/ 744 w 744"/>
                  <a:gd name="T7" fmla="*/ 131 h 131"/>
                  <a:gd name="T8" fmla="*/ 0 w 744"/>
                  <a:gd name="T9" fmla="*/ 0 h 131"/>
                  <a:gd name="T10" fmla="*/ 12 w 744"/>
                  <a:gd name="T11" fmla="*/ 0 h 131"/>
                  <a:gd name="T12" fmla="*/ 25 w 744"/>
                  <a:gd name="T13" fmla="*/ 0 h 1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44" h="131">
                    <a:moveTo>
                      <a:pt x="25" y="0"/>
                    </a:moveTo>
                    <a:lnTo>
                      <a:pt x="733" y="125"/>
                    </a:lnTo>
                    <a:lnTo>
                      <a:pt x="739" y="128"/>
                    </a:lnTo>
                    <a:lnTo>
                      <a:pt x="744" y="131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84" name="Freeform 642">
                <a:extLst>
                  <a:ext uri="{FF2B5EF4-FFF2-40B4-BE49-F238E27FC236}">
                    <a16:creationId xmlns:a16="http://schemas.microsoft.com/office/drawing/2014/main" id="{DA92CD75-CC06-431C-80AC-85A748B93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1686"/>
                <a:ext cx="763" cy="135"/>
              </a:xfrm>
              <a:custGeom>
                <a:avLst/>
                <a:gdLst>
                  <a:gd name="T0" fmla="*/ 26 w 763"/>
                  <a:gd name="T1" fmla="*/ 0 h 135"/>
                  <a:gd name="T2" fmla="*/ 753 w 763"/>
                  <a:gd name="T3" fmla="*/ 128 h 135"/>
                  <a:gd name="T4" fmla="*/ 758 w 763"/>
                  <a:gd name="T5" fmla="*/ 131 h 135"/>
                  <a:gd name="T6" fmla="*/ 763 w 763"/>
                  <a:gd name="T7" fmla="*/ 135 h 135"/>
                  <a:gd name="T8" fmla="*/ 0 w 763"/>
                  <a:gd name="T9" fmla="*/ 0 h 135"/>
                  <a:gd name="T10" fmla="*/ 14 w 763"/>
                  <a:gd name="T11" fmla="*/ 0 h 135"/>
                  <a:gd name="T12" fmla="*/ 26 w 763"/>
                  <a:gd name="T13" fmla="*/ 0 h 1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63" h="135">
                    <a:moveTo>
                      <a:pt x="26" y="0"/>
                    </a:moveTo>
                    <a:lnTo>
                      <a:pt x="753" y="128"/>
                    </a:lnTo>
                    <a:lnTo>
                      <a:pt x="758" y="131"/>
                    </a:lnTo>
                    <a:lnTo>
                      <a:pt x="763" y="13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85" name="Freeform 643">
                <a:extLst>
                  <a:ext uri="{FF2B5EF4-FFF2-40B4-BE49-F238E27FC236}">
                    <a16:creationId xmlns:a16="http://schemas.microsoft.com/office/drawing/2014/main" id="{7767F421-9CF3-4444-BBAB-90E5E485BE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" y="1686"/>
                <a:ext cx="782" cy="138"/>
              </a:xfrm>
              <a:custGeom>
                <a:avLst/>
                <a:gdLst>
                  <a:gd name="T0" fmla="*/ 27 w 782"/>
                  <a:gd name="T1" fmla="*/ 0 h 138"/>
                  <a:gd name="T2" fmla="*/ 771 w 782"/>
                  <a:gd name="T3" fmla="*/ 131 h 138"/>
                  <a:gd name="T4" fmla="*/ 776 w 782"/>
                  <a:gd name="T5" fmla="*/ 135 h 138"/>
                  <a:gd name="T6" fmla="*/ 782 w 782"/>
                  <a:gd name="T7" fmla="*/ 138 h 138"/>
                  <a:gd name="T8" fmla="*/ 0 w 782"/>
                  <a:gd name="T9" fmla="*/ 0 h 138"/>
                  <a:gd name="T10" fmla="*/ 13 w 782"/>
                  <a:gd name="T11" fmla="*/ 0 h 138"/>
                  <a:gd name="T12" fmla="*/ 27 w 782"/>
                  <a:gd name="T13" fmla="*/ 0 h 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2" h="138">
                    <a:moveTo>
                      <a:pt x="27" y="0"/>
                    </a:moveTo>
                    <a:lnTo>
                      <a:pt x="771" y="131"/>
                    </a:lnTo>
                    <a:lnTo>
                      <a:pt x="776" y="135"/>
                    </a:lnTo>
                    <a:lnTo>
                      <a:pt x="782" y="13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86" name="Freeform 644">
                <a:extLst>
                  <a:ext uri="{FF2B5EF4-FFF2-40B4-BE49-F238E27FC236}">
                    <a16:creationId xmlns:a16="http://schemas.microsoft.com/office/drawing/2014/main" id="{E186739D-3EF2-40C2-9E50-E029294491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0" y="1686"/>
                <a:ext cx="801" cy="140"/>
              </a:xfrm>
              <a:custGeom>
                <a:avLst/>
                <a:gdLst>
                  <a:gd name="T0" fmla="*/ 27 w 801"/>
                  <a:gd name="T1" fmla="*/ 0 h 140"/>
                  <a:gd name="T2" fmla="*/ 790 w 801"/>
                  <a:gd name="T3" fmla="*/ 135 h 140"/>
                  <a:gd name="T4" fmla="*/ 796 w 801"/>
                  <a:gd name="T5" fmla="*/ 138 h 140"/>
                  <a:gd name="T6" fmla="*/ 801 w 801"/>
                  <a:gd name="T7" fmla="*/ 140 h 140"/>
                  <a:gd name="T8" fmla="*/ 0 w 801"/>
                  <a:gd name="T9" fmla="*/ 0 h 140"/>
                  <a:gd name="T10" fmla="*/ 14 w 801"/>
                  <a:gd name="T11" fmla="*/ 0 h 140"/>
                  <a:gd name="T12" fmla="*/ 27 w 801"/>
                  <a:gd name="T13" fmla="*/ 0 h 1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1" h="140">
                    <a:moveTo>
                      <a:pt x="27" y="0"/>
                    </a:moveTo>
                    <a:lnTo>
                      <a:pt x="790" y="135"/>
                    </a:lnTo>
                    <a:lnTo>
                      <a:pt x="796" y="138"/>
                    </a:lnTo>
                    <a:lnTo>
                      <a:pt x="801" y="14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7487" name="Freeform 645">
                <a:extLst>
                  <a:ext uri="{FF2B5EF4-FFF2-40B4-BE49-F238E27FC236}">
                    <a16:creationId xmlns:a16="http://schemas.microsoft.com/office/drawing/2014/main" id="{94FB248D-A580-4453-97D7-969AF3F4EC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7" y="1686"/>
                <a:ext cx="820" cy="143"/>
              </a:xfrm>
              <a:custGeom>
                <a:avLst/>
                <a:gdLst>
                  <a:gd name="T0" fmla="*/ 27 w 820"/>
                  <a:gd name="T1" fmla="*/ 0 h 143"/>
                  <a:gd name="T2" fmla="*/ 809 w 820"/>
                  <a:gd name="T3" fmla="*/ 138 h 143"/>
                  <a:gd name="T4" fmla="*/ 815 w 820"/>
                  <a:gd name="T5" fmla="*/ 140 h 143"/>
                  <a:gd name="T6" fmla="*/ 820 w 820"/>
                  <a:gd name="T7" fmla="*/ 143 h 143"/>
                  <a:gd name="T8" fmla="*/ 0 w 820"/>
                  <a:gd name="T9" fmla="*/ 0 h 143"/>
                  <a:gd name="T10" fmla="*/ 13 w 820"/>
                  <a:gd name="T11" fmla="*/ 0 h 143"/>
                  <a:gd name="T12" fmla="*/ 27 w 820"/>
                  <a:gd name="T13" fmla="*/ 0 h 1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0" h="143">
                    <a:moveTo>
                      <a:pt x="27" y="0"/>
                    </a:moveTo>
                    <a:lnTo>
                      <a:pt x="809" y="138"/>
                    </a:lnTo>
                    <a:lnTo>
                      <a:pt x="815" y="140"/>
                    </a:lnTo>
                    <a:lnTo>
                      <a:pt x="820" y="14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7129" name="Freeform 646">
              <a:extLst>
                <a:ext uri="{FF2B5EF4-FFF2-40B4-BE49-F238E27FC236}">
                  <a16:creationId xmlns:a16="http://schemas.microsoft.com/office/drawing/2014/main" id="{74BBEBF6-98DE-40E7-8212-43F6C1DCC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686"/>
              <a:ext cx="838" cy="147"/>
            </a:xfrm>
            <a:custGeom>
              <a:avLst/>
              <a:gdLst>
                <a:gd name="T0" fmla="*/ 27 w 838"/>
                <a:gd name="T1" fmla="*/ 0 h 147"/>
                <a:gd name="T2" fmla="*/ 828 w 838"/>
                <a:gd name="T3" fmla="*/ 140 h 147"/>
                <a:gd name="T4" fmla="*/ 833 w 838"/>
                <a:gd name="T5" fmla="*/ 143 h 147"/>
                <a:gd name="T6" fmla="*/ 838 w 838"/>
                <a:gd name="T7" fmla="*/ 147 h 147"/>
                <a:gd name="T8" fmla="*/ 0 w 838"/>
                <a:gd name="T9" fmla="*/ 0 h 147"/>
                <a:gd name="T10" fmla="*/ 14 w 838"/>
                <a:gd name="T11" fmla="*/ 0 h 147"/>
                <a:gd name="T12" fmla="*/ 27 w 838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8" h="147">
                  <a:moveTo>
                    <a:pt x="27" y="0"/>
                  </a:moveTo>
                  <a:lnTo>
                    <a:pt x="828" y="140"/>
                  </a:lnTo>
                  <a:lnTo>
                    <a:pt x="833" y="143"/>
                  </a:lnTo>
                  <a:lnTo>
                    <a:pt x="838" y="14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0" name="Freeform 647">
              <a:extLst>
                <a:ext uri="{FF2B5EF4-FFF2-40B4-BE49-F238E27FC236}">
                  <a16:creationId xmlns:a16="http://schemas.microsoft.com/office/drawing/2014/main" id="{F2081447-94D0-4634-BB8F-2CE9C60848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1684"/>
              <a:ext cx="856" cy="152"/>
            </a:xfrm>
            <a:custGeom>
              <a:avLst/>
              <a:gdLst>
                <a:gd name="T0" fmla="*/ 27 w 856"/>
                <a:gd name="T1" fmla="*/ 2 h 152"/>
                <a:gd name="T2" fmla="*/ 847 w 856"/>
                <a:gd name="T3" fmla="*/ 145 h 152"/>
                <a:gd name="T4" fmla="*/ 851 w 856"/>
                <a:gd name="T5" fmla="*/ 149 h 152"/>
                <a:gd name="T6" fmla="*/ 856 w 856"/>
                <a:gd name="T7" fmla="*/ 152 h 152"/>
                <a:gd name="T8" fmla="*/ 0 w 856"/>
                <a:gd name="T9" fmla="*/ 0 h 152"/>
                <a:gd name="T10" fmla="*/ 13 w 856"/>
                <a:gd name="T11" fmla="*/ 2 h 152"/>
                <a:gd name="T12" fmla="*/ 27 w 856"/>
                <a:gd name="T13" fmla="*/ 2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6" h="152">
                  <a:moveTo>
                    <a:pt x="27" y="2"/>
                  </a:moveTo>
                  <a:lnTo>
                    <a:pt x="847" y="145"/>
                  </a:lnTo>
                  <a:lnTo>
                    <a:pt x="851" y="149"/>
                  </a:lnTo>
                  <a:lnTo>
                    <a:pt x="856" y="152"/>
                  </a:lnTo>
                  <a:lnTo>
                    <a:pt x="0" y="0"/>
                  </a:lnTo>
                  <a:lnTo>
                    <a:pt x="13" y="2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1" name="Freeform 648">
              <a:extLst>
                <a:ext uri="{FF2B5EF4-FFF2-40B4-BE49-F238E27FC236}">
                  <a16:creationId xmlns:a16="http://schemas.microsoft.com/office/drawing/2014/main" id="{5CCE87C4-DD6C-4660-B06A-638FA72FC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1684"/>
              <a:ext cx="875" cy="155"/>
            </a:xfrm>
            <a:custGeom>
              <a:avLst/>
              <a:gdLst>
                <a:gd name="T0" fmla="*/ 27 w 875"/>
                <a:gd name="T1" fmla="*/ 2 h 155"/>
                <a:gd name="T2" fmla="*/ 865 w 875"/>
                <a:gd name="T3" fmla="*/ 149 h 155"/>
                <a:gd name="T4" fmla="*/ 870 w 875"/>
                <a:gd name="T5" fmla="*/ 152 h 155"/>
                <a:gd name="T6" fmla="*/ 875 w 875"/>
                <a:gd name="T7" fmla="*/ 155 h 155"/>
                <a:gd name="T8" fmla="*/ 0 w 875"/>
                <a:gd name="T9" fmla="*/ 0 h 155"/>
                <a:gd name="T10" fmla="*/ 14 w 875"/>
                <a:gd name="T11" fmla="*/ 0 h 155"/>
                <a:gd name="T12" fmla="*/ 27 w 875"/>
                <a:gd name="T13" fmla="*/ 2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5" h="155">
                  <a:moveTo>
                    <a:pt x="27" y="2"/>
                  </a:moveTo>
                  <a:lnTo>
                    <a:pt x="865" y="149"/>
                  </a:lnTo>
                  <a:lnTo>
                    <a:pt x="870" y="152"/>
                  </a:lnTo>
                  <a:lnTo>
                    <a:pt x="875" y="15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2" name="Freeform 649">
              <a:extLst>
                <a:ext uri="{FF2B5EF4-FFF2-40B4-BE49-F238E27FC236}">
                  <a16:creationId xmlns:a16="http://schemas.microsoft.com/office/drawing/2014/main" id="{A9E17FEA-E3D5-422B-B73D-75BE6BB2E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1684"/>
              <a:ext cx="893" cy="159"/>
            </a:xfrm>
            <a:custGeom>
              <a:avLst/>
              <a:gdLst>
                <a:gd name="T0" fmla="*/ 27 w 893"/>
                <a:gd name="T1" fmla="*/ 0 h 159"/>
                <a:gd name="T2" fmla="*/ 883 w 893"/>
                <a:gd name="T3" fmla="*/ 152 h 159"/>
                <a:gd name="T4" fmla="*/ 888 w 893"/>
                <a:gd name="T5" fmla="*/ 155 h 159"/>
                <a:gd name="T6" fmla="*/ 893 w 893"/>
                <a:gd name="T7" fmla="*/ 159 h 159"/>
                <a:gd name="T8" fmla="*/ 0 w 893"/>
                <a:gd name="T9" fmla="*/ 0 h 159"/>
                <a:gd name="T10" fmla="*/ 13 w 893"/>
                <a:gd name="T11" fmla="*/ 0 h 159"/>
                <a:gd name="T12" fmla="*/ 27 w 89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3" h="159">
                  <a:moveTo>
                    <a:pt x="27" y="0"/>
                  </a:moveTo>
                  <a:lnTo>
                    <a:pt x="883" y="152"/>
                  </a:lnTo>
                  <a:lnTo>
                    <a:pt x="888" y="155"/>
                  </a:lnTo>
                  <a:lnTo>
                    <a:pt x="893" y="15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3" name="Freeform 650">
              <a:extLst>
                <a:ext uri="{FF2B5EF4-FFF2-40B4-BE49-F238E27FC236}">
                  <a16:creationId xmlns:a16="http://schemas.microsoft.com/office/drawing/2014/main" id="{22132028-0488-4BD8-9920-D1EC2B6B1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1684"/>
              <a:ext cx="913" cy="160"/>
            </a:xfrm>
            <a:custGeom>
              <a:avLst/>
              <a:gdLst>
                <a:gd name="T0" fmla="*/ 28 w 913"/>
                <a:gd name="T1" fmla="*/ 0 h 160"/>
                <a:gd name="T2" fmla="*/ 903 w 913"/>
                <a:gd name="T3" fmla="*/ 155 h 160"/>
                <a:gd name="T4" fmla="*/ 908 w 913"/>
                <a:gd name="T5" fmla="*/ 159 h 160"/>
                <a:gd name="T6" fmla="*/ 913 w 913"/>
                <a:gd name="T7" fmla="*/ 160 h 160"/>
                <a:gd name="T8" fmla="*/ 0 w 913"/>
                <a:gd name="T9" fmla="*/ 0 h 160"/>
                <a:gd name="T10" fmla="*/ 15 w 913"/>
                <a:gd name="T11" fmla="*/ 0 h 160"/>
                <a:gd name="T12" fmla="*/ 28 w 913"/>
                <a:gd name="T13" fmla="*/ 0 h 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3" h="160">
                  <a:moveTo>
                    <a:pt x="28" y="0"/>
                  </a:moveTo>
                  <a:lnTo>
                    <a:pt x="903" y="155"/>
                  </a:lnTo>
                  <a:lnTo>
                    <a:pt x="908" y="159"/>
                  </a:lnTo>
                  <a:lnTo>
                    <a:pt x="913" y="1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BD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4" name="Freeform 651">
              <a:extLst>
                <a:ext uri="{FF2B5EF4-FFF2-40B4-BE49-F238E27FC236}">
                  <a16:creationId xmlns:a16="http://schemas.microsoft.com/office/drawing/2014/main" id="{66C3156B-0C37-4754-ADF9-8ABDD20F4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684"/>
              <a:ext cx="918" cy="164"/>
            </a:xfrm>
            <a:custGeom>
              <a:avLst/>
              <a:gdLst>
                <a:gd name="T0" fmla="*/ 17 w 918"/>
                <a:gd name="T1" fmla="*/ 0 h 164"/>
                <a:gd name="T2" fmla="*/ 910 w 918"/>
                <a:gd name="T3" fmla="*/ 159 h 164"/>
                <a:gd name="T4" fmla="*/ 915 w 918"/>
                <a:gd name="T5" fmla="*/ 160 h 164"/>
                <a:gd name="T6" fmla="*/ 918 w 918"/>
                <a:gd name="T7" fmla="*/ 164 h 164"/>
                <a:gd name="T8" fmla="*/ 0 w 918"/>
                <a:gd name="T9" fmla="*/ 2 h 164"/>
                <a:gd name="T10" fmla="*/ 0 w 918"/>
                <a:gd name="T11" fmla="*/ 2 h 164"/>
                <a:gd name="T12" fmla="*/ 0 w 918"/>
                <a:gd name="T13" fmla="*/ 0 h 164"/>
                <a:gd name="T14" fmla="*/ 8 w 918"/>
                <a:gd name="T15" fmla="*/ 0 h 164"/>
                <a:gd name="T16" fmla="*/ 17 w 918"/>
                <a:gd name="T17" fmla="*/ 0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18" h="164">
                  <a:moveTo>
                    <a:pt x="17" y="0"/>
                  </a:moveTo>
                  <a:lnTo>
                    <a:pt x="910" y="159"/>
                  </a:lnTo>
                  <a:lnTo>
                    <a:pt x="915" y="160"/>
                  </a:lnTo>
                  <a:lnTo>
                    <a:pt x="918" y="164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5" name="Freeform 652">
              <a:extLst>
                <a:ext uri="{FF2B5EF4-FFF2-40B4-BE49-F238E27FC236}">
                  <a16:creationId xmlns:a16="http://schemas.microsoft.com/office/drawing/2014/main" id="{EE128419-8F40-4C1B-A13D-FF90A4C415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1684"/>
              <a:ext cx="925" cy="167"/>
            </a:xfrm>
            <a:custGeom>
              <a:avLst/>
              <a:gdLst>
                <a:gd name="T0" fmla="*/ 4 w 925"/>
                <a:gd name="T1" fmla="*/ 0 h 167"/>
                <a:gd name="T2" fmla="*/ 917 w 925"/>
                <a:gd name="T3" fmla="*/ 160 h 167"/>
                <a:gd name="T4" fmla="*/ 920 w 925"/>
                <a:gd name="T5" fmla="*/ 164 h 167"/>
                <a:gd name="T6" fmla="*/ 925 w 925"/>
                <a:gd name="T7" fmla="*/ 167 h 167"/>
                <a:gd name="T8" fmla="*/ 0 w 925"/>
                <a:gd name="T9" fmla="*/ 3 h 167"/>
                <a:gd name="T10" fmla="*/ 0 w 925"/>
                <a:gd name="T11" fmla="*/ 2 h 167"/>
                <a:gd name="T12" fmla="*/ 2 w 925"/>
                <a:gd name="T13" fmla="*/ 0 h 167"/>
                <a:gd name="T14" fmla="*/ 4 w 925"/>
                <a:gd name="T15" fmla="*/ 0 h 167"/>
                <a:gd name="T16" fmla="*/ 4 w 925"/>
                <a:gd name="T17" fmla="*/ 0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25" h="167">
                  <a:moveTo>
                    <a:pt x="4" y="0"/>
                  </a:moveTo>
                  <a:lnTo>
                    <a:pt x="917" y="160"/>
                  </a:lnTo>
                  <a:lnTo>
                    <a:pt x="920" y="164"/>
                  </a:lnTo>
                  <a:lnTo>
                    <a:pt x="925" y="167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6" name="Freeform 653">
              <a:extLst>
                <a:ext uri="{FF2B5EF4-FFF2-40B4-BE49-F238E27FC236}">
                  <a16:creationId xmlns:a16="http://schemas.microsoft.com/office/drawing/2014/main" id="{6839818B-85E4-4FFD-B7E7-7C3E7D9AD6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686"/>
              <a:ext cx="932" cy="169"/>
            </a:xfrm>
            <a:custGeom>
              <a:avLst/>
              <a:gdLst>
                <a:gd name="T0" fmla="*/ 4 w 932"/>
                <a:gd name="T1" fmla="*/ 0 h 169"/>
                <a:gd name="T2" fmla="*/ 922 w 932"/>
                <a:gd name="T3" fmla="*/ 162 h 169"/>
                <a:gd name="T4" fmla="*/ 927 w 932"/>
                <a:gd name="T5" fmla="*/ 165 h 169"/>
                <a:gd name="T6" fmla="*/ 932 w 932"/>
                <a:gd name="T7" fmla="*/ 169 h 169"/>
                <a:gd name="T8" fmla="*/ 0 w 932"/>
                <a:gd name="T9" fmla="*/ 3 h 169"/>
                <a:gd name="T10" fmla="*/ 2 w 932"/>
                <a:gd name="T11" fmla="*/ 1 h 169"/>
                <a:gd name="T12" fmla="*/ 4 w 932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2" h="169">
                  <a:moveTo>
                    <a:pt x="4" y="0"/>
                  </a:moveTo>
                  <a:lnTo>
                    <a:pt x="922" y="162"/>
                  </a:lnTo>
                  <a:lnTo>
                    <a:pt x="927" y="165"/>
                  </a:lnTo>
                  <a:lnTo>
                    <a:pt x="932" y="169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7" name="Freeform 654">
              <a:extLst>
                <a:ext uri="{FF2B5EF4-FFF2-40B4-BE49-F238E27FC236}">
                  <a16:creationId xmlns:a16="http://schemas.microsoft.com/office/drawing/2014/main" id="{0FBBFB8C-0A57-491A-AE6C-5A717BC66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687"/>
              <a:ext cx="936" cy="169"/>
            </a:xfrm>
            <a:custGeom>
              <a:avLst/>
              <a:gdLst>
                <a:gd name="T0" fmla="*/ 2 w 936"/>
                <a:gd name="T1" fmla="*/ 0 h 169"/>
                <a:gd name="T2" fmla="*/ 927 w 936"/>
                <a:gd name="T3" fmla="*/ 164 h 169"/>
                <a:gd name="T4" fmla="*/ 932 w 936"/>
                <a:gd name="T5" fmla="*/ 168 h 169"/>
                <a:gd name="T6" fmla="*/ 936 w 936"/>
                <a:gd name="T7" fmla="*/ 169 h 169"/>
                <a:gd name="T8" fmla="*/ 0 w 936"/>
                <a:gd name="T9" fmla="*/ 5 h 169"/>
                <a:gd name="T10" fmla="*/ 0 w 936"/>
                <a:gd name="T11" fmla="*/ 2 h 169"/>
                <a:gd name="T12" fmla="*/ 2 w 936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6" h="169">
                  <a:moveTo>
                    <a:pt x="2" y="0"/>
                  </a:moveTo>
                  <a:lnTo>
                    <a:pt x="927" y="164"/>
                  </a:lnTo>
                  <a:lnTo>
                    <a:pt x="932" y="168"/>
                  </a:lnTo>
                  <a:lnTo>
                    <a:pt x="936" y="169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8" name="Freeform 655">
              <a:extLst>
                <a:ext uri="{FF2B5EF4-FFF2-40B4-BE49-F238E27FC236}">
                  <a16:creationId xmlns:a16="http://schemas.microsoft.com/office/drawing/2014/main" id="{F70ACA6B-8F1B-4F31-B4C4-97BA782353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89"/>
              <a:ext cx="942" cy="171"/>
            </a:xfrm>
            <a:custGeom>
              <a:avLst/>
              <a:gdLst>
                <a:gd name="T0" fmla="*/ 1 w 942"/>
                <a:gd name="T1" fmla="*/ 0 h 171"/>
                <a:gd name="T2" fmla="*/ 933 w 942"/>
                <a:gd name="T3" fmla="*/ 166 h 171"/>
                <a:gd name="T4" fmla="*/ 937 w 942"/>
                <a:gd name="T5" fmla="*/ 167 h 171"/>
                <a:gd name="T6" fmla="*/ 942 w 942"/>
                <a:gd name="T7" fmla="*/ 171 h 171"/>
                <a:gd name="T8" fmla="*/ 0 w 942"/>
                <a:gd name="T9" fmla="*/ 5 h 171"/>
                <a:gd name="T10" fmla="*/ 1 w 942"/>
                <a:gd name="T11" fmla="*/ 3 h 171"/>
                <a:gd name="T12" fmla="*/ 1 w 942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2" h="171">
                  <a:moveTo>
                    <a:pt x="1" y="0"/>
                  </a:moveTo>
                  <a:lnTo>
                    <a:pt x="933" y="166"/>
                  </a:lnTo>
                  <a:lnTo>
                    <a:pt x="937" y="167"/>
                  </a:lnTo>
                  <a:lnTo>
                    <a:pt x="942" y="171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39" name="Freeform 656">
              <a:extLst>
                <a:ext uri="{FF2B5EF4-FFF2-40B4-BE49-F238E27FC236}">
                  <a16:creationId xmlns:a16="http://schemas.microsoft.com/office/drawing/2014/main" id="{1BAD5666-A304-451A-99C1-B06D57C58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2"/>
              <a:ext cx="945" cy="171"/>
            </a:xfrm>
            <a:custGeom>
              <a:avLst/>
              <a:gdLst>
                <a:gd name="T0" fmla="*/ 1 w 945"/>
                <a:gd name="T1" fmla="*/ 0 h 171"/>
                <a:gd name="T2" fmla="*/ 937 w 945"/>
                <a:gd name="T3" fmla="*/ 164 h 171"/>
                <a:gd name="T4" fmla="*/ 942 w 945"/>
                <a:gd name="T5" fmla="*/ 168 h 171"/>
                <a:gd name="T6" fmla="*/ 945 w 945"/>
                <a:gd name="T7" fmla="*/ 171 h 171"/>
                <a:gd name="T8" fmla="*/ 0 w 945"/>
                <a:gd name="T9" fmla="*/ 4 h 171"/>
                <a:gd name="T10" fmla="*/ 0 w 945"/>
                <a:gd name="T11" fmla="*/ 2 h 171"/>
                <a:gd name="T12" fmla="*/ 1 w 945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5" h="171">
                  <a:moveTo>
                    <a:pt x="1" y="0"/>
                  </a:moveTo>
                  <a:lnTo>
                    <a:pt x="937" y="164"/>
                  </a:lnTo>
                  <a:lnTo>
                    <a:pt x="942" y="168"/>
                  </a:lnTo>
                  <a:lnTo>
                    <a:pt x="945" y="171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40" name="Freeform 657">
              <a:extLst>
                <a:ext uri="{FF2B5EF4-FFF2-40B4-BE49-F238E27FC236}">
                  <a16:creationId xmlns:a16="http://schemas.microsoft.com/office/drawing/2014/main" id="{ADED92F4-5F72-433D-9D39-6DB0771350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4"/>
              <a:ext cx="950" cy="172"/>
            </a:xfrm>
            <a:custGeom>
              <a:avLst/>
              <a:gdLst>
                <a:gd name="T0" fmla="*/ 0 w 950"/>
                <a:gd name="T1" fmla="*/ 0 h 172"/>
                <a:gd name="T2" fmla="*/ 942 w 950"/>
                <a:gd name="T3" fmla="*/ 166 h 172"/>
                <a:gd name="T4" fmla="*/ 945 w 950"/>
                <a:gd name="T5" fmla="*/ 169 h 172"/>
                <a:gd name="T6" fmla="*/ 950 w 950"/>
                <a:gd name="T7" fmla="*/ 172 h 172"/>
                <a:gd name="T8" fmla="*/ 0 w 950"/>
                <a:gd name="T9" fmla="*/ 3 h 172"/>
                <a:gd name="T10" fmla="*/ 0 w 950"/>
                <a:gd name="T11" fmla="*/ 2 h 172"/>
                <a:gd name="T12" fmla="*/ 0 w 950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0" h="172">
                  <a:moveTo>
                    <a:pt x="0" y="0"/>
                  </a:moveTo>
                  <a:lnTo>
                    <a:pt x="942" y="166"/>
                  </a:lnTo>
                  <a:lnTo>
                    <a:pt x="945" y="169"/>
                  </a:lnTo>
                  <a:lnTo>
                    <a:pt x="950" y="17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41" name="Freeform 658">
              <a:extLst>
                <a:ext uri="{FF2B5EF4-FFF2-40B4-BE49-F238E27FC236}">
                  <a16:creationId xmlns:a16="http://schemas.microsoft.com/office/drawing/2014/main" id="{E55F30F4-7ACA-4873-9362-303BE720C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6"/>
              <a:ext cx="954" cy="172"/>
            </a:xfrm>
            <a:custGeom>
              <a:avLst/>
              <a:gdLst>
                <a:gd name="T0" fmla="*/ 0 w 954"/>
                <a:gd name="T1" fmla="*/ 0 h 172"/>
                <a:gd name="T2" fmla="*/ 945 w 954"/>
                <a:gd name="T3" fmla="*/ 167 h 172"/>
                <a:gd name="T4" fmla="*/ 950 w 954"/>
                <a:gd name="T5" fmla="*/ 170 h 172"/>
                <a:gd name="T6" fmla="*/ 954 w 954"/>
                <a:gd name="T7" fmla="*/ 172 h 172"/>
                <a:gd name="T8" fmla="*/ 0 w 954"/>
                <a:gd name="T9" fmla="*/ 5 h 172"/>
                <a:gd name="T10" fmla="*/ 0 w 954"/>
                <a:gd name="T11" fmla="*/ 1 h 172"/>
                <a:gd name="T12" fmla="*/ 0 w 954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4" h="172">
                  <a:moveTo>
                    <a:pt x="0" y="0"/>
                  </a:moveTo>
                  <a:lnTo>
                    <a:pt x="945" y="167"/>
                  </a:lnTo>
                  <a:lnTo>
                    <a:pt x="950" y="170"/>
                  </a:lnTo>
                  <a:lnTo>
                    <a:pt x="954" y="172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42" name="Freeform 659">
              <a:extLst>
                <a:ext uri="{FF2B5EF4-FFF2-40B4-BE49-F238E27FC236}">
                  <a16:creationId xmlns:a16="http://schemas.microsoft.com/office/drawing/2014/main" id="{2C1E8F7A-E2DA-4B4F-8081-1FB480FA1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7"/>
              <a:ext cx="957" cy="174"/>
            </a:xfrm>
            <a:custGeom>
              <a:avLst/>
              <a:gdLst>
                <a:gd name="T0" fmla="*/ 0 w 957"/>
                <a:gd name="T1" fmla="*/ 0 h 174"/>
                <a:gd name="T2" fmla="*/ 950 w 957"/>
                <a:gd name="T3" fmla="*/ 169 h 174"/>
                <a:gd name="T4" fmla="*/ 954 w 957"/>
                <a:gd name="T5" fmla="*/ 171 h 174"/>
                <a:gd name="T6" fmla="*/ 957 w 957"/>
                <a:gd name="T7" fmla="*/ 174 h 174"/>
                <a:gd name="T8" fmla="*/ 0 w 957"/>
                <a:gd name="T9" fmla="*/ 6 h 174"/>
                <a:gd name="T10" fmla="*/ 0 w 957"/>
                <a:gd name="T11" fmla="*/ 4 h 174"/>
                <a:gd name="T12" fmla="*/ 0 w 957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7" h="174">
                  <a:moveTo>
                    <a:pt x="0" y="0"/>
                  </a:moveTo>
                  <a:lnTo>
                    <a:pt x="950" y="169"/>
                  </a:lnTo>
                  <a:lnTo>
                    <a:pt x="954" y="171"/>
                  </a:lnTo>
                  <a:lnTo>
                    <a:pt x="957" y="174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43" name="Freeform 660">
              <a:extLst>
                <a:ext uri="{FF2B5EF4-FFF2-40B4-BE49-F238E27FC236}">
                  <a16:creationId xmlns:a16="http://schemas.microsoft.com/office/drawing/2014/main" id="{3606F657-5846-4A94-932E-EF9A8F06D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1"/>
              <a:ext cx="962" cy="174"/>
            </a:xfrm>
            <a:custGeom>
              <a:avLst/>
              <a:gdLst>
                <a:gd name="T0" fmla="*/ 0 w 962"/>
                <a:gd name="T1" fmla="*/ 0 h 174"/>
                <a:gd name="T2" fmla="*/ 954 w 962"/>
                <a:gd name="T3" fmla="*/ 167 h 174"/>
                <a:gd name="T4" fmla="*/ 957 w 962"/>
                <a:gd name="T5" fmla="*/ 170 h 174"/>
                <a:gd name="T6" fmla="*/ 962 w 962"/>
                <a:gd name="T7" fmla="*/ 174 h 174"/>
                <a:gd name="T8" fmla="*/ 0 w 962"/>
                <a:gd name="T9" fmla="*/ 3 h 174"/>
                <a:gd name="T10" fmla="*/ 0 w 962"/>
                <a:gd name="T11" fmla="*/ 2 h 174"/>
                <a:gd name="T12" fmla="*/ 0 w 962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2" h="174">
                  <a:moveTo>
                    <a:pt x="0" y="0"/>
                  </a:moveTo>
                  <a:lnTo>
                    <a:pt x="954" y="167"/>
                  </a:lnTo>
                  <a:lnTo>
                    <a:pt x="957" y="170"/>
                  </a:lnTo>
                  <a:lnTo>
                    <a:pt x="962" y="17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44" name="Freeform 661">
              <a:extLst>
                <a:ext uri="{FF2B5EF4-FFF2-40B4-BE49-F238E27FC236}">
                  <a16:creationId xmlns:a16="http://schemas.microsoft.com/office/drawing/2014/main" id="{C7164D83-85F4-4651-BBD3-B38E50F29C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3"/>
              <a:ext cx="966" cy="175"/>
            </a:xfrm>
            <a:custGeom>
              <a:avLst/>
              <a:gdLst>
                <a:gd name="T0" fmla="*/ 0 w 966"/>
                <a:gd name="T1" fmla="*/ 0 h 175"/>
                <a:gd name="T2" fmla="*/ 957 w 966"/>
                <a:gd name="T3" fmla="*/ 168 h 175"/>
                <a:gd name="T4" fmla="*/ 962 w 966"/>
                <a:gd name="T5" fmla="*/ 172 h 175"/>
                <a:gd name="T6" fmla="*/ 966 w 966"/>
                <a:gd name="T7" fmla="*/ 175 h 175"/>
                <a:gd name="T8" fmla="*/ 0 w 966"/>
                <a:gd name="T9" fmla="*/ 5 h 175"/>
                <a:gd name="T10" fmla="*/ 0 w 966"/>
                <a:gd name="T11" fmla="*/ 1 h 175"/>
                <a:gd name="T12" fmla="*/ 0 w 966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6" h="175">
                  <a:moveTo>
                    <a:pt x="0" y="0"/>
                  </a:moveTo>
                  <a:lnTo>
                    <a:pt x="957" y="168"/>
                  </a:lnTo>
                  <a:lnTo>
                    <a:pt x="962" y="172"/>
                  </a:lnTo>
                  <a:lnTo>
                    <a:pt x="966" y="175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45" name="Freeform 662">
              <a:extLst>
                <a:ext uri="{FF2B5EF4-FFF2-40B4-BE49-F238E27FC236}">
                  <a16:creationId xmlns:a16="http://schemas.microsoft.com/office/drawing/2014/main" id="{90CB87AF-53E8-48A6-B393-62B4904AE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4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2 w 969"/>
                <a:gd name="T3" fmla="*/ 171 h 176"/>
                <a:gd name="T4" fmla="*/ 966 w 969"/>
                <a:gd name="T5" fmla="*/ 174 h 176"/>
                <a:gd name="T6" fmla="*/ 969 w 969"/>
                <a:gd name="T7" fmla="*/ 176 h 176"/>
                <a:gd name="T8" fmla="*/ 0 w 969"/>
                <a:gd name="T9" fmla="*/ 5 h 176"/>
                <a:gd name="T10" fmla="*/ 0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9" h="176">
                  <a:moveTo>
                    <a:pt x="0" y="0"/>
                  </a:moveTo>
                  <a:lnTo>
                    <a:pt x="962" y="171"/>
                  </a:lnTo>
                  <a:lnTo>
                    <a:pt x="966" y="174"/>
                  </a:lnTo>
                  <a:lnTo>
                    <a:pt x="969" y="17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46" name="Freeform 663">
              <a:extLst>
                <a:ext uri="{FF2B5EF4-FFF2-40B4-BE49-F238E27FC236}">
                  <a16:creationId xmlns:a16="http://schemas.microsoft.com/office/drawing/2014/main" id="{7A00BFE4-4141-4BE3-A351-C5DB322F4B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8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66 w 972"/>
                <a:gd name="T3" fmla="*/ 170 h 175"/>
                <a:gd name="T4" fmla="*/ 969 w 972"/>
                <a:gd name="T5" fmla="*/ 172 h 175"/>
                <a:gd name="T6" fmla="*/ 972 w 972"/>
                <a:gd name="T7" fmla="*/ 175 h 175"/>
                <a:gd name="T8" fmla="*/ 1 w 972"/>
                <a:gd name="T9" fmla="*/ 3 h 175"/>
                <a:gd name="T10" fmla="*/ 0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2" h="175">
                  <a:moveTo>
                    <a:pt x="0" y="0"/>
                  </a:moveTo>
                  <a:lnTo>
                    <a:pt x="966" y="170"/>
                  </a:lnTo>
                  <a:lnTo>
                    <a:pt x="969" y="172"/>
                  </a:lnTo>
                  <a:lnTo>
                    <a:pt x="972" y="175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47" name="Freeform 664">
              <a:extLst>
                <a:ext uri="{FF2B5EF4-FFF2-40B4-BE49-F238E27FC236}">
                  <a16:creationId xmlns:a16="http://schemas.microsoft.com/office/drawing/2014/main" id="{A2B4EE62-B4B2-4340-BA35-8A6F69F92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9"/>
              <a:ext cx="977" cy="178"/>
            </a:xfrm>
            <a:custGeom>
              <a:avLst/>
              <a:gdLst>
                <a:gd name="T0" fmla="*/ 0 w 977"/>
                <a:gd name="T1" fmla="*/ 0 h 178"/>
                <a:gd name="T2" fmla="*/ 969 w 977"/>
                <a:gd name="T3" fmla="*/ 171 h 178"/>
                <a:gd name="T4" fmla="*/ 972 w 977"/>
                <a:gd name="T5" fmla="*/ 174 h 178"/>
                <a:gd name="T6" fmla="*/ 977 w 977"/>
                <a:gd name="T7" fmla="*/ 178 h 178"/>
                <a:gd name="T8" fmla="*/ 1 w 977"/>
                <a:gd name="T9" fmla="*/ 5 h 178"/>
                <a:gd name="T10" fmla="*/ 1 w 977"/>
                <a:gd name="T11" fmla="*/ 4 h 178"/>
                <a:gd name="T12" fmla="*/ 0 w 977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178">
                  <a:moveTo>
                    <a:pt x="0" y="0"/>
                  </a:moveTo>
                  <a:lnTo>
                    <a:pt x="969" y="171"/>
                  </a:lnTo>
                  <a:lnTo>
                    <a:pt x="972" y="174"/>
                  </a:lnTo>
                  <a:lnTo>
                    <a:pt x="977" y="178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48" name="Freeform 665">
              <a:extLst>
                <a:ext uri="{FF2B5EF4-FFF2-40B4-BE49-F238E27FC236}">
                  <a16:creationId xmlns:a16="http://schemas.microsoft.com/office/drawing/2014/main" id="{C4358D80-AA77-4A95-95E1-2F2E7C691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711"/>
              <a:ext cx="980" cy="177"/>
            </a:xfrm>
            <a:custGeom>
              <a:avLst/>
              <a:gdLst>
                <a:gd name="T0" fmla="*/ 0 w 980"/>
                <a:gd name="T1" fmla="*/ 0 h 177"/>
                <a:gd name="T2" fmla="*/ 971 w 980"/>
                <a:gd name="T3" fmla="*/ 172 h 177"/>
                <a:gd name="T4" fmla="*/ 976 w 980"/>
                <a:gd name="T5" fmla="*/ 176 h 177"/>
                <a:gd name="T6" fmla="*/ 980 w 980"/>
                <a:gd name="T7" fmla="*/ 177 h 177"/>
                <a:gd name="T8" fmla="*/ 2 w 980"/>
                <a:gd name="T9" fmla="*/ 5 h 177"/>
                <a:gd name="T10" fmla="*/ 0 w 980"/>
                <a:gd name="T11" fmla="*/ 3 h 177"/>
                <a:gd name="T12" fmla="*/ 0 w 980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0" h="177">
                  <a:moveTo>
                    <a:pt x="0" y="0"/>
                  </a:moveTo>
                  <a:lnTo>
                    <a:pt x="971" y="172"/>
                  </a:lnTo>
                  <a:lnTo>
                    <a:pt x="976" y="176"/>
                  </a:lnTo>
                  <a:lnTo>
                    <a:pt x="980" y="177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49" name="Freeform 666">
              <a:extLst>
                <a:ext uri="{FF2B5EF4-FFF2-40B4-BE49-F238E27FC236}">
                  <a16:creationId xmlns:a16="http://schemas.microsoft.com/office/drawing/2014/main" id="{2261FC0F-B8E7-46DC-AF3D-7EFBC62F0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714"/>
              <a:ext cx="983" cy="178"/>
            </a:xfrm>
            <a:custGeom>
              <a:avLst/>
              <a:gdLst>
                <a:gd name="T0" fmla="*/ 0 w 983"/>
                <a:gd name="T1" fmla="*/ 0 h 178"/>
                <a:gd name="T2" fmla="*/ 976 w 983"/>
                <a:gd name="T3" fmla="*/ 173 h 178"/>
                <a:gd name="T4" fmla="*/ 980 w 983"/>
                <a:gd name="T5" fmla="*/ 174 h 178"/>
                <a:gd name="T6" fmla="*/ 983 w 983"/>
                <a:gd name="T7" fmla="*/ 178 h 178"/>
                <a:gd name="T8" fmla="*/ 4 w 983"/>
                <a:gd name="T9" fmla="*/ 5 h 178"/>
                <a:gd name="T10" fmla="*/ 4 w 983"/>
                <a:gd name="T11" fmla="*/ 5 h 178"/>
                <a:gd name="T12" fmla="*/ 4 w 983"/>
                <a:gd name="T13" fmla="*/ 5 h 178"/>
                <a:gd name="T14" fmla="*/ 2 w 983"/>
                <a:gd name="T15" fmla="*/ 2 h 178"/>
                <a:gd name="T16" fmla="*/ 0 w 983"/>
                <a:gd name="T17" fmla="*/ 0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83" h="178">
                  <a:moveTo>
                    <a:pt x="0" y="0"/>
                  </a:moveTo>
                  <a:lnTo>
                    <a:pt x="976" y="173"/>
                  </a:lnTo>
                  <a:lnTo>
                    <a:pt x="980" y="174"/>
                  </a:lnTo>
                  <a:lnTo>
                    <a:pt x="983" y="178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0" name="Freeform 667">
              <a:extLst>
                <a:ext uri="{FF2B5EF4-FFF2-40B4-BE49-F238E27FC236}">
                  <a16:creationId xmlns:a16="http://schemas.microsoft.com/office/drawing/2014/main" id="{DE318178-5F34-4465-8654-8C0091B60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1716"/>
              <a:ext cx="985" cy="179"/>
            </a:xfrm>
            <a:custGeom>
              <a:avLst/>
              <a:gdLst>
                <a:gd name="T0" fmla="*/ 0 w 985"/>
                <a:gd name="T1" fmla="*/ 0 h 179"/>
                <a:gd name="T2" fmla="*/ 978 w 985"/>
                <a:gd name="T3" fmla="*/ 172 h 179"/>
                <a:gd name="T4" fmla="*/ 981 w 985"/>
                <a:gd name="T5" fmla="*/ 176 h 179"/>
                <a:gd name="T6" fmla="*/ 985 w 985"/>
                <a:gd name="T7" fmla="*/ 179 h 179"/>
                <a:gd name="T8" fmla="*/ 4 w 985"/>
                <a:gd name="T9" fmla="*/ 5 h 179"/>
                <a:gd name="T10" fmla="*/ 4 w 985"/>
                <a:gd name="T11" fmla="*/ 3 h 179"/>
                <a:gd name="T12" fmla="*/ 2 w 985"/>
                <a:gd name="T13" fmla="*/ 3 h 179"/>
                <a:gd name="T14" fmla="*/ 2 w 985"/>
                <a:gd name="T15" fmla="*/ 2 h 179"/>
                <a:gd name="T16" fmla="*/ 0 w 985"/>
                <a:gd name="T17" fmla="*/ 0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85" h="179">
                  <a:moveTo>
                    <a:pt x="0" y="0"/>
                  </a:moveTo>
                  <a:lnTo>
                    <a:pt x="978" y="172"/>
                  </a:lnTo>
                  <a:lnTo>
                    <a:pt x="981" y="176"/>
                  </a:lnTo>
                  <a:lnTo>
                    <a:pt x="985" y="179"/>
                  </a:lnTo>
                  <a:lnTo>
                    <a:pt x="4" y="5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1" name="Freeform 668">
              <a:extLst>
                <a:ext uri="{FF2B5EF4-FFF2-40B4-BE49-F238E27FC236}">
                  <a16:creationId xmlns:a16="http://schemas.microsoft.com/office/drawing/2014/main" id="{3A263216-1ACC-4A34-BE31-89E1A70E6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719"/>
              <a:ext cx="986" cy="178"/>
            </a:xfrm>
            <a:custGeom>
              <a:avLst/>
              <a:gdLst>
                <a:gd name="T0" fmla="*/ 0 w 986"/>
                <a:gd name="T1" fmla="*/ 0 h 178"/>
                <a:gd name="T2" fmla="*/ 979 w 986"/>
                <a:gd name="T3" fmla="*/ 173 h 178"/>
                <a:gd name="T4" fmla="*/ 983 w 986"/>
                <a:gd name="T5" fmla="*/ 176 h 178"/>
                <a:gd name="T6" fmla="*/ 986 w 986"/>
                <a:gd name="T7" fmla="*/ 178 h 178"/>
                <a:gd name="T8" fmla="*/ 3 w 986"/>
                <a:gd name="T9" fmla="*/ 5 h 178"/>
                <a:gd name="T10" fmla="*/ 2 w 986"/>
                <a:gd name="T11" fmla="*/ 2 h 178"/>
                <a:gd name="T12" fmla="*/ 0 w 98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6" h="178">
                  <a:moveTo>
                    <a:pt x="0" y="0"/>
                  </a:moveTo>
                  <a:lnTo>
                    <a:pt x="979" y="173"/>
                  </a:lnTo>
                  <a:lnTo>
                    <a:pt x="983" y="176"/>
                  </a:lnTo>
                  <a:lnTo>
                    <a:pt x="986" y="178"/>
                  </a:lnTo>
                  <a:lnTo>
                    <a:pt x="3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2" name="Freeform 669">
              <a:extLst>
                <a:ext uri="{FF2B5EF4-FFF2-40B4-BE49-F238E27FC236}">
                  <a16:creationId xmlns:a16="http://schemas.microsoft.com/office/drawing/2014/main" id="{0392CB93-2474-4C20-928C-17E99AC606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1721"/>
              <a:ext cx="987" cy="179"/>
            </a:xfrm>
            <a:custGeom>
              <a:avLst/>
              <a:gdLst>
                <a:gd name="T0" fmla="*/ 0 w 987"/>
                <a:gd name="T1" fmla="*/ 0 h 179"/>
                <a:gd name="T2" fmla="*/ 981 w 987"/>
                <a:gd name="T3" fmla="*/ 174 h 179"/>
                <a:gd name="T4" fmla="*/ 984 w 987"/>
                <a:gd name="T5" fmla="*/ 176 h 179"/>
                <a:gd name="T6" fmla="*/ 987 w 987"/>
                <a:gd name="T7" fmla="*/ 179 h 179"/>
                <a:gd name="T8" fmla="*/ 3 w 987"/>
                <a:gd name="T9" fmla="*/ 5 h 179"/>
                <a:gd name="T10" fmla="*/ 1 w 987"/>
                <a:gd name="T11" fmla="*/ 3 h 179"/>
                <a:gd name="T12" fmla="*/ 0 w 987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7" h="179">
                  <a:moveTo>
                    <a:pt x="0" y="0"/>
                  </a:moveTo>
                  <a:lnTo>
                    <a:pt x="981" y="174"/>
                  </a:lnTo>
                  <a:lnTo>
                    <a:pt x="984" y="176"/>
                  </a:lnTo>
                  <a:lnTo>
                    <a:pt x="987" y="179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3" name="Freeform 670">
              <a:extLst>
                <a:ext uri="{FF2B5EF4-FFF2-40B4-BE49-F238E27FC236}">
                  <a16:creationId xmlns:a16="http://schemas.microsoft.com/office/drawing/2014/main" id="{BCD720AC-B4FF-4DF3-9D9E-14A417445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1724"/>
              <a:ext cx="990" cy="180"/>
            </a:xfrm>
            <a:custGeom>
              <a:avLst/>
              <a:gdLst>
                <a:gd name="T0" fmla="*/ 0 w 990"/>
                <a:gd name="T1" fmla="*/ 0 h 180"/>
                <a:gd name="T2" fmla="*/ 983 w 990"/>
                <a:gd name="T3" fmla="*/ 173 h 180"/>
                <a:gd name="T4" fmla="*/ 986 w 990"/>
                <a:gd name="T5" fmla="*/ 176 h 180"/>
                <a:gd name="T6" fmla="*/ 990 w 990"/>
                <a:gd name="T7" fmla="*/ 180 h 180"/>
                <a:gd name="T8" fmla="*/ 5 w 990"/>
                <a:gd name="T9" fmla="*/ 6 h 180"/>
                <a:gd name="T10" fmla="*/ 4 w 990"/>
                <a:gd name="T11" fmla="*/ 2 h 180"/>
                <a:gd name="T12" fmla="*/ 0 w 990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0" h="180">
                  <a:moveTo>
                    <a:pt x="0" y="0"/>
                  </a:moveTo>
                  <a:lnTo>
                    <a:pt x="983" y="173"/>
                  </a:lnTo>
                  <a:lnTo>
                    <a:pt x="986" y="176"/>
                  </a:lnTo>
                  <a:lnTo>
                    <a:pt x="990" y="180"/>
                  </a:lnTo>
                  <a:lnTo>
                    <a:pt x="5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4" name="Freeform 671">
              <a:extLst>
                <a:ext uri="{FF2B5EF4-FFF2-40B4-BE49-F238E27FC236}">
                  <a16:creationId xmlns:a16="http://schemas.microsoft.com/office/drawing/2014/main" id="{99CC365F-F2CC-4323-91FC-418F5727C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1726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4 w 991"/>
                <a:gd name="T3" fmla="*/ 174 h 179"/>
                <a:gd name="T4" fmla="*/ 988 w 991"/>
                <a:gd name="T5" fmla="*/ 178 h 179"/>
                <a:gd name="T6" fmla="*/ 991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84" y="174"/>
                  </a:lnTo>
                  <a:lnTo>
                    <a:pt x="988" y="178"/>
                  </a:lnTo>
                  <a:lnTo>
                    <a:pt x="991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5" name="Freeform 672">
              <a:extLst>
                <a:ext uri="{FF2B5EF4-FFF2-40B4-BE49-F238E27FC236}">
                  <a16:creationId xmlns:a16="http://schemas.microsoft.com/office/drawing/2014/main" id="{8E3834D9-E1DC-4954-861C-70F0116E6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" y="1730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5 w 991"/>
                <a:gd name="T3" fmla="*/ 174 h 179"/>
                <a:gd name="T4" fmla="*/ 988 w 991"/>
                <a:gd name="T5" fmla="*/ 175 h 179"/>
                <a:gd name="T6" fmla="*/ 991 w 991"/>
                <a:gd name="T7" fmla="*/ 179 h 179"/>
                <a:gd name="T8" fmla="*/ 4 w 991"/>
                <a:gd name="T9" fmla="*/ 5 h 179"/>
                <a:gd name="T10" fmla="*/ 2 w 991"/>
                <a:gd name="T11" fmla="*/ 1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85" y="174"/>
                  </a:lnTo>
                  <a:lnTo>
                    <a:pt x="988" y="175"/>
                  </a:lnTo>
                  <a:lnTo>
                    <a:pt x="991" y="179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6" name="Freeform 673">
              <a:extLst>
                <a:ext uri="{FF2B5EF4-FFF2-40B4-BE49-F238E27FC236}">
                  <a16:creationId xmlns:a16="http://schemas.microsoft.com/office/drawing/2014/main" id="{DCDD5BEA-B502-49BA-8B6A-93D320D21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" y="1731"/>
              <a:ext cx="993" cy="181"/>
            </a:xfrm>
            <a:custGeom>
              <a:avLst/>
              <a:gdLst>
                <a:gd name="T0" fmla="*/ 0 w 993"/>
                <a:gd name="T1" fmla="*/ 0 h 181"/>
                <a:gd name="T2" fmla="*/ 986 w 993"/>
                <a:gd name="T3" fmla="*/ 174 h 181"/>
                <a:gd name="T4" fmla="*/ 989 w 993"/>
                <a:gd name="T5" fmla="*/ 178 h 181"/>
                <a:gd name="T6" fmla="*/ 993 w 993"/>
                <a:gd name="T7" fmla="*/ 181 h 181"/>
                <a:gd name="T8" fmla="*/ 3 w 993"/>
                <a:gd name="T9" fmla="*/ 5 h 181"/>
                <a:gd name="T10" fmla="*/ 2 w 993"/>
                <a:gd name="T11" fmla="*/ 4 h 181"/>
                <a:gd name="T12" fmla="*/ 0 w 993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181">
                  <a:moveTo>
                    <a:pt x="0" y="0"/>
                  </a:moveTo>
                  <a:lnTo>
                    <a:pt x="986" y="174"/>
                  </a:lnTo>
                  <a:lnTo>
                    <a:pt x="989" y="178"/>
                  </a:lnTo>
                  <a:lnTo>
                    <a:pt x="993" y="181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7" name="Freeform 674">
              <a:extLst>
                <a:ext uri="{FF2B5EF4-FFF2-40B4-BE49-F238E27FC236}">
                  <a16:creationId xmlns:a16="http://schemas.microsoft.com/office/drawing/2014/main" id="{648B698A-4E6B-41FD-959D-E55774F36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1735"/>
              <a:ext cx="994" cy="179"/>
            </a:xfrm>
            <a:custGeom>
              <a:avLst/>
              <a:gdLst>
                <a:gd name="T0" fmla="*/ 0 w 994"/>
                <a:gd name="T1" fmla="*/ 0 h 179"/>
                <a:gd name="T2" fmla="*/ 987 w 994"/>
                <a:gd name="T3" fmla="*/ 174 h 179"/>
                <a:gd name="T4" fmla="*/ 991 w 994"/>
                <a:gd name="T5" fmla="*/ 177 h 179"/>
                <a:gd name="T6" fmla="*/ 994 w 994"/>
                <a:gd name="T7" fmla="*/ 179 h 179"/>
                <a:gd name="T8" fmla="*/ 3 w 994"/>
                <a:gd name="T9" fmla="*/ 5 h 179"/>
                <a:gd name="T10" fmla="*/ 1 w 994"/>
                <a:gd name="T11" fmla="*/ 1 h 179"/>
                <a:gd name="T12" fmla="*/ 0 w 994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179">
                  <a:moveTo>
                    <a:pt x="0" y="0"/>
                  </a:moveTo>
                  <a:lnTo>
                    <a:pt x="987" y="174"/>
                  </a:lnTo>
                  <a:lnTo>
                    <a:pt x="991" y="177"/>
                  </a:lnTo>
                  <a:lnTo>
                    <a:pt x="994" y="179"/>
                  </a:lnTo>
                  <a:lnTo>
                    <a:pt x="3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8" name="Freeform 675">
              <a:extLst>
                <a:ext uri="{FF2B5EF4-FFF2-40B4-BE49-F238E27FC236}">
                  <a16:creationId xmlns:a16="http://schemas.microsoft.com/office/drawing/2014/main" id="{E2ECA1B9-3519-40AF-B812-4CF187492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" y="1736"/>
              <a:ext cx="997" cy="181"/>
            </a:xfrm>
            <a:custGeom>
              <a:avLst/>
              <a:gdLst>
                <a:gd name="T0" fmla="*/ 0 w 997"/>
                <a:gd name="T1" fmla="*/ 0 h 181"/>
                <a:gd name="T2" fmla="*/ 990 w 997"/>
                <a:gd name="T3" fmla="*/ 176 h 181"/>
                <a:gd name="T4" fmla="*/ 993 w 997"/>
                <a:gd name="T5" fmla="*/ 178 h 181"/>
                <a:gd name="T6" fmla="*/ 997 w 997"/>
                <a:gd name="T7" fmla="*/ 181 h 181"/>
                <a:gd name="T8" fmla="*/ 4 w 997"/>
                <a:gd name="T9" fmla="*/ 5 h 181"/>
                <a:gd name="T10" fmla="*/ 2 w 997"/>
                <a:gd name="T11" fmla="*/ 4 h 181"/>
                <a:gd name="T12" fmla="*/ 0 w 997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7" h="181">
                  <a:moveTo>
                    <a:pt x="0" y="0"/>
                  </a:moveTo>
                  <a:lnTo>
                    <a:pt x="990" y="176"/>
                  </a:lnTo>
                  <a:lnTo>
                    <a:pt x="993" y="178"/>
                  </a:lnTo>
                  <a:lnTo>
                    <a:pt x="997" y="181"/>
                  </a:lnTo>
                  <a:lnTo>
                    <a:pt x="4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59" name="Freeform 676">
              <a:extLst>
                <a:ext uri="{FF2B5EF4-FFF2-40B4-BE49-F238E27FC236}">
                  <a16:creationId xmlns:a16="http://schemas.microsoft.com/office/drawing/2014/main" id="{883ACB19-0FFC-4E84-8207-AC34A1AE3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174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1 w 998"/>
                <a:gd name="T3" fmla="*/ 174 h 181"/>
                <a:gd name="T4" fmla="*/ 995 w 998"/>
                <a:gd name="T5" fmla="*/ 177 h 181"/>
                <a:gd name="T6" fmla="*/ 998 w 998"/>
                <a:gd name="T7" fmla="*/ 181 h 181"/>
                <a:gd name="T8" fmla="*/ 3 w 998"/>
                <a:gd name="T9" fmla="*/ 5 h 181"/>
                <a:gd name="T10" fmla="*/ 2 w 998"/>
                <a:gd name="T11" fmla="*/ 1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8" h="181">
                  <a:moveTo>
                    <a:pt x="0" y="0"/>
                  </a:moveTo>
                  <a:lnTo>
                    <a:pt x="991" y="174"/>
                  </a:lnTo>
                  <a:lnTo>
                    <a:pt x="995" y="177"/>
                  </a:lnTo>
                  <a:lnTo>
                    <a:pt x="998" y="181"/>
                  </a:lnTo>
                  <a:lnTo>
                    <a:pt x="3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60" name="Freeform 677">
              <a:extLst>
                <a:ext uri="{FF2B5EF4-FFF2-40B4-BE49-F238E27FC236}">
                  <a16:creationId xmlns:a16="http://schemas.microsoft.com/office/drawing/2014/main" id="{559B4095-087E-43E0-9D60-0C6CB312A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1741"/>
              <a:ext cx="999" cy="181"/>
            </a:xfrm>
            <a:custGeom>
              <a:avLst/>
              <a:gdLst>
                <a:gd name="T0" fmla="*/ 0 w 999"/>
                <a:gd name="T1" fmla="*/ 0 h 181"/>
                <a:gd name="T2" fmla="*/ 993 w 999"/>
                <a:gd name="T3" fmla="*/ 176 h 181"/>
                <a:gd name="T4" fmla="*/ 996 w 999"/>
                <a:gd name="T5" fmla="*/ 180 h 181"/>
                <a:gd name="T6" fmla="*/ 999 w 999"/>
                <a:gd name="T7" fmla="*/ 181 h 181"/>
                <a:gd name="T8" fmla="*/ 5 w 999"/>
                <a:gd name="T9" fmla="*/ 5 h 181"/>
                <a:gd name="T10" fmla="*/ 1 w 999"/>
                <a:gd name="T11" fmla="*/ 4 h 181"/>
                <a:gd name="T12" fmla="*/ 0 w 999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9" h="181">
                  <a:moveTo>
                    <a:pt x="0" y="0"/>
                  </a:moveTo>
                  <a:lnTo>
                    <a:pt x="993" y="176"/>
                  </a:lnTo>
                  <a:lnTo>
                    <a:pt x="996" y="180"/>
                  </a:lnTo>
                  <a:lnTo>
                    <a:pt x="999" y="181"/>
                  </a:lnTo>
                  <a:lnTo>
                    <a:pt x="5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61" name="Freeform 678">
              <a:extLst>
                <a:ext uri="{FF2B5EF4-FFF2-40B4-BE49-F238E27FC236}">
                  <a16:creationId xmlns:a16="http://schemas.microsoft.com/office/drawing/2014/main" id="{1202D758-0D95-4DA3-8F03-8211DB24F8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" y="1745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5 w 1002"/>
                <a:gd name="T3" fmla="*/ 176 h 181"/>
                <a:gd name="T4" fmla="*/ 998 w 1002"/>
                <a:gd name="T5" fmla="*/ 177 h 181"/>
                <a:gd name="T6" fmla="*/ 1002 w 1002"/>
                <a:gd name="T7" fmla="*/ 181 h 181"/>
                <a:gd name="T8" fmla="*/ 6 w 1002"/>
                <a:gd name="T9" fmla="*/ 5 h 181"/>
                <a:gd name="T10" fmla="*/ 4 w 1002"/>
                <a:gd name="T11" fmla="*/ 1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2" h="181">
                  <a:moveTo>
                    <a:pt x="0" y="0"/>
                  </a:moveTo>
                  <a:lnTo>
                    <a:pt x="995" y="176"/>
                  </a:lnTo>
                  <a:lnTo>
                    <a:pt x="998" y="177"/>
                  </a:lnTo>
                  <a:lnTo>
                    <a:pt x="1002" y="181"/>
                  </a:lnTo>
                  <a:lnTo>
                    <a:pt x="6" y="5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62" name="Freeform 679">
              <a:extLst>
                <a:ext uri="{FF2B5EF4-FFF2-40B4-BE49-F238E27FC236}">
                  <a16:creationId xmlns:a16="http://schemas.microsoft.com/office/drawing/2014/main" id="{79169103-5BC7-4B55-9FC7-7AE019E2D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" y="1746"/>
              <a:ext cx="1001" cy="183"/>
            </a:xfrm>
            <a:custGeom>
              <a:avLst/>
              <a:gdLst>
                <a:gd name="T0" fmla="*/ 0 w 1001"/>
                <a:gd name="T1" fmla="*/ 0 h 183"/>
                <a:gd name="T2" fmla="*/ 994 w 1001"/>
                <a:gd name="T3" fmla="*/ 176 h 183"/>
                <a:gd name="T4" fmla="*/ 998 w 1001"/>
                <a:gd name="T5" fmla="*/ 180 h 183"/>
                <a:gd name="T6" fmla="*/ 1001 w 1001"/>
                <a:gd name="T7" fmla="*/ 183 h 183"/>
                <a:gd name="T8" fmla="*/ 3 w 1001"/>
                <a:gd name="T9" fmla="*/ 6 h 183"/>
                <a:gd name="T10" fmla="*/ 2 w 1001"/>
                <a:gd name="T11" fmla="*/ 4 h 183"/>
                <a:gd name="T12" fmla="*/ 0 w 1001"/>
                <a:gd name="T13" fmla="*/ 0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1" h="183">
                  <a:moveTo>
                    <a:pt x="0" y="0"/>
                  </a:moveTo>
                  <a:lnTo>
                    <a:pt x="994" y="176"/>
                  </a:lnTo>
                  <a:lnTo>
                    <a:pt x="998" y="180"/>
                  </a:lnTo>
                  <a:lnTo>
                    <a:pt x="1001" y="183"/>
                  </a:lnTo>
                  <a:lnTo>
                    <a:pt x="3" y="6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63" name="Freeform 680">
              <a:extLst>
                <a:ext uri="{FF2B5EF4-FFF2-40B4-BE49-F238E27FC236}">
                  <a16:creationId xmlns:a16="http://schemas.microsoft.com/office/drawing/2014/main" id="{101CF975-DA13-47AD-8D7C-0C7DFC839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" y="1750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6 w 1002"/>
                <a:gd name="T3" fmla="*/ 176 h 181"/>
                <a:gd name="T4" fmla="*/ 999 w 1002"/>
                <a:gd name="T5" fmla="*/ 179 h 181"/>
                <a:gd name="T6" fmla="*/ 1002 w 1002"/>
                <a:gd name="T7" fmla="*/ 181 h 181"/>
                <a:gd name="T8" fmla="*/ 3 w 1002"/>
                <a:gd name="T9" fmla="*/ 5 h 181"/>
                <a:gd name="T10" fmla="*/ 1 w 1002"/>
                <a:gd name="T11" fmla="*/ 2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2" h="181">
                  <a:moveTo>
                    <a:pt x="0" y="0"/>
                  </a:moveTo>
                  <a:lnTo>
                    <a:pt x="996" y="176"/>
                  </a:lnTo>
                  <a:lnTo>
                    <a:pt x="999" y="179"/>
                  </a:lnTo>
                  <a:lnTo>
                    <a:pt x="1002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64" name="Freeform 681">
              <a:extLst>
                <a:ext uri="{FF2B5EF4-FFF2-40B4-BE49-F238E27FC236}">
                  <a16:creationId xmlns:a16="http://schemas.microsoft.com/office/drawing/2014/main" id="{544DC139-0A38-455F-8F90-E29811C4D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" y="1752"/>
              <a:ext cx="1005" cy="182"/>
            </a:xfrm>
            <a:custGeom>
              <a:avLst/>
              <a:gdLst>
                <a:gd name="T0" fmla="*/ 0 w 1005"/>
                <a:gd name="T1" fmla="*/ 0 h 182"/>
                <a:gd name="T2" fmla="*/ 998 w 1005"/>
                <a:gd name="T3" fmla="*/ 177 h 182"/>
                <a:gd name="T4" fmla="*/ 1000 w 1005"/>
                <a:gd name="T5" fmla="*/ 179 h 182"/>
                <a:gd name="T6" fmla="*/ 1003 w 1005"/>
                <a:gd name="T7" fmla="*/ 180 h 182"/>
                <a:gd name="T8" fmla="*/ 1003 w 1005"/>
                <a:gd name="T9" fmla="*/ 182 h 182"/>
                <a:gd name="T10" fmla="*/ 1005 w 1005"/>
                <a:gd name="T11" fmla="*/ 182 h 182"/>
                <a:gd name="T12" fmla="*/ 4 w 1005"/>
                <a:gd name="T13" fmla="*/ 6 h 182"/>
                <a:gd name="T14" fmla="*/ 2 w 1005"/>
                <a:gd name="T15" fmla="*/ 3 h 182"/>
                <a:gd name="T16" fmla="*/ 0 w 1005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05" h="182">
                  <a:moveTo>
                    <a:pt x="0" y="0"/>
                  </a:moveTo>
                  <a:lnTo>
                    <a:pt x="998" y="177"/>
                  </a:lnTo>
                  <a:lnTo>
                    <a:pt x="1000" y="179"/>
                  </a:lnTo>
                  <a:lnTo>
                    <a:pt x="1003" y="180"/>
                  </a:lnTo>
                  <a:lnTo>
                    <a:pt x="1003" y="182"/>
                  </a:lnTo>
                  <a:lnTo>
                    <a:pt x="1005" y="182"/>
                  </a:lnTo>
                  <a:lnTo>
                    <a:pt x="4" y="6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65" name="Freeform 682">
              <a:extLst>
                <a:ext uri="{FF2B5EF4-FFF2-40B4-BE49-F238E27FC236}">
                  <a16:creationId xmlns:a16="http://schemas.microsoft.com/office/drawing/2014/main" id="{595D5BC7-D90C-4456-97F6-EED7751D3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" y="1755"/>
              <a:ext cx="1013" cy="182"/>
            </a:xfrm>
            <a:custGeom>
              <a:avLst/>
              <a:gdLst>
                <a:gd name="T0" fmla="*/ 0 w 1013"/>
                <a:gd name="T1" fmla="*/ 0 h 182"/>
                <a:gd name="T2" fmla="*/ 999 w 1013"/>
                <a:gd name="T3" fmla="*/ 176 h 182"/>
                <a:gd name="T4" fmla="*/ 999 w 1013"/>
                <a:gd name="T5" fmla="*/ 177 h 182"/>
                <a:gd name="T6" fmla="*/ 1001 w 1013"/>
                <a:gd name="T7" fmla="*/ 177 h 182"/>
                <a:gd name="T8" fmla="*/ 1006 w 1013"/>
                <a:gd name="T9" fmla="*/ 181 h 182"/>
                <a:gd name="T10" fmla="*/ 1013 w 1013"/>
                <a:gd name="T11" fmla="*/ 182 h 182"/>
                <a:gd name="T12" fmla="*/ 5 w 1013"/>
                <a:gd name="T13" fmla="*/ 5 h 182"/>
                <a:gd name="T14" fmla="*/ 2 w 1013"/>
                <a:gd name="T15" fmla="*/ 3 h 182"/>
                <a:gd name="T16" fmla="*/ 0 w 1013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3" h="182">
                  <a:moveTo>
                    <a:pt x="0" y="0"/>
                  </a:moveTo>
                  <a:lnTo>
                    <a:pt x="999" y="176"/>
                  </a:lnTo>
                  <a:lnTo>
                    <a:pt x="999" y="177"/>
                  </a:lnTo>
                  <a:lnTo>
                    <a:pt x="1001" y="177"/>
                  </a:lnTo>
                  <a:lnTo>
                    <a:pt x="1006" y="181"/>
                  </a:lnTo>
                  <a:lnTo>
                    <a:pt x="1013" y="18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66" name="Freeform 683">
              <a:extLst>
                <a:ext uri="{FF2B5EF4-FFF2-40B4-BE49-F238E27FC236}">
                  <a16:creationId xmlns:a16="http://schemas.microsoft.com/office/drawing/2014/main" id="{AFC99FE9-08C3-42F8-8F04-04073F273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" y="1758"/>
              <a:ext cx="1014" cy="183"/>
            </a:xfrm>
            <a:custGeom>
              <a:avLst/>
              <a:gdLst>
                <a:gd name="T0" fmla="*/ 0 w 1014"/>
                <a:gd name="T1" fmla="*/ 0 h 183"/>
                <a:gd name="T2" fmla="*/ 1001 w 1014"/>
                <a:gd name="T3" fmla="*/ 176 h 183"/>
                <a:gd name="T4" fmla="*/ 1006 w 1014"/>
                <a:gd name="T5" fmla="*/ 178 h 183"/>
                <a:gd name="T6" fmla="*/ 1014 w 1014"/>
                <a:gd name="T7" fmla="*/ 181 h 183"/>
                <a:gd name="T8" fmla="*/ 1013 w 1014"/>
                <a:gd name="T9" fmla="*/ 181 h 183"/>
                <a:gd name="T10" fmla="*/ 1013 w 1014"/>
                <a:gd name="T11" fmla="*/ 183 h 183"/>
                <a:gd name="T12" fmla="*/ 5 w 1014"/>
                <a:gd name="T13" fmla="*/ 5 h 183"/>
                <a:gd name="T14" fmla="*/ 3 w 1014"/>
                <a:gd name="T15" fmla="*/ 2 h 183"/>
                <a:gd name="T16" fmla="*/ 0 w 1014"/>
                <a:gd name="T17" fmla="*/ 0 h 1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4" h="183">
                  <a:moveTo>
                    <a:pt x="0" y="0"/>
                  </a:moveTo>
                  <a:lnTo>
                    <a:pt x="1001" y="176"/>
                  </a:lnTo>
                  <a:lnTo>
                    <a:pt x="1006" y="178"/>
                  </a:lnTo>
                  <a:lnTo>
                    <a:pt x="1014" y="181"/>
                  </a:lnTo>
                  <a:lnTo>
                    <a:pt x="1013" y="181"/>
                  </a:lnTo>
                  <a:lnTo>
                    <a:pt x="1013" y="183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67" name="Freeform 684">
              <a:extLst>
                <a:ext uri="{FF2B5EF4-FFF2-40B4-BE49-F238E27FC236}">
                  <a16:creationId xmlns:a16="http://schemas.microsoft.com/office/drawing/2014/main" id="{540F3546-8CD4-4935-B094-46DD153EF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1760"/>
              <a:ext cx="1011" cy="182"/>
            </a:xfrm>
            <a:custGeom>
              <a:avLst/>
              <a:gdLst>
                <a:gd name="T0" fmla="*/ 0 w 1011"/>
                <a:gd name="T1" fmla="*/ 0 h 182"/>
                <a:gd name="T2" fmla="*/ 1008 w 1011"/>
                <a:gd name="T3" fmla="*/ 177 h 182"/>
                <a:gd name="T4" fmla="*/ 1010 w 1011"/>
                <a:gd name="T5" fmla="*/ 179 h 182"/>
                <a:gd name="T6" fmla="*/ 1011 w 1011"/>
                <a:gd name="T7" fmla="*/ 179 h 182"/>
                <a:gd name="T8" fmla="*/ 1010 w 1011"/>
                <a:gd name="T9" fmla="*/ 181 h 182"/>
                <a:gd name="T10" fmla="*/ 1008 w 1011"/>
                <a:gd name="T11" fmla="*/ 182 h 182"/>
                <a:gd name="T12" fmla="*/ 3 w 1011"/>
                <a:gd name="T13" fmla="*/ 5 h 182"/>
                <a:gd name="T14" fmla="*/ 2 w 1011"/>
                <a:gd name="T15" fmla="*/ 3 h 182"/>
                <a:gd name="T16" fmla="*/ 0 w 1011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1" h="182">
                  <a:moveTo>
                    <a:pt x="0" y="0"/>
                  </a:moveTo>
                  <a:lnTo>
                    <a:pt x="1008" y="177"/>
                  </a:lnTo>
                  <a:lnTo>
                    <a:pt x="1010" y="179"/>
                  </a:lnTo>
                  <a:lnTo>
                    <a:pt x="1011" y="179"/>
                  </a:lnTo>
                  <a:lnTo>
                    <a:pt x="1010" y="181"/>
                  </a:lnTo>
                  <a:lnTo>
                    <a:pt x="1008" y="182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68" name="Freeform 685">
              <a:extLst>
                <a:ext uri="{FF2B5EF4-FFF2-40B4-BE49-F238E27FC236}">
                  <a16:creationId xmlns:a16="http://schemas.microsoft.com/office/drawing/2014/main" id="{50775B79-368B-410D-8C1B-1F86A130F9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" y="1763"/>
              <a:ext cx="1008" cy="181"/>
            </a:xfrm>
            <a:custGeom>
              <a:avLst/>
              <a:gdLst>
                <a:gd name="T0" fmla="*/ 0 w 1008"/>
                <a:gd name="T1" fmla="*/ 0 h 181"/>
                <a:gd name="T2" fmla="*/ 1008 w 1008"/>
                <a:gd name="T3" fmla="*/ 178 h 181"/>
                <a:gd name="T4" fmla="*/ 1006 w 1008"/>
                <a:gd name="T5" fmla="*/ 179 h 181"/>
                <a:gd name="T6" fmla="*/ 1004 w 1008"/>
                <a:gd name="T7" fmla="*/ 181 h 181"/>
                <a:gd name="T8" fmla="*/ 3 w 1008"/>
                <a:gd name="T9" fmla="*/ 5 h 181"/>
                <a:gd name="T10" fmla="*/ 1 w 1008"/>
                <a:gd name="T11" fmla="*/ 2 h 181"/>
                <a:gd name="T12" fmla="*/ 0 w 100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8" h="181">
                  <a:moveTo>
                    <a:pt x="0" y="0"/>
                  </a:moveTo>
                  <a:lnTo>
                    <a:pt x="1008" y="178"/>
                  </a:lnTo>
                  <a:lnTo>
                    <a:pt x="1006" y="179"/>
                  </a:lnTo>
                  <a:lnTo>
                    <a:pt x="1004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69" name="Freeform 686">
              <a:extLst>
                <a:ext uri="{FF2B5EF4-FFF2-40B4-BE49-F238E27FC236}">
                  <a16:creationId xmlns:a16="http://schemas.microsoft.com/office/drawing/2014/main" id="{2CFA78DD-39AE-4D73-886D-48FFAD43C5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" y="1765"/>
              <a:ext cx="1005" cy="181"/>
            </a:xfrm>
            <a:custGeom>
              <a:avLst/>
              <a:gdLst>
                <a:gd name="T0" fmla="*/ 0 w 1005"/>
                <a:gd name="T1" fmla="*/ 0 h 181"/>
                <a:gd name="T2" fmla="*/ 1005 w 1005"/>
                <a:gd name="T3" fmla="*/ 177 h 181"/>
                <a:gd name="T4" fmla="*/ 1003 w 1005"/>
                <a:gd name="T5" fmla="*/ 179 h 181"/>
                <a:gd name="T6" fmla="*/ 1003 w 1005"/>
                <a:gd name="T7" fmla="*/ 181 h 181"/>
                <a:gd name="T8" fmla="*/ 5 w 1005"/>
                <a:gd name="T9" fmla="*/ 5 h 181"/>
                <a:gd name="T10" fmla="*/ 2 w 1005"/>
                <a:gd name="T11" fmla="*/ 3 h 181"/>
                <a:gd name="T12" fmla="*/ 0 w 1005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5" h="181">
                  <a:moveTo>
                    <a:pt x="0" y="0"/>
                  </a:moveTo>
                  <a:lnTo>
                    <a:pt x="1005" y="177"/>
                  </a:lnTo>
                  <a:lnTo>
                    <a:pt x="1003" y="179"/>
                  </a:lnTo>
                  <a:lnTo>
                    <a:pt x="1003" y="18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70" name="Freeform 687">
              <a:extLst>
                <a:ext uri="{FF2B5EF4-FFF2-40B4-BE49-F238E27FC236}">
                  <a16:creationId xmlns:a16="http://schemas.microsoft.com/office/drawing/2014/main" id="{C1B39F4B-54F6-42E7-9068-F0B3264FE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1768"/>
              <a:ext cx="1001" cy="180"/>
            </a:xfrm>
            <a:custGeom>
              <a:avLst/>
              <a:gdLst>
                <a:gd name="T0" fmla="*/ 0 w 1001"/>
                <a:gd name="T1" fmla="*/ 0 h 180"/>
                <a:gd name="T2" fmla="*/ 1001 w 1001"/>
                <a:gd name="T3" fmla="*/ 176 h 180"/>
                <a:gd name="T4" fmla="*/ 1001 w 1001"/>
                <a:gd name="T5" fmla="*/ 178 h 180"/>
                <a:gd name="T6" fmla="*/ 1000 w 1001"/>
                <a:gd name="T7" fmla="*/ 180 h 180"/>
                <a:gd name="T8" fmla="*/ 5 w 1001"/>
                <a:gd name="T9" fmla="*/ 5 h 180"/>
                <a:gd name="T10" fmla="*/ 3 w 1001"/>
                <a:gd name="T11" fmla="*/ 2 h 180"/>
                <a:gd name="T12" fmla="*/ 0 w 1001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1" h="180">
                  <a:moveTo>
                    <a:pt x="0" y="0"/>
                  </a:moveTo>
                  <a:lnTo>
                    <a:pt x="1001" y="176"/>
                  </a:lnTo>
                  <a:lnTo>
                    <a:pt x="1001" y="178"/>
                  </a:lnTo>
                  <a:lnTo>
                    <a:pt x="1000" y="180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71" name="Freeform 688">
              <a:extLst>
                <a:ext uri="{FF2B5EF4-FFF2-40B4-BE49-F238E27FC236}">
                  <a16:creationId xmlns:a16="http://schemas.microsoft.com/office/drawing/2014/main" id="{1A324F66-D0D9-4540-854A-003A472CE9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" y="177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8 w 998"/>
                <a:gd name="T3" fmla="*/ 176 h 181"/>
                <a:gd name="T4" fmla="*/ 997 w 998"/>
                <a:gd name="T5" fmla="*/ 178 h 181"/>
                <a:gd name="T6" fmla="*/ 995 w 998"/>
                <a:gd name="T7" fmla="*/ 181 h 181"/>
                <a:gd name="T8" fmla="*/ 4 w 998"/>
                <a:gd name="T9" fmla="*/ 5 h 181"/>
                <a:gd name="T10" fmla="*/ 2 w 998"/>
                <a:gd name="T11" fmla="*/ 3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8" h="181">
                  <a:moveTo>
                    <a:pt x="0" y="0"/>
                  </a:moveTo>
                  <a:lnTo>
                    <a:pt x="998" y="176"/>
                  </a:lnTo>
                  <a:lnTo>
                    <a:pt x="997" y="178"/>
                  </a:lnTo>
                  <a:lnTo>
                    <a:pt x="995" y="181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72" name="Freeform 689">
              <a:extLst>
                <a:ext uri="{FF2B5EF4-FFF2-40B4-BE49-F238E27FC236}">
                  <a16:creationId xmlns:a16="http://schemas.microsoft.com/office/drawing/2014/main" id="{BA8BE67A-4ABC-4CCD-9312-E30CB0693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1773"/>
              <a:ext cx="995" cy="180"/>
            </a:xfrm>
            <a:custGeom>
              <a:avLst/>
              <a:gdLst>
                <a:gd name="T0" fmla="*/ 0 w 995"/>
                <a:gd name="T1" fmla="*/ 0 h 180"/>
                <a:gd name="T2" fmla="*/ 995 w 995"/>
                <a:gd name="T3" fmla="*/ 175 h 180"/>
                <a:gd name="T4" fmla="*/ 993 w 995"/>
                <a:gd name="T5" fmla="*/ 178 h 180"/>
                <a:gd name="T6" fmla="*/ 991 w 995"/>
                <a:gd name="T7" fmla="*/ 180 h 180"/>
                <a:gd name="T8" fmla="*/ 5 w 995"/>
                <a:gd name="T9" fmla="*/ 6 h 180"/>
                <a:gd name="T10" fmla="*/ 2 w 995"/>
                <a:gd name="T11" fmla="*/ 2 h 180"/>
                <a:gd name="T12" fmla="*/ 0 w 995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5" h="180">
                  <a:moveTo>
                    <a:pt x="0" y="0"/>
                  </a:moveTo>
                  <a:lnTo>
                    <a:pt x="995" y="175"/>
                  </a:lnTo>
                  <a:lnTo>
                    <a:pt x="993" y="178"/>
                  </a:lnTo>
                  <a:lnTo>
                    <a:pt x="991" y="180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73" name="Freeform 690">
              <a:extLst>
                <a:ext uri="{FF2B5EF4-FFF2-40B4-BE49-F238E27FC236}">
                  <a16:creationId xmlns:a16="http://schemas.microsoft.com/office/drawing/2014/main" id="{C694782C-9BDF-4E50-AF1A-600E8F1CA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1775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91 w 991"/>
                <a:gd name="T3" fmla="*/ 176 h 179"/>
                <a:gd name="T4" fmla="*/ 989 w 991"/>
                <a:gd name="T5" fmla="*/ 178 h 179"/>
                <a:gd name="T6" fmla="*/ 987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91" y="176"/>
                  </a:lnTo>
                  <a:lnTo>
                    <a:pt x="989" y="178"/>
                  </a:lnTo>
                  <a:lnTo>
                    <a:pt x="987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74" name="Freeform 691">
              <a:extLst>
                <a:ext uri="{FF2B5EF4-FFF2-40B4-BE49-F238E27FC236}">
                  <a16:creationId xmlns:a16="http://schemas.microsoft.com/office/drawing/2014/main" id="{DB16F236-DAAC-4C3D-8253-EDD1ADECE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" y="1779"/>
              <a:ext cx="986" cy="177"/>
            </a:xfrm>
            <a:custGeom>
              <a:avLst/>
              <a:gdLst>
                <a:gd name="T0" fmla="*/ 0 w 986"/>
                <a:gd name="T1" fmla="*/ 0 h 177"/>
                <a:gd name="T2" fmla="*/ 986 w 986"/>
                <a:gd name="T3" fmla="*/ 174 h 177"/>
                <a:gd name="T4" fmla="*/ 984 w 986"/>
                <a:gd name="T5" fmla="*/ 175 h 177"/>
                <a:gd name="T6" fmla="*/ 983 w 986"/>
                <a:gd name="T7" fmla="*/ 177 h 177"/>
                <a:gd name="T8" fmla="*/ 4 w 986"/>
                <a:gd name="T9" fmla="*/ 5 h 177"/>
                <a:gd name="T10" fmla="*/ 2 w 986"/>
                <a:gd name="T11" fmla="*/ 1 h 177"/>
                <a:gd name="T12" fmla="*/ 0 w 986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6" h="177">
                  <a:moveTo>
                    <a:pt x="0" y="0"/>
                  </a:moveTo>
                  <a:lnTo>
                    <a:pt x="986" y="174"/>
                  </a:lnTo>
                  <a:lnTo>
                    <a:pt x="984" y="175"/>
                  </a:lnTo>
                  <a:lnTo>
                    <a:pt x="983" y="177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75" name="Freeform 692">
              <a:extLst>
                <a:ext uri="{FF2B5EF4-FFF2-40B4-BE49-F238E27FC236}">
                  <a16:creationId xmlns:a16="http://schemas.microsoft.com/office/drawing/2014/main" id="{3BE34521-CCC2-4202-9D5B-B2516C2683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" y="1780"/>
              <a:ext cx="982" cy="178"/>
            </a:xfrm>
            <a:custGeom>
              <a:avLst/>
              <a:gdLst>
                <a:gd name="T0" fmla="*/ 0 w 982"/>
                <a:gd name="T1" fmla="*/ 0 h 178"/>
                <a:gd name="T2" fmla="*/ 982 w 982"/>
                <a:gd name="T3" fmla="*/ 174 h 178"/>
                <a:gd name="T4" fmla="*/ 981 w 982"/>
                <a:gd name="T5" fmla="*/ 176 h 178"/>
                <a:gd name="T6" fmla="*/ 981 w 982"/>
                <a:gd name="T7" fmla="*/ 178 h 178"/>
                <a:gd name="T8" fmla="*/ 5 w 982"/>
                <a:gd name="T9" fmla="*/ 5 h 178"/>
                <a:gd name="T10" fmla="*/ 2 w 982"/>
                <a:gd name="T11" fmla="*/ 4 h 178"/>
                <a:gd name="T12" fmla="*/ 0 w 982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2" h="178">
                  <a:moveTo>
                    <a:pt x="0" y="0"/>
                  </a:moveTo>
                  <a:lnTo>
                    <a:pt x="982" y="174"/>
                  </a:lnTo>
                  <a:lnTo>
                    <a:pt x="981" y="176"/>
                  </a:lnTo>
                  <a:lnTo>
                    <a:pt x="981" y="178"/>
                  </a:lnTo>
                  <a:lnTo>
                    <a:pt x="5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76" name="Freeform 693">
              <a:extLst>
                <a:ext uri="{FF2B5EF4-FFF2-40B4-BE49-F238E27FC236}">
                  <a16:creationId xmlns:a16="http://schemas.microsoft.com/office/drawing/2014/main" id="{4D93FF0A-DF14-44FD-9996-D19277FE1A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" y="1784"/>
              <a:ext cx="979" cy="175"/>
            </a:xfrm>
            <a:custGeom>
              <a:avLst/>
              <a:gdLst>
                <a:gd name="T0" fmla="*/ 0 w 979"/>
                <a:gd name="T1" fmla="*/ 0 h 175"/>
                <a:gd name="T2" fmla="*/ 979 w 979"/>
                <a:gd name="T3" fmla="*/ 172 h 175"/>
                <a:gd name="T4" fmla="*/ 979 w 979"/>
                <a:gd name="T5" fmla="*/ 174 h 175"/>
                <a:gd name="T6" fmla="*/ 977 w 979"/>
                <a:gd name="T7" fmla="*/ 175 h 175"/>
                <a:gd name="T8" fmla="*/ 5 w 979"/>
                <a:gd name="T9" fmla="*/ 5 h 175"/>
                <a:gd name="T10" fmla="*/ 3 w 979"/>
                <a:gd name="T11" fmla="*/ 1 h 175"/>
                <a:gd name="T12" fmla="*/ 0 w 979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9" h="175">
                  <a:moveTo>
                    <a:pt x="0" y="0"/>
                  </a:moveTo>
                  <a:lnTo>
                    <a:pt x="979" y="172"/>
                  </a:lnTo>
                  <a:lnTo>
                    <a:pt x="979" y="174"/>
                  </a:lnTo>
                  <a:lnTo>
                    <a:pt x="977" y="175"/>
                  </a:lnTo>
                  <a:lnTo>
                    <a:pt x="5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77" name="Freeform 694">
              <a:extLst>
                <a:ext uri="{FF2B5EF4-FFF2-40B4-BE49-F238E27FC236}">
                  <a16:creationId xmlns:a16="http://schemas.microsoft.com/office/drawing/2014/main" id="{718C8BB0-C0E8-438F-9E90-A4FC282325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" y="1785"/>
              <a:ext cx="976" cy="178"/>
            </a:xfrm>
            <a:custGeom>
              <a:avLst/>
              <a:gdLst>
                <a:gd name="T0" fmla="*/ 0 w 976"/>
                <a:gd name="T1" fmla="*/ 0 h 178"/>
                <a:gd name="T2" fmla="*/ 976 w 976"/>
                <a:gd name="T3" fmla="*/ 173 h 178"/>
                <a:gd name="T4" fmla="*/ 974 w 976"/>
                <a:gd name="T5" fmla="*/ 174 h 178"/>
                <a:gd name="T6" fmla="*/ 972 w 976"/>
                <a:gd name="T7" fmla="*/ 178 h 178"/>
                <a:gd name="T8" fmla="*/ 3 w 976"/>
                <a:gd name="T9" fmla="*/ 5 h 178"/>
                <a:gd name="T10" fmla="*/ 2 w 976"/>
                <a:gd name="T11" fmla="*/ 4 h 178"/>
                <a:gd name="T12" fmla="*/ 0 w 97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6" h="178">
                  <a:moveTo>
                    <a:pt x="0" y="0"/>
                  </a:moveTo>
                  <a:lnTo>
                    <a:pt x="976" y="173"/>
                  </a:lnTo>
                  <a:lnTo>
                    <a:pt x="974" y="174"/>
                  </a:lnTo>
                  <a:lnTo>
                    <a:pt x="972" y="178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78" name="Freeform 695">
              <a:extLst>
                <a:ext uri="{FF2B5EF4-FFF2-40B4-BE49-F238E27FC236}">
                  <a16:creationId xmlns:a16="http://schemas.microsoft.com/office/drawing/2014/main" id="{2AFBD5E3-79B0-4042-BB40-ED20777F3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1789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72 w 972"/>
                <a:gd name="T3" fmla="*/ 170 h 175"/>
                <a:gd name="T4" fmla="*/ 970 w 972"/>
                <a:gd name="T5" fmla="*/ 174 h 175"/>
                <a:gd name="T6" fmla="*/ 969 w 972"/>
                <a:gd name="T7" fmla="*/ 175 h 175"/>
                <a:gd name="T8" fmla="*/ 5 w 972"/>
                <a:gd name="T9" fmla="*/ 5 h 175"/>
                <a:gd name="T10" fmla="*/ 1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2" h="175">
                  <a:moveTo>
                    <a:pt x="0" y="0"/>
                  </a:moveTo>
                  <a:lnTo>
                    <a:pt x="972" y="170"/>
                  </a:lnTo>
                  <a:lnTo>
                    <a:pt x="970" y="174"/>
                  </a:lnTo>
                  <a:lnTo>
                    <a:pt x="969" y="175"/>
                  </a:lnTo>
                  <a:lnTo>
                    <a:pt x="5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79" name="Freeform 696">
              <a:extLst>
                <a:ext uri="{FF2B5EF4-FFF2-40B4-BE49-F238E27FC236}">
                  <a16:creationId xmlns:a16="http://schemas.microsoft.com/office/drawing/2014/main" id="{DF5F509D-7484-498A-AE54-50F03C921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790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9 w 969"/>
                <a:gd name="T3" fmla="*/ 173 h 176"/>
                <a:gd name="T4" fmla="*/ 968 w 969"/>
                <a:gd name="T5" fmla="*/ 174 h 176"/>
                <a:gd name="T6" fmla="*/ 966 w 969"/>
                <a:gd name="T7" fmla="*/ 176 h 176"/>
                <a:gd name="T8" fmla="*/ 5 w 969"/>
                <a:gd name="T9" fmla="*/ 7 h 176"/>
                <a:gd name="T10" fmla="*/ 4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9" h="176">
                  <a:moveTo>
                    <a:pt x="0" y="0"/>
                  </a:moveTo>
                  <a:lnTo>
                    <a:pt x="969" y="173"/>
                  </a:lnTo>
                  <a:lnTo>
                    <a:pt x="968" y="174"/>
                  </a:lnTo>
                  <a:lnTo>
                    <a:pt x="966" y="176"/>
                  </a:lnTo>
                  <a:lnTo>
                    <a:pt x="5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0" name="Freeform 697">
              <a:extLst>
                <a:ext uri="{FF2B5EF4-FFF2-40B4-BE49-F238E27FC236}">
                  <a16:creationId xmlns:a16="http://schemas.microsoft.com/office/drawing/2014/main" id="{C3D0A0F2-0138-4AA7-A0DD-36D98ECE4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" y="1794"/>
              <a:ext cx="964" cy="174"/>
            </a:xfrm>
            <a:custGeom>
              <a:avLst/>
              <a:gdLst>
                <a:gd name="T0" fmla="*/ 0 w 964"/>
                <a:gd name="T1" fmla="*/ 0 h 174"/>
                <a:gd name="T2" fmla="*/ 964 w 964"/>
                <a:gd name="T3" fmla="*/ 170 h 174"/>
                <a:gd name="T4" fmla="*/ 962 w 964"/>
                <a:gd name="T5" fmla="*/ 172 h 174"/>
                <a:gd name="T6" fmla="*/ 960 w 964"/>
                <a:gd name="T7" fmla="*/ 174 h 174"/>
                <a:gd name="T8" fmla="*/ 3 w 964"/>
                <a:gd name="T9" fmla="*/ 5 h 174"/>
                <a:gd name="T10" fmla="*/ 1 w 964"/>
                <a:gd name="T11" fmla="*/ 3 h 174"/>
                <a:gd name="T12" fmla="*/ 0 w 964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4" h="174">
                  <a:moveTo>
                    <a:pt x="0" y="0"/>
                  </a:moveTo>
                  <a:lnTo>
                    <a:pt x="964" y="170"/>
                  </a:lnTo>
                  <a:lnTo>
                    <a:pt x="962" y="172"/>
                  </a:lnTo>
                  <a:lnTo>
                    <a:pt x="960" y="174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1" name="Freeform 698">
              <a:extLst>
                <a:ext uri="{FF2B5EF4-FFF2-40B4-BE49-F238E27FC236}">
                  <a16:creationId xmlns:a16="http://schemas.microsoft.com/office/drawing/2014/main" id="{436F6A76-99BD-4FED-BA68-5D853BE41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" y="1797"/>
              <a:ext cx="961" cy="173"/>
            </a:xfrm>
            <a:custGeom>
              <a:avLst/>
              <a:gdLst>
                <a:gd name="T0" fmla="*/ 0 w 961"/>
                <a:gd name="T1" fmla="*/ 0 h 173"/>
                <a:gd name="T2" fmla="*/ 961 w 961"/>
                <a:gd name="T3" fmla="*/ 169 h 173"/>
                <a:gd name="T4" fmla="*/ 959 w 961"/>
                <a:gd name="T5" fmla="*/ 171 h 173"/>
                <a:gd name="T6" fmla="*/ 958 w 961"/>
                <a:gd name="T7" fmla="*/ 173 h 173"/>
                <a:gd name="T8" fmla="*/ 5 w 961"/>
                <a:gd name="T9" fmla="*/ 5 h 173"/>
                <a:gd name="T10" fmla="*/ 2 w 961"/>
                <a:gd name="T11" fmla="*/ 2 h 173"/>
                <a:gd name="T12" fmla="*/ 0 w 961"/>
                <a:gd name="T13" fmla="*/ 0 h 1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1" h="173">
                  <a:moveTo>
                    <a:pt x="0" y="0"/>
                  </a:moveTo>
                  <a:lnTo>
                    <a:pt x="961" y="169"/>
                  </a:lnTo>
                  <a:lnTo>
                    <a:pt x="959" y="171"/>
                  </a:lnTo>
                  <a:lnTo>
                    <a:pt x="958" y="173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2" name="Freeform 699">
              <a:extLst>
                <a:ext uri="{FF2B5EF4-FFF2-40B4-BE49-F238E27FC236}">
                  <a16:creationId xmlns:a16="http://schemas.microsoft.com/office/drawing/2014/main" id="{7B21B935-4089-43C4-B77D-91C3219F9C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0" y="1799"/>
              <a:ext cx="957" cy="172"/>
            </a:xfrm>
            <a:custGeom>
              <a:avLst/>
              <a:gdLst>
                <a:gd name="T0" fmla="*/ 0 w 957"/>
                <a:gd name="T1" fmla="*/ 0 h 172"/>
                <a:gd name="T2" fmla="*/ 957 w 957"/>
                <a:gd name="T3" fmla="*/ 169 h 172"/>
                <a:gd name="T4" fmla="*/ 956 w 957"/>
                <a:gd name="T5" fmla="*/ 171 h 172"/>
                <a:gd name="T6" fmla="*/ 954 w 957"/>
                <a:gd name="T7" fmla="*/ 172 h 172"/>
                <a:gd name="T8" fmla="*/ 5 w 957"/>
                <a:gd name="T9" fmla="*/ 5 h 172"/>
                <a:gd name="T10" fmla="*/ 3 w 957"/>
                <a:gd name="T11" fmla="*/ 3 h 172"/>
                <a:gd name="T12" fmla="*/ 0 w 957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7" h="172">
                  <a:moveTo>
                    <a:pt x="0" y="0"/>
                  </a:moveTo>
                  <a:lnTo>
                    <a:pt x="957" y="169"/>
                  </a:lnTo>
                  <a:lnTo>
                    <a:pt x="956" y="171"/>
                  </a:lnTo>
                  <a:lnTo>
                    <a:pt x="954" y="172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3" name="Freeform 700">
              <a:extLst>
                <a:ext uri="{FF2B5EF4-FFF2-40B4-BE49-F238E27FC236}">
                  <a16:creationId xmlns:a16="http://schemas.microsoft.com/office/drawing/2014/main" id="{C4D81D94-F2BA-4EC6-969E-F1CA9810A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" y="1802"/>
              <a:ext cx="953" cy="171"/>
            </a:xfrm>
            <a:custGeom>
              <a:avLst/>
              <a:gdLst>
                <a:gd name="T0" fmla="*/ 0 w 953"/>
                <a:gd name="T1" fmla="*/ 0 h 171"/>
                <a:gd name="T2" fmla="*/ 953 w 953"/>
                <a:gd name="T3" fmla="*/ 168 h 171"/>
                <a:gd name="T4" fmla="*/ 951 w 953"/>
                <a:gd name="T5" fmla="*/ 169 h 171"/>
                <a:gd name="T6" fmla="*/ 949 w 953"/>
                <a:gd name="T7" fmla="*/ 171 h 171"/>
                <a:gd name="T8" fmla="*/ 5 w 953"/>
                <a:gd name="T9" fmla="*/ 5 h 171"/>
                <a:gd name="T10" fmla="*/ 2 w 953"/>
                <a:gd name="T11" fmla="*/ 2 h 171"/>
                <a:gd name="T12" fmla="*/ 0 w 953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3" h="171">
                  <a:moveTo>
                    <a:pt x="0" y="0"/>
                  </a:moveTo>
                  <a:lnTo>
                    <a:pt x="953" y="168"/>
                  </a:lnTo>
                  <a:lnTo>
                    <a:pt x="951" y="169"/>
                  </a:lnTo>
                  <a:lnTo>
                    <a:pt x="949" y="171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4" name="Freeform 701">
              <a:extLst>
                <a:ext uri="{FF2B5EF4-FFF2-40B4-BE49-F238E27FC236}">
                  <a16:creationId xmlns:a16="http://schemas.microsoft.com/office/drawing/2014/main" id="{4BB1005B-146E-41CF-A851-7C3F81A88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" y="1804"/>
              <a:ext cx="949" cy="171"/>
            </a:xfrm>
            <a:custGeom>
              <a:avLst/>
              <a:gdLst>
                <a:gd name="T0" fmla="*/ 0 w 949"/>
                <a:gd name="T1" fmla="*/ 0 h 171"/>
                <a:gd name="T2" fmla="*/ 949 w 949"/>
                <a:gd name="T3" fmla="*/ 167 h 171"/>
                <a:gd name="T4" fmla="*/ 947 w 949"/>
                <a:gd name="T5" fmla="*/ 169 h 171"/>
                <a:gd name="T6" fmla="*/ 944 w 949"/>
                <a:gd name="T7" fmla="*/ 171 h 171"/>
                <a:gd name="T8" fmla="*/ 5 w 949"/>
                <a:gd name="T9" fmla="*/ 5 h 171"/>
                <a:gd name="T10" fmla="*/ 3 w 949"/>
                <a:gd name="T11" fmla="*/ 3 h 171"/>
                <a:gd name="T12" fmla="*/ 0 w 94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9" h="171">
                  <a:moveTo>
                    <a:pt x="0" y="0"/>
                  </a:moveTo>
                  <a:lnTo>
                    <a:pt x="949" y="167"/>
                  </a:lnTo>
                  <a:lnTo>
                    <a:pt x="947" y="169"/>
                  </a:lnTo>
                  <a:lnTo>
                    <a:pt x="944" y="171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5" name="Freeform 702">
              <a:extLst>
                <a:ext uri="{FF2B5EF4-FFF2-40B4-BE49-F238E27FC236}">
                  <a16:creationId xmlns:a16="http://schemas.microsoft.com/office/drawing/2014/main" id="{A0F81725-B2D8-4E32-8100-2EBEE0DE0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8" y="1807"/>
              <a:ext cx="944" cy="171"/>
            </a:xfrm>
            <a:custGeom>
              <a:avLst/>
              <a:gdLst>
                <a:gd name="T0" fmla="*/ 0 w 944"/>
                <a:gd name="T1" fmla="*/ 0 h 171"/>
                <a:gd name="T2" fmla="*/ 944 w 944"/>
                <a:gd name="T3" fmla="*/ 166 h 171"/>
                <a:gd name="T4" fmla="*/ 941 w 944"/>
                <a:gd name="T5" fmla="*/ 168 h 171"/>
                <a:gd name="T6" fmla="*/ 939 w 944"/>
                <a:gd name="T7" fmla="*/ 171 h 171"/>
                <a:gd name="T8" fmla="*/ 4 w 944"/>
                <a:gd name="T9" fmla="*/ 5 h 171"/>
                <a:gd name="T10" fmla="*/ 2 w 944"/>
                <a:gd name="T11" fmla="*/ 2 h 171"/>
                <a:gd name="T12" fmla="*/ 0 w 944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4" h="171">
                  <a:moveTo>
                    <a:pt x="0" y="0"/>
                  </a:moveTo>
                  <a:lnTo>
                    <a:pt x="944" y="166"/>
                  </a:lnTo>
                  <a:lnTo>
                    <a:pt x="941" y="168"/>
                  </a:lnTo>
                  <a:lnTo>
                    <a:pt x="939" y="171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6" name="Freeform 703">
              <a:extLst>
                <a:ext uri="{FF2B5EF4-FFF2-40B4-BE49-F238E27FC236}">
                  <a16:creationId xmlns:a16="http://schemas.microsoft.com/office/drawing/2014/main" id="{66138557-446E-462D-8D8F-AAFC815CC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1809"/>
              <a:ext cx="939" cy="171"/>
            </a:xfrm>
            <a:custGeom>
              <a:avLst/>
              <a:gdLst>
                <a:gd name="T0" fmla="*/ 0 w 939"/>
                <a:gd name="T1" fmla="*/ 0 h 171"/>
                <a:gd name="T2" fmla="*/ 939 w 939"/>
                <a:gd name="T3" fmla="*/ 166 h 171"/>
                <a:gd name="T4" fmla="*/ 937 w 939"/>
                <a:gd name="T5" fmla="*/ 169 h 171"/>
                <a:gd name="T6" fmla="*/ 936 w 939"/>
                <a:gd name="T7" fmla="*/ 171 h 171"/>
                <a:gd name="T8" fmla="*/ 5 w 939"/>
                <a:gd name="T9" fmla="*/ 5 h 171"/>
                <a:gd name="T10" fmla="*/ 2 w 939"/>
                <a:gd name="T11" fmla="*/ 3 h 171"/>
                <a:gd name="T12" fmla="*/ 0 w 93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9" h="171">
                  <a:moveTo>
                    <a:pt x="0" y="0"/>
                  </a:moveTo>
                  <a:lnTo>
                    <a:pt x="939" y="166"/>
                  </a:lnTo>
                  <a:lnTo>
                    <a:pt x="937" y="169"/>
                  </a:lnTo>
                  <a:lnTo>
                    <a:pt x="936" y="17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7" name="Freeform 704">
              <a:extLst>
                <a:ext uri="{FF2B5EF4-FFF2-40B4-BE49-F238E27FC236}">
                  <a16:creationId xmlns:a16="http://schemas.microsoft.com/office/drawing/2014/main" id="{DBC9333C-2055-4DCE-B2B1-E0E6AC84E9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" y="1812"/>
              <a:ext cx="935" cy="169"/>
            </a:xfrm>
            <a:custGeom>
              <a:avLst/>
              <a:gdLst>
                <a:gd name="T0" fmla="*/ 0 w 935"/>
                <a:gd name="T1" fmla="*/ 0 h 169"/>
                <a:gd name="T2" fmla="*/ 935 w 935"/>
                <a:gd name="T3" fmla="*/ 166 h 169"/>
                <a:gd name="T4" fmla="*/ 934 w 935"/>
                <a:gd name="T5" fmla="*/ 168 h 169"/>
                <a:gd name="T6" fmla="*/ 932 w 935"/>
                <a:gd name="T7" fmla="*/ 169 h 169"/>
                <a:gd name="T8" fmla="*/ 5 w 935"/>
                <a:gd name="T9" fmla="*/ 5 h 169"/>
                <a:gd name="T10" fmla="*/ 3 w 935"/>
                <a:gd name="T11" fmla="*/ 2 h 169"/>
                <a:gd name="T12" fmla="*/ 0 w 935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5" h="169">
                  <a:moveTo>
                    <a:pt x="0" y="0"/>
                  </a:moveTo>
                  <a:lnTo>
                    <a:pt x="935" y="166"/>
                  </a:lnTo>
                  <a:lnTo>
                    <a:pt x="934" y="168"/>
                  </a:lnTo>
                  <a:lnTo>
                    <a:pt x="932" y="169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8" name="Freeform 705">
              <a:extLst>
                <a:ext uri="{FF2B5EF4-FFF2-40B4-BE49-F238E27FC236}">
                  <a16:creationId xmlns:a16="http://schemas.microsoft.com/office/drawing/2014/main" id="{B520A25E-6E62-4F3E-B467-F74873A8B6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" y="1814"/>
              <a:ext cx="931" cy="169"/>
            </a:xfrm>
            <a:custGeom>
              <a:avLst/>
              <a:gdLst>
                <a:gd name="T0" fmla="*/ 0 w 931"/>
                <a:gd name="T1" fmla="*/ 0 h 169"/>
                <a:gd name="T2" fmla="*/ 931 w 931"/>
                <a:gd name="T3" fmla="*/ 166 h 169"/>
                <a:gd name="T4" fmla="*/ 929 w 931"/>
                <a:gd name="T5" fmla="*/ 167 h 169"/>
                <a:gd name="T6" fmla="*/ 927 w 931"/>
                <a:gd name="T7" fmla="*/ 169 h 169"/>
                <a:gd name="T8" fmla="*/ 5 w 931"/>
                <a:gd name="T9" fmla="*/ 7 h 169"/>
                <a:gd name="T10" fmla="*/ 2 w 931"/>
                <a:gd name="T11" fmla="*/ 3 h 169"/>
                <a:gd name="T12" fmla="*/ 0 w 931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1" h="169">
                  <a:moveTo>
                    <a:pt x="0" y="0"/>
                  </a:moveTo>
                  <a:lnTo>
                    <a:pt x="931" y="166"/>
                  </a:lnTo>
                  <a:lnTo>
                    <a:pt x="929" y="167"/>
                  </a:lnTo>
                  <a:lnTo>
                    <a:pt x="927" y="169"/>
                  </a:lnTo>
                  <a:lnTo>
                    <a:pt x="5" y="7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89" name="Freeform 706">
              <a:extLst>
                <a:ext uri="{FF2B5EF4-FFF2-40B4-BE49-F238E27FC236}">
                  <a16:creationId xmlns:a16="http://schemas.microsoft.com/office/drawing/2014/main" id="{FFF74337-2D07-48D9-B9F4-9C4BC7608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" y="1817"/>
              <a:ext cx="927" cy="168"/>
            </a:xfrm>
            <a:custGeom>
              <a:avLst/>
              <a:gdLst>
                <a:gd name="T0" fmla="*/ 0 w 927"/>
                <a:gd name="T1" fmla="*/ 0 h 168"/>
                <a:gd name="T2" fmla="*/ 927 w 927"/>
                <a:gd name="T3" fmla="*/ 164 h 168"/>
                <a:gd name="T4" fmla="*/ 925 w 927"/>
                <a:gd name="T5" fmla="*/ 166 h 168"/>
                <a:gd name="T6" fmla="*/ 923 w 927"/>
                <a:gd name="T7" fmla="*/ 168 h 168"/>
                <a:gd name="T8" fmla="*/ 5 w 927"/>
                <a:gd name="T9" fmla="*/ 5 h 168"/>
                <a:gd name="T10" fmla="*/ 3 w 927"/>
                <a:gd name="T11" fmla="*/ 4 h 168"/>
                <a:gd name="T12" fmla="*/ 0 w 927"/>
                <a:gd name="T13" fmla="*/ 0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7" h="168">
                  <a:moveTo>
                    <a:pt x="0" y="0"/>
                  </a:moveTo>
                  <a:lnTo>
                    <a:pt x="927" y="164"/>
                  </a:lnTo>
                  <a:lnTo>
                    <a:pt x="925" y="166"/>
                  </a:lnTo>
                  <a:lnTo>
                    <a:pt x="923" y="168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90" name="Freeform 707">
              <a:extLst>
                <a:ext uri="{FF2B5EF4-FFF2-40B4-BE49-F238E27FC236}">
                  <a16:creationId xmlns:a16="http://schemas.microsoft.com/office/drawing/2014/main" id="{39757548-D3C5-4C59-8644-7C3EB8BAE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1821"/>
              <a:ext cx="922" cy="165"/>
            </a:xfrm>
            <a:custGeom>
              <a:avLst/>
              <a:gdLst>
                <a:gd name="T0" fmla="*/ 0 w 922"/>
                <a:gd name="T1" fmla="*/ 0 h 165"/>
                <a:gd name="T2" fmla="*/ 922 w 922"/>
                <a:gd name="T3" fmla="*/ 162 h 165"/>
                <a:gd name="T4" fmla="*/ 920 w 922"/>
                <a:gd name="T5" fmla="*/ 164 h 165"/>
                <a:gd name="T6" fmla="*/ 917 w 922"/>
                <a:gd name="T7" fmla="*/ 165 h 165"/>
                <a:gd name="T8" fmla="*/ 5 w 922"/>
                <a:gd name="T9" fmla="*/ 5 h 165"/>
                <a:gd name="T10" fmla="*/ 2 w 922"/>
                <a:gd name="T11" fmla="*/ 1 h 165"/>
                <a:gd name="T12" fmla="*/ 0 w 922"/>
                <a:gd name="T13" fmla="*/ 0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2" h="165">
                  <a:moveTo>
                    <a:pt x="0" y="0"/>
                  </a:moveTo>
                  <a:lnTo>
                    <a:pt x="922" y="162"/>
                  </a:lnTo>
                  <a:lnTo>
                    <a:pt x="920" y="164"/>
                  </a:lnTo>
                  <a:lnTo>
                    <a:pt x="917" y="165"/>
                  </a:lnTo>
                  <a:lnTo>
                    <a:pt x="5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91" name="Freeform 708">
              <a:extLst>
                <a:ext uri="{FF2B5EF4-FFF2-40B4-BE49-F238E27FC236}">
                  <a16:creationId xmlns:a16="http://schemas.microsoft.com/office/drawing/2014/main" id="{568BF4AB-474A-4BB0-86C8-392E2A90A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1822"/>
              <a:ext cx="918" cy="166"/>
            </a:xfrm>
            <a:custGeom>
              <a:avLst/>
              <a:gdLst>
                <a:gd name="T0" fmla="*/ 0 w 918"/>
                <a:gd name="T1" fmla="*/ 0 h 166"/>
                <a:gd name="T2" fmla="*/ 918 w 918"/>
                <a:gd name="T3" fmla="*/ 163 h 166"/>
                <a:gd name="T4" fmla="*/ 915 w 918"/>
                <a:gd name="T5" fmla="*/ 164 h 166"/>
                <a:gd name="T6" fmla="*/ 913 w 918"/>
                <a:gd name="T7" fmla="*/ 166 h 166"/>
                <a:gd name="T8" fmla="*/ 5 w 918"/>
                <a:gd name="T9" fmla="*/ 6 h 166"/>
                <a:gd name="T10" fmla="*/ 3 w 918"/>
                <a:gd name="T11" fmla="*/ 4 h 166"/>
                <a:gd name="T12" fmla="*/ 0 w 918"/>
                <a:gd name="T13" fmla="*/ 0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8" h="166">
                  <a:moveTo>
                    <a:pt x="0" y="0"/>
                  </a:moveTo>
                  <a:lnTo>
                    <a:pt x="918" y="163"/>
                  </a:lnTo>
                  <a:lnTo>
                    <a:pt x="915" y="164"/>
                  </a:lnTo>
                  <a:lnTo>
                    <a:pt x="913" y="166"/>
                  </a:lnTo>
                  <a:lnTo>
                    <a:pt x="5" y="6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A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92" name="Freeform 709">
              <a:extLst>
                <a:ext uri="{FF2B5EF4-FFF2-40B4-BE49-F238E27FC236}">
                  <a16:creationId xmlns:a16="http://schemas.microsoft.com/office/drawing/2014/main" id="{6B9B4653-7D49-4B72-A471-2043A215B2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1826"/>
              <a:ext cx="912" cy="164"/>
            </a:xfrm>
            <a:custGeom>
              <a:avLst/>
              <a:gdLst>
                <a:gd name="T0" fmla="*/ 0 w 912"/>
                <a:gd name="T1" fmla="*/ 0 h 164"/>
                <a:gd name="T2" fmla="*/ 912 w 912"/>
                <a:gd name="T3" fmla="*/ 160 h 164"/>
                <a:gd name="T4" fmla="*/ 910 w 912"/>
                <a:gd name="T5" fmla="*/ 162 h 164"/>
                <a:gd name="T6" fmla="*/ 909 w 912"/>
                <a:gd name="T7" fmla="*/ 164 h 164"/>
                <a:gd name="T8" fmla="*/ 5 w 912"/>
                <a:gd name="T9" fmla="*/ 5 h 164"/>
                <a:gd name="T10" fmla="*/ 2 w 912"/>
                <a:gd name="T11" fmla="*/ 2 h 164"/>
                <a:gd name="T12" fmla="*/ 0 w 912"/>
                <a:gd name="T13" fmla="*/ 0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2" h="164">
                  <a:moveTo>
                    <a:pt x="0" y="0"/>
                  </a:moveTo>
                  <a:lnTo>
                    <a:pt x="912" y="160"/>
                  </a:lnTo>
                  <a:lnTo>
                    <a:pt x="910" y="162"/>
                  </a:lnTo>
                  <a:lnTo>
                    <a:pt x="909" y="164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93" name="Freeform 710">
              <a:extLst>
                <a:ext uri="{FF2B5EF4-FFF2-40B4-BE49-F238E27FC236}">
                  <a16:creationId xmlns:a16="http://schemas.microsoft.com/office/drawing/2014/main" id="{7685D754-63F2-4FE4-B9A6-C50CB5D3CE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7" y="1828"/>
              <a:ext cx="908" cy="163"/>
            </a:xfrm>
            <a:custGeom>
              <a:avLst/>
              <a:gdLst>
                <a:gd name="T0" fmla="*/ 0 w 908"/>
                <a:gd name="T1" fmla="*/ 0 h 163"/>
                <a:gd name="T2" fmla="*/ 908 w 908"/>
                <a:gd name="T3" fmla="*/ 160 h 163"/>
                <a:gd name="T4" fmla="*/ 907 w 908"/>
                <a:gd name="T5" fmla="*/ 162 h 163"/>
                <a:gd name="T6" fmla="*/ 905 w 908"/>
                <a:gd name="T7" fmla="*/ 163 h 163"/>
                <a:gd name="T8" fmla="*/ 5 w 908"/>
                <a:gd name="T9" fmla="*/ 5 h 163"/>
                <a:gd name="T10" fmla="*/ 3 w 908"/>
                <a:gd name="T11" fmla="*/ 3 h 163"/>
                <a:gd name="T12" fmla="*/ 0 w 908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8" h="163">
                  <a:moveTo>
                    <a:pt x="0" y="0"/>
                  </a:moveTo>
                  <a:lnTo>
                    <a:pt x="908" y="160"/>
                  </a:lnTo>
                  <a:lnTo>
                    <a:pt x="907" y="162"/>
                  </a:lnTo>
                  <a:lnTo>
                    <a:pt x="905" y="163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94" name="Freeform 711">
              <a:extLst>
                <a:ext uri="{FF2B5EF4-FFF2-40B4-BE49-F238E27FC236}">
                  <a16:creationId xmlns:a16="http://schemas.microsoft.com/office/drawing/2014/main" id="{1229229A-06E7-43A7-8A95-71A56CB9F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1831"/>
              <a:ext cx="904" cy="162"/>
            </a:xfrm>
            <a:custGeom>
              <a:avLst/>
              <a:gdLst>
                <a:gd name="T0" fmla="*/ 0 w 904"/>
                <a:gd name="T1" fmla="*/ 0 h 162"/>
                <a:gd name="T2" fmla="*/ 904 w 904"/>
                <a:gd name="T3" fmla="*/ 159 h 162"/>
                <a:gd name="T4" fmla="*/ 902 w 904"/>
                <a:gd name="T5" fmla="*/ 160 h 162"/>
                <a:gd name="T6" fmla="*/ 899 w 904"/>
                <a:gd name="T7" fmla="*/ 162 h 162"/>
                <a:gd name="T8" fmla="*/ 5 w 904"/>
                <a:gd name="T9" fmla="*/ 5 h 162"/>
                <a:gd name="T10" fmla="*/ 2 w 904"/>
                <a:gd name="T11" fmla="*/ 3 h 162"/>
                <a:gd name="T12" fmla="*/ 0 w 90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4" h="162">
                  <a:moveTo>
                    <a:pt x="0" y="0"/>
                  </a:moveTo>
                  <a:lnTo>
                    <a:pt x="904" y="159"/>
                  </a:lnTo>
                  <a:lnTo>
                    <a:pt x="902" y="160"/>
                  </a:lnTo>
                  <a:lnTo>
                    <a:pt x="899" y="16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95" name="Freeform 712">
              <a:extLst>
                <a:ext uri="{FF2B5EF4-FFF2-40B4-BE49-F238E27FC236}">
                  <a16:creationId xmlns:a16="http://schemas.microsoft.com/office/drawing/2014/main" id="{D738741D-F5FA-4F10-8D91-DBF4F67E9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1833"/>
              <a:ext cx="900" cy="162"/>
            </a:xfrm>
            <a:custGeom>
              <a:avLst/>
              <a:gdLst>
                <a:gd name="T0" fmla="*/ 0 w 900"/>
                <a:gd name="T1" fmla="*/ 0 h 162"/>
                <a:gd name="T2" fmla="*/ 900 w 900"/>
                <a:gd name="T3" fmla="*/ 158 h 162"/>
                <a:gd name="T4" fmla="*/ 897 w 900"/>
                <a:gd name="T5" fmla="*/ 160 h 162"/>
                <a:gd name="T6" fmla="*/ 895 w 900"/>
                <a:gd name="T7" fmla="*/ 162 h 162"/>
                <a:gd name="T8" fmla="*/ 5 w 900"/>
                <a:gd name="T9" fmla="*/ 6 h 162"/>
                <a:gd name="T10" fmla="*/ 3 w 900"/>
                <a:gd name="T11" fmla="*/ 3 h 162"/>
                <a:gd name="T12" fmla="*/ 0 w 900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162">
                  <a:moveTo>
                    <a:pt x="0" y="0"/>
                  </a:moveTo>
                  <a:lnTo>
                    <a:pt x="900" y="158"/>
                  </a:lnTo>
                  <a:lnTo>
                    <a:pt x="897" y="160"/>
                  </a:lnTo>
                  <a:lnTo>
                    <a:pt x="895" y="162"/>
                  </a:lnTo>
                  <a:lnTo>
                    <a:pt x="5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96" name="Freeform 713">
              <a:extLst>
                <a:ext uri="{FF2B5EF4-FFF2-40B4-BE49-F238E27FC236}">
                  <a16:creationId xmlns:a16="http://schemas.microsoft.com/office/drawing/2014/main" id="{CD443AAA-8B25-4391-8959-290E7E517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5" y="1836"/>
              <a:ext cx="894" cy="162"/>
            </a:xfrm>
            <a:custGeom>
              <a:avLst/>
              <a:gdLst>
                <a:gd name="T0" fmla="*/ 0 w 894"/>
                <a:gd name="T1" fmla="*/ 0 h 162"/>
                <a:gd name="T2" fmla="*/ 894 w 894"/>
                <a:gd name="T3" fmla="*/ 157 h 162"/>
                <a:gd name="T4" fmla="*/ 892 w 894"/>
                <a:gd name="T5" fmla="*/ 159 h 162"/>
                <a:gd name="T6" fmla="*/ 889 w 894"/>
                <a:gd name="T7" fmla="*/ 162 h 162"/>
                <a:gd name="T8" fmla="*/ 6 w 894"/>
                <a:gd name="T9" fmla="*/ 5 h 162"/>
                <a:gd name="T10" fmla="*/ 2 w 894"/>
                <a:gd name="T11" fmla="*/ 3 h 162"/>
                <a:gd name="T12" fmla="*/ 0 w 89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4" h="162">
                  <a:moveTo>
                    <a:pt x="0" y="0"/>
                  </a:moveTo>
                  <a:lnTo>
                    <a:pt x="894" y="157"/>
                  </a:lnTo>
                  <a:lnTo>
                    <a:pt x="892" y="159"/>
                  </a:lnTo>
                  <a:lnTo>
                    <a:pt x="889" y="162"/>
                  </a:lnTo>
                  <a:lnTo>
                    <a:pt x="6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97" name="Freeform 714">
              <a:extLst>
                <a:ext uri="{FF2B5EF4-FFF2-40B4-BE49-F238E27FC236}">
                  <a16:creationId xmlns:a16="http://schemas.microsoft.com/office/drawing/2014/main" id="{1BCA5DB5-84AC-44C9-A801-147D302DF2B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" y="1839"/>
              <a:ext cx="890" cy="161"/>
            </a:xfrm>
            <a:custGeom>
              <a:avLst/>
              <a:gdLst>
                <a:gd name="T0" fmla="*/ 0 w 890"/>
                <a:gd name="T1" fmla="*/ 0 h 161"/>
                <a:gd name="T2" fmla="*/ 890 w 890"/>
                <a:gd name="T3" fmla="*/ 156 h 161"/>
                <a:gd name="T4" fmla="*/ 887 w 890"/>
                <a:gd name="T5" fmla="*/ 159 h 161"/>
                <a:gd name="T6" fmla="*/ 885 w 890"/>
                <a:gd name="T7" fmla="*/ 161 h 161"/>
                <a:gd name="T8" fmla="*/ 5 w 890"/>
                <a:gd name="T9" fmla="*/ 5 h 161"/>
                <a:gd name="T10" fmla="*/ 4 w 890"/>
                <a:gd name="T11" fmla="*/ 2 h 161"/>
                <a:gd name="T12" fmla="*/ 0 w 890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0" h="161">
                  <a:moveTo>
                    <a:pt x="0" y="0"/>
                  </a:moveTo>
                  <a:lnTo>
                    <a:pt x="890" y="156"/>
                  </a:lnTo>
                  <a:lnTo>
                    <a:pt x="887" y="159"/>
                  </a:lnTo>
                  <a:lnTo>
                    <a:pt x="885" y="161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98" name="Freeform 715">
              <a:extLst>
                <a:ext uri="{FF2B5EF4-FFF2-40B4-BE49-F238E27FC236}">
                  <a16:creationId xmlns:a16="http://schemas.microsoft.com/office/drawing/2014/main" id="{58021A76-5AA9-42E9-94A6-3AE839FD7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" y="1841"/>
              <a:ext cx="883" cy="161"/>
            </a:xfrm>
            <a:custGeom>
              <a:avLst/>
              <a:gdLst>
                <a:gd name="T0" fmla="*/ 0 w 883"/>
                <a:gd name="T1" fmla="*/ 0 h 161"/>
                <a:gd name="T2" fmla="*/ 883 w 883"/>
                <a:gd name="T3" fmla="*/ 157 h 161"/>
                <a:gd name="T4" fmla="*/ 881 w 883"/>
                <a:gd name="T5" fmla="*/ 159 h 161"/>
                <a:gd name="T6" fmla="*/ 878 w 883"/>
                <a:gd name="T7" fmla="*/ 161 h 161"/>
                <a:gd name="T8" fmla="*/ 5 w 883"/>
                <a:gd name="T9" fmla="*/ 5 h 161"/>
                <a:gd name="T10" fmla="*/ 1 w 883"/>
                <a:gd name="T11" fmla="*/ 3 h 161"/>
                <a:gd name="T12" fmla="*/ 0 w 883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3" h="161">
                  <a:moveTo>
                    <a:pt x="0" y="0"/>
                  </a:moveTo>
                  <a:lnTo>
                    <a:pt x="883" y="157"/>
                  </a:lnTo>
                  <a:lnTo>
                    <a:pt x="881" y="159"/>
                  </a:lnTo>
                  <a:lnTo>
                    <a:pt x="878" y="161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199" name="Freeform 716">
              <a:extLst>
                <a:ext uri="{FF2B5EF4-FFF2-40B4-BE49-F238E27FC236}">
                  <a16:creationId xmlns:a16="http://schemas.microsoft.com/office/drawing/2014/main" id="{AF10CE86-6180-4E80-8BFE-D913DF05E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" y="1844"/>
              <a:ext cx="880" cy="159"/>
            </a:xfrm>
            <a:custGeom>
              <a:avLst/>
              <a:gdLst>
                <a:gd name="T0" fmla="*/ 0 w 880"/>
                <a:gd name="T1" fmla="*/ 0 h 159"/>
                <a:gd name="T2" fmla="*/ 880 w 880"/>
                <a:gd name="T3" fmla="*/ 156 h 159"/>
                <a:gd name="T4" fmla="*/ 877 w 880"/>
                <a:gd name="T5" fmla="*/ 158 h 159"/>
                <a:gd name="T6" fmla="*/ 875 w 880"/>
                <a:gd name="T7" fmla="*/ 159 h 159"/>
                <a:gd name="T8" fmla="*/ 7 w 880"/>
                <a:gd name="T9" fmla="*/ 6 h 159"/>
                <a:gd name="T10" fmla="*/ 4 w 880"/>
                <a:gd name="T11" fmla="*/ 2 h 159"/>
                <a:gd name="T12" fmla="*/ 0 w 880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0" h="159">
                  <a:moveTo>
                    <a:pt x="0" y="0"/>
                  </a:moveTo>
                  <a:lnTo>
                    <a:pt x="880" y="156"/>
                  </a:lnTo>
                  <a:lnTo>
                    <a:pt x="877" y="158"/>
                  </a:lnTo>
                  <a:lnTo>
                    <a:pt x="875" y="159"/>
                  </a:lnTo>
                  <a:lnTo>
                    <a:pt x="7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00" name="Freeform 717">
              <a:extLst>
                <a:ext uri="{FF2B5EF4-FFF2-40B4-BE49-F238E27FC236}">
                  <a16:creationId xmlns:a16="http://schemas.microsoft.com/office/drawing/2014/main" id="{CFCEDEEA-0F87-473A-AB43-5858BF7DC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6" y="1846"/>
              <a:ext cx="873" cy="159"/>
            </a:xfrm>
            <a:custGeom>
              <a:avLst/>
              <a:gdLst>
                <a:gd name="T0" fmla="*/ 0 w 873"/>
                <a:gd name="T1" fmla="*/ 0 h 159"/>
                <a:gd name="T2" fmla="*/ 873 w 873"/>
                <a:gd name="T3" fmla="*/ 156 h 159"/>
                <a:gd name="T4" fmla="*/ 871 w 873"/>
                <a:gd name="T5" fmla="*/ 157 h 159"/>
                <a:gd name="T6" fmla="*/ 867 w 873"/>
                <a:gd name="T7" fmla="*/ 159 h 159"/>
                <a:gd name="T8" fmla="*/ 5 w 873"/>
                <a:gd name="T9" fmla="*/ 7 h 159"/>
                <a:gd name="T10" fmla="*/ 3 w 873"/>
                <a:gd name="T11" fmla="*/ 4 h 159"/>
                <a:gd name="T12" fmla="*/ 0 w 87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3" h="159">
                  <a:moveTo>
                    <a:pt x="0" y="0"/>
                  </a:moveTo>
                  <a:lnTo>
                    <a:pt x="873" y="156"/>
                  </a:lnTo>
                  <a:lnTo>
                    <a:pt x="871" y="157"/>
                  </a:lnTo>
                  <a:lnTo>
                    <a:pt x="867" y="159"/>
                  </a:lnTo>
                  <a:lnTo>
                    <a:pt x="5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01" name="Freeform 718">
              <a:extLst>
                <a:ext uri="{FF2B5EF4-FFF2-40B4-BE49-F238E27FC236}">
                  <a16:creationId xmlns:a16="http://schemas.microsoft.com/office/drawing/2014/main" id="{EC0760ED-34BF-490A-980D-88BF308805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9" y="1850"/>
              <a:ext cx="868" cy="157"/>
            </a:xfrm>
            <a:custGeom>
              <a:avLst/>
              <a:gdLst>
                <a:gd name="T0" fmla="*/ 0 w 868"/>
                <a:gd name="T1" fmla="*/ 0 h 157"/>
                <a:gd name="T2" fmla="*/ 868 w 868"/>
                <a:gd name="T3" fmla="*/ 153 h 157"/>
                <a:gd name="T4" fmla="*/ 864 w 868"/>
                <a:gd name="T5" fmla="*/ 155 h 157"/>
                <a:gd name="T6" fmla="*/ 863 w 868"/>
                <a:gd name="T7" fmla="*/ 157 h 157"/>
                <a:gd name="T8" fmla="*/ 5 w 868"/>
                <a:gd name="T9" fmla="*/ 5 h 157"/>
                <a:gd name="T10" fmla="*/ 2 w 868"/>
                <a:gd name="T11" fmla="*/ 3 h 157"/>
                <a:gd name="T12" fmla="*/ 0 w 868"/>
                <a:gd name="T13" fmla="*/ 0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8" h="157">
                  <a:moveTo>
                    <a:pt x="0" y="0"/>
                  </a:moveTo>
                  <a:lnTo>
                    <a:pt x="868" y="153"/>
                  </a:lnTo>
                  <a:lnTo>
                    <a:pt x="864" y="155"/>
                  </a:lnTo>
                  <a:lnTo>
                    <a:pt x="863" y="157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02" name="Freeform 719">
              <a:extLst>
                <a:ext uri="{FF2B5EF4-FFF2-40B4-BE49-F238E27FC236}">
                  <a16:creationId xmlns:a16="http://schemas.microsoft.com/office/drawing/2014/main" id="{482D2384-46EB-40D4-800C-7A911C8376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" y="1853"/>
              <a:ext cx="862" cy="155"/>
            </a:xfrm>
            <a:custGeom>
              <a:avLst/>
              <a:gdLst>
                <a:gd name="T0" fmla="*/ 0 w 862"/>
                <a:gd name="T1" fmla="*/ 0 h 155"/>
                <a:gd name="T2" fmla="*/ 862 w 862"/>
                <a:gd name="T3" fmla="*/ 152 h 155"/>
                <a:gd name="T4" fmla="*/ 861 w 862"/>
                <a:gd name="T5" fmla="*/ 154 h 155"/>
                <a:gd name="T6" fmla="*/ 857 w 862"/>
                <a:gd name="T7" fmla="*/ 155 h 155"/>
                <a:gd name="T8" fmla="*/ 6 w 862"/>
                <a:gd name="T9" fmla="*/ 5 h 155"/>
                <a:gd name="T10" fmla="*/ 3 w 862"/>
                <a:gd name="T11" fmla="*/ 2 h 155"/>
                <a:gd name="T12" fmla="*/ 0 w 862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2" h="155">
                  <a:moveTo>
                    <a:pt x="0" y="0"/>
                  </a:moveTo>
                  <a:lnTo>
                    <a:pt x="862" y="152"/>
                  </a:lnTo>
                  <a:lnTo>
                    <a:pt x="861" y="154"/>
                  </a:lnTo>
                  <a:lnTo>
                    <a:pt x="857" y="15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03" name="Freeform 720">
              <a:extLst>
                <a:ext uri="{FF2B5EF4-FFF2-40B4-BE49-F238E27FC236}">
                  <a16:creationId xmlns:a16="http://schemas.microsoft.com/office/drawing/2014/main" id="{8AD41AEB-DC62-446A-99EA-C351F6007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1855"/>
              <a:ext cx="858" cy="155"/>
            </a:xfrm>
            <a:custGeom>
              <a:avLst/>
              <a:gdLst>
                <a:gd name="T0" fmla="*/ 0 w 858"/>
                <a:gd name="T1" fmla="*/ 0 h 155"/>
                <a:gd name="T2" fmla="*/ 858 w 858"/>
                <a:gd name="T3" fmla="*/ 152 h 155"/>
                <a:gd name="T4" fmla="*/ 854 w 858"/>
                <a:gd name="T5" fmla="*/ 153 h 155"/>
                <a:gd name="T6" fmla="*/ 851 w 858"/>
                <a:gd name="T7" fmla="*/ 155 h 155"/>
                <a:gd name="T8" fmla="*/ 5 w 858"/>
                <a:gd name="T9" fmla="*/ 5 h 155"/>
                <a:gd name="T10" fmla="*/ 3 w 858"/>
                <a:gd name="T11" fmla="*/ 3 h 155"/>
                <a:gd name="T12" fmla="*/ 0 w 858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8" h="155">
                  <a:moveTo>
                    <a:pt x="0" y="0"/>
                  </a:moveTo>
                  <a:lnTo>
                    <a:pt x="858" y="152"/>
                  </a:lnTo>
                  <a:lnTo>
                    <a:pt x="854" y="153"/>
                  </a:lnTo>
                  <a:lnTo>
                    <a:pt x="851" y="155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04" name="Freeform 721">
              <a:extLst>
                <a:ext uri="{FF2B5EF4-FFF2-40B4-BE49-F238E27FC236}">
                  <a16:creationId xmlns:a16="http://schemas.microsoft.com/office/drawing/2014/main" id="{B70D7E08-E3F7-414D-BE7F-990EAE8E2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7" y="1858"/>
              <a:ext cx="851" cy="154"/>
            </a:xfrm>
            <a:custGeom>
              <a:avLst/>
              <a:gdLst>
                <a:gd name="T0" fmla="*/ 0 w 851"/>
                <a:gd name="T1" fmla="*/ 0 h 154"/>
                <a:gd name="T2" fmla="*/ 851 w 851"/>
                <a:gd name="T3" fmla="*/ 150 h 154"/>
                <a:gd name="T4" fmla="*/ 848 w 851"/>
                <a:gd name="T5" fmla="*/ 152 h 154"/>
                <a:gd name="T6" fmla="*/ 846 w 851"/>
                <a:gd name="T7" fmla="*/ 154 h 154"/>
                <a:gd name="T8" fmla="*/ 6 w 851"/>
                <a:gd name="T9" fmla="*/ 5 h 154"/>
                <a:gd name="T10" fmla="*/ 2 w 851"/>
                <a:gd name="T11" fmla="*/ 2 h 154"/>
                <a:gd name="T12" fmla="*/ 0 w 851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1" h="154">
                  <a:moveTo>
                    <a:pt x="0" y="0"/>
                  </a:moveTo>
                  <a:lnTo>
                    <a:pt x="851" y="150"/>
                  </a:lnTo>
                  <a:lnTo>
                    <a:pt x="848" y="152"/>
                  </a:lnTo>
                  <a:lnTo>
                    <a:pt x="846" y="154"/>
                  </a:lnTo>
                  <a:lnTo>
                    <a:pt x="6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05" name="Freeform 722">
              <a:extLst>
                <a:ext uri="{FF2B5EF4-FFF2-40B4-BE49-F238E27FC236}">
                  <a16:creationId xmlns:a16="http://schemas.microsoft.com/office/drawing/2014/main" id="{F7A8496A-60C6-4AEB-B980-7C576B389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9" y="1860"/>
              <a:ext cx="846" cy="153"/>
            </a:xfrm>
            <a:custGeom>
              <a:avLst/>
              <a:gdLst>
                <a:gd name="T0" fmla="*/ 0 w 846"/>
                <a:gd name="T1" fmla="*/ 0 h 153"/>
                <a:gd name="T2" fmla="*/ 846 w 846"/>
                <a:gd name="T3" fmla="*/ 150 h 153"/>
                <a:gd name="T4" fmla="*/ 844 w 846"/>
                <a:gd name="T5" fmla="*/ 152 h 153"/>
                <a:gd name="T6" fmla="*/ 841 w 846"/>
                <a:gd name="T7" fmla="*/ 153 h 153"/>
                <a:gd name="T8" fmla="*/ 5 w 846"/>
                <a:gd name="T9" fmla="*/ 6 h 153"/>
                <a:gd name="T10" fmla="*/ 4 w 846"/>
                <a:gd name="T11" fmla="*/ 3 h 153"/>
                <a:gd name="T12" fmla="*/ 0 w 846"/>
                <a:gd name="T13" fmla="*/ 0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6" h="153">
                  <a:moveTo>
                    <a:pt x="0" y="0"/>
                  </a:moveTo>
                  <a:lnTo>
                    <a:pt x="846" y="150"/>
                  </a:lnTo>
                  <a:lnTo>
                    <a:pt x="844" y="152"/>
                  </a:lnTo>
                  <a:lnTo>
                    <a:pt x="841" y="153"/>
                  </a:lnTo>
                  <a:lnTo>
                    <a:pt x="5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06" name="Freeform 723">
              <a:extLst>
                <a:ext uri="{FF2B5EF4-FFF2-40B4-BE49-F238E27FC236}">
                  <a16:creationId xmlns:a16="http://schemas.microsoft.com/office/drawing/2014/main" id="{42F587ED-96E4-4D30-94AD-A4A49CA2D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" y="1863"/>
              <a:ext cx="840" cy="152"/>
            </a:xfrm>
            <a:custGeom>
              <a:avLst/>
              <a:gdLst>
                <a:gd name="T0" fmla="*/ 0 w 840"/>
                <a:gd name="T1" fmla="*/ 0 h 152"/>
                <a:gd name="T2" fmla="*/ 840 w 840"/>
                <a:gd name="T3" fmla="*/ 149 h 152"/>
                <a:gd name="T4" fmla="*/ 837 w 840"/>
                <a:gd name="T5" fmla="*/ 150 h 152"/>
                <a:gd name="T6" fmla="*/ 834 w 840"/>
                <a:gd name="T7" fmla="*/ 152 h 152"/>
                <a:gd name="T8" fmla="*/ 5 w 840"/>
                <a:gd name="T9" fmla="*/ 5 h 152"/>
                <a:gd name="T10" fmla="*/ 1 w 840"/>
                <a:gd name="T11" fmla="*/ 3 h 152"/>
                <a:gd name="T12" fmla="*/ 0 w 840"/>
                <a:gd name="T13" fmla="*/ 0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0" h="152">
                  <a:moveTo>
                    <a:pt x="0" y="0"/>
                  </a:moveTo>
                  <a:lnTo>
                    <a:pt x="840" y="149"/>
                  </a:lnTo>
                  <a:lnTo>
                    <a:pt x="837" y="150"/>
                  </a:lnTo>
                  <a:lnTo>
                    <a:pt x="834" y="152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07" name="Freeform 724">
              <a:extLst>
                <a:ext uri="{FF2B5EF4-FFF2-40B4-BE49-F238E27FC236}">
                  <a16:creationId xmlns:a16="http://schemas.microsoft.com/office/drawing/2014/main" id="{AA667326-C1F0-4A88-9029-815C71576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" y="1866"/>
              <a:ext cx="836" cy="151"/>
            </a:xfrm>
            <a:custGeom>
              <a:avLst/>
              <a:gdLst>
                <a:gd name="T0" fmla="*/ 0 w 836"/>
                <a:gd name="T1" fmla="*/ 0 h 151"/>
                <a:gd name="T2" fmla="*/ 836 w 836"/>
                <a:gd name="T3" fmla="*/ 147 h 151"/>
                <a:gd name="T4" fmla="*/ 833 w 836"/>
                <a:gd name="T5" fmla="*/ 149 h 151"/>
                <a:gd name="T6" fmla="*/ 829 w 836"/>
                <a:gd name="T7" fmla="*/ 151 h 151"/>
                <a:gd name="T8" fmla="*/ 7 w 836"/>
                <a:gd name="T9" fmla="*/ 5 h 151"/>
                <a:gd name="T10" fmla="*/ 4 w 836"/>
                <a:gd name="T11" fmla="*/ 2 h 151"/>
                <a:gd name="T12" fmla="*/ 0 w 836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6" h="151">
                  <a:moveTo>
                    <a:pt x="0" y="0"/>
                  </a:moveTo>
                  <a:lnTo>
                    <a:pt x="836" y="147"/>
                  </a:lnTo>
                  <a:lnTo>
                    <a:pt x="833" y="149"/>
                  </a:lnTo>
                  <a:lnTo>
                    <a:pt x="829" y="151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08" name="Freeform 725">
              <a:extLst>
                <a:ext uri="{FF2B5EF4-FFF2-40B4-BE49-F238E27FC236}">
                  <a16:creationId xmlns:a16="http://schemas.microsoft.com/office/drawing/2014/main" id="{74BA3B6B-E260-4442-B443-A78F25009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1868"/>
              <a:ext cx="829" cy="151"/>
            </a:xfrm>
            <a:custGeom>
              <a:avLst/>
              <a:gdLst>
                <a:gd name="T0" fmla="*/ 0 w 829"/>
                <a:gd name="T1" fmla="*/ 0 h 151"/>
                <a:gd name="T2" fmla="*/ 829 w 829"/>
                <a:gd name="T3" fmla="*/ 147 h 151"/>
                <a:gd name="T4" fmla="*/ 825 w 829"/>
                <a:gd name="T5" fmla="*/ 149 h 151"/>
                <a:gd name="T6" fmla="*/ 823 w 829"/>
                <a:gd name="T7" fmla="*/ 151 h 151"/>
                <a:gd name="T8" fmla="*/ 6 w 829"/>
                <a:gd name="T9" fmla="*/ 5 h 151"/>
                <a:gd name="T10" fmla="*/ 3 w 829"/>
                <a:gd name="T11" fmla="*/ 3 h 151"/>
                <a:gd name="T12" fmla="*/ 0 w 829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9" h="151">
                  <a:moveTo>
                    <a:pt x="0" y="0"/>
                  </a:moveTo>
                  <a:lnTo>
                    <a:pt x="829" y="147"/>
                  </a:lnTo>
                  <a:lnTo>
                    <a:pt x="825" y="149"/>
                  </a:lnTo>
                  <a:lnTo>
                    <a:pt x="823" y="151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09" name="Freeform 726">
              <a:extLst>
                <a:ext uri="{FF2B5EF4-FFF2-40B4-BE49-F238E27FC236}">
                  <a16:creationId xmlns:a16="http://schemas.microsoft.com/office/drawing/2014/main" id="{F04588FC-D62B-4BCD-B4D7-8A3BD4A5E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1871"/>
              <a:ext cx="822" cy="149"/>
            </a:xfrm>
            <a:custGeom>
              <a:avLst/>
              <a:gdLst>
                <a:gd name="T0" fmla="*/ 0 w 822"/>
                <a:gd name="T1" fmla="*/ 0 h 149"/>
                <a:gd name="T2" fmla="*/ 822 w 822"/>
                <a:gd name="T3" fmla="*/ 146 h 149"/>
                <a:gd name="T4" fmla="*/ 819 w 822"/>
                <a:gd name="T5" fmla="*/ 148 h 149"/>
                <a:gd name="T6" fmla="*/ 817 w 822"/>
                <a:gd name="T7" fmla="*/ 149 h 149"/>
                <a:gd name="T8" fmla="*/ 5 w 822"/>
                <a:gd name="T9" fmla="*/ 6 h 149"/>
                <a:gd name="T10" fmla="*/ 3 w 822"/>
                <a:gd name="T11" fmla="*/ 2 h 149"/>
                <a:gd name="T12" fmla="*/ 0 w 822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2" h="149">
                  <a:moveTo>
                    <a:pt x="0" y="0"/>
                  </a:moveTo>
                  <a:lnTo>
                    <a:pt x="822" y="146"/>
                  </a:lnTo>
                  <a:lnTo>
                    <a:pt x="819" y="148"/>
                  </a:lnTo>
                  <a:lnTo>
                    <a:pt x="817" y="14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10" name="Freeform 727">
              <a:extLst>
                <a:ext uri="{FF2B5EF4-FFF2-40B4-BE49-F238E27FC236}">
                  <a16:creationId xmlns:a16="http://schemas.microsoft.com/office/drawing/2014/main" id="{8687F4FE-6276-42E4-802C-BEA840C8E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1873"/>
              <a:ext cx="817" cy="149"/>
            </a:xfrm>
            <a:custGeom>
              <a:avLst/>
              <a:gdLst>
                <a:gd name="T0" fmla="*/ 0 w 817"/>
                <a:gd name="T1" fmla="*/ 0 h 149"/>
                <a:gd name="T2" fmla="*/ 817 w 817"/>
                <a:gd name="T3" fmla="*/ 146 h 149"/>
                <a:gd name="T4" fmla="*/ 814 w 817"/>
                <a:gd name="T5" fmla="*/ 147 h 149"/>
                <a:gd name="T6" fmla="*/ 811 w 817"/>
                <a:gd name="T7" fmla="*/ 149 h 149"/>
                <a:gd name="T8" fmla="*/ 5 w 817"/>
                <a:gd name="T9" fmla="*/ 7 h 149"/>
                <a:gd name="T10" fmla="*/ 2 w 817"/>
                <a:gd name="T11" fmla="*/ 4 h 149"/>
                <a:gd name="T12" fmla="*/ 0 w 817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7" h="149">
                  <a:moveTo>
                    <a:pt x="0" y="0"/>
                  </a:moveTo>
                  <a:lnTo>
                    <a:pt x="817" y="146"/>
                  </a:lnTo>
                  <a:lnTo>
                    <a:pt x="814" y="147"/>
                  </a:lnTo>
                  <a:lnTo>
                    <a:pt x="811" y="14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11" name="Freeform 728">
              <a:extLst>
                <a:ext uri="{FF2B5EF4-FFF2-40B4-BE49-F238E27FC236}">
                  <a16:creationId xmlns:a16="http://schemas.microsoft.com/office/drawing/2014/main" id="{EA09F1A0-0808-462C-83BF-FA4B997AA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" y="1877"/>
              <a:ext cx="812" cy="147"/>
            </a:xfrm>
            <a:custGeom>
              <a:avLst/>
              <a:gdLst>
                <a:gd name="T0" fmla="*/ 0 w 812"/>
                <a:gd name="T1" fmla="*/ 0 h 147"/>
                <a:gd name="T2" fmla="*/ 812 w 812"/>
                <a:gd name="T3" fmla="*/ 143 h 147"/>
                <a:gd name="T4" fmla="*/ 809 w 812"/>
                <a:gd name="T5" fmla="*/ 145 h 147"/>
                <a:gd name="T6" fmla="*/ 805 w 812"/>
                <a:gd name="T7" fmla="*/ 147 h 147"/>
                <a:gd name="T8" fmla="*/ 7 w 812"/>
                <a:gd name="T9" fmla="*/ 5 h 147"/>
                <a:gd name="T10" fmla="*/ 3 w 812"/>
                <a:gd name="T11" fmla="*/ 3 h 147"/>
                <a:gd name="T12" fmla="*/ 0 w 812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2" h="147">
                  <a:moveTo>
                    <a:pt x="0" y="0"/>
                  </a:moveTo>
                  <a:lnTo>
                    <a:pt x="812" y="143"/>
                  </a:lnTo>
                  <a:lnTo>
                    <a:pt x="809" y="145"/>
                  </a:lnTo>
                  <a:lnTo>
                    <a:pt x="805" y="147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12" name="Freeform 729">
              <a:extLst>
                <a:ext uri="{FF2B5EF4-FFF2-40B4-BE49-F238E27FC236}">
                  <a16:creationId xmlns:a16="http://schemas.microsoft.com/office/drawing/2014/main" id="{A3658282-01DC-48DE-9875-ECC447E505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1880"/>
              <a:ext cx="806" cy="145"/>
            </a:xfrm>
            <a:custGeom>
              <a:avLst/>
              <a:gdLst>
                <a:gd name="T0" fmla="*/ 0 w 806"/>
                <a:gd name="T1" fmla="*/ 0 h 145"/>
                <a:gd name="T2" fmla="*/ 806 w 806"/>
                <a:gd name="T3" fmla="*/ 142 h 145"/>
                <a:gd name="T4" fmla="*/ 802 w 806"/>
                <a:gd name="T5" fmla="*/ 144 h 145"/>
                <a:gd name="T6" fmla="*/ 797 w 806"/>
                <a:gd name="T7" fmla="*/ 145 h 145"/>
                <a:gd name="T8" fmla="*/ 5 w 806"/>
                <a:gd name="T9" fmla="*/ 5 h 145"/>
                <a:gd name="T10" fmla="*/ 4 w 806"/>
                <a:gd name="T11" fmla="*/ 2 h 145"/>
                <a:gd name="T12" fmla="*/ 0 w 806"/>
                <a:gd name="T13" fmla="*/ 0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6" h="145">
                  <a:moveTo>
                    <a:pt x="0" y="0"/>
                  </a:moveTo>
                  <a:lnTo>
                    <a:pt x="806" y="142"/>
                  </a:lnTo>
                  <a:lnTo>
                    <a:pt x="802" y="144"/>
                  </a:lnTo>
                  <a:lnTo>
                    <a:pt x="797" y="145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13" name="Freeform 730">
              <a:extLst>
                <a:ext uri="{FF2B5EF4-FFF2-40B4-BE49-F238E27FC236}">
                  <a16:creationId xmlns:a16="http://schemas.microsoft.com/office/drawing/2014/main" id="{033FD87D-4F46-41AC-B902-8A96EFF7F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882"/>
              <a:ext cx="798" cy="143"/>
            </a:xfrm>
            <a:custGeom>
              <a:avLst/>
              <a:gdLst>
                <a:gd name="T0" fmla="*/ 0 w 798"/>
                <a:gd name="T1" fmla="*/ 0 h 143"/>
                <a:gd name="T2" fmla="*/ 798 w 798"/>
                <a:gd name="T3" fmla="*/ 142 h 143"/>
                <a:gd name="T4" fmla="*/ 793 w 798"/>
                <a:gd name="T5" fmla="*/ 143 h 143"/>
                <a:gd name="T6" fmla="*/ 790 w 798"/>
                <a:gd name="T7" fmla="*/ 143 h 143"/>
                <a:gd name="T8" fmla="*/ 5 w 798"/>
                <a:gd name="T9" fmla="*/ 5 h 143"/>
                <a:gd name="T10" fmla="*/ 1 w 798"/>
                <a:gd name="T11" fmla="*/ 3 h 143"/>
                <a:gd name="T12" fmla="*/ 0 w 798"/>
                <a:gd name="T13" fmla="*/ 0 h 1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8" h="143">
                  <a:moveTo>
                    <a:pt x="0" y="0"/>
                  </a:moveTo>
                  <a:lnTo>
                    <a:pt x="798" y="142"/>
                  </a:lnTo>
                  <a:lnTo>
                    <a:pt x="793" y="143"/>
                  </a:lnTo>
                  <a:lnTo>
                    <a:pt x="790" y="143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14" name="Freeform 731">
              <a:extLst>
                <a:ext uri="{FF2B5EF4-FFF2-40B4-BE49-F238E27FC236}">
                  <a16:creationId xmlns:a16="http://schemas.microsoft.com/office/drawing/2014/main" id="{CCD2BB02-E5AC-4CDD-AF3A-75A23D2CA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4" y="1885"/>
              <a:ext cx="792" cy="142"/>
            </a:xfrm>
            <a:custGeom>
              <a:avLst/>
              <a:gdLst>
                <a:gd name="T0" fmla="*/ 0 w 792"/>
                <a:gd name="T1" fmla="*/ 0 h 142"/>
                <a:gd name="T2" fmla="*/ 792 w 792"/>
                <a:gd name="T3" fmla="*/ 140 h 142"/>
                <a:gd name="T4" fmla="*/ 789 w 792"/>
                <a:gd name="T5" fmla="*/ 140 h 142"/>
                <a:gd name="T6" fmla="*/ 786 w 792"/>
                <a:gd name="T7" fmla="*/ 142 h 142"/>
                <a:gd name="T8" fmla="*/ 7 w 792"/>
                <a:gd name="T9" fmla="*/ 5 h 142"/>
                <a:gd name="T10" fmla="*/ 4 w 792"/>
                <a:gd name="T11" fmla="*/ 3 h 142"/>
                <a:gd name="T12" fmla="*/ 0 w 792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2" h="142">
                  <a:moveTo>
                    <a:pt x="0" y="0"/>
                  </a:moveTo>
                  <a:lnTo>
                    <a:pt x="792" y="140"/>
                  </a:lnTo>
                  <a:lnTo>
                    <a:pt x="789" y="140"/>
                  </a:lnTo>
                  <a:lnTo>
                    <a:pt x="786" y="142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15" name="Freeform 732">
              <a:extLst>
                <a:ext uri="{FF2B5EF4-FFF2-40B4-BE49-F238E27FC236}">
                  <a16:creationId xmlns:a16="http://schemas.microsoft.com/office/drawing/2014/main" id="{378A78F5-8693-4728-BDEE-6337689EDE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" y="1887"/>
              <a:ext cx="785" cy="142"/>
            </a:xfrm>
            <a:custGeom>
              <a:avLst/>
              <a:gdLst>
                <a:gd name="T0" fmla="*/ 0 w 785"/>
                <a:gd name="T1" fmla="*/ 0 h 142"/>
                <a:gd name="T2" fmla="*/ 785 w 785"/>
                <a:gd name="T3" fmla="*/ 138 h 142"/>
                <a:gd name="T4" fmla="*/ 782 w 785"/>
                <a:gd name="T5" fmla="*/ 140 h 142"/>
                <a:gd name="T6" fmla="*/ 778 w 785"/>
                <a:gd name="T7" fmla="*/ 142 h 142"/>
                <a:gd name="T8" fmla="*/ 7 w 785"/>
                <a:gd name="T9" fmla="*/ 6 h 142"/>
                <a:gd name="T10" fmla="*/ 3 w 785"/>
                <a:gd name="T11" fmla="*/ 3 h 142"/>
                <a:gd name="T12" fmla="*/ 0 w 785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5" h="142">
                  <a:moveTo>
                    <a:pt x="0" y="0"/>
                  </a:moveTo>
                  <a:lnTo>
                    <a:pt x="785" y="138"/>
                  </a:lnTo>
                  <a:lnTo>
                    <a:pt x="782" y="140"/>
                  </a:lnTo>
                  <a:lnTo>
                    <a:pt x="778" y="142"/>
                  </a:lnTo>
                  <a:lnTo>
                    <a:pt x="7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16" name="Freeform 733">
              <a:extLst>
                <a:ext uri="{FF2B5EF4-FFF2-40B4-BE49-F238E27FC236}">
                  <a16:creationId xmlns:a16="http://schemas.microsoft.com/office/drawing/2014/main" id="{FC91292C-38FF-4D5C-B08B-623D6CF894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1" y="1890"/>
              <a:ext cx="779" cy="140"/>
            </a:xfrm>
            <a:custGeom>
              <a:avLst/>
              <a:gdLst>
                <a:gd name="T0" fmla="*/ 0 w 779"/>
                <a:gd name="T1" fmla="*/ 0 h 140"/>
                <a:gd name="T2" fmla="*/ 779 w 779"/>
                <a:gd name="T3" fmla="*/ 137 h 140"/>
                <a:gd name="T4" fmla="*/ 775 w 779"/>
                <a:gd name="T5" fmla="*/ 139 h 140"/>
                <a:gd name="T6" fmla="*/ 770 w 779"/>
                <a:gd name="T7" fmla="*/ 140 h 140"/>
                <a:gd name="T8" fmla="*/ 7 w 779"/>
                <a:gd name="T9" fmla="*/ 5 h 140"/>
                <a:gd name="T10" fmla="*/ 4 w 779"/>
                <a:gd name="T11" fmla="*/ 3 h 140"/>
                <a:gd name="T12" fmla="*/ 0 w 779"/>
                <a:gd name="T13" fmla="*/ 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9" h="140">
                  <a:moveTo>
                    <a:pt x="0" y="0"/>
                  </a:moveTo>
                  <a:lnTo>
                    <a:pt x="779" y="137"/>
                  </a:lnTo>
                  <a:lnTo>
                    <a:pt x="775" y="139"/>
                  </a:lnTo>
                  <a:lnTo>
                    <a:pt x="770" y="140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17" name="Freeform 734">
              <a:extLst>
                <a:ext uri="{FF2B5EF4-FFF2-40B4-BE49-F238E27FC236}">
                  <a16:creationId xmlns:a16="http://schemas.microsoft.com/office/drawing/2014/main" id="{BB5D1C5F-AD12-47AF-801F-A2D881C24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" y="1893"/>
              <a:ext cx="771" cy="139"/>
            </a:xfrm>
            <a:custGeom>
              <a:avLst/>
              <a:gdLst>
                <a:gd name="T0" fmla="*/ 0 w 771"/>
                <a:gd name="T1" fmla="*/ 0 h 139"/>
                <a:gd name="T2" fmla="*/ 771 w 771"/>
                <a:gd name="T3" fmla="*/ 136 h 139"/>
                <a:gd name="T4" fmla="*/ 766 w 771"/>
                <a:gd name="T5" fmla="*/ 137 h 139"/>
                <a:gd name="T6" fmla="*/ 763 w 771"/>
                <a:gd name="T7" fmla="*/ 139 h 139"/>
                <a:gd name="T8" fmla="*/ 5 w 771"/>
                <a:gd name="T9" fmla="*/ 6 h 139"/>
                <a:gd name="T10" fmla="*/ 3 w 771"/>
                <a:gd name="T11" fmla="*/ 2 h 139"/>
                <a:gd name="T12" fmla="*/ 0 w 771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1" h="139">
                  <a:moveTo>
                    <a:pt x="0" y="0"/>
                  </a:moveTo>
                  <a:lnTo>
                    <a:pt x="771" y="136"/>
                  </a:lnTo>
                  <a:lnTo>
                    <a:pt x="766" y="137"/>
                  </a:lnTo>
                  <a:lnTo>
                    <a:pt x="763" y="13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18" name="Freeform 735">
              <a:extLst>
                <a:ext uri="{FF2B5EF4-FFF2-40B4-BE49-F238E27FC236}">
                  <a16:creationId xmlns:a16="http://schemas.microsoft.com/office/drawing/2014/main" id="{2221AD98-78CC-48AD-B02E-DF55A26C7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" y="1895"/>
              <a:ext cx="763" cy="139"/>
            </a:xfrm>
            <a:custGeom>
              <a:avLst/>
              <a:gdLst>
                <a:gd name="T0" fmla="*/ 0 w 763"/>
                <a:gd name="T1" fmla="*/ 0 h 139"/>
                <a:gd name="T2" fmla="*/ 763 w 763"/>
                <a:gd name="T3" fmla="*/ 135 h 139"/>
                <a:gd name="T4" fmla="*/ 760 w 763"/>
                <a:gd name="T5" fmla="*/ 137 h 139"/>
                <a:gd name="T6" fmla="*/ 756 w 763"/>
                <a:gd name="T7" fmla="*/ 139 h 139"/>
                <a:gd name="T8" fmla="*/ 5 w 763"/>
                <a:gd name="T9" fmla="*/ 7 h 139"/>
                <a:gd name="T10" fmla="*/ 2 w 763"/>
                <a:gd name="T11" fmla="*/ 4 h 139"/>
                <a:gd name="T12" fmla="*/ 0 w 763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63" h="139">
                  <a:moveTo>
                    <a:pt x="0" y="0"/>
                  </a:moveTo>
                  <a:lnTo>
                    <a:pt x="763" y="135"/>
                  </a:lnTo>
                  <a:lnTo>
                    <a:pt x="760" y="137"/>
                  </a:lnTo>
                  <a:lnTo>
                    <a:pt x="756" y="13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19" name="Freeform 736">
              <a:extLst>
                <a:ext uri="{FF2B5EF4-FFF2-40B4-BE49-F238E27FC236}">
                  <a16:creationId xmlns:a16="http://schemas.microsoft.com/office/drawing/2014/main" id="{75AF27E8-6696-48BE-893C-E181DD1A19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0" y="1899"/>
              <a:ext cx="758" cy="136"/>
            </a:xfrm>
            <a:custGeom>
              <a:avLst/>
              <a:gdLst>
                <a:gd name="T0" fmla="*/ 0 w 758"/>
                <a:gd name="T1" fmla="*/ 0 h 136"/>
                <a:gd name="T2" fmla="*/ 758 w 758"/>
                <a:gd name="T3" fmla="*/ 133 h 136"/>
                <a:gd name="T4" fmla="*/ 753 w 758"/>
                <a:gd name="T5" fmla="*/ 135 h 136"/>
                <a:gd name="T6" fmla="*/ 749 w 758"/>
                <a:gd name="T7" fmla="*/ 136 h 136"/>
                <a:gd name="T8" fmla="*/ 6 w 758"/>
                <a:gd name="T9" fmla="*/ 5 h 136"/>
                <a:gd name="T10" fmla="*/ 3 w 758"/>
                <a:gd name="T11" fmla="*/ 3 h 136"/>
                <a:gd name="T12" fmla="*/ 0 w 758"/>
                <a:gd name="T13" fmla="*/ 0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8" h="136">
                  <a:moveTo>
                    <a:pt x="0" y="0"/>
                  </a:moveTo>
                  <a:lnTo>
                    <a:pt x="758" y="133"/>
                  </a:lnTo>
                  <a:lnTo>
                    <a:pt x="753" y="135"/>
                  </a:lnTo>
                  <a:lnTo>
                    <a:pt x="749" y="136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0" name="Freeform 737">
              <a:extLst>
                <a:ext uri="{FF2B5EF4-FFF2-40B4-BE49-F238E27FC236}">
                  <a16:creationId xmlns:a16="http://schemas.microsoft.com/office/drawing/2014/main" id="{19566705-7C8B-411F-B707-BE9F99FA04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3" y="1902"/>
              <a:ext cx="751" cy="135"/>
            </a:xfrm>
            <a:custGeom>
              <a:avLst/>
              <a:gdLst>
                <a:gd name="T0" fmla="*/ 0 w 751"/>
                <a:gd name="T1" fmla="*/ 0 h 135"/>
                <a:gd name="T2" fmla="*/ 751 w 751"/>
                <a:gd name="T3" fmla="*/ 132 h 135"/>
                <a:gd name="T4" fmla="*/ 746 w 751"/>
                <a:gd name="T5" fmla="*/ 133 h 135"/>
                <a:gd name="T6" fmla="*/ 741 w 751"/>
                <a:gd name="T7" fmla="*/ 135 h 135"/>
                <a:gd name="T8" fmla="*/ 7 w 751"/>
                <a:gd name="T9" fmla="*/ 5 h 135"/>
                <a:gd name="T10" fmla="*/ 3 w 751"/>
                <a:gd name="T11" fmla="*/ 2 h 135"/>
                <a:gd name="T12" fmla="*/ 0 w 751"/>
                <a:gd name="T13" fmla="*/ 0 h 1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1" h="135">
                  <a:moveTo>
                    <a:pt x="0" y="0"/>
                  </a:moveTo>
                  <a:lnTo>
                    <a:pt x="751" y="132"/>
                  </a:lnTo>
                  <a:lnTo>
                    <a:pt x="746" y="133"/>
                  </a:lnTo>
                  <a:lnTo>
                    <a:pt x="741" y="135"/>
                  </a:lnTo>
                  <a:lnTo>
                    <a:pt x="7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1" name="Freeform 738">
              <a:extLst>
                <a:ext uri="{FF2B5EF4-FFF2-40B4-BE49-F238E27FC236}">
                  <a16:creationId xmlns:a16="http://schemas.microsoft.com/office/drawing/2014/main" id="{AD0998D6-3453-405C-9C86-1B659A56C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" y="1904"/>
              <a:ext cx="743" cy="133"/>
            </a:xfrm>
            <a:custGeom>
              <a:avLst/>
              <a:gdLst>
                <a:gd name="T0" fmla="*/ 0 w 743"/>
                <a:gd name="T1" fmla="*/ 0 h 133"/>
                <a:gd name="T2" fmla="*/ 743 w 743"/>
                <a:gd name="T3" fmla="*/ 131 h 133"/>
                <a:gd name="T4" fmla="*/ 738 w 743"/>
                <a:gd name="T5" fmla="*/ 133 h 133"/>
                <a:gd name="T6" fmla="*/ 735 w 743"/>
                <a:gd name="T7" fmla="*/ 133 h 133"/>
                <a:gd name="T8" fmla="*/ 7 w 743"/>
                <a:gd name="T9" fmla="*/ 6 h 133"/>
                <a:gd name="T10" fmla="*/ 4 w 743"/>
                <a:gd name="T11" fmla="*/ 3 h 133"/>
                <a:gd name="T12" fmla="*/ 0 w 743"/>
                <a:gd name="T13" fmla="*/ 0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43" h="133">
                  <a:moveTo>
                    <a:pt x="0" y="0"/>
                  </a:moveTo>
                  <a:lnTo>
                    <a:pt x="743" y="131"/>
                  </a:lnTo>
                  <a:lnTo>
                    <a:pt x="738" y="133"/>
                  </a:lnTo>
                  <a:lnTo>
                    <a:pt x="735" y="133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2" name="Freeform 739">
              <a:extLst>
                <a:ext uri="{FF2B5EF4-FFF2-40B4-BE49-F238E27FC236}">
                  <a16:creationId xmlns:a16="http://schemas.microsoft.com/office/drawing/2014/main" id="{6F41BCD6-6EF3-42A4-B9FA-3E617AD9EF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" y="1907"/>
              <a:ext cx="734" cy="132"/>
            </a:xfrm>
            <a:custGeom>
              <a:avLst/>
              <a:gdLst>
                <a:gd name="T0" fmla="*/ 0 w 734"/>
                <a:gd name="T1" fmla="*/ 0 h 132"/>
                <a:gd name="T2" fmla="*/ 734 w 734"/>
                <a:gd name="T3" fmla="*/ 130 h 132"/>
                <a:gd name="T4" fmla="*/ 729 w 734"/>
                <a:gd name="T5" fmla="*/ 130 h 132"/>
                <a:gd name="T6" fmla="*/ 726 w 734"/>
                <a:gd name="T7" fmla="*/ 132 h 132"/>
                <a:gd name="T8" fmla="*/ 7 w 734"/>
                <a:gd name="T9" fmla="*/ 5 h 132"/>
                <a:gd name="T10" fmla="*/ 3 w 734"/>
                <a:gd name="T11" fmla="*/ 3 h 132"/>
                <a:gd name="T12" fmla="*/ 0 w 734"/>
                <a:gd name="T13" fmla="*/ 0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4" h="132">
                  <a:moveTo>
                    <a:pt x="0" y="0"/>
                  </a:moveTo>
                  <a:lnTo>
                    <a:pt x="734" y="130"/>
                  </a:lnTo>
                  <a:lnTo>
                    <a:pt x="729" y="130"/>
                  </a:lnTo>
                  <a:lnTo>
                    <a:pt x="726" y="132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3" name="Freeform 740">
              <a:extLst>
                <a:ext uri="{FF2B5EF4-FFF2-40B4-BE49-F238E27FC236}">
                  <a16:creationId xmlns:a16="http://schemas.microsoft.com/office/drawing/2014/main" id="{319FBAC3-1ED9-4884-88C5-3F7CC001D6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" y="1910"/>
              <a:ext cx="728" cy="130"/>
            </a:xfrm>
            <a:custGeom>
              <a:avLst/>
              <a:gdLst>
                <a:gd name="T0" fmla="*/ 0 w 728"/>
                <a:gd name="T1" fmla="*/ 0 h 130"/>
                <a:gd name="T2" fmla="*/ 728 w 728"/>
                <a:gd name="T3" fmla="*/ 127 h 130"/>
                <a:gd name="T4" fmla="*/ 723 w 728"/>
                <a:gd name="T5" fmla="*/ 129 h 130"/>
                <a:gd name="T6" fmla="*/ 718 w 728"/>
                <a:gd name="T7" fmla="*/ 130 h 130"/>
                <a:gd name="T8" fmla="*/ 7 w 728"/>
                <a:gd name="T9" fmla="*/ 5 h 130"/>
                <a:gd name="T10" fmla="*/ 4 w 728"/>
                <a:gd name="T11" fmla="*/ 2 h 130"/>
                <a:gd name="T12" fmla="*/ 0 w 728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130">
                  <a:moveTo>
                    <a:pt x="0" y="0"/>
                  </a:moveTo>
                  <a:lnTo>
                    <a:pt x="728" y="127"/>
                  </a:lnTo>
                  <a:lnTo>
                    <a:pt x="723" y="129"/>
                  </a:lnTo>
                  <a:lnTo>
                    <a:pt x="718" y="13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4" name="Freeform 741">
              <a:extLst>
                <a:ext uri="{FF2B5EF4-FFF2-40B4-BE49-F238E27FC236}">
                  <a16:creationId xmlns:a16="http://schemas.microsoft.com/office/drawing/2014/main" id="{AA437A44-3FEE-4454-A885-0B9EE0ED0A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" y="1912"/>
              <a:ext cx="719" cy="130"/>
            </a:xfrm>
            <a:custGeom>
              <a:avLst/>
              <a:gdLst>
                <a:gd name="T0" fmla="*/ 0 w 719"/>
                <a:gd name="T1" fmla="*/ 0 h 130"/>
                <a:gd name="T2" fmla="*/ 719 w 719"/>
                <a:gd name="T3" fmla="*/ 127 h 130"/>
                <a:gd name="T4" fmla="*/ 714 w 719"/>
                <a:gd name="T5" fmla="*/ 128 h 130"/>
                <a:gd name="T6" fmla="*/ 709 w 719"/>
                <a:gd name="T7" fmla="*/ 130 h 130"/>
                <a:gd name="T8" fmla="*/ 5 w 719"/>
                <a:gd name="T9" fmla="*/ 5 h 130"/>
                <a:gd name="T10" fmla="*/ 3 w 719"/>
                <a:gd name="T11" fmla="*/ 3 h 130"/>
                <a:gd name="T12" fmla="*/ 0 w 719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9" h="130">
                  <a:moveTo>
                    <a:pt x="0" y="0"/>
                  </a:moveTo>
                  <a:lnTo>
                    <a:pt x="719" y="127"/>
                  </a:lnTo>
                  <a:lnTo>
                    <a:pt x="714" y="128"/>
                  </a:lnTo>
                  <a:lnTo>
                    <a:pt x="709" y="130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5" name="Freeform 742">
              <a:extLst>
                <a:ext uri="{FF2B5EF4-FFF2-40B4-BE49-F238E27FC236}">
                  <a16:creationId xmlns:a16="http://schemas.microsoft.com/office/drawing/2014/main" id="{A3989ACB-D737-488F-A66A-F22D1C0CF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" y="1915"/>
              <a:ext cx="711" cy="129"/>
            </a:xfrm>
            <a:custGeom>
              <a:avLst/>
              <a:gdLst>
                <a:gd name="T0" fmla="*/ 0 w 711"/>
                <a:gd name="T1" fmla="*/ 0 h 129"/>
                <a:gd name="T2" fmla="*/ 711 w 711"/>
                <a:gd name="T3" fmla="*/ 125 h 129"/>
                <a:gd name="T4" fmla="*/ 706 w 711"/>
                <a:gd name="T5" fmla="*/ 127 h 129"/>
                <a:gd name="T6" fmla="*/ 701 w 711"/>
                <a:gd name="T7" fmla="*/ 129 h 129"/>
                <a:gd name="T8" fmla="*/ 5 w 711"/>
                <a:gd name="T9" fmla="*/ 6 h 129"/>
                <a:gd name="T10" fmla="*/ 2 w 711"/>
                <a:gd name="T11" fmla="*/ 2 h 129"/>
                <a:gd name="T12" fmla="*/ 0 w 711"/>
                <a:gd name="T13" fmla="*/ 0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1" h="129">
                  <a:moveTo>
                    <a:pt x="0" y="0"/>
                  </a:moveTo>
                  <a:lnTo>
                    <a:pt x="711" y="125"/>
                  </a:lnTo>
                  <a:lnTo>
                    <a:pt x="706" y="127"/>
                  </a:lnTo>
                  <a:lnTo>
                    <a:pt x="701" y="129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6" name="Freeform 743">
              <a:extLst>
                <a:ext uri="{FF2B5EF4-FFF2-40B4-BE49-F238E27FC236}">
                  <a16:creationId xmlns:a16="http://schemas.microsoft.com/office/drawing/2014/main" id="{DB6EC4D7-C036-49E6-951F-51A0357C8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2" y="1917"/>
              <a:ext cx="704" cy="127"/>
            </a:xfrm>
            <a:custGeom>
              <a:avLst/>
              <a:gdLst>
                <a:gd name="T0" fmla="*/ 0 w 704"/>
                <a:gd name="T1" fmla="*/ 0 h 127"/>
                <a:gd name="T2" fmla="*/ 704 w 704"/>
                <a:gd name="T3" fmla="*/ 125 h 127"/>
                <a:gd name="T4" fmla="*/ 697 w 704"/>
                <a:gd name="T5" fmla="*/ 127 h 127"/>
                <a:gd name="T6" fmla="*/ 692 w 704"/>
                <a:gd name="T7" fmla="*/ 127 h 127"/>
                <a:gd name="T8" fmla="*/ 6 w 704"/>
                <a:gd name="T9" fmla="*/ 7 h 127"/>
                <a:gd name="T10" fmla="*/ 3 w 704"/>
                <a:gd name="T11" fmla="*/ 4 h 127"/>
                <a:gd name="T12" fmla="*/ 0 w 704"/>
                <a:gd name="T13" fmla="*/ 0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4" h="127">
                  <a:moveTo>
                    <a:pt x="0" y="0"/>
                  </a:moveTo>
                  <a:lnTo>
                    <a:pt x="704" y="125"/>
                  </a:lnTo>
                  <a:lnTo>
                    <a:pt x="697" y="127"/>
                  </a:lnTo>
                  <a:lnTo>
                    <a:pt x="692" y="127"/>
                  </a:lnTo>
                  <a:lnTo>
                    <a:pt x="6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7" name="Freeform 744">
              <a:extLst>
                <a:ext uri="{FF2B5EF4-FFF2-40B4-BE49-F238E27FC236}">
                  <a16:creationId xmlns:a16="http://schemas.microsoft.com/office/drawing/2014/main" id="{37E365BC-15E9-4C07-A712-60B63913C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" y="1921"/>
              <a:ext cx="696" cy="125"/>
            </a:xfrm>
            <a:custGeom>
              <a:avLst/>
              <a:gdLst>
                <a:gd name="T0" fmla="*/ 0 w 696"/>
                <a:gd name="T1" fmla="*/ 0 h 125"/>
                <a:gd name="T2" fmla="*/ 696 w 696"/>
                <a:gd name="T3" fmla="*/ 123 h 125"/>
                <a:gd name="T4" fmla="*/ 689 w 696"/>
                <a:gd name="T5" fmla="*/ 123 h 125"/>
                <a:gd name="T6" fmla="*/ 684 w 696"/>
                <a:gd name="T7" fmla="*/ 125 h 125"/>
                <a:gd name="T8" fmla="*/ 7 w 696"/>
                <a:gd name="T9" fmla="*/ 5 h 125"/>
                <a:gd name="T10" fmla="*/ 3 w 696"/>
                <a:gd name="T11" fmla="*/ 3 h 125"/>
                <a:gd name="T12" fmla="*/ 0 w 696"/>
                <a:gd name="T13" fmla="*/ 0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6" h="125">
                  <a:moveTo>
                    <a:pt x="0" y="0"/>
                  </a:moveTo>
                  <a:lnTo>
                    <a:pt x="696" y="123"/>
                  </a:lnTo>
                  <a:lnTo>
                    <a:pt x="689" y="123"/>
                  </a:lnTo>
                  <a:lnTo>
                    <a:pt x="684" y="125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8" name="Freeform 745">
              <a:extLst>
                <a:ext uri="{FF2B5EF4-FFF2-40B4-BE49-F238E27FC236}">
                  <a16:creationId xmlns:a16="http://schemas.microsoft.com/office/drawing/2014/main" id="{0575F809-AEAC-4517-9473-1D47390EB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" y="1924"/>
              <a:ext cx="686" cy="123"/>
            </a:xfrm>
            <a:custGeom>
              <a:avLst/>
              <a:gdLst>
                <a:gd name="T0" fmla="*/ 0 w 686"/>
                <a:gd name="T1" fmla="*/ 0 h 123"/>
                <a:gd name="T2" fmla="*/ 686 w 686"/>
                <a:gd name="T3" fmla="*/ 120 h 123"/>
                <a:gd name="T4" fmla="*/ 681 w 686"/>
                <a:gd name="T5" fmla="*/ 122 h 123"/>
                <a:gd name="T6" fmla="*/ 674 w 686"/>
                <a:gd name="T7" fmla="*/ 123 h 123"/>
                <a:gd name="T8" fmla="*/ 7 w 686"/>
                <a:gd name="T9" fmla="*/ 5 h 123"/>
                <a:gd name="T10" fmla="*/ 4 w 686"/>
                <a:gd name="T11" fmla="*/ 2 h 123"/>
                <a:gd name="T12" fmla="*/ 0 w 686"/>
                <a:gd name="T13" fmla="*/ 0 h 1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6" h="123">
                  <a:moveTo>
                    <a:pt x="0" y="0"/>
                  </a:moveTo>
                  <a:lnTo>
                    <a:pt x="686" y="120"/>
                  </a:lnTo>
                  <a:lnTo>
                    <a:pt x="681" y="122"/>
                  </a:lnTo>
                  <a:lnTo>
                    <a:pt x="674" y="123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29" name="Freeform 746">
              <a:extLst>
                <a:ext uri="{FF2B5EF4-FFF2-40B4-BE49-F238E27FC236}">
                  <a16:creationId xmlns:a16="http://schemas.microsoft.com/office/drawing/2014/main" id="{EF37B842-CBE9-4215-BBD9-D50728C7A2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2" y="1926"/>
              <a:ext cx="677" cy="121"/>
            </a:xfrm>
            <a:custGeom>
              <a:avLst/>
              <a:gdLst>
                <a:gd name="T0" fmla="*/ 0 w 677"/>
                <a:gd name="T1" fmla="*/ 0 h 121"/>
                <a:gd name="T2" fmla="*/ 677 w 677"/>
                <a:gd name="T3" fmla="*/ 120 h 121"/>
                <a:gd name="T4" fmla="*/ 670 w 677"/>
                <a:gd name="T5" fmla="*/ 121 h 121"/>
                <a:gd name="T6" fmla="*/ 665 w 677"/>
                <a:gd name="T7" fmla="*/ 121 h 121"/>
                <a:gd name="T8" fmla="*/ 6 w 677"/>
                <a:gd name="T9" fmla="*/ 6 h 121"/>
                <a:gd name="T10" fmla="*/ 3 w 677"/>
                <a:gd name="T11" fmla="*/ 3 h 121"/>
                <a:gd name="T12" fmla="*/ 0 w 677"/>
                <a:gd name="T13" fmla="*/ 0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7" h="121">
                  <a:moveTo>
                    <a:pt x="0" y="0"/>
                  </a:moveTo>
                  <a:lnTo>
                    <a:pt x="677" y="120"/>
                  </a:lnTo>
                  <a:lnTo>
                    <a:pt x="670" y="121"/>
                  </a:lnTo>
                  <a:lnTo>
                    <a:pt x="665" y="121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0" name="Freeform 747">
              <a:extLst>
                <a:ext uri="{FF2B5EF4-FFF2-40B4-BE49-F238E27FC236}">
                  <a16:creationId xmlns:a16="http://schemas.microsoft.com/office/drawing/2014/main" id="{575BCB88-E8DD-4092-B4D0-34BAC45CD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" y="1929"/>
              <a:ext cx="667" cy="120"/>
            </a:xfrm>
            <a:custGeom>
              <a:avLst/>
              <a:gdLst>
                <a:gd name="T0" fmla="*/ 0 w 667"/>
                <a:gd name="T1" fmla="*/ 0 h 120"/>
                <a:gd name="T2" fmla="*/ 667 w 667"/>
                <a:gd name="T3" fmla="*/ 118 h 120"/>
                <a:gd name="T4" fmla="*/ 660 w 667"/>
                <a:gd name="T5" fmla="*/ 118 h 120"/>
                <a:gd name="T6" fmla="*/ 655 w 667"/>
                <a:gd name="T7" fmla="*/ 120 h 120"/>
                <a:gd name="T8" fmla="*/ 7 w 667"/>
                <a:gd name="T9" fmla="*/ 5 h 120"/>
                <a:gd name="T10" fmla="*/ 3 w 667"/>
                <a:gd name="T11" fmla="*/ 3 h 120"/>
                <a:gd name="T12" fmla="*/ 0 w 667"/>
                <a:gd name="T13" fmla="*/ 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7" h="120">
                  <a:moveTo>
                    <a:pt x="0" y="0"/>
                  </a:moveTo>
                  <a:lnTo>
                    <a:pt x="667" y="118"/>
                  </a:lnTo>
                  <a:lnTo>
                    <a:pt x="660" y="118"/>
                  </a:lnTo>
                  <a:lnTo>
                    <a:pt x="655" y="120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1" name="Freeform 748">
              <a:extLst>
                <a:ext uri="{FF2B5EF4-FFF2-40B4-BE49-F238E27FC236}">
                  <a16:creationId xmlns:a16="http://schemas.microsoft.com/office/drawing/2014/main" id="{7B910BB5-F50D-4A66-AD74-F193754AE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1932"/>
              <a:ext cx="659" cy="119"/>
            </a:xfrm>
            <a:custGeom>
              <a:avLst/>
              <a:gdLst>
                <a:gd name="T0" fmla="*/ 0 w 659"/>
                <a:gd name="T1" fmla="*/ 0 h 119"/>
                <a:gd name="T2" fmla="*/ 659 w 659"/>
                <a:gd name="T3" fmla="*/ 115 h 119"/>
                <a:gd name="T4" fmla="*/ 652 w 659"/>
                <a:gd name="T5" fmla="*/ 117 h 119"/>
                <a:gd name="T6" fmla="*/ 645 w 659"/>
                <a:gd name="T7" fmla="*/ 119 h 119"/>
                <a:gd name="T8" fmla="*/ 7 w 659"/>
                <a:gd name="T9" fmla="*/ 5 h 119"/>
                <a:gd name="T10" fmla="*/ 4 w 659"/>
                <a:gd name="T11" fmla="*/ 2 h 119"/>
                <a:gd name="T12" fmla="*/ 0 w 659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9" h="119">
                  <a:moveTo>
                    <a:pt x="0" y="0"/>
                  </a:moveTo>
                  <a:lnTo>
                    <a:pt x="659" y="115"/>
                  </a:lnTo>
                  <a:lnTo>
                    <a:pt x="652" y="117"/>
                  </a:lnTo>
                  <a:lnTo>
                    <a:pt x="645" y="119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2" name="Freeform 749">
              <a:extLst>
                <a:ext uri="{FF2B5EF4-FFF2-40B4-BE49-F238E27FC236}">
                  <a16:creationId xmlns:a16="http://schemas.microsoft.com/office/drawing/2014/main" id="{1D8367A8-DA1F-4FB2-9928-76806FAB8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1934"/>
              <a:ext cx="648" cy="117"/>
            </a:xfrm>
            <a:custGeom>
              <a:avLst/>
              <a:gdLst>
                <a:gd name="T0" fmla="*/ 0 w 648"/>
                <a:gd name="T1" fmla="*/ 0 h 117"/>
                <a:gd name="T2" fmla="*/ 648 w 648"/>
                <a:gd name="T3" fmla="*/ 115 h 117"/>
                <a:gd name="T4" fmla="*/ 641 w 648"/>
                <a:gd name="T5" fmla="*/ 117 h 117"/>
                <a:gd name="T6" fmla="*/ 633 w 648"/>
                <a:gd name="T7" fmla="*/ 117 h 117"/>
                <a:gd name="T8" fmla="*/ 7 w 648"/>
                <a:gd name="T9" fmla="*/ 7 h 117"/>
                <a:gd name="T10" fmla="*/ 3 w 648"/>
                <a:gd name="T11" fmla="*/ 3 h 117"/>
                <a:gd name="T12" fmla="*/ 0 w 648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8" h="117">
                  <a:moveTo>
                    <a:pt x="0" y="0"/>
                  </a:moveTo>
                  <a:lnTo>
                    <a:pt x="648" y="115"/>
                  </a:lnTo>
                  <a:lnTo>
                    <a:pt x="641" y="117"/>
                  </a:lnTo>
                  <a:lnTo>
                    <a:pt x="633" y="117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3" name="Freeform 750">
              <a:extLst>
                <a:ext uri="{FF2B5EF4-FFF2-40B4-BE49-F238E27FC236}">
                  <a16:creationId xmlns:a16="http://schemas.microsoft.com/office/drawing/2014/main" id="{487A6AEC-1E8B-4F8D-830D-81CB9F7EA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1937"/>
              <a:ext cx="638" cy="115"/>
            </a:xfrm>
            <a:custGeom>
              <a:avLst/>
              <a:gdLst>
                <a:gd name="T0" fmla="*/ 0 w 638"/>
                <a:gd name="T1" fmla="*/ 0 h 115"/>
                <a:gd name="T2" fmla="*/ 638 w 638"/>
                <a:gd name="T3" fmla="*/ 114 h 115"/>
                <a:gd name="T4" fmla="*/ 630 w 638"/>
                <a:gd name="T5" fmla="*/ 114 h 115"/>
                <a:gd name="T6" fmla="*/ 623 w 638"/>
                <a:gd name="T7" fmla="*/ 115 h 115"/>
                <a:gd name="T8" fmla="*/ 7 w 638"/>
                <a:gd name="T9" fmla="*/ 5 h 115"/>
                <a:gd name="T10" fmla="*/ 4 w 638"/>
                <a:gd name="T11" fmla="*/ 4 h 115"/>
                <a:gd name="T12" fmla="*/ 0 w 638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8" h="115">
                  <a:moveTo>
                    <a:pt x="0" y="0"/>
                  </a:moveTo>
                  <a:lnTo>
                    <a:pt x="638" y="114"/>
                  </a:lnTo>
                  <a:lnTo>
                    <a:pt x="630" y="114"/>
                  </a:lnTo>
                  <a:lnTo>
                    <a:pt x="623" y="115"/>
                  </a:lnTo>
                  <a:lnTo>
                    <a:pt x="7" y="5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4" name="Freeform 751">
              <a:extLst>
                <a:ext uri="{FF2B5EF4-FFF2-40B4-BE49-F238E27FC236}">
                  <a16:creationId xmlns:a16="http://schemas.microsoft.com/office/drawing/2014/main" id="{C3152DBD-194C-4F14-BB75-CEDC14241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9" y="1941"/>
              <a:ext cx="626" cy="111"/>
            </a:xfrm>
            <a:custGeom>
              <a:avLst/>
              <a:gdLst>
                <a:gd name="T0" fmla="*/ 0 w 626"/>
                <a:gd name="T1" fmla="*/ 0 h 111"/>
                <a:gd name="T2" fmla="*/ 626 w 626"/>
                <a:gd name="T3" fmla="*/ 110 h 111"/>
                <a:gd name="T4" fmla="*/ 619 w 626"/>
                <a:gd name="T5" fmla="*/ 111 h 111"/>
                <a:gd name="T6" fmla="*/ 611 w 626"/>
                <a:gd name="T7" fmla="*/ 111 h 111"/>
                <a:gd name="T8" fmla="*/ 6 w 626"/>
                <a:gd name="T9" fmla="*/ 5 h 111"/>
                <a:gd name="T10" fmla="*/ 3 w 626"/>
                <a:gd name="T11" fmla="*/ 1 h 111"/>
                <a:gd name="T12" fmla="*/ 0 w 626"/>
                <a:gd name="T13" fmla="*/ 0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6" h="111">
                  <a:moveTo>
                    <a:pt x="0" y="0"/>
                  </a:moveTo>
                  <a:lnTo>
                    <a:pt x="626" y="110"/>
                  </a:lnTo>
                  <a:lnTo>
                    <a:pt x="619" y="111"/>
                  </a:lnTo>
                  <a:lnTo>
                    <a:pt x="611" y="111"/>
                  </a:lnTo>
                  <a:lnTo>
                    <a:pt x="6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5" name="Freeform 752">
              <a:extLst>
                <a:ext uri="{FF2B5EF4-FFF2-40B4-BE49-F238E27FC236}">
                  <a16:creationId xmlns:a16="http://schemas.microsoft.com/office/drawing/2014/main" id="{473F6604-B331-499C-A99A-B35A4C498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" y="1942"/>
              <a:ext cx="616" cy="112"/>
            </a:xfrm>
            <a:custGeom>
              <a:avLst/>
              <a:gdLst>
                <a:gd name="T0" fmla="*/ 0 w 616"/>
                <a:gd name="T1" fmla="*/ 0 h 112"/>
                <a:gd name="T2" fmla="*/ 616 w 616"/>
                <a:gd name="T3" fmla="*/ 110 h 112"/>
                <a:gd name="T4" fmla="*/ 608 w 616"/>
                <a:gd name="T5" fmla="*/ 110 h 112"/>
                <a:gd name="T6" fmla="*/ 599 w 616"/>
                <a:gd name="T7" fmla="*/ 112 h 112"/>
                <a:gd name="T8" fmla="*/ 7 w 616"/>
                <a:gd name="T9" fmla="*/ 7 h 112"/>
                <a:gd name="T10" fmla="*/ 3 w 616"/>
                <a:gd name="T11" fmla="*/ 4 h 112"/>
                <a:gd name="T12" fmla="*/ 0 w 616"/>
                <a:gd name="T13" fmla="*/ 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6" h="112">
                  <a:moveTo>
                    <a:pt x="0" y="0"/>
                  </a:moveTo>
                  <a:lnTo>
                    <a:pt x="616" y="110"/>
                  </a:lnTo>
                  <a:lnTo>
                    <a:pt x="608" y="110"/>
                  </a:lnTo>
                  <a:lnTo>
                    <a:pt x="599" y="112"/>
                  </a:lnTo>
                  <a:lnTo>
                    <a:pt x="7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6" name="Freeform 753">
              <a:extLst>
                <a:ext uri="{FF2B5EF4-FFF2-40B4-BE49-F238E27FC236}">
                  <a16:creationId xmlns:a16="http://schemas.microsoft.com/office/drawing/2014/main" id="{30F7011F-2603-4820-97F7-3C52F7040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1946"/>
              <a:ext cx="605" cy="108"/>
            </a:xfrm>
            <a:custGeom>
              <a:avLst/>
              <a:gdLst>
                <a:gd name="T0" fmla="*/ 0 w 605"/>
                <a:gd name="T1" fmla="*/ 0 h 108"/>
                <a:gd name="T2" fmla="*/ 605 w 605"/>
                <a:gd name="T3" fmla="*/ 106 h 108"/>
                <a:gd name="T4" fmla="*/ 596 w 605"/>
                <a:gd name="T5" fmla="*/ 108 h 108"/>
                <a:gd name="T6" fmla="*/ 588 w 605"/>
                <a:gd name="T7" fmla="*/ 108 h 108"/>
                <a:gd name="T8" fmla="*/ 7 w 605"/>
                <a:gd name="T9" fmla="*/ 5 h 108"/>
                <a:gd name="T10" fmla="*/ 4 w 605"/>
                <a:gd name="T11" fmla="*/ 3 h 108"/>
                <a:gd name="T12" fmla="*/ 0 w 605"/>
                <a:gd name="T13" fmla="*/ 0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5" h="108">
                  <a:moveTo>
                    <a:pt x="0" y="0"/>
                  </a:moveTo>
                  <a:lnTo>
                    <a:pt x="605" y="106"/>
                  </a:lnTo>
                  <a:lnTo>
                    <a:pt x="596" y="108"/>
                  </a:lnTo>
                  <a:lnTo>
                    <a:pt x="588" y="108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7" name="Freeform 754">
              <a:extLst>
                <a:ext uri="{FF2B5EF4-FFF2-40B4-BE49-F238E27FC236}">
                  <a16:creationId xmlns:a16="http://schemas.microsoft.com/office/drawing/2014/main" id="{7D6E163F-16CB-46F3-BCD4-7ED420217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" y="1949"/>
              <a:ext cx="592" cy="105"/>
            </a:xfrm>
            <a:custGeom>
              <a:avLst/>
              <a:gdLst>
                <a:gd name="T0" fmla="*/ 0 w 592"/>
                <a:gd name="T1" fmla="*/ 0 h 105"/>
                <a:gd name="T2" fmla="*/ 592 w 592"/>
                <a:gd name="T3" fmla="*/ 105 h 105"/>
                <a:gd name="T4" fmla="*/ 582 w 592"/>
                <a:gd name="T5" fmla="*/ 105 h 105"/>
                <a:gd name="T6" fmla="*/ 574 w 592"/>
                <a:gd name="T7" fmla="*/ 105 h 105"/>
                <a:gd name="T8" fmla="*/ 6 w 592"/>
                <a:gd name="T9" fmla="*/ 5 h 105"/>
                <a:gd name="T10" fmla="*/ 3 w 592"/>
                <a:gd name="T11" fmla="*/ 2 h 105"/>
                <a:gd name="T12" fmla="*/ 0 w 592"/>
                <a:gd name="T13" fmla="*/ 0 h 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2" h="105">
                  <a:moveTo>
                    <a:pt x="0" y="0"/>
                  </a:moveTo>
                  <a:lnTo>
                    <a:pt x="592" y="105"/>
                  </a:lnTo>
                  <a:lnTo>
                    <a:pt x="582" y="105"/>
                  </a:lnTo>
                  <a:lnTo>
                    <a:pt x="574" y="10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8" name="Freeform 755">
              <a:extLst>
                <a:ext uri="{FF2B5EF4-FFF2-40B4-BE49-F238E27FC236}">
                  <a16:creationId xmlns:a16="http://schemas.microsoft.com/office/drawing/2014/main" id="{7D039C5C-BD9B-485B-986E-228E3647F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951"/>
              <a:ext cx="581" cy="103"/>
            </a:xfrm>
            <a:custGeom>
              <a:avLst/>
              <a:gdLst>
                <a:gd name="T0" fmla="*/ 0 w 581"/>
                <a:gd name="T1" fmla="*/ 0 h 103"/>
                <a:gd name="T2" fmla="*/ 581 w 581"/>
                <a:gd name="T3" fmla="*/ 103 h 103"/>
                <a:gd name="T4" fmla="*/ 571 w 581"/>
                <a:gd name="T5" fmla="*/ 103 h 103"/>
                <a:gd name="T6" fmla="*/ 559 w 581"/>
                <a:gd name="T7" fmla="*/ 103 h 103"/>
                <a:gd name="T8" fmla="*/ 7 w 581"/>
                <a:gd name="T9" fmla="*/ 7 h 103"/>
                <a:gd name="T10" fmla="*/ 3 w 581"/>
                <a:gd name="T11" fmla="*/ 3 h 103"/>
                <a:gd name="T12" fmla="*/ 0 w 581"/>
                <a:gd name="T13" fmla="*/ 0 h 1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1" h="103">
                  <a:moveTo>
                    <a:pt x="0" y="0"/>
                  </a:moveTo>
                  <a:lnTo>
                    <a:pt x="581" y="103"/>
                  </a:lnTo>
                  <a:lnTo>
                    <a:pt x="571" y="103"/>
                  </a:lnTo>
                  <a:lnTo>
                    <a:pt x="559" y="103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39" name="Freeform 756">
              <a:extLst>
                <a:ext uri="{FF2B5EF4-FFF2-40B4-BE49-F238E27FC236}">
                  <a16:creationId xmlns:a16="http://schemas.microsoft.com/office/drawing/2014/main" id="{203A73DC-9773-4C4F-8B84-AA2F49B79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5" y="1954"/>
              <a:ext cx="568" cy="100"/>
            </a:xfrm>
            <a:custGeom>
              <a:avLst/>
              <a:gdLst>
                <a:gd name="T0" fmla="*/ 0 w 568"/>
                <a:gd name="T1" fmla="*/ 0 h 100"/>
                <a:gd name="T2" fmla="*/ 568 w 568"/>
                <a:gd name="T3" fmla="*/ 100 h 100"/>
                <a:gd name="T4" fmla="*/ 556 w 568"/>
                <a:gd name="T5" fmla="*/ 100 h 100"/>
                <a:gd name="T6" fmla="*/ 544 w 568"/>
                <a:gd name="T7" fmla="*/ 100 h 100"/>
                <a:gd name="T8" fmla="*/ 7 w 568"/>
                <a:gd name="T9" fmla="*/ 5 h 100"/>
                <a:gd name="T10" fmla="*/ 7 w 568"/>
                <a:gd name="T11" fmla="*/ 5 h 100"/>
                <a:gd name="T12" fmla="*/ 7 w 568"/>
                <a:gd name="T13" fmla="*/ 5 h 100"/>
                <a:gd name="T14" fmla="*/ 4 w 568"/>
                <a:gd name="T15" fmla="*/ 2 h 100"/>
                <a:gd name="T16" fmla="*/ 0 w 568"/>
                <a:gd name="T17" fmla="*/ 0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8" h="100">
                  <a:moveTo>
                    <a:pt x="0" y="0"/>
                  </a:moveTo>
                  <a:lnTo>
                    <a:pt x="568" y="100"/>
                  </a:lnTo>
                  <a:lnTo>
                    <a:pt x="556" y="100"/>
                  </a:lnTo>
                  <a:lnTo>
                    <a:pt x="544" y="10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40" name="Freeform 757">
              <a:extLst>
                <a:ext uri="{FF2B5EF4-FFF2-40B4-BE49-F238E27FC236}">
                  <a16:creationId xmlns:a16="http://schemas.microsoft.com/office/drawing/2014/main" id="{16630F7B-609C-45FF-A2F1-0613DD512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" y="1958"/>
              <a:ext cx="552" cy="96"/>
            </a:xfrm>
            <a:custGeom>
              <a:avLst/>
              <a:gdLst>
                <a:gd name="T0" fmla="*/ 0 w 552"/>
                <a:gd name="T1" fmla="*/ 0 h 96"/>
                <a:gd name="T2" fmla="*/ 552 w 552"/>
                <a:gd name="T3" fmla="*/ 96 h 96"/>
                <a:gd name="T4" fmla="*/ 540 w 552"/>
                <a:gd name="T5" fmla="*/ 96 h 96"/>
                <a:gd name="T6" fmla="*/ 528 w 552"/>
                <a:gd name="T7" fmla="*/ 96 h 96"/>
                <a:gd name="T8" fmla="*/ 7 w 552"/>
                <a:gd name="T9" fmla="*/ 5 h 96"/>
                <a:gd name="T10" fmla="*/ 5 w 552"/>
                <a:gd name="T11" fmla="*/ 3 h 96"/>
                <a:gd name="T12" fmla="*/ 3 w 552"/>
                <a:gd name="T13" fmla="*/ 1 h 96"/>
                <a:gd name="T14" fmla="*/ 2 w 552"/>
                <a:gd name="T15" fmla="*/ 0 h 96"/>
                <a:gd name="T16" fmla="*/ 0 w 552"/>
                <a:gd name="T17" fmla="*/ 0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2" h="96">
                  <a:moveTo>
                    <a:pt x="0" y="0"/>
                  </a:moveTo>
                  <a:lnTo>
                    <a:pt x="552" y="96"/>
                  </a:lnTo>
                  <a:lnTo>
                    <a:pt x="540" y="96"/>
                  </a:lnTo>
                  <a:lnTo>
                    <a:pt x="528" y="96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41" name="Freeform 758">
              <a:extLst>
                <a:ext uri="{FF2B5EF4-FFF2-40B4-BE49-F238E27FC236}">
                  <a16:creationId xmlns:a16="http://schemas.microsoft.com/office/drawing/2014/main" id="{581E863E-43FA-405A-955A-D408D46C82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" y="1959"/>
              <a:ext cx="537" cy="95"/>
            </a:xfrm>
            <a:custGeom>
              <a:avLst/>
              <a:gdLst>
                <a:gd name="T0" fmla="*/ 0 w 537"/>
                <a:gd name="T1" fmla="*/ 0 h 95"/>
                <a:gd name="T2" fmla="*/ 537 w 537"/>
                <a:gd name="T3" fmla="*/ 95 h 95"/>
                <a:gd name="T4" fmla="*/ 524 w 537"/>
                <a:gd name="T5" fmla="*/ 95 h 95"/>
                <a:gd name="T6" fmla="*/ 510 w 537"/>
                <a:gd name="T7" fmla="*/ 95 h 95"/>
                <a:gd name="T8" fmla="*/ 7 w 537"/>
                <a:gd name="T9" fmla="*/ 7 h 95"/>
                <a:gd name="T10" fmla="*/ 4 w 537"/>
                <a:gd name="T11" fmla="*/ 4 h 95"/>
                <a:gd name="T12" fmla="*/ 0 w 537"/>
                <a:gd name="T13" fmla="*/ 0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7" h="95">
                  <a:moveTo>
                    <a:pt x="0" y="0"/>
                  </a:moveTo>
                  <a:lnTo>
                    <a:pt x="537" y="95"/>
                  </a:lnTo>
                  <a:lnTo>
                    <a:pt x="524" y="95"/>
                  </a:lnTo>
                  <a:lnTo>
                    <a:pt x="510" y="95"/>
                  </a:lnTo>
                  <a:lnTo>
                    <a:pt x="7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42" name="Freeform 759">
              <a:extLst>
                <a:ext uri="{FF2B5EF4-FFF2-40B4-BE49-F238E27FC236}">
                  <a16:creationId xmlns:a16="http://schemas.microsoft.com/office/drawing/2014/main" id="{B0933610-8C60-46C8-BAA0-B6704279B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1963"/>
              <a:ext cx="521" cy="91"/>
            </a:xfrm>
            <a:custGeom>
              <a:avLst/>
              <a:gdLst>
                <a:gd name="T0" fmla="*/ 0 w 521"/>
                <a:gd name="T1" fmla="*/ 0 h 91"/>
                <a:gd name="T2" fmla="*/ 521 w 521"/>
                <a:gd name="T3" fmla="*/ 91 h 91"/>
                <a:gd name="T4" fmla="*/ 508 w 521"/>
                <a:gd name="T5" fmla="*/ 91 h 91"/>
                <a:gd name="T6" fmla="*/ 496 w 521"/>
                <a:gd name="T7" fmla="*/ 91 h 91"/>
                <a:gd name="T8" fmla="*/ 449 w 521"/>
                <a:gd name="T9" fmla="*/ 83 h 91"/>
                <a:gd name="T10" fmla="*/ 8 w 521"/>
                <a:gd name="T11" fmla="*/ 7 h 91"/>
                <a:gd name="T12" fmla="*/ 5 w 521"/>
                <a:gd name="T13" fmla="*/ 3 h 91"/>
                <a:gd name="T14" fmla="*/ 0 w 521"/>
                <a:gd name="T15" fmla="*/ 0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1" h="91">
                  <a:moveTo>
                    <a:pt x="0" y="0"/>
                  </a:moveTo>
                  <a:lnTo>
                    <a:pt x="521" y="91"/>
                  </a:lnTo>
                  <a:lnTo>
                    <a:pt x="508" y="91"/>
                  </a:lnTo>
                  <a:lnTo>
                    <a:pt x="496" y="91"/>
                  </a:lnTo>
                  <a:lnTo>
                    <a:pt x="449" y="83"/>
                  </a:lnTo>
                  <a:lnTo>
                    <a:pt x="8" y="7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43" name="Freeform 760">
              <a:extLst>
                <a:ext uri="{FF2B5EF4-FFF2-40B4-BE49-F238E27FC236}">
                  <a16:creationId xmlns:a16="http://schemas.microsoft.com/office/drawing/2014/main" id="{30EC77AC-771E-45A4-8FEC-FE7D14F51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" y="1966"/>
              <a:ext cx="503" cy="88"/>
            </a:xfrm>
            <a:custGeom>
              <a:avLst/>
              <a:gdLst>
                <a:gd name="T0" fmla="*/ 0 w 503"/>
                <a:gd name="T1" fmla="*/ 0 h 88"/>
                <a:gd name="T2" fmla="*/ 503 w 503"/>
                <a:gd name="T3" fmla="*/ 88 h 88"/>
                <a:gd name="T4" fmla="*/ 498 w 503"/>
                <a:gd name="T5" fmla="*/ 88 h 88"/>
                <a:gd name="T6" fmla="*/ 493 w 503"/>
                <a:gd name="T7" fmla="*/ 88 h 88"/>
                <a:gd name="T8" fmla="*/ 304 w 503"/>
                <a:gd name="T9" fmla="*/ 58 h 88"/>
                <a:gd name="T10" fmla="*/ 12 w 503"/>
                <a:gd name="T11" fmla="*/ 7 h 88"/>
                <a:gd name="T12" fmla="*/ 7 w 503"/>
                <a:gd name="T13" fmla="*/ 4 h 88"/>
                <a:gd name="T14" fmla="*/ 0 w 503"/>
                <a:gd name="T15" fmla="*/ 0 h 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3" h="88">
                  <a:moveTo>
                    <a:pt x="0" y="0"/>
                  </a:moveTo>
                  <a:lnTo>
                    <a:pt x="503" y="88"/>
                  </a:lnTo>
                  <a:lnTo>
                    <a:pt x="498" y="88"/>
                  </a:lnTo>
                  <a:lnTo>
                    <a:pt x="493" y="88"/>
                  </a:lnTo>
                  <a:lnTo>
                    <a:pt x="304" y="58"/>
                  </a:lnTo>
                  <a:lnTo>
                    <a:pt x="12" y="7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44" name="Freeform 761">
              <a:extLst>
                <a:ext uri="{FF2B5EF4-FFF2-40B4-BE49-F238E27FC236}">
                  <a16:creationId xmlns:a16="http://schemas.microsoft.com/office/drawing/2014/main" id="{193A2451-7D7A-46D8-9E42-2BB3141A1F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4" y="1970"/>
              <a:ext cx="441" cy="76"/>
            </a:xfrm>
            <a:custGeom>
              <a:avLst/>
              <a:gdLst>
                <a:gd name="T0" fmla="*/ 0 w 441"/>
                <a:gd name="T1" fmla="*/ 0 h 76"/>
                <a:gd name="T2" fmla="*/ 441 w 441"/>
                <a:gd name="T3" fmla="*/ 76 h 76"/>
                <a:gd name="T4" fmla="*/ 159 w 441"/>
                <a:gd name="T5" fmla="*/ 32 h 76"/>
                <a:gd name="T6" fmla="*/ 19 w 441"/>
                <a:gd name="T7" fmla="*/ 6 h 76"/>
                <a:gd name="T8" fmla="*/ 9 w 441"/>
                <a:gd name="T9" fmla="*/ 3 h 76"/>
                <a:gd name="T10" fmla="*/ 0 w 441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1" h="76">
                  <a:moveTo>
                    <a:pt x="0" y="0"/>
                  </a:moveTo>
                  <a:lnTo>
                    <a:pt x="441" y="76"/>
                  </a:lnTo>
                  <a:lnTo>
                    <a:pt x="159" y="32"/>
                  </a:lnTo>
                  <a:lnTo>
                    <a:pt x="19" y="6"/>
                  </a:lnTo>
                  <a:lnTo>
                    <a:pt x="9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45" name="Freeform 762">
              <a:extLst>
                <a:ext uri="{FF2B5EF4-FFF2-40B4-BE49-F238E27FC236}">
                  <a16:creationId xmlns:a16="http://schemas.microsoft.com/office/drawing/2014/main" id="{0B89473B-72D5-4BBC-8863-F4FA7860A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" y="1973"/>
              <a:ext cx="292" cy="51"/>
            </a:xfrm>
            <a:custGeom>
              <a:avLst/>
              <a:gdLst>
                <a:gd name="T0" fmla="*/ 0 w 292"/>
                <a:gd name="T1" fmla="*/ 0 h 51"/>
                <a:gd name="T2" fmla="*/ 292 w 292"/>
                <a:gd name="T3" fmla="*/ 51 h 51"/>
                <a:gd name="T4" fmla="*/ 35 w 292"/>
                <a:gd name="T5" fmla="*/ 10 h 51"/>
                <a:gd name="T6" fmla="*/ 17 w 292"/>
                <a:gd name="T7" fmla="*/ 5 h 51"/>
                <a:gd name="T8" fmla="*/ 0 w 292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2" h="51">
                  <a:moveTo>
                    <a:pt x="0" y="0"/>
                  </a:moveTo>
                  <a:lnTo>
                    <a:pt x="292" y="51"/>
                  </a:lnTo>
                  <a:lnTo>
                    <a:pt x="35" y="10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46" name="Freeform 763">
              <a:extLst>
                <a:ext uri="{FF2B5EF4-FFF2-40B4-BE49-F238E27FC236}">
                  <a16:creationId xmlns:a16="http://schemas.microsoft.com/office/drawing/2014/main" id="{A7C213C3-4AD4-49B0-9509-7686AB57D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3" y="1976"/>
              <a:ext cx="140" cy="26"/>
            </a:xfrm>
            <a:custGeom>
              <a:avLst/>
              <a:gdLst>
                <a:gd name="T0" fmla="*/ 0 w 140"/>
                <a:gd name="T1" fmla="*/ 0 h 26"/>
                <a:gd name="T2" fmla="*/ 140 w 140"/>
                <a:gd name="T3" fmla="*/ 26 h 26"/>
                <a:gd name="T4" fmla="*/ 23 w 140"/>
                <a:gd name="T5" fmla="*/ 7 h 26"/>
                <a:gd name="T6" fmla="*/ 11 w 140"/>
                <a:gd name="T7" fmla="*/ 4 h 26"/>
                <a:gd name="T8" fmla="*/ 0 w 140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" h="26">
                  <a:moveTo>
                    <a:pt x="0" y="0"/>
                  </a:moveTo>
                  <a:lnTo>
                    <a:pt x="140" y="26"/>
                  </a:lnTo>
                  <a:lnTo>
                    <a:pt x="23" y="7"/>
                  </a:lnTo>
                  <a:lnTo>
                    <a:pt x="1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47" name="Freeform 764">
              <a:extLst>
                <a:ext uri="{FF2B5EF4-FFF2-40B4-BE49-F238E27FC236}">
                  <a16:creationId xmlns:a16="http://schemas.microsoft.com/office/drawing/2014/main" id="{BC243390-E299-484A-ADEF-185013FC4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82"/>
              <a:ext cx="1048" cy="372"/>
            </a:xfrm>
            <a:custGeom>
              <a:avLst/>
              <a:gdLst>
                <a:gd name="T0" fmla="*/ 5 w 1048"/>
                <a:gd name="T1" fmla="*/ 2 h 372"/>
                <a:gd name="T2" fmla="*/ 1 w 1048"/>
                <a:gd name="T3" fmla="*/ 10 h 372"/>
                <a:gd name="T4" fmla="*/ 0 w 1048"/>
                <a:gd name="T5" fmla="*/ 21 h 372"/>
                <a:gd name="T6" fmla="*/ 1 w 1048"/>
                <a:gd name="T7" fmla="*/ 29 h 372"/>
                <a:gd name="T8" fmla="*/ 5 w 1048"/>
                <a:gd name="T9" fmla="*/ 37 h 372"/>
                <a:gd name="T10" fmla="*/ 30 w 1048"/>
                <a:gd name="T11" fmla="*/ 70 h 372"/>
                <a:gd name="T12" fmla="*/ 56 w 1048"/>
                <a:gd name="T13" fmla="*/ 102 h 372"/>
                <a:gd name="T14" fmla="*/ 84 w 1048"/>
                <a:gd name="T15" fmla="*/ 132 h 372"/>
                <a:gd name="T16" fmla="*/ 113 w 1048"/>
                <a:gd name="T17" fmla="*/ 162 h 372"/>
                <a:gd name="T18" fmla="*/ 143 w 1048"/>
                <a:gd name="T19" fmla="*/ 193 h 372"/>
                <a:gd name="T20" fmla="*/ 174 w 1048"/>
                <a:gd name="T21" fmla="*/ 222 h 372"/>
                <a:gd name="T22" fmla="*/ 207 w 1048"/>
                <a:gd name="T23" fmla="*/ 249 h 372"/>
                <a:gd name="T24" fmla="*/ 241 w 1048"/>
                <a:gd name="T25" fmla="*/ 277 h 372"/>
                <a:gd name="T26" fmla="*/ 251 w 1048"/>
                <a:gd name="T27" fmla="*/ 286 h 372"/>
                <a:gd name="T28" fmla="*/ 265 w 1048"/>
                <a:gd name="T29" fmla="*/ 293 h 372"/>
                <a:gd name="T30" fmla="*/ 280 w 1048"/>
                <a:gd name="T31" fmla="*/ 296 h 372"/>
                <a:gd name="T32" fmla="*/ 295 w 1048"/>
                <a:gd name="T33" fmla="*/ 301 h 372"/>
                <a:gd name="T34" fmla="*/ 741 w 1048"/>
                <a:gd name="T35" fmla="*/ 372 h 372"/>
                <a:gd name="T36" fmla="*/ 770 w 1048"/>
                <a:gd name="T37" fmla="*/ 372 h 372"/>
                <a:gd name="T38" fmla="*/ 795 w 1048"/>
                <a:gd name="T39" fmla="*/ 372 h 372"/>
                <a:gd name="T40" fmla="*/ 822 w 1048"/>
                <a:gd name="T41" fmla="*/ 370 h 372"/>
                <a:gd name="T42" fmla="*/ 846 w 1048"/>
                <a:gd name="T43" fmla="*/ 369 h 372"/>
                <a:gd name="T44" fmla="*/ 869 w 1048"/>
                <a:gd name="T45" fmla="*/ 365 h 372"/>
                <a:gd name="T46" fmla="*/ 891 w 1048"/>
                <a:gd name="T47" fmla="*/ 360 h 372"/>
                <a:gd name="T48" fmla="*/ 913 w 1048"/>
                <a:gd name="T49" fmla="*/ 355 h 372"/>
                <a:gd name="T50" fmla="*/ 932 w 1048"/>
                <a:gd name="T51" fmla="*/ 348 h 372"/>
                <a:gd name="T52" fmla="*/ 950 w 1048"/>
                <a:gd name="T53" fmla="*/ 340 h 372"/>
                <a:gd name="T54" fmla="*/ 969 w 1048"/>
                <a:gd name="T55" fmla="*/ 331 h 372"/>
                <a:gd name="T56" fmla="*/ 984 w 1048"/>
                <a:gd name="T57" fmla="*/ 321 h 372"/>
                <a:gd name="T58" fmla="*/ 999 w 1048"/>
                <a:gd name="T59" fmla="*/ 311 h 372"/>
                <a:gd name="T60" fmla="*/ 1013 w 1048"/>
                <a:gd name="T61" fmla="*/ 299 h 372"/>
                <a:gd name="T62" fmla="*/ 1026 w 1048"/>
                <a:gd name="T63" fmla="*/ 286 h 372"/>
                <a:gd name="T64" fmla="*/ 1036 w 1048"/>
                <a:gd name="T65" fmla="*/ 272 h 372"/>
                <a:gd name="T66" fmla="*/ 1048 w 1048"/>
                <a:gd name="T67" fmla="*/ 257 h 372"/>
                <a:gd name="T68" fmla="*/ 1038 w 1048"/>
                <a:gd name="T69" fmla="*/ 254 h 372"/>
                <a:gd name="T70" fmla="*/ 1033 w 1048"/>
                <a:gd name="T71" fmla="*/ 250 h 372"/>
                <a:gd name="T72" fmla="*/ 988 w 1048"/>
                <a:gd name="T73" fmla="*/ 213 h 372"/>
                <a:gd name="T74" fmla="*/ 944 w 1048"/>
                <a:gd name="T75" fmla="*/ 179 h 372"/>
                <a:gd name="T76" fmla="*/ 896 w 1048"/>
                <a:gd name="T77" fmla="*/ 149 h 372"/>
                <a:gd name="T78" fmla="*/ 851 w 1048"/>
                <a:gd name="T79" fmla="*/ 122 h 372"/>
                <a:gd name="T80" fmla="*/ 802 w 1048"/>
                <a:gd name="T81" fmla="*/ 97 h 372"/>
                <a:gd name="T82" fmla="*/ 753 w 1048"/>
                <a:gd name="T83" fmla="*/ 76 h 372"/>
                <a:gd name="T84" fmla="*/ 704 w 1048"/>
                <a:gd name="T85" fmla="*/ 58 h 372"/>
                <a:gd name="T86" fmla="*/ 653 w 1048"/>
                <a:gd name="T87" fmla="*/ 42 h 372"/>
                <a:gd name="T88" fmla="*/ 603 w 1048"/>
                <a:gd name="T89" fmla="*/ 29 h 372"/>
                <a:gd name="T90" fmla="*/ 550 w 1048"/>
                <a:gd name="T91" fmla="*/ 19 h 372"/>
                <a:gd name="T92" fmla="*/ 498 w 1048"/>
                <a:gd name="T93" fmla="*/ 10 h 372"/>
                <a:gd name="T94" fmla="*/ 446 w 1048"/>
                <a:gd name="T95" fmla="*/ 5 h 372"/>
                <a:gd name="T96" fmla="*/ 392 w 1048"/>
                <a:gd name="T97" fmla="*/ 2 h 372"/>
                <a:gd name="T98" fmla="*/ 337 w 1048"/>
                <a:gd name="T99" fmla="*/ 0 h 372"/>
                <a:gd name="T100" fmla="*/ 283 w 1048"/>
                <a:gd name="T101" fmla="*/ 0 h 372"/>
                <a:gd name="T102" fmla="*/ 229 w 1048"/>
                <a:gd name="T103" fmla="*/ 2 h 372"/>
                <a:gd name="T104" fmla="*/ 213 w 1048"/>
                <a:gd name="T105" fmla="*/ 4 h 372"/>
                <a:gd name="T106" fmla="*/ 167 w 1048"/>
                <a:gd name="T107" fmla="*/ 4 h 372"/>
                <a:gd name="T108" fmla="*/ 96 w 1048"/>
                <a:gd name="T109" fmla="*/ 4 h 372"/>
                <a:gd name="T110" fmla="*/ 5 w 1048"/>
                <a:gd name="T111" fmla="*/ 2 h 3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48" h="372">
                  <a:moveTo>
                    <a:pt x="5" y="2"/>
                  </a:moveTo>
                  <a:lnTo>
                    <a:pt x="1" y="10"/>
                  </a:lnTo>
                  <a:lnTo>
                    <a:pt x="0" y="21"/>
                  </a:lnTo>
                  <a:lnTo>
                    <a:pt x="1" y="29"/>
                  </a:lnTo>
                  <a:lnTo>
                    <a:pt x="5" y="37"/>
                  </a:lnTo>
                  <a:lnTo>
                    <a:pt x="30" y="70"/>
                  </a:lnTo>
                  <a:lnTo>
                    <a:pt x="56" y="102"/>
                  </a:lnTo>
                  <a:lnTo>
                    <a:pt x="84" y="132"/>
                  </a:lnTo>
                  <a:lnTo>
                    <a:pt x="113" y="162"/>
                  </a:lnTo>
                  <a:lnTo>
                    <a:pt x="143" y="193"/>
                  </a:lnTo>
                  <a:lnTo>
                    <a:pt x="174" y="222"/>
                  </a:lnTo>
                  <a:lnTo>
                    <a:pt x="207" y="249"/>
                  </a:lnTo>
                  <a:lnTo>
                    <a:pt x="241" y="277"/>
                  </a:lnTo>
                  <a:lnTo>
                    <a:pt x="251" y="286"/>
                  </a:lnTo>
                  <a:lnTo>
                    <a:pt x="265" y="293"/>
                  </a:lnTo>
                  <a:lnTo>
                    <a:pt x="280" y="296"/>
                  </a:lnTo>
                  <a:lnTo>
                    <a:pt x="295" y="301"/>
                  </a:lnTo>
                  <a:lnTo>
                    <a:pt x="741" y="372"/>
                  </a:lnTo>
                  <a:lnTo>
                    <a:pt x="770" y="372"/>
                  </a:lnTo>
                  <a:lnTo>
                    <a:pt x="795" y="372"/>
                  </a:lnTo>
                  <a:lnTo>
                    <a:pt x="822" y="370"/>
                  </a:lnTo>
                  <a:lnTo>
                    <a:pt x="846" y="369"/>
                  </a:lnTo>
                  <a:lnTo>
                    <a:pt x="869" y="365"/>
                  </a:lnTo>
                  <a:lnTo>
                    <a:pt x="891" y="360"/>
                  </a:lnTo>
                  <a:lnTo>
                    <a:pt x="913" y="355"/>
                  </a:lnTo>
                  <a:lnTo>
                    <a:pt x="932" y="348"/>
                  </a:lnTo>
                  <a:lnTo>
                    <a:pt x="950" y="340"/>
                  </a:lnTo>
                  <a:lnTo>
                    <a:pt x="969" y="331"/>
                  </a:lnTo>
                  <a:lnTo>
                    <a:pt x="984" y="321"/>
                  </a:lnTo>
                  <a:lnTo>
                    <a:pt x="999" y="311"/>
                  </a:lnTo>
                  <a:lnTo>
                    <a:pt x="1013" y="299"/>
                  </a:lnTo>
                  <a:lnTo>
                    <a:pt x="1026" y="286"/>
                  </a:lnTo>
                  <a:lnTo>
                    <a:pt x="1036" y="272"/>
                  </a:lnTo>
                  <a:lnTo>
                    <a:pt x="1048" y="257"/>
                  </a:lnTo>
                  <a:lnTo>
                    <a:pt x="1038" y="254"/>
                  </a:lnTo>
                  <a:lnTo>
                    <a:pt x="1033" y="250"/>
                  </a:lnTo>
                  <a:lnTo>
                    <a:pt x="988" y="213"/>
                  </a:lnTo>
                  <a:lnTo>
                    <a:pt x="944" y="179"/>
                  </a:lnTo>
                  <a:lnTo>
                    <a:pt x="896" y="149"/>
                  </a:lnTo>
                  <a:lnTo>
                    <a:pt x="851" y="122"/>
                  </a:lnTo>
                  <a:lnTo>
                    <a:pt x="802" y="97"/>
                  </a:lnTo>
                  <a:lnTo>
                    <a:pt x="753" y="76"/>
                  </a:lnTo>
                  <a:lnTo>
                    <a:pt x="704" y="58"/>
                  </a:lnTo>
                  <a:lnTo>
                    <a:pt x="653" y="42"/>
                  </a:lnTo>
                  <a:lnTo>
                    <a:pt x="603" y="29"/>
                  </a:lnTo>
                  <a:lnTo>
                    <a:pt x="550" y="19"/>
                  </a:lnTo>
                  <a:lnTo>
                    <a:pt x="498" y="10"/>
                  </a:lnTo>
                  <a:lnTo>
                    <a:pt x="446" y="5"/>
                  </a:lnTo>
                  <a:lnTo>
                    <a:pt x="392" y="2"/>
                  </a:lnTo>
                  <a:lnTo>
                    <a:pt x="337" y="0"/>
                  </a:lnTo>
                  <a:lnTo>
                    <a:pt x="283" y="0"/>
                  </a:lnTo>
                  <a:lnTo>
                    <a:pt x="229" y="2"/>
                  </a:lnTo>
                  <a:lnTo>
                    <a:pt x="213" y="4"/>
                  </a:lnTo>
                  <a:lnTo>
                    <a:pt x="167" y="4"/>
                  </a:lnTo>
                  <a:lnTo>
                    <a:pt x="96" y="4"/>
                  </a:lnTo>
                  <a:lnTo>
                    <a:pt x="5" y="2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48" name="Freeform 765">
              <a:extLst>
                <a:ext uri="{FF2B5EF4-FFF2-40B4-BE49-F238E27FC236}">
                  <a16:creationId xmlns:a16="http://schemas.microsoft.com/office/drawing/2014/main" id="{E5B52614-34D4-4C4A-84B0-FF2AE9E5F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1699"/>
              <a:ext cx="998" cy="249"/>
            </a:xfrm>
            <a:custGeom>
              <a:avLst/>
              <a:gdLst>
                <a:gd name="T0" fmla="*/ 14 w 998"/>
                <a:gd name="T1" fmla="*/ 25 h 249"/>
                <a:gd name="T2" fmla="*/ 186 w 998"/>
                <a:gd name="T3" fmla="*/ 29 h 249"/>
                <a:gd name="T4" fmla="*/ 328 w 998"/>
                <a:gd name="T5" fmla="*/ 32 h 249"/>
                <a:gd name="T6" fmla="*/ 390 w 998"/>
                <a:gd name="T7" fmla="*/ 34 h 249"/>
                <a:gd name="T8" fmla="*/ 448 w 998"/>
                <a:gd name="T9" fmla="*/ 36 h 249"/>
                <a:gd name="T10" fmla="*/ 502 w 998"/>
                <a:gd name="T11" fmla="*/ 41 h 249"/>
                <a:gd name="T12" fmla="*/ 552 w 998"/>
                <a:gd name="T13" fmla="*/ 47 h 249"/>
                <a:gd name="T14" fmla="*/ 578 w 998"/>
                <a:gd name="T15" fmla="*/ 51 h 249"/>
                <a:gd name="T16" fmla="*/ 603 w 998"/>
                <a:gd name="T17" fmla="*/ 56 h 249"/>
                <a:gd name="T18" fmla="*/ 628 w 998"/>
                <a:gd name="T19" fmla="*/ 63 h 249"/>
                <a:gd name="T20" fmla="*/ 654 w 998"/>
                <a:gd name="T21" fmla="*/ 69 h 249"/>
                <a:gd name="T22" fmla="*/ 679 w 998"/>
                <a:gd name="T23" fmla="*/ 76 h 249"/>
                <a:gd name="T24" fmla="*/ 704 w 998"/>
                <a:gd name="T25" fmla="*/ 86 h 249"/>
                <a:gd name="T26" fmla="*/ 730 w 998"/>
                <a:gd name="T27" fmla="*/ 96 h 249"/>
                <a:gd name="T28" fmla="*/ 755 w 998"/>
                <a:gd name="T29" fmla="*/ 107 h 249"/>
                <a:gd name="T30" fmla="*/ 811 w 998"/>
                <a:gd name="T31" fmla="*/ 134 h 249"/>
                <a:gd name="T32" fmla="*/ 868 w 998"/>
                <a:gd name="T33" fmla="*/ 166 h 249"/>
                <a:gd name="T34" fmla="*/ 930 w 998"/>
                <a:gd name="T35" fmla="*/ 203 h 249"/>
                <a:gd name="T36" fmla="*/ 998 w 998"/>
                <a:gd name="T37" fmla="*/ 249 h 249"/>
                <a:gd name="T38" fmla="*/ 969 w 998"/>
                <a:gd name="T39" fmla="*/ 223 h 249"/>
                <a:gd name="T40" fmla="*/ 941 w 998"/>
                <a:gd name="T41" fmla="*/ 200 h 249"/>
                <a:gd name="T42" fmla="*/ 912 w 998"/>
                <a:gd name="T43" fmla="*/ 179 h 249"/>
                <a:gd name="T44" fmla="*/ 883 w 998"/>
                <a:gd name="T45" fmla="*/ 159 h 249"/>
                <a:gd name="T46" fmla="*/ 853 w 998"/>
                <a:gd name="T47" fmla="*/ 140 h 249"/>
                <a:gd name="T48" fmla="*/ 824 w 998"/>
                <a:gd name="T49" fmla="*/ 123 h 249"/>
                <a:gd name="T50" fmla="*/ 795 w 998"/>
                <a:gd name="T51" fmla="*/ 108 h 249"/>
                <a:gd name="T52" fmla="*/ 765 w 998"/>
                <a:gd name="T53" fmla="*/ 95 h 249"/>
                <a:gd name="T54" fmla="*/ 736 w 998"/>
                <a:gd name="T55" fmla="*/ 81 h 249"/>
                <a:gd name="T56" fmla="*/ 706 w 998"/>
                <a:gd name="T57" fmla="*/ 69 h 249"/>
                <a:gd name="T58" fmla="*/ 675 w 998"/>
                <a:gd name="T59" fmla="*/ 59 h 249"/>
                <a:gd name="T60" fmla="*/ 645 w 998"/>
                <a:gd name="T61" fmla="*/ 51 h 249"/>
                <a:gd name="T62" fmla="*/ 615 w 998"/>
                <a:gd name="T63" fmla="*/ 42 h 249"/>
                <a:gd name="T64" fmla="*/ 584 w 998"/>
                <a:gd name="T65" fmla="*/ 34 h 249"/>
                <a:gd name="T66" fmla="*/ 554 w 998"/>
                <a:gd name="T67" fmla="*/ 29 h 249"/>
                <a:gd name="T68" fmla="*/ 524 w 998"/>
                <a:gd name="T69" fmla="*/ 24 h 249"/>
                <a:gd name="T70" fmla="*/ 461 w 998"/>
                <a:gd name="T71" fmla="*/ 15 h 249"/>
                <a:gd name="T72" fmla="*/ 399 w 998"/>
                <a:gd name="T73" fmla="*/ 9 h 249"/>
                <a:gd name="T74" fmla="*/ 334 w 998"/>
                <a:gd name="T75" fmla="*/ 5 h 249"/>
                <a:gd name="T76" fmla="*/ 270 w 998"/>
                <a:gd name="T77" fmla="*/ 4 h 249"/>
                <a:gd name="T78" fmla="*/ 139 w 998"/>
                <a:gd name="T79" fmla="*/ 2 h 249"/>
                <a:gd name="T80" fmla="*/ 2 w 998"/>
                <a:gd name="T81" fmla="*/ 0 h 249"/>
                <a:gd name="T82" fmla="*/ 0 w 998"/>
                <a:gd name="T83" fmla="*/ 2 h 249"/>
                <a:gd name="T84" fmla="*/ 0 w 998"/>
                <a:gd name="T85" fmla="*/ 4 h 249"/>
                <a:gd name="T86" fmla="*/ 4 w 998"/>
                <a:gd name="T87" fmla="*/ 9 h 249"/>
                <a:gd name="T88" fmla="*/ 9 w 998"/>
                <a:gd name="T89" fmla="*/ 12 h 249"/>
                <a:gd name="T90" fmla="*/ 12 w 998"/>
                <a:gd name="T91" fmla="*/ 17 h 249"/>
                <a:gd name="T92" fmla="*/ 15 w 998"/>
                <a:gd name="T93" fmla="*/ 22 h 249"/>
                <a:gd name="T94" fmla="*/ 15 w 998"/>
                <a:gd name="T95" fmla="*/ 22 h 249"/>
                <a:gd name="T96" fmla="*/ 17 w 998"/>
                <a:gd name="T97" fmla="*/ 24 h 249"/>
                <a:gd name="T98" fmla="*/ 15 w 998"/>
                <a:gd name="T99" fmla="*/ 25 h 249"/>
                <a:gd name="T100" fmla="*/ 14 w 998"/>
                <a:gd name="T101" fmla="*/ 25 h 2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98" h="249">
                  <a:moveTo>
                    <a:pt x="14" y="25"/>
                  </a:moveTo>
                  <a:lnTo>
                    <a:pt x="186" y="29"/>
                  </a:lnTo>
                  <a:lnTo>
                    <a:pt x="328" y="32"/>
                  </a:lnTo>
                  <a:lnTo>
                    <a:pt x="390" y="34"/>
                  </a:lnTo>
                  <a:lnTo>
                    <a:pt x="448" y="36"/>
                  </a:lnTo>
                  <a:lnTo>
                    <a:pt x="502" y="41"/>
                  </a:lnTo>
                  <a:lnTo>
                    <a:pt x="552" y="47"/>
                  </a:lnTo>
                  <a:lnTo>
                    <a:pt x="578" y="51"/>
                  </a:lnTo>
                  <a:lnTo>
                    <a:pt x="603" y="56"/>
                  </a:lnTo>
                  <a:lnTo>
                    <a:pt x="628" y="63"/>
                  </a:lnTo>
                  <a:lnTo>
                    <a:pt x="654" y="69"/>
                  </a:lnTo>
                  <a:lnTo>
                    <a:pt x="679" y="76"/>
                  </a:lnTo>
                  <a:lnTo>
                    <a:pt x="704" y="86"/>
                  </a:lnTo>
                  <a:lnTo>
                    <a:pt x="730" y="96"/>
                  </a:lnTo>
                  <a:lnTo>
                    <a:pt x="755" y="107"/>
                  </a:lnTo>
                  <a:lnTo>
                    <a:pt x="811" y="134"/>
                  </a:lnTo>
                  <a:lnTo>
                    <a:pt x="868" y="166"/>
                  </a:lnTo>
                  <a:lnTo>
                    <a:pt x="930" y="203"/>
                  </a:lnTo>
                  <a:lnTo>
                    <a:pt x="998" y="249"/>
                  </a:lnTo>
                  <a:lnTo>
                    <a:pt x="969" y="223"/>
                  </a:lnTo>
                  <a:lnTo>
                    <a:pt x="941" y="200"/>
                  </a:lnTo>
                  <a:lnTo>
                    <a:pt x="912" y="179"/>
                  </a:lnTo>
                  <a:lnTo>
                    <a:pt x="883" y="159"/>
                  </a:lnTo>
                  <a:lnTo>
                    <a:pt x="853" y="140"/>
                  </a:lnTo>
                  <a:lnTo>
                    <a:pt x="824" y="123"/>
                  </a:lnTo>
                  <a:lnTo>
                    <a:pt x="795" y="108"/>
                  </a:lnTo>
                  <a:lnTo>
                    <a:pt x="765" y="95"/>
                  </a:lnTo>
                  <a:lnTo>
                    <a:pt x="736" y="81"/>
                  </a:lnTo>
                  <a:lnTo>
                    <a:pt x="706" y="69"/>
                  </a:lnTo>
                  <a:lnTo>
                    <a:pt x="675" y="59"/>
                  </a:lnTo>
                  <a:lnTo>
                    <a:pt x="645" y="51"/>
                  </a:lnTo>
                  <a:lnTo>
                    <a:pt x="615" y="42"/>
                  </a:lnTo>
                  <a:lnTo>
                    <a:pt x="584" y="34"/>
                  </a:lnTo>
                  <a:lnTo>
                    <a:pt x="554" y="29"/>
                  </a:lnTo>
                  <a:lnTo>
                    <a:pt x="524" y="24"/>
                  </a:lnTo>
                  <a:lnTo>
                    <a:pt x="461" y="15"/>
                  </a:lnTo>
                  <a:lnTo>
                    <a:pt x="399" y="9"/>
                  </a:lnTo>
                  <a:lnTo>
                    <a:pt x="334" y="5"/>
                  </a:lnTo>
                  <a:lnTo>
                    <a:pt x="270" y="4"/>
                  </a:lnTo>
                  <a:lnTo>
                    <a:pt x="139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9"/>
                  </a:lnTo>
                  <a:lnTo>
                    <a:pt x="9" y="12"/>
                  </a:lnTo>
                  <a:lnTo>
                    <a:pt x="12" y="17"/>
                  </a:lnTo>
                  <a:lnTo>
                    <a:pt x="15" y="22"/>
                  </a:lnTo>
                  <a:lnTo>
                    <a:pt x="17" y="24"/>
                  </a:lnTo>
                  <a:lnTo>
                    <a:pt x="15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49" name="Freeform 766">
              <a:extLst>
                <a:ext uri="{FF2B5EF4-FFF2-40B4-BE49-F238E27FC236}">
                  <a16:creationId xmlns:a16="http://schemas.microsoft.com/office/drawing/2014/main" id="{898C2BB5-19E3-43D2-94E5-C8C079649C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" y="2111"/>
              <a:ext cx="981" cy="154"/>
            </a:xfrm>
            <a:custGeom>
              <a:avLst/>
              <a:gdLst>
                <a:gd name="T0" fmla="*/ 981 w 981"/>
                <a:gd name="T1" fmla="*/ 154 h 154"/>
                <a:gd name="T2" fmla="*/ 971 w 981"/>
                <a:gd name="T3" fmla="*/ 146 h 154"/>
                <a:gd name="T4" fmla="*/ 959 w 981"/>
                <a:gd name="T5" fmla="*/ 139 h 154"/>
                <a:gd name="T6" fmla="*/ 945 w 981"/>
                <a:gd name="T7" fmla="*/ 132 h 154"/>
                <a:gd name="T8" fmla="*/ 930 w 981"/>
                <a:gd name="T9" fmla="*/ 124 h 154"/>
                <a:gd name="T10" fmla="*/ 896 w 981"/>
                <a:gd name="T11" fmla="*/ 112 h 154"/>
                <a:gd name="T12" fmla="*/ 858 w 981"/>
                <a:gd name="T13" fmla="*/ 98 h 154"/>
                <a:gd name="T14" fmla="*/ 814 w 981"/>
                <a:gd name="T15" fmla="*/ 87 h 154"/>
                <a:gd name="T16" fmla="*/ 765 w 981"/>
                <a:gd name="T17" fmla="*/ 77 h 154"/>
                <a:gd name="T18" fmla="*/ 711 w 981"/>
                <a:gd name="T19" fmla="*/ 66 h 154"/>
                <a:gd name="T20" fmla="*/ 652 w 981"/>
                <a:gd name="T21" fmla="*/ 56 h 154"/>
                <a:gd name="T22" fmla="*/ 588 w 981"/>
                <a:gd name="T23" fmla="*/ 48 h 154"/>
                <a:gd name="T24" fmla="*/ 520 w 981"/>
                <a:gd name="T25" fmla="*/ 39 h 154"/>
                <a:gd name="T26" fmla="*/ 447 w 981"/>
                <a:gd name="T27" fmla="*/ 31 h 154"/>
                <a:gd name="T28" fmla="*/ 371 w 981"/>
                <a:gd name="T29" fmla="*/ 24 h 154"/>
                <a:gd name="T30" fmla="*/ 206 w 981"/>
                <a:gd name="T31" fmla="*/ 12 h 154"/>
                <a:gd name="T32" fmla="*/ 27 w 981"/>
                <a:gd name="T33" fmla="*/ 0 h 154"/>
                <a:gd name="T34" fmla="*/ 0 w 981"/>
                <a:gd name="T35" fmla="*/ 19 h 154"/>
                <a:gd name="T36" fmla="*/ 142 w 981"/>
                <a:gd name="T37" fmla="*/ 26 h 154"/>
                <a:gd name="T38" fmla="*/ 285 w 981"/>
                <a:gd name="T39" fmla="*/ 34 h 154"/>
                <a:gd name="T40" fmla="*/ 429 w 981"/>
                <a:gd name="T41" fmla="*/ 44 h 154"/>
                <a:gd name="T42" fmla="*/ 566 w 981"/>
                <a:gd name="T43" fmla="*/ 58 h 154"/>
                <a:gd name="T44" fmla="*/ 630 w 981"/>
                <a:gd name="T45" fmla="*/ 65 h 154"/>
                <a:gd name="T46" fmla="*/ 692 w 981"/>
                <a:gd name="T47" fmla="*/ 73 h 154"/>
                <a:gd name="T48" fmla="*/ 751 w 981"/>
                <a:gd name="T49" fmla="*/ 83 h 154"/>
                <a:gd name="T50" fmla="*/ 807 w 981"/>
                <a:gd name="T51" fmla="*/ 95 h 154"/>
                <a:gd name="T52" fmla="*/ 858 w 981"/>
                <a:gd name="T53" fmla="*/ 107 h 154"/>
                <a:gd name="T54" fmla="*/ 903 w 981"/>
                <a:gd name="T55" fmla="*/ 120 h 154"/>
                <a:gd name="T56" fmla="*/ 925 w 981"/>
                <a:gd name="T57" fmla="*/ 129 h 154"/>
                <a:gd name="T58" fmla="*/ 945 w 981"/>
                <a:gd name="T59" fmla="*/ 137 h 154"/>
                <a:gd name="T60" fmla="*/ 964 w 981"/>
                <a:gd name="T61" fmla="*/ 146 h 154"/>
                <a:gd name="T62" fmla="*/ 981 w 981"/>
                <a:gd name="T63" fmla="*/ 154 h 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81" h="154">
                  <a:moveTo>
                    <a:pt x="981" y="154"/>
                  </a:moveTo>
                  <a:lnTo>
                    <a:pt x="971" y="146"/>
                  </a:lnTo>
                  <a:lnTo>
                    <a:pt x="959" y="139"/>
                  </a:lnTo>
                  <a:lnTo>
                    <a:pt x="945" y="132"/>
                  </a:lnTo>
                  <a:lnTo>
                    <a:pt x="930" y="124"/>
                  </a:lnTo>
                  <a:lnTo>
                    <a:pt x="896" y="112"/>
                  </a:lnTo>
                  <a:lnTo>
                    <a:pt x="858" y="98"/>
                  </a:lnTo>
                  <a:lnTo>
                    <a:pt x="814" y="87"/>
                  </a:lnTo>
                  <a:lnTo>
                    <a:pt x="765" y="77"/>
                  </a:lnTo>
                  <a:lnTo>
                    <a:pt x="711" y="66"/>
                  </a:lnTo>
                  <a:lnTo>
                    <a:pt x="652" y="56"/>
                  </a:lnTo>
                  <a:lnTo>
                    <a:pt x="588" y="48"/>
                  </a:lnTo>
                  <a:lnTo>
                    <a:pt x="520" y="39"/>
                  </a:lnTo>
                  <a:lnTo>
                    <a:pt x="447" y="31"/>
                  </a:lnTo>
                  <a:lnTo>
                    <a:pt x="371" y="24"/>
                  </a:lnTo>
                  <a:lnTo>
                    <a:pt x="206" y="12"/>
                  </a:lnTo>
                  <a:lnTo>
                    <a:pt x="27" y="0"/>
                  </a:lnTo>
                  <a:lnTo>
                    <a:pt x="0" y="19"/>
                  </a:lnTo>
                  <a:lnTo>
                    <a:pt x="142" y="26"/>
                  </a:lnTo>
                  <a:lnTo>
                    <a:pt x="285" y="34"/>
                  </a:lnTo>
                  <a:lnTo>
                    <a:pt x="429" y="44"/>
                  </a:lnTo>
                  <a:lnTo>
                    <a:pt x="566" y="58"/>
                  </a:lnTo>
                  <a:lnTo>
                    <a:pt x="630" y="65"/>
                  </a:lnTo>
                  <a:lnTo>
                    <a:pt x="692" y="73"/>
                  </a:lnTo>
                  <a:lnTo>
                    <a:pt x="751" y="83"/>
                  </a:lnTo>
                  <a:lnTo>
                    <a:pt x="807" y="95"/>
                  </a:lnTo>
                  <a:lnTo>
                    <a:pt x="858" y="107"/>
                  </a:lnTo>
                  <a:lnTo>
                    <a:pt x="903" y="120"/>
                  </a:lnTo>
                  <a:lnTo>
                    <a:pt x="925" y="129"/>
                  </a:lnTo>
                  <a:lnTo>
                    <a:pt x="945" y="137"/>
                  </a:lnTo>
                  <a:lnTo>
                    <a:pt x="964" y="146"/>
                  </a:lnTo>
                  <a:lnTo>
                    <a:pt x="981" y="1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50" name="Freeform 767">
              <a:extLst>
                <a:ext uri="{FF2B5EF4-FFF2-40B4-BE49-F238E27FC236}">
                  <a16:creationId xmlns:a16="http://schemas.microsoft.com/office/drawing/2014/main" id="{5A95C660-0EE7-45CF-81F1-35DEFE592D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" y="1757"/>
              <a:ext cx="348" cy="59"/>
            </a:xfrm>
            <a:custGeom>
              <a:avLst/>
              <a:gdLst>
                <a:gd name="T0" fmla="*/ 348 w 348"/>
                <a:gd name="T1" fmla="*/ 59 h 59"/>
                <a:gd name="T2" fmla="*/ 344 w 348"/>
                <a:gd name="T3" fmla="*/ 52 h 59"/>
                <a:gd name="T4" fmla="*/ 339 w 348"/>
                <a:gd name="T5" fmla="*/ 47 h 59"/>
                <a:gd name="T6" fmla="*/ 329 w 348"/>
                <a:gd name="T7" fmla="*/ 42 h 59"/>
                <a:gd name="T8" fmla="*/ 317 w 348"/>
                <a:gd name="T9" fmla="*/ 37 h 59"/>
                <a:gd name="T10" fmla="*/ 285 w 348"/>
                <a:gd name="T11" fmla="*/ 27 h 59"/>
                <a:gd name="T12" fmla="*/ 245 w 348"/>
                <a:gd name="T13" fmla="*/ 18 h 59"/>
                <a:gd name="T14" fmla="*/ 196 w 348"/>
                <a:gd name="T15" fmla="*/ 11 h 59"/>
                <a:gd name="T16" fmla="*/ 140 w 348"/>
                <a:gd name="T17" fmla="*/ 6 h 59"/>
                <a:gd name="T18" fmla="*/ 81 w 348"/>
                <a:gd name="T19" fmla="*/ 1 h 59"/>
                <a:gd name="T20" fmla="*/ 18 w 348"/>
                <a:gd name="T21" fmla="*/ 0 h 59"/>
                <a:gd name="T22" fmla="*/ 0 w 348"/>
                <a:gd name="T23" fmla="*/ 3 h 59"/>
                <a:gd name="T24" fmla="*/ 45 w 348"/>
                <a:gd name="T25" fmla="*/ 8 h 59"/>
                <a:gd name="T26" fmla="*/ 98 w 348"/>
                <a:gd name="T27" fmla="*/ 13 h 59"/>
                <a:gd name="T28" fmla="*/ 152 w 348"/>
                <a:gd name="T29" fmla="*/ 18 h 59"/>
                <a:gd name="T30" fmla="*/ 204 w 348"/>
                <a:gd name="T31" fmla="*/ 23 h 59"/>
                <a:gd name="T32" fmla="*/ 253 w 348"/>
                <a:gd name="T33" fmla="*/ 30 h 59"/>
                <a:gd name="T34" fmla="*/ 295 w 348"/>
                <a:gd name="T35" fmla="*/ 38 h 59"/>
                <a:gd name="T36" fmla="*/ 314 w 348"/>
                <a:gd name="T37" fmla="*/ 42 h 59"/>
                <a:gd name="T38" fmla="*/ 327 w 348"/>
                <a:gd name="T39" fmla="*/ 47 h 59"/>
                <a:gd name="T40" fmla="*/ 339 w 348"/>
                <a:gd name="T41" fmla="*/ 54 h 59"/>
                <a:gd name="T42" fmla="*/ 348 w 348"/>
                <a:gd name="T43" fmla="*/ 59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48" h="59">
                  <a:moveTo>
                    <a:pt x="348" y="59"/>
                  </a:moveTo>
                  <a:lnTo>
                    <a:pt x="344" y="52"/>
                  </a:lnTo>
                  <a:lnTo>
                    <a:pt x="339" y="47"/>
                  </a:lnTo>
                  <a:lnTo>
                    <a:pt x="329" y="42"/>
                  </a:lnTo>
                  <a:lnTo>
                    <a:pt x="317" y="37"/>
                  </a:lnTo>
                  <a:lnTo>
                    <a:pt x="285" y="27"/>
                  </a:lnTo>
                  <a:lnTo>
                    <a:pt x="245" y="18"/>
                  </a:lnTo>
                  <a:lnTo>
                    <a:pt x="196" y="11"/>
                  </a:lnTo>
                  <a:lnTo>
                    <a:pt x="140" y="6"/>
                  </a:lnTo>
                  <a:lnTo>
                    <a:pt x="81" y="1"/>
                  </a:lnTo>
                  <a:lnTo>
                    <a:pt x="18" y="0"/>
                  </a:lnTo>
                  <a:lnTo>
                    <a:pt x="0" y="3"/>
                  </a:lnTo>
                  <a:lnTo>
                    <a:pt x="45" y="8"/>
                  </a:lnTo>
                  <a:lnTo>
                    <a:pt x="98" y="13"/>
                  </a:lnTo>
                  <a:lnTo>
                    <a:pt x="152" y="18"/>
                  </a:lnTo>
                  <a:lnTo>
                    <a:pt x="204" y="23"/>
                  </a:lnTo>
                  <a:lnTo>
                    <a:pt x="253" y="30"/>
                  </a:lnTo>
                  <a:lnTo>
                    <a:pt x="295" y="38"/>
                  </a:lnTo>
                  <a:lnTo>
                    <a:pt x="314" y="42"/>
                  </a:lnTo>
                  <a:lnTo>
                    <a:pt x="327" y="47"/>
                  </a:lnTo>
                  <a:lnTo>
                    <a:pt x="339" y="54"/>
                  </a:lnTo>
                  <a:lnTo>
                    <a:pt x="348" y="5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51" name="Freeform 768">
              <a:extLst>
                <a:ext uri="{FF2B5EF4-FFF2-40B4-BE49-F238E27FC236}">
                  <a16:creationId xmlns:a16="http://schemas.microsoft.com/office/drawing/2014/main" id="{08FCDD86-7F0D-4B39-B578-BA265154CD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" y="2130"/>
              <a:ext cx="1074" cy="139"/>
            </a:xfrm>
            <a:custGeom>
              <a:avLst/>
              <a:gdLst>
                <a:gd name="T0" fmla="*/ 1070 w 1074"/>
                <a:gd name="T1" fmla="*/ 139 h 139"/>
                <a:gd name="T2" fmla="*/ 1072 w 1074"/>
                <a:gd name="T3" fmla="*/ 137 h 139"/>
                <a:gd name="T4" fmla="*/ 1074 w 1074"/>
                <a:gd name="T5" fmla="*/ 137 h 139"/>
                <a:gd name="T6" fmla="*/ 1062 w 1074"/>
                <a:gd name="T7" fmla="*/ 128 h 139"/>
                <a:gd name="T8" fmla="*/ 1050 w 1074"/>
                <a:gd name="T9" fmla="*/ 122 h 139"/>
                <a:gd name="T10" fmla="*/ 1035 w 1074"/>
                <a:gd name="T11" fmla="*/ 113 h 139"/>
                <a:gd name="T12" fmla="*/ 1020 w 1074"/>
                <a:gd name="T13" fmla="*/ 107 h 139"/>
                <a:gd name="T14" fmla="*/ 984 w 1074"/>
                <a:gd name="T15" fmla="*/ 95 h 139"/>
                <a:gd name="T16" fmla="*/ 942 w 1074"/>
                <a:gd name="T17" fmla="*/ 83 h 139"/>
                <a:gd name="T18" fmla="*/ 895 w 1074"/>
                <a:gd name="T19" fmla="*/ 71 h 139"/>
                <a:gd name="T20" fmla="*/ 842 w 1074"/>
                <a:gd name="T21" fmla="*/ 61 h 139"/>
                <a:gd name="T22" fmla="*/ 787 w 1074"/>
                <a:gd name="T23" fmla="*/ 52 h 139"/>
                <a:gd name="T24" fmla="*/ 724 w 1074"/>
                <a:gd name="T25" fmla="*/ 44 h 139"/>
                <a:gd name="T26" fmla="*/ 658 w 1074"/>
                <a:gd name="T27" fmla="*/ 37 h 139"/>
                <a:gd name="T28" fmla="*/ 587 w 1074"/>
                <a:gd name="T29" fmla="*/ 30 h 139"/>
                <a:gd name="T30" fmla="*/ 513 w 1074"/>
                <a:gd name="T31" fmla="*/ 24 h 139"/>
                <a:gd name="T32" fmla="*/ 435 w 1074"/>
                <a:gd name="T33" fmla="*/ 19 h 139"/>
                <a:gd name="T34" fmla="*/ 270 w 1074"/>
                <a:gd name="T35" fmla="*/ 8 h 139"/>
                <a:gd name="T36" fmla="*/ 91 w 1074"/>
                <a:gd name="T37" fmla="*/ 0 h 139"/>
                <a:gd name="T38" fmla="*/ 0 w 1074"/>
                <a:gd name="T39" fmla="*/ 63 h 139"/>
                <a:gd name="T40" fmla="*/ 121 w 1074"/>
                <a:gd name="T41" fmla="*/ 56 h 139"/>
                <a:gd name="T42" fmla="*/ 263 w 1074"/>
                <a:gd name="T43" fmla="*/ 52 h 139"/>
                <a:gd name="T44" fmla="*/ 341 w 1074"/>
                <a:gd name="T45" fmla="*/ 51 h 139"/>
                <a:gd name="T46" fmla="*/ 420 w 1074"/>
                <a:gd name="T47" fmla="*/ 51 h 139"/>
                <a:gd name="T48" fmla="*/ 500 w 1074"/>
                <a:gd name="T49" fmla="*/ 51 h 139"/>
                <a:gd name="T50" fmla="*/ 579 w 1074"/>
                <a:gd name="T51" fmla="*/ 54 h 139"/>
                <a:gd name="T52" fmla="*/ 658 w 1074"/>
                <a:gd name="T53" fmla="*/ 58 h 139"/>
                <a:gd name="T54" fmla="*/ 734 w 1074"/>
                <a:gd name="T55" fmla="*/ 63 h 139"/>
                <a:gd name="T56" fmla="*/ 805 w 1074"/>
                <a:gd name="T57" fmla="*/ 69 h 139"/>
                <a:gd name="T58" fmla="*/ 873 w 1074"/>
                <a:gd name="T59" fmla="*/ 79 h 139"/>
                <a:gd name="T60" fmla="*/ 905 w 1074"/>
                <a:gd name="T61" fmla="*/ 85 h 139"/>
                <a:gd name="T62" fmla="*/ 933 w 1074"/>
                <a:gd name="T63" fmla="*/ 90 h 139"/>
                <a:gd name="T64" fmla="*/ 962 w 1074"/>
                <a:gd name="T65" fmla="*/ 96 h 139"/>
                <a:gd name="T66" fmla="*/ 987 w 1074"/>
                <a:gd name="T67" fmla="*/ 103 h 139"/>
                <a:gd name="T68" fmla="*/ 1013 w 1074"/>
                <a:gd name="T69" fmla="*/ 112 h 139"/>
                <a:gd name="T70" fmla="*/ 1035 w 1074"/>
                <a:gd name="T71" fmla="*/ 120 h 139"/>
                <a:gd name="T72" fmla="*/ 1053 w 1074"/>
                <a:gd name="T73" fmla="*/ 130 h 139"/>
                <a:gd name="T74" fmla="*/ 1070 w 1074"/>
                <a:gd name="T75" fmla="*/ 139 h 1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74" h="139">
                  <a:moveTo>
                    <a:pt x="1070" y="139"/>
                  </a:moveTo>
                  <a:lnTo>
                    <a:pt x="1072" y="137"/>
                  </a:lnTo>
                  <a:lnTo>
                    <a:pt x="1074" y="137"/>
                  </a:lnTo>
                  <a:lnTo>
                    <a:pt x="1062" y="128"/>
                  </a:lnTo>
                  <a:lnTo>
                    <a:pt x="1050" y="122"/>
                  </a:lnTo>
                  <a:lnTo>
                    <a:pt x="1035" y="113"/>
                  </a:lnTo>
                  <a:lnTo>
                    <a:pt x="1020" y="107"/>
                  </a:lnTo>
                  <a:lnTo>
                    <a:pt x="984" y="95"/>
                  </a:lnTo>
                  <a:lnTo>
                    <a:pt x="942" y="83"/>
                  </a:lnTo>
                  <a:lnTo>
                    <a:pt x="895" y="71"/>
                  </a:lnTo>
                  <a:lnTo>
                    <a:pt x="842" y="61"/>
                  </a:lnTo>
                  <a:lnTo>
                    <a:pt x="787" y="52"/>
                  </a:lnTo>
                  <a:lnTo>
                    <a:pt x="724" y="44"/>
                  </a:lnTo>
                  <a:lnTo>
                    <a:pt x="658" y="37"/>
                  </a:lnTo>
                  <a:lnTo>
                    <a:pt x="587" y="30"/>
                  </a:lnTo>
                  <a:lnTo>
                    <a:pt x="513" y="24"/>
                  </a:lnTo>
                  <a:lnTo>
                    <a:pt x="435" y="19"/>
                  </a:lnTo>
                  <a:lnTo>
                    <a:pt x="270" y="8"/>
                  </a:lnTo>
                  <a:lnTo>
                    <a:pt x="91" y="0"/>
                  </a:lnTo>
                  <a:lnTo>
                    <a:pt x="0" y="63"/>
                  </a:lnTo>
                  <a:lnTo>
                    <a:pt x="121" y="56"/>
                  </a:lnTo>
                  <a:lnTo>
                    <a:pt x="263" y="52"/>
                  </a:lnTo>
                  <a:lnTo>
                    <a:pt x="341" y="51"/>
                  </a:lnTo>
                  <a:lnTo>
                    <a:pt x="420" y="51"/>
                  </a:lnTo>
                  <a:lnTo>
                    <a:pt x="500" y="51"/>
                  </a:lnTo>
                  <a:lnTo>
                    <a:pt x="579" y="54"/>
                  </a:lnTo>
                  <a:lnTo>
                    <a:pt x="658" y="58"/>
                  </a:lnTo>
                  <a:lnTo>
                    <a:pt x="734" y="63"/>
                  </a:lnTo>
                  <a:lnTo>
                    <a:pt x="805" y="69"/>
                  </a:lnTo>
                  <a:lnTo>
                    <a:pt x="873" y="79"/>
                  </a:lnTo>
                  <a:lnTo>
                    <a:pt x="905" y="85"/>
                  </a:lnTo>
                  <a:lnTo>
                    <a:pt x="933" y="90"/>
                  </a:lnTo>
                  <a:lnTo>
                    <a:pt x="962" y="96"/>
                  </a:lnTo>
                  <a:lnTo>
                    <a:pt x="987" y="103"/>
                  </a:lnTo>
                  <a:lnTo>
                    <a:pt x="1013" y="112"/>
                  </a:lnTo>
                  <a:lnTo>
                    <a:pt x="1035" y="120"/>
                  </a:lnTo>
                  <a:lnTo>
                    <a:pt x="1053" y="130"/>
                  </a:lnTo>
                  <a:lnTo>
                    <a:pt x="1070" y="139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52" name="Freeform 769">
              <a:extLst>
                <a:ext uri="{FF2B5EF4-FFF2-40B4-BE49-F238E27FC236}">
                  <a16:creationId xmlns:a16="http://schemas.microsoft.com/office/drawing/2014/main" id="{8078CF1C-7632-448E-8A1F-234F13D76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1760"/>
              <a:ext cx="428" cy="57"/>
            </a:xfrm>
            <a:custGeom>
              <a:avLst/>
              <a:gdLst>
                <a:gd name="T0" fmla="*/ 426 w 428"/>
                <a:gd name="T1" fmla="*/ 57 h 57"/>
                <a:gd name="T2" fmla="*/ 426 w 428"/>
                <a:gd name="T3" fmla="*/ 56 h 57"/>
                <a:gd name="T4" fmla="*/ 428 w 428"/>
                <a:gd name="T5" fmla="*/ 56 h 57"/>
                <a:gd name="T6" fmla="*/ 422 w 428"/>
                <a:gd name="T7" fmla="*/ 51 h 57"/>
                <a:gd name="T8" fmla="*/ 416 w 428"/>
                <a:gd name="T9" fmla="*/ 44 h 57"/>
                <a:gd name="T10" fmla="*/ 404 w 428"/>
                <a:gd name="T11" fmla="*/ 39 h 57"/>
                <a:gd name="T12" fmla="*/ 389 w 428"/>
                <a:gd name="T13" fmla="*/ 34 h 57"/>
                <a:gd name="T14" fmla="*/ 352 w 428"/>
                <a:gd name="T15" fmla="*/ 25 h 57"/>
                <a:gd name="T16" fmla="*/ 306 w 428"/>
                <a:gd name="T17" fmla="*/ 17 h 57"/>
                <a:gd name="T18" fmla="*/ 252 w 428"/>
                <a:gd name="T19" fmla="*/ 10 h 57"/>
                <a:gd name="T20" fmla="*/ 195 w 428"/>
                <a:gd name="T21" fmla="*/ 5 h 57"/>
                <a:gd name="T22" fmla="*/ 135 w 428"/>
                <a:gd name="T23" fmla="*/ 2 h 57"/>
                <a:gd name="T24" fmla="*/ 76 w 428"/>
                <a:gd name="T25" fmla="*/ 0 h 57"/>
                <a:gd name="T26" fmla="*/ 0 w 428"/>
                <a:gd name="T27" fmla="*/ 15 h 57"/>
                <a:gd name="T28" fmla="*/ 44 w 428"/>
                <a:gd name="T29" fmla="*/ 12 h 57"/>
                <a:gd name="T30" fmla="*/ 103 w 428"/>
                <a:gd name="T31" fmla="*/ 12 h 57"/>
                <a:gd name="T32" fmla="*/ 171 w 428"/>
                <a:gd name="T33" fmla="*/ 13 h 57"/>
                <a:gd name="T34" fmla="*/ 240 w 428"/>
                <a:gd name="T35" fmla="*/ 17 h 57"/>
                <a:gd name="T36" fmla="*/ 274 w 428"/>
                <a:gd name="T37" fmla="*/ 19 h 57"/>
                <a:gd name="T38" fmla="*/ 306 w 428"/>
                <a:gd name="T39" fmla="*/ 22 h 57"/>
                <a:gd name="T40" fmla="*/ 336 w 428"/>
                <a:gd name="T41" fmla="*/ 27 h 57"/>
                <a:gd name="T42" fmla="*/ 363 w 428"/>
                <a:gd name="T43" fmla="*/ 30 h 57"/>
                <a:gd name="T44" fmla="*/ 385 w 428"/>
                <a:gd name="T45" fmla="*/ 37 h 57"/>
                <a:gd name="T46" fmla="*/ 404 w 428"/>
                <a:gd name="T47" fmla="*/ 42 h 57"/>
                <a:gd name="T48" fmla="*/ 412 w 428"/>
                <a:gd name="T49" fmla="*/ 46 h 57"/>
                <a:gd name="T50" fmla="*/ 417 w 428"/>
                <a:gd name="T51" fmla="*/ 49 h 57"/>
                <a:gd name="T52" fmla="*/ 422 w 428"/>
                <a:gd name="T53" fmla="*/ 52 h 57"/>
                <a:gd name="T54" fmla="*/ 426 w 428"/>
                <a:gd name="T55" fmla="*/ 57 h 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28" h="57">
                  <a:moveTo>
                    <a:pt x="426" y="57"/>
                  </a:moveTo>
                  <a:lnTo>
                    <a:pt x="426" y="56"/>
                  </a:lnTo>
                  <a:lnTo>
                    <a:pt x="428" y="56"/>
                  </a:lnTo>
                  <a:lnTo>
                    <a:pt x="422" y="51"/>
                  </a:lnTo>
                  <a:lnTo>
                    <a:pt x="416" y="44"/>
                  </a:lnTo>
                  <a:lnTo>
                    <a:pt x="404" y="39"/>
                  </a:lnTo>
                  <a:lnTo>
                    <a:pt x="389" y="34"/>
                  </a:lnTo>
                  <a:lnTo>
                    <a:pt x="352" y="25"/>
                  </a:lnTo>
                  <a:lnTo>
                    <a:pt x="306" y="17"/>
                  </a:lnTo>
                  <a:lnTo>
                    <a:pt x="252" y="10"/>
                  </a:lnTo>
                  <a:lnTo>
                    <a:pt x="195" y="5"/>
                  </a:lnTo>
                  <a:lnTo>
                    <a:pt x="135" y="2"/>
                  </a:lnTo>
                  <a:lnTo>
                    <a:pt x="76" y="0"/>
                  </a:lnTo>
                  <a:lnTo>
                    <a:pt x="0" y="15"/>
                  </a:lnTo>
                  <a:lnTo>
                    <a:pt x="44" y="12"/>
                  </a:lnTo>
                  <a:lnTo>
                    <a:pt x="103" y="12"/>
                  </a:lnTo>
                  <a:lnTo>
                    <a:pt x="171" y="13"/>
                  </a:lnTo>
                  <a:lnTo>
                    <a:pt x="240" y="17"/>
                  </a:lnTo>
                  <a:lnTo>
                    <a:pt x="274" y="19"/>
                  </a:lnTo>
                  <a:lnTo>
                    <a:pt x="306" y="22"/>
                  </a:lnTo>
                  <a:lnTo>
                    <a:pt x="336" y="27"/>
                  </a:lnTo>
                  <a:lnTo>
                    <a:pt x="363" y="30"/>
                  </a:lnTo>
                  <a:lnTo>
                    <a:pt x="385" y="37"/>
                  </a:lnTo>
                  <a:lnTo>
                    <a:pt x="404" y="42"/>
                  </a:lnTo>
                  <a:lnTo>
                    <a:pt x="412" y="46"/>
                  </a:lnTo>
                  <a:lnTo>
                    <a:pt x="417" y="49"/>
                  </a:lnTo>
                  <a:lnTo>
                    <a:pt x="422" y="52"/>
                  </a:lnTo>
                  <a:lnTo>
                    <a:pt x="426" y="57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53" name="Freeform 770">
              <a:extLst>
                <a:ext uri="{FF2B5EF4-FFF2-40B4-BE49-F238E27FC236}">
                  <a16:creationId xmlns:a16="http://schemas.microsoft.com/office/drawing/2014/main" id="{B1C97FF8-305A-42F5-82FA-989F82925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2191"/>
              <a:ext cx="1197" cy="93"/>
            </a:xfrm>
            <a:custGeom>
              <a:avLst/>
              <a:gdLst>
                <a:gd name="T0" fmla="*/ 1180 w 1197"/>
                <a:gd name="T1" fmla="*/ 91 h 93"/>
                <a:gd name="T2" fmla="*/ 1197 w 1197"/>
                <a:gd name="T3" fmla="*/ 83 h 93"/>
                <a:gd name="T4" fmla="*/ 1177 w 1197"/>
                <a:gd name="T5" fmla="*/ 73 h 93"/>
                <a:gd name="T6" fmla="*/ 1155 w 1197"/>
                <a:gd name="T7" fmla="*/ 62 h 93"/>
                <a:gd name="T8" fmla="*/ 1131 w 1197"/>
                <a:gd name="T9" fmla="*/ 54 h 93"/>
                <a:gd name="T10" fmla="*/ 1106 w 1197"/>
                <a:gd name="T11" fmla="*/ 46 h 93"/>
                <a:gd name="T12" fmla="*/ 1079 w 1197"/>
                <a:gd name="T13" fmla="*/ 39 h 93"/>
                <a:gd name="T14" fmla="*/ 1049 w 1197"/>
                <a:gd name="T15" fmla="*/ 32 h 93"/>
                <a:gd name="T16" fmla="*/ 1018 w 1197"/>
                <a:gd name="T17" fmla="*/ 27 h 93"/>
                <a:gd name="T18" fmla="*/ 986 w 1197"/>
                <a:gd name="T19" fmla="*/ 22 h 93"/>
                <a:gd name="T20" fmla="*/ 917 w 1197"/>
                <a:gd name="T21" fmla="*/ 13 h 93"/>
                <a:gd name="T22" fmla="*/ 844 w 1197"/>
                <a:gd name="T23" fmla="*/ 7 h 93"/>
                <a:gd name="T24" fmla="*/ 768 w 1197"/>
                <a:gd name="T25" fmla="*/ 3 h 93"/>
                <a:gd name="T26" fmla="*/ 691 w 1197"/>
                <a:gd name="T27" fmla="*/ 0 h 93"/>
                <a:gd name="T28" fmla="*/ 611 w 1197"/>
                <a:gd name="T29" fmla="*/ 0 h 93"/>
                <a:gd name="T30" fmla="*/ 532 w 1197"/>
                <a:gd name="T31" fmla="*/ 0 h 93"/>
                <a:gd name="T32" fmla="*/ 453 w 1197"/>
                <a:gd name="T33" fmla="*/ 2 h 93"/>
                <a:gd name="T34" fmla="*/ 377 w 1197"/>
                <a:gd name="T35" fmla="*/ 5 h 93"/>
                <a:gd name="T36" fmla="*/ 235 w 1197"/>
                <a:gd name="T37" fmla="*/ 12 h 93"/>
                <a:gd name="T38" fmla="*/ 111 w 1197"/>
                <a:gd name="T39" fmla="*/ 17 h 93"/>
                <a:gd name="T40" fmla="*/ 0 w 1197"/>
                <a:gd name="T41" fmla="*/ 93 h 93"/>
                <a:gd name="T42" fmla="*/ 56 w 1197"/>
                <a:gd name="T43" fmla="*/ 84 h 93"/>
                <a:gd name="T44" fmla="*/ 120 w 1197"/>
                <a:gd name="T45" fmla="*/ 74 h 93"/>
                <a:gd name="T46" fmla="*/ 193 w 1197"/>
                <a:gd name="T47" fmla="*/ 66 h 93"/>
                <a:gd name="T48" fmla="*/ 270 w 1197"/>
                <a:gd name="T49" fmla="*/ 57 h 93"/>
                <a:gd name="T50" fmla="*/ 355 w 1197"/>
                <a:gd name="T51" fmla="*/ 49 h 93"/>
                <a:gd name="T52" fmla="*/ 442 w 1197"/>
                <a:gd name="T53" fmla="*/ 42 h 93"/>
                <a:gd name="T54" fmla="*/ 532 w 1197"/>
                <a:gd name="T55" fmla="*/ 37 h 93"/>
                <a:gd name="T56" fmla="*/ 621 w 1197"/>
                <a:gd name="T57" fmla="*/ 32 h 93"/>
                <a:gd name="T58" fmla="*/ 709 w 1197"/>
                <a:gd name="T59" fmla="*/ 30 h 93"/>
                <a:gd name="T60" fmla="*/ 797 w 1197"/>
                <a:gd name="T61" fmla="*/ 30 h 93"/>
                <a:gd name="T62" fmla="*/ 878 w 1197"/>
                <a:gd name="T63" fmla="*/ 32 h 93"/>
                <a:gd name="T64" fmla="*/ 956 w 1197"/>
                <a:gd name="T65" fmla="*/ 37 h 93"/>
                <a:gd name="T66" fmla="*/ 993 w 1197"/>
                <a:gd name="T67" fmla="*/ 40 h 93"/>
                <a:gd name="T68" fmla="*/ 1027 w 1197"/>
                <a:gd name="T69" fmla="*/ 46 h 93"/>
                <a:gd name="T70" fmla="*/ 1059 w 1197"/>
                <a:gd name="T71" fmla="*/ 51 h 93"/>
                <a:gd name="T72" fmla="*/ 1087 w 1197"/>
                <a:gd name="T73" fmla="*/ 57 h 93"/>
                <a:gd name="T74" fmla="*/ 1116 w 1197"/>
                <a:gd name="T75" fmla="*/ 64 h 93"/>
                <a:gd name="T76" fmla="*/ 1140 w 1197"/>
                <a:gd name="T77" fmla="*/ 73 h 93"/>
                <a:gd name="T78" fmla="*/ 1162 w 1197"/>
                <a:gd name="T79" fmla="*/ 81 h 93"/>
                <a:gd name="T80" fmla="*/ 1180 w 1197"/>
                <a:gd name="T81" fmla="*/ 91 h 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97" h="93">
                  <a:moveTo>
                    <a:pt x="1180" y="91"/>
                  </a:moveTo>
                  <a:lnTo>
                    <a:pt x="1197" y="83"/>
                  </a:lnTo>
                  <a:lnTo>
                    <a:pt x="1177" y="73"/>
                  </a:lnTo>
                  <a:lnTo>
                    <a:pt x="1155" y="62"/>
                  </a:lnTo>
                  <a:lnTo>
                    <a:pt x="1131" y="54"/>
                  </a:lnTo>
                  <a:lnTo>
                    <a:pt x="1106" y="46"/>
                  </a:lnTo>
                  <a:lnTo>
                    <a:pt x="1079" y="39"/>
                  </a:lnTo>
                  <a:lnTo>
                    <a:pt x="1049" y="32"/>
                  </a:lnTo>
                  <a:lnTo>
                    <a:pt x="1018" y="27"/>
                  </a:lnTo>
                  <a:lnTo>
                    <a:pt x="986" y="22"/>
                  </a:lnTo>
                  <a:lnTo>
                    <a:pt x="917" y="13"/>
                  </a:lnTo>
                  <a:lnTo>
                    <a:pt x="844" y="7"/>
                  </a:lnTo>
                  <a:lnTo>
                    <a:pt x="768" y="3"/>
                  </a:lnTo>
                  <a:lnTo>
                    <a:pt x="691" y="0"/>
                  </a:lnTo>
                  <a:lnTo>
                    <a:pt x="611" y="0"/>
                  </a:lnTo>
                  <a:lnTo>
                    <a:pt x="532" y="0"/>
                  </a:lnTo>
                  <a:lnTo>
                    <a:pt x="453" y="2"/>
                  </a:lnTo>
                  <a:lnTo>
                    <a:pt x="377" y="5"/>
                  </a:lnTo>
                  <a:lnTo>
                    <a:pt x="235" y="12"/>
                  </a:lnTo>
                  <a:lnTo>
                    <a:pt x="111" y="17"/>
                  </a:lnTo>
                  <a:lnTo>
                    <a:pt x="0" y="93"/>
                  </a:lnTo>
                  <a:lnTo>
                    <a:pt x="56" y="84"/>
                  </a:lnTo>
                  <a:lnTo>
                    <a:pt x="120" y="74"/>
                  </a:lnTo>
                  <a:lnTo>
                    <a:pt x="193" y="66"/>
                  </a:lnTo>
                  <a:lnTo>
                    <a:pt x="270" y="57"/>
                  </a:lnTo>
                  <a:lnTo>
                    <a:pt x="355" y="49"/>
                  </a:lnTo>
                  <a:lnTo>
                    <a:pt x="442" y="42"/>
                  </a:lnTo>
                  <a:lnTo>
                    <a:pt x="532" y="37"/>
                  </a:lnTo>
                  <a:lnTo>
                    <a:pt x="621" y="32"/>
                  </a:lnTo>
                  <a:lnTo>
                    <a:pt x="709" y="30"/>
                  </a:lnTo>
                  <a:lnTo>
                    <a:pt x="797" y="30"/>
                  </a:lnTo>
                  <a:lnTo>
                    <a:pt x="878" y="32"/>
                  </a:lnTo>
                  <a:lnTo>
                    <a:pt x="956" y="37"/>
                  </a:lnTo>
                  <a:lnTo>
                    <a:pt x="993" y="40"/>
                  </a:lnTo>
                  <a:lnTo>
                    <a:pt x="1027" y="46"/>
                  </a:lnTo>
                  <a:lnTo>
                    <a:pt x="1059" y="51"/>
                  </a:lnTo>
                  <a:lnTo>
                    <a:pt x="1087" y="57"/>
                  </a:lnTo>
                  <a:lnTo>
                    <a:pt x="1116" y="64"/>
                  </a:lnTo>
                  <a:lnTo>
                    <a:pt x="1140" y="73"/>
                  </a:lnTo>
                  <a:lnTo>
                    <a:pt x="1162" y="81"/>
                  </a:lnTo>
                  <a:lnTo>
                    <a:pt x="1180" y="9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54" name="Freeform 771">
              <a:extLst>
                <a:ext uri="{FF2B5EF4-FFF2-40B4-BE49-F238E27FC236}">
                  <a16:creationId xmlns:a16="http://schemas.microsoft.com/office/drawing/2014/main" id="{C8FA6EB8-2786-4AD6-8F95-098C3AEDB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" y="1779"/>
              <a:ext cx="512" cy="42"/>
            </a:xfrm>
            <a:custGeom>
              <a:avLst/>
              <a:gdLst>
                <a:gd name="T0" fmla="*/ 505 w 512"/>
                <a:gd name="T1" fmla="*/ 42 h 42"/>
                <a:gd name="T2" fmla="*/ 512 w 512"/>
                <a:gd name="T3" fmla="*/ 38 h 42"/>
                <a:gd name="T4" fmla="*/ 508 w 512"/>
                <a:gd name="T5" fmla="*/ 35 h 42"/>
                <a:gd name="T6" fmla="*/ 503 w 512"/>
                <a:gd name="T7" fmla="*/ 32 h 42"/>
                <a:gd name="T8" fmla="*/ 497 w 512"/>
                <a:gd name="T9" fmla="*/ 28 h 42"/>
                <a:gd name="T10" fmla="*/ 488 w 512"/>
                <a:gd name="T11" fmla="*/ 25 h 42"/>
                <a:gd name="T12" fmla="*/ 468 w 512"/>
                <a:gd name="T13" fmla="*/ 18 h 42"/>
                <a:gd name="T14" fmla="*/ 443 w 512"/>
                <a:gd name="T15" fmla="*/ 13 h 42"/>
                <a:gd name="T16" fmla="*/ 414 w 512"/>
                <a:gd name="T17" fmla="*/ 10 h 42"/>
                <a:gd name="T18" fmla="*/ 382 w 512"/>
                <a:gd name="T19" fmla="*/ 6 h 42"/>
                <a:gd name="T20" fmla="*/ 348 w 512"/>
                <a:gd name="T21" fmla="*/ 3 h 42"/>
                <a:gd name="T22" fmla="*/ 313 w 512"/>
                <a:gd name="T23" fmla="*/ 1 h 42"/>
                <a:gd name="T24" fmla="*/ 240 w 512"/>
                <a:gd name="T25" fmla="*/ 0 h 42"/>
                <a:gd name="T26" fmla="*/ 171 w 512"/>
                <a:gd name="T27" fmla="*/ 0 h 42"/>
                <a:gd name="T28" fmla="*/ 110 w 512"/>
                <a:gd name="T29" fmla="*/ 0 h 42"/>
                <a:gd name="T30" fmla="*/ 64 w 512"/>
                <a:gd name="T31" fmla="*/ 3 h 42"/>
                <a:gd name="T32" fmla="*/ 0 w 512"/>
                <a:gd name="T33" fmla="*/ 30 h 42"/>
                <a:gd name="T34" fmla="*/ 47 w 512"/>
                <a:gd name="T35" fmla="*/ 25 h 42"/>
                <a:gd name="T36" fmla="*/ 115 w 512"/>
                <a:gd name="T37" fmla="*/ 20 h 42"/>
                <a:gd name="T38" fmla="*/ 194 w 512"/>
                <a:gd name="T39" fmla="*/ 16 h 42"/>
                <a:gd name="T40" fmla="*/ 277 w 512"/>
                <a:gd name="T41" fmla="*/ 13 h 42"/>
                <a:gd name="T42" fmla="*/ 319 w 512"/>
                <a:gd name="T43" fmla="*/ 13 h 42"/>
                <a:gd name="T44" fmla="*/ 358 w 512"/>
                <a:gd name="T45" fmla="*/ 15 h 42"/>
                <a:gd name="T46" fmla="*/ 395 w 512"/>
                <a:gd name="T47" fmla="*/ 16 h 42"/>
                <a:gd name="T48" fmla="*/ 427 w 512"/>
                <a:gd name="T49" fmla="*/ 18 h 42"/>
                <a:gd name="T50" fmla="*/ 456 w 512"/>
                <a:gd name="T51" fmla="*/ 22 h 42"/>
                <a:gd name="T52" fmla="*/ 480 w 512"/>
                <a:gd name="T53" fmla="*/ 27 h 42"/>
                <a:gd name="T54" fmla="*/ 488 w 512"/>
                <a:gd name="T55" fmla="*/ 30 h 42"/>
                <a:gd name="T56" fmla="*/ 497 w 512"/>
                <a:gd name="T57" fmla="*/ 33 h 42"/>
                <a:gd name="T58" fmla="*/ 502 w 512"/>
                <a:gd name="T59" fmla="*/ 37 h 42"/>
                <a:gd name="T60" fmla="*/ 505 w 512"/>
                <a:gd name="T61" fmla="*/ 42 h 4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2" h="42">
                  <a:moveTo>
                    <a:pt x="505" y="42"/>
                  </a:moveTo>
                  <a:lnTo>
                    <a:pt x="512" y="38"/>
                  </a:lnTo>
                  <a:lnTo>
                    <a:pt x="508" y="35"/>
                  </a:lnTo>
                  <a:lnTo>
                    <a:pt x="503" y="32"/>
                  </a:lnTo>
                  <a:lnTo>
                    <a:pt x="497" y="28"/>
                  </a:lnTo>
                  <a:lnTo>
                    <a:pt x="488" y="25"/>
                  </a:lnTo>
                  <a:lnTo>
                    <a:pt x="468" y="18"/>
                  </a:lnTo>
                  <a:lnTo>
                    <a:pt x="443" y="13"/>
                  </a:lnTo>
                  <a:lnTo>
                    <a:pt x="414" y="10"/>
                  </a:lnTo>
                  <a:lnTo>
                    <a:pt x="382" y="6"/>
                  </a:lnTo>
                  <a:lnTo>
                    <a:pt x="348" y="3"/>
                  </a:lnTo>
                  <a:lnTo>
                    <a:pt x="313" y="1"/>
                  </a:lnTo>
                  <a:lnTo>
                    <a:pt x="240" y="0"/>
                  </a:lnTo>
                  <a:lnTo>
                    <a:pt x="171" y="0"/>
                  </a:lnTo>
                  <a:lnTo>
                    <a:pt x="110" y="0"/>
                  </a:lnTo>
                  <a:lnTo>
                    <a:pt x="64" y="3"/>
                  </a:lnTo>
                  <a:lnTo>
                    <a:pt x="0" y="30"/>
                  </a:lnTo>
                  <a:lnTo>
                    <a:pt x="47" y="25"/>
                  </a:lnTo>
                  <a:lnTo>
                    <a:pt x="115" y="20"/>
                  </a:lnTo>
                  <a:lnTo>
                    <a:pt x="194" y="16"/>
                  </a:lnTo>
                  <a:lnTo>
                    <a:pt x="277" y="13"/>
                  </a:lnTo>
                  <a:lnTo>
                    <a:pt x="319" y="13"/>
                  </a:lnTo>
                  <a:lnTo>
                    <a:pt x="358" y="15"/>
                  </a:lnTo>
                  <a:lnTo>
                    <a:pt x="395" y="16"/>
                  </a:lnTo>
                  <a:lnTo>
                    <a:pt x="427" y="18"/>
                  </a:lnTo>
                  <a:lnTo>
                    <a:pt x="456" y="22"/>
                  </a:lnTo>
                  <a:lnTo>
                    <a:pt x="480" y="27"/>
                  </a:lnTo>
                  <a:lnTo>
                    <a:pt x="488" y="30"/>
                  </a:lnTo>
                  <a:lnTo>
                    <a:pt x="497" y="33"/>
                  </a:lnTo>
                  <a:lnTo>
                    <a:pt x="502" y="37"/>
                  </a:lnTo>
                  <a:lnTo>
                    <a:pt x="505" y="42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55" name="Freeform 772">
              <a:extLst>
                <a:ext uri="{FF2B5EF4-FFF2-40B4-BE49-F238E27FC236}">
                  <a16:creationId xmlns:a16="http://schemas.microsoft.com/office/drawing/2014/main" id="{6BCE1785-0165-4C11-BFF9-FDD355F59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" y="2267"/>
              <a:ext cx="1869" cy="796"/>
            </a:xfrm>
            <a:custGeom>
              <a:avLst/>
              <a:gdLst>
                <a:gd name="T0" fmla="*/ 376 w 1869"/>
                <a:gd name="T1" fmla="*/ 776 h 796"/>
                <a:gd name="T2" fmla="*/ 363 w 1869"/>
                <a:gd name="T3" fmla="*/ 782 h 796"/>
                <a:gd name="T4" fmla="*/ 347 w 1869"/>
                <a:gd name="T5" fmla="*/ 787 h 796"/>
                <a:gd name="T6" fmla="*/ 332 w 1869"/>
                <a:gd name="T7" fmla="*/ 792 h 796"/>
                <a:gd name="T8" fmla="*/ 317 w 1869"/>
                <a:gd name="T9" fmla="*/ 794 h 796"/>
                <a:gd name="T10" fmla="*/ 302 w 1869"/>
                <a:gd name="T11" fmla="*/ 796 h 796"/>
                <a:gd name="T12" fmla="*/ 285 w 1869"/>
                <a:gd name="T13" fmla="*/ 796 h 796"/>
                <a:gd name="T14" fmla="*/ 268 w 1869"/>
                <a:gd name="T15" fmla="*/ 796 h 796"/>
                <a:gd name="T16" fmla="*/ 248 w 1869"/>
                <a:gd name="T17" fmla="*/ 794 h 796"/>
                <a:gd name="T18" fmla="*/ 189 w 1869"/>
                <a:gd name="T19" fmla="*/ 782 h 796"/>
                <a:gd name="T20" fmla="*/ 123 w 1869"/>
                <a:gd name="T21" fmla="*/ 771 h 796"/>
                <a:gd name="T22" fmla="*/ 59 w 1869"/>
                <a:gd name="T23" fmla="*/ 757 h 796"/>
                <a:gd name="T24" fmla="*/ 0 w 1869"/>
                <a:gd name="T25" fmla="*/ 743 h 796"/>
                <a:gd name="T26" fmla="*/ 3 w 1869"/>
                <a:gd name="T27" fmla="*/ 732 h 796"/>
                <a:gd name="T28" fmla="*/ 11 w 1869"/>
                <a:gd name="T29" fmla="*/ 720 h 796"/>
                <a:gd name="T30" fmla="*/ 23 w 1869"/>
                <a:gd name="T31" fmla="*/ 708 h 796"/>
                <a:gd name="T32" fmla="*/ 42 w 1869"/>
                <a:gd name="T33" fmla="*/ 694 h 796"/>
                <a:gd name="T34" fmla="*/ 140 w 1869"/>
                <a:gd name="T35" fmla="*/ 671 h 796"/>
                <a:gd name="T36" fmla="*/ 241 w 1869"/>
                <a:gd name="T37" fmla="*/ 644 h 796"/>
                <a:gd name="T38" fmla="*/ 346 w 1869"/>
                <a:gd name="T39" fmla="*/ 613 h 796"/>
                <a:gd name="T40" fmla="*/ 454 w 1869"/>
                <a:gd name="T41" fmla="*/ 578 h 796"/>
                <a:gd name="T42" fmla="*/ 565 w 1869"/>
                <a:gd name="T43" fmla="*/ 542 h 796"/>
                <a:gd name="T44" fmla="*/ 678 w 1869"/>
                <a:gd name="T45" fmla="*/ 502 h 796"/>
                <a:gd name="T46" fmla="*/ 792 w 1869"/>
                <a:gd name="T47" fmla="*/ 460 h 796"/>
                <a:gd name="T48" fmla="*/ 908 w 1869"/>
                <a:gd name="T49" fmla="*/ 416 h 796"/>
                <a:gd name="T50" fmla="*/ 1023 w 1869"/>
                <a:gd name="T51" fmla="*/ 368 h 796"/>
                <a:gd name="T52" fmla="*/ 1139 w 1869"/>
                <a:gd name="T53" fmla="*/ 319 h 796"/>
                <a:gd name="T54" fmla="*/ 1258 w 1869"/>
                <a:gd name="T55" fmla="*/ 269 h 796"/>
                <a:gd name="T56" fmla="*/ 1372 w 1869"/>
                <a:gd name="T57" fmla="*/ 218 h 796"/>
                <a:gd name="T58" fmla="*/ 1489 w 1869"/>
                <a:gd name="T59" fmla="*/ 164 h 796"/>
                <a:gd name="T60" fmla="*/ 1602 w 1869"/>
                <a:gd name="T61" fmla="*/ 110 h 796"/>
                <a:gd name="T62" fmla="*/ 1713 w 1869"/>
                <a:gd name="T63" fmla="*/ 56 h 796"/>
                <a:gd name="T64" fmla="*/ 1825 w 1869"/>
                <a:gd name="T65" fmla="*/ 0 h 796"/>
                <a:gd name="T66" fmla="*/ 1838 w 1869"/>
                <a:gd name="T67" fmla="*/ 5 h 796"/>
                <a:gd name="T68" fmla="*/ 1850 w 1869"/>
                <a:gd name="T69" fmla="*/ 10 h 796"/>
                <a:gd name="T70" fmla="*/ 1862 w 1869"/>
                <a:gd name="T71" fmla="*/ 17 h 796"/>
                <a:gd name="T72" fmla="*/ 1869 w 1869"/>
                <a:gd name="T73" fmla="*/ 24 h 796"/>
                <a:gd name="T74" fmla="*/ 376 w 1869"/>
                <a:gd name="T75" fmla="*/ 776 h 7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69" h="796">
                  <a:moveTo>
                    <a:pt x="376" y="776"/>
                  </a:moveTo>
                  <a:lnTo>
                    <a:pt x="363" y="782"/>
                  </a:lnTo>
                  <a:lnTo>
                    <a:pt x="347" y="787"/>
                  </a:lnTo>
                  <a:lnTo>
                    <a:pt x="332" y="792"/>
                  </a:lnTo>
                  <a:lnTo>
                    <a:pt x="317" y="794"/>
                  </a:lnTo>
                  <a:lnTo>
                    <a:pt x="302" y="796"/>
                  </a:lnTo>
                  <a:lnTo>
                    <a:pt x="285" y="796"/>
                  </a:lnTo>
                  <a:lnTo>
                    <a:pt x="268" y="796"/>
                  </a:lnTo>
                  <a:lnTo>
                    <a:pt x="248" y="794"/>
                  </a:lnTo>
                  <a:lnTo>
                    <a:pt x="189" y="782"/>
                  </a:lnTo>
                  <a:lnTo>
                    <a:pt x="123" y="771"/>
                  </a:lnTo>
                  <a:lnTo>
                    <a:pt x="59" y="757"/>
                  </a:lnTo>
                  <a:lnTo>
                    <a:pt x="0" y="743"/>
                  </a:lnTo>
                  <a:lnTo>
                    <a:pt x="3" y="732"/>
                  </a:lnTo>
                  <a:lnTo>
                    <a:pt x="11" y="720"/>
                  </a:lnTo>
                  <a:lnTo>
                    <a:pt x="23" y="708"/>
                  </a:lnTo>
                  <a:lnTo>
                    <a:pt x="42" y="694"/>
                  </a:lnTo>
                  <a:lnTo>
                    <a:pt x="140" y="671"/>
                  </a:lnTo>
                  <a:lnTo>
                    <a:pt x="241" y="644"/>
                  </a:lnTo>
                  <a:lnTo>
                    <a:pt x="346" y="613"/>
                  </a:lnTo>
                  <a:lnTo>
                    <a:pt x="454" y="578"/>
                  </a:lnTo>
                  <a:lnTo>
                    <a:pt x="565" y="542"/>
                  </a:lnTo>
                  <a:lnTo>
                    <a:pt x="678" y="502"/>
                  </a:lnTo>
                  <a:lnTo>
                    <a:pt x="792" y="460"/>
                  </a:lnTo>
                  <a:lnTo>
                    <a:pt x="908" y="416"/>
                  </a:lnTo>
                  <a:lnTo>
                    <a:pt x="1023" y="368"/>
                  </a:lnTo>
                  <a:lnTo>
                    <a:pt x="1139" y="319"/>
                  </a:lnTo>
                  <a:lnTo>
                    <a:pt x="1258" y="269"/>
                  </a:lnTo>
                  <a:lnTo>
                    <a:pt x="1372" y="218"/>
                  </a:lnTo>
                  <a:lnTo>
                    <a:pt x="1489" y="164"/>
                  </a:lnTo>
                  <a:lnTo>
                    <a:pt x="1602" y="110"/>
                  </a:lnTo>
                  <a:lnTo>
                    <a:pt x="1713" y="56"/>
                  </a:lnTo>
                  <a:lnTo>
                    <a:pt x="1825" y="0"/>
                  </a:lnTo>
                  <a:lnTo>
                    <a:pt x="1838" y="5"/>
                  </a:lnTo>
                  <a:lnTo>
                    <a:pt x="1850" y="10"/>
                  </a:lnTo>
                  <a:lnTo>
                    <a:pt x="1862" y="17"/>
                  </a:lnTo>
                  <a:lnTo>
                    <a:pt x="1869" y="24"/>
                  </a:lnTo>
                  <a:lnTo>
                    <a:pt x="376" y="776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56" name="Freeform 773">
              <a:extLst>
                <a:ext uri="{FF2B5EF4-FFF2-40B4-BE49-F238E27FC236}">
                  <a16:creationId xmlns:a16="http://schemas.microsoft.com/office/drawing/2014/main" id="{C0608C7A-BB6E-44FE-8F8A-160416954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1814"/>
              <a:ext cx="773" cy="203"/>
            </a:xfrm>
            <a:custGeom>
              <a:avLst/>
              <a:gdLst>
                <a:gd name="T0" fmla="*/ 194 w 773"/>
                <a:gd name="T1" fmla="*/ 194 h 203"/>
                <a:gd name="T2" fmla="*/ 174 w 773"/>
                <a:gd name="T3" fmla="*/ 198 h 203"/>
                <a:gd name="T4" fmla="*/ 145 w 773"/>
                <a:gd name="T5" fmla="*/ 201 h 203"/>
                <a:gd name="T6" fmla="*/ 115 w 773"/>
                <a:gd name="T7" fmla="*/ 203 h 203"/>
                <a:gd name="T8" fmla="*/ 96 w 773"/>
                <a:gd name="T9" fmla="*/ 203 h 203"/>
                <a:gd name="T10" fmla="*/ 73 w 773"/>
                <a:gd name="T11" fmla="*/ 201 h 203"/>
                <a:gd name="T12" fmla="*/ 46 w 773"/>
                <a:gd name="T13" fmla="*/ 199 h 203"/>
                <a:gd name="T14" fmla="*/ 20 w 773"/>
                <a:gd name="T15" fmla="*/ 196 h 203"/>
                <a:gd name="T16" fmla="*/ 0 w 773"/>
                <a:gd name="T17" fmla="*/ 193 h 203"/>
                <a:gd name="T18" fmla="*/ 0 w 773"/>
                <a:gd name="T19" fmla="*/ 191 h 203"/>
                <a:gd name="T20" fmla="*/ 0 w 773"/>
                <a:gd name="T21" fmla="*/ 189 h 203"/>
                <a:gd name="T22" fmla="*/ 3 w 773"/>
                <a:gd name="T23" fmla="*/ 186 h 203"/>
                <a:gd name="T24" fmla="*/ 10 w 773"/>
                <a:gd name="T25" fmla="*/ 183 h 203"/>
                <a:gd name="T26" fmla="*/ 86 w 773"/>
                <a:gd name="T27" fmla="*/ 171 h 203"/>
                <a:gd name="T28" fmla="*/ 172 w 773"/>
                <a:gd name="T29" fmla="*/ 156 h 203"/>
                <a:gd name="T30" fmla="*/ 265 w 773"/>
                <a:gd name="T31" fmla="*/ 135 h 203"/>
                <a:gd name="T32" fmla="*/ 365 w 773"/>
                <a:gd name="T33" fmla="*/ 112 h 203"/>
                <a:gd name="T34" fmla="*/ 466 w 773"/>
                <a:gd name="T35" fmla="*/ 86 h 203"/>
                <a:gd name="T36" fmla="*/ 567 w 773"/>
                <a:gd name="T37" fmla="*/ 59 h 203"/>
                <a:gd name="T38" fmla="*/ 669 w 773"/>
                <a:gd name="T39" fmla="*/ 30 h 203"/>
                <a:gd name="T40" fmla="*/ 765 w 773"/>
                <a:gd name="T41" fmla="*/ 0 h 203"/>
                <a:gd name="T42" fmla="*/ 772 w 773"/>
                <a:gd name="T43" fmla="*/ 3 h 203"/>
                <a:gd name="T44" fmla="*/ 773 w 773"/>
                <a:gd name="T45" fmla="*/ 8 h 203"/>
                <a:gd name="T46" fmla="*/ 194 w 773"/>
                <a:gd name="T47" fmla="*/ 194 h 2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3" h="203">
                  <a:moveTo>
                    <a:pt x="194" y="194"/>
                  </a:moveTo>
                  <a:lnTo>
                    <a:pt x="174" y="198"/>
                  </a:lnTo>
                  <a:lnTo>
                    <a:pt x="145" y="201"/>
                  </a:lnTo>
                  <a:lnTo>
                    <a:pt x="115" y="203"/>
                  </a:lnTo>
                  <a:lnTo>
                    <a:pt x="96" y="203"/>
                  </a:lnTo>
                  <a:lnTo>
                    <a:pt x="73" y="201"/>
                  </a:lnTo>
                  <a:lnTo>
                    <a:pt x="46" y="199"/>
                  </a:lnTo>
                  <a:lnTo>
                    <a:pt x="20" y="196"/>
                  </a:lnTo>
                  <a:lnTo>
                    <a:pt x="0" y="193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3" y="186"/>
                  </a:lnTo>
                  <a:lnTo>
                    <a:pt x="10" y="183"/>
                  </a:lnTo>
                  <a:lnTo>
                    <a:pt x="86" y="171"/>
                  </a:lnTo>
                  <a:lnTo>
                    <a:pt x="172" y="156"/>
                  </a:lnTo>
                  <a:lnTo>
                    <a:pt x="265" y="135"/>
                  </a:lnTo>
                  <a:lnTo>
                    <a:pt x="365" y="112"/>
                  </a:lnTo>
                  <a:lnTo>
                    <a:pt x="466" y="86"/>
                  </a:lnTo>
                  <a:lnTo>
                    <a:pt x="567" y="59"/>
                  </a:lnTo>
                  <a:lnTo>
                    <a:pt x="669" y="30"/>
                  </a:lnTo>
                  <a:lnTo>
                    <a:pt x="765" y="0"/>
                  </a:lnTo>
                  <a:lnTo>
                    <a:pt x="772" y="3"/>
                  </a:lnTo>
                  <a:lnTo>
                    <a:pt x="773" y="8"/>
                  </a:lnTo>
                  <a:lnTo>
                    <a:pt x="194" y="194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57" name="Freeform 774">
              <a:extLst>
                <a:ext uri="{FF2B5EF4-FFF2-40B4-BE49-F238E27FC236}">
                  <a16:creationId xmlns:a16="http://schemas.microsoft.com/office/drawing/2014/main" id="{774D258B-89FF-4B76-9241-FDBB9A496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2265"/>
              <a:ext cx="1864" cy="745"/>
            </a:xfrm>
            <a:custGeom>
              <a:avLst/>
              <a:gdLst>
                <a:gd name="T0" fmla="*/ 39 w 1864"/>
                <a:gd name="T1" fmla="*/ 685 h 745"/>
                <a:gd name="T2" fmla="*/ 29 w 1864"/>
                <a:gd name="T3" fmla="*/ 690 h 745"/>
                <a:gd name="T4" fmla="*/ 20 w 1864"/>
                <a:gd name="T5" fmla="*/ 695 h 745"/>
                <a:gd name="T6" fmla="*/ 13 w 1864"/>
                <a:gd name="T7" fmla="*/ 702 h 745"/>
                <a:gd name="T8" fmla="*/ 10 w 1864"/>
                <a:gd name="T9" fmla="*/ 710 h 745"/>
                <a:gd name="T10" fmla="*/ 3 w 1864"/>
                <a:gd name="T11" fmla="*/ 724 h 745"/>
                <a:gd name="T12" fmla="*/ 0 w 1864"/>
                <a:gd name="T13" fmla="*/ 737 h 745"/>
                <a:gd name="T14" fmla="*/ 39 w 1864"/>
                <a:gd name="T15" fmla="*/ 745 h 745"/>
                <a:gd name="T16" fmla="*/ 42 w 1864"/>
                <a:gd name="T17" fmla="*/ 734 h 745"/>
                <a:gd name="T18" fmla="*/ 50 w 1864"/>
                <a:gd name="T19" fmla="*/ 722 h 745"/>
                <a:gd name="T20" fmla="*/ 62 w 1864"/>
                <a:gd name="T21" fmla="*/ 710 h 745"/>
                <a:gd name="T22" fmla="*/ 81 w 1864"/>
                <a:gd name="T23" fmla="*/ 696 h 745"/>
                <a:gd name="T24" fmla="*/ 179 w 1864"/>
                <a:gd name="T25" fmla="*/ 673 h 745"/>
                <a:gd name="T26" fmla="*/ 280 w 1864"/>
                <a:gd name="T27" fmla="*/ 646 h 745"/>
                <a:gd name="T28" fmla="*/ 385 w 1864"/>
                <a:gd name="T29" fmla="*/ 615 h 745"/>
                <a:gd name="T30" fmla="*/ 493 w 1864"/>
                <a:gd name="T31" fmla="*/ 580 h 745"/>
                <a:gd name="T32" fmla="*/ 604 w 1864"/>
                <a:gd name="T33" fmla="*/ 544 h 745"/>
                <a:gd name="T34" fmla="*/ 717 w 1864"/>
                <a:gd name="T35" fmla="*/ 504 h 745"/>
                <a:gd name="T36" fmla="*/ 831 w 1864"/>
                <a:gd name="T37" fmla="*/ 462 h 745"/>
                <a:gd name="T38" fmla="*/ 947 w 1864"/>
                <a:gd name="T39" fmla="*/ 418 h 745"/>
                <a:gd name="T40" fmla="*/ 1062 w 1864"/>
                <a:gd name="T41" fmla="*/ 370 h 745"/>
                <a:gd name="T42" fmla="*/ 1178 w 1864"/>
                <a:gd name="T43" fmla="*/ 321 h 745"/>
                <a:gd name="T44" fmla="*/ 1297 w 1864"/>
                <a:gd name="T45" fmla="*/ 271 h 745"/>
                <a:gd name="T46" fmla="*/ 1411 w 1864"/>
                <a:gd name="T47" fmla="*/ 220 h 745"/>
                <a:gd name="T48" fmla="*/ 1528 w 1864"/>
                <a:gd name="T49" fmla="*/ 166 h 745"/>
                <a:gd name="T50" fmla="*/ 1641 w 1864"/>
                <a:gd name="T51" fmla="*/ 112 h 745"/>
                <a:gd name="T52" fmla="*/ 1752 w 1864"/>
                <a:gd name="T53" fmla="*/ 58 h 745"/>
                <a:gd name="T54" fmla="*/ 1864 w 1864"/>
                <a:gd name="T55" fmla="*/ 2 h 745"/>
                <a:gd name="T56" fmla="*/ 1854 w 1864"/>
                <a:gd name="T57" fmla="*/ 0 h 745"/>
                <a:gd name="T58" fmla="*/ 1727 w 1864"/>
                <a:gd name="T59" fmla="*/ 58 h 745"/>
                <a:gd name="T60" fmla="*/ 1602 w 1864"/>
                <a:gd name="T61" fmla="*/ 115 h 745"/>
                <a:gd name="T62" fmla="*/ 1479 w 1864"/>
                <a:gd name="T63" fmla="*/ 171 h 745"/>
                <a:gd name="T64" fmla="*/ 1356 w 1864"/>
                <a:gd name="T65" fmla="*/ 227 h 745"/>
                <a:gd name="T66" fmla="*/ 1234 w 1864"/>
                <a:gd name="T67" fmla="*/ 279 h 745"/>
                <a:gd name="T68" fmla="*/ 1116 w 1864"/>
                <a:gd name="T69" fmla="*/ 330 h 745"/>
                <a:gd name="T70" fmla="*/ 998 w 1864"/>
                <a:gd name="T71" fmla="*/ 379 h 745"/>
                <a:gd name="T72" fmla="*/ 881 w 1864"/>
                <a:gd name="T73" fmla="*/ 424 h 745"/>
                <a:gd name="T74" fmla="*/ 768 w 1864"/>
                <a:gd name="T75" fmla="*/ 468 h 745"/>
                <a:gd name="T76" fmla="*/ 657 w 1864"/>
                <a:gd name="T77" fmla="*/ 509 h 745"/>
                <a:gd name="T78" fmla="*/ 547 w 1864"/>
                <a:gd name="T79" fmla="*/ 546 h 745"/>
                <a:gd name="T80" fmla="*/ 439 w 1864"/>
                <a:gd name="T81" fmla="*/ 582 h 745"/>
                <a:gd name="T82" fmla="*/ 334 w 1864"/>
                <a:gd name="T83" fmla="*/ 612 h 745"/>
                <a:gd name="T84" fmla="*/ 233 w 1864"/>
                <a:gd name="T85" fmla="*/ 641 h 745"/>
                <a:gd name="T86" fmla="*/ 135 w 1864"/>
                <a:gd name="T87" fmla="*/ 664 h 745"/>
                <a:gd name="T88" fmla="*/ 39 w 1864"/>
                <a:gd name="T89" fmla="*/ 685 h 7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864" h="745">
                  <a:moveTo>
                    <a:pt x="39" y="685"/>
                  </a:moveTo>
                  <a:lnTo>
                    <a:pt x="29" y="690"/>
                  </a:lnTo>
                  <a:lnTo>
                    <a:pt x="20" y="695"/>
                  </a:lnTo>
                  <a:lnTo>
                    <a:pt x="13" y="702"/>
                  </a:lnTo>
                  <a:lnTo>
                    <a:pt x="10" y="710"/>
                  </a:lnTo>
                  <a:lnTo>
                    <a:pt x="3" y="724"/>
                  </a:lnTo>
                  <a:lnTo>
                    <a:pt x="0" y="737"/>
                  </a:lnTo>
                  <a:lnTo>
                    <a:pt x="39" y="745"/>
                  </a:lnTo>
                  <a:lnTo>
                    <a:pt x="42" y="734"/>
                  </a:lnTo>
                  <a:lnTo>
                    <a:pt x="50" y="722"/>
                  </a:lnTo>
                  <a:lnTo>
                    <a:pt x="62" y="710"/>
                  </a:lnTo>
                  <a:lnTo>
                    <a:pt x="81" y="696"/>
                  </a:lnTo>
                  <a:lnTo>
                    <a:pt x="179" y="673"/>
                  </a:lnTo>
                  <a:lnTo>
                    <a:pt x="280" y="646"/>
                  </a:lnTo>
                  <a:lnTo>
                    <a:pt x="385" y="615"/>
                  </a:lnTo>
                  <a:lnTo>
                    <a:pt x="493" y="580"/>
                  </a:lnTo>
                  <a:lnTo>
                    <a:pt x="604" y="544"/>
                  </a:lnTo>
                  <a:lnTo>
                    <a:pt x="717" y="504"/>
                  </a:lnTo>
                  <a:lnTo>
                    <a:pt x="831" y="462"/>
                  </a:lnTo>
                  <a:lnTo>
                    <a:pt x="947" y="418"/>
                  </a:lnTo>
                  <a:lnTo>
                    <a:pt x="1062" y="370"/>
                  </a:lnTo>
                  <a:lnTo>
                    <a:pt x="1178" y="321"/>
                  </a:lnTo>
                  <a:lnTo>
                    <a:pt x="1297" y="271"/>
                  </a:lnTo>
                  <a:lnTo>
                    <a:pt x="1411" y="220"/>
                  </a:lnTo>
                  <a:lnTo>
                    <a:pt x="1528" y="166"/>
                  </a:lnTo>
                  <a:lnTo>
                    <a:pt x="1641" y="112"/>
                  </a:lnTo>
                  <a:lnTo>
                    <a:pt x="1752" y="58"/>
                  </a:lnTo>
                  <a:lnTo>
                    <a:pt x="1864" y="2"/>
                  </a:lnTo>
                  <a:lnTo>
                    <a:pt x="1854" y="0"/>
                  </a:lnTo>
                  <a:lnTo>
                    <a:pt x="1727" y="58"/>
                  </a:lnTo>
                  <a:lnTo>
                    <a:pt x="1602" y="115"/>
                  </a:lnTo>
                  <a:lnTo>
                    <a:pt x="1479" y="171"/>
                  </a:lnTo>
                  <a:lnTo>
                    <a:pt x="1356" y="227"/>
                  </a:lnTo>
                  <a:lnTo>
                    <a:pt x="1234" y="279"/>
                  </a:lnTo>
                  <a:lnTo>
                    <a:pt x="1116" y="330"/>
                  </a:lnTo>
                  <a:lnTo>
                    <a:pt x="998" y="379"/>
                  </a:lnTo>
                  <a:lnTo>
                    <a:pt x="881" y="424"/>
                  </a:lnTo>
                  <a:lnTo>
                    <a:pt x="768" y="468"/>
                  </a:lnTo>
                  <a:lnTo>
                    <a:pt x="657" y="509"/>
                  </a:lnTo>
                  <a:lnTo>
                    <a:pt x="547" y="546"/>
                  </a:lnTo>
                  <a:lnTo>
                    <a:pt x="439" y="582"/>
                  </a:lnTo>
                  <a:lnTo>
                    <a:pt x="334" y="612"/>
                  </a:lnTo>
                  <a:lnTo>
                    <a:pt x="233" y="641"/>
                  </a:lnTo>
                  <a:lnTo>
                    <a:pt x="135" y="664"/>
                  </a:lnTo>
                  <a:lnTo>
                    <a:pt x="39" y="68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58" name="Freeform 775">
              <a:extLst>
                <a:ext uri="{FF2B5EF4-FFF2-40B4-BE49-F238E27FC236}">
                  <a16:creationId xmlns:a16="http://schemas.microsoft.com/office/drawing/2014/main" id="{5D1D80C4-4465-4AF6-AE75-911390328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1814"/>
              <a:ext cx="779" cy="193"/>
            </a:xfrm>
            <a:custGeom>
              <a:avLst/>
              <a:gdLst>
                <a:gd name="T0" fmla="*/ 17 w 779"/>
                <a:gd name="T1" fmla="*/ 179 h 193"/>
                <a:gd name="T2" fmla="*/ 9 w 779"/>
                <a:gd name="T3" fmla="*/ 181 h 193"/>
                <a:gd name="T4" fmla="*/ 4 w 779"/>
                <a:gd name="T5" fmla="*/ 184 h 193"/>
                <a:gd name="T6" fmla="*/ 2 w 779"/>
                <a:gd name="T7" fmla="*/ 188 h 193"/>
                <a:gd name="T8" fmla="*/ 0 w 779"/>
                <a:gd name="T9" fmla="*/ 191 h 193"/>
                <a:gd name="T10" fmla="*/ 14 w 779"/>
                <a:gd name="T11" fmla="*/ 193 h 193"/>
                <a:gd name="T12" fmla="*/ 14 w 779"/>
                <a:gd name="T13" fmla="*/ 191 h 193"/>
                <a:gd name="T14" fmla="*/ 14 w 779"/>
                <a:gd name="T15" fmla="*/ 189 h 193"/>
                <a:gd name="T16" fmla="*/ 17 w 779"/>
                <a:gd name="T17" fmla="*/ 186 h 193"/>
                <a:gd name="T18" fmla="*/ 24 w 779"/>
                <a:gd name="T19" fmla="*/ 183 h 193"/>
                <a:gd name="T20" fmla="*/ 100 w 779"/>
                <a:gd name="T21" fmla="*/ 171 h 193"/>
                <a:gd name="T22" fmla="*/ 186 w 779"/>
                <a:gd name="T23" fmla="*/ 156 h 193"/>
                <a:gd name="T24" fmla="*/ 279 w 779"/>
                <a:gd name="T25" fmla="*/ 135 h 193"/>
                <a:gd name="T26" fmla="*/ 379 w 779"/>
                <a:gd name="T27" fmla="*/ 112 h 193"/>
                <a:gd name="T28" fmla="*/ 480 w 779"/>
                <a:gd name="T29" fmla="*/ 86 h 193"/>
                <a:gd name="T30" fmla="*/ 581 w 779"/>
                <a:gd name="T31" fmla="*/ 59 h 193"/>
                <a:gd name="T32" fmla="*/ 683 w 779"/>
                <a:gd name="T33" fmla="*/ 30 h 193"/>
                <a:gd name="T34" fmla="*/ 779 w 779"/>
                <a:gd name="T35" fmla="*/ 0 h 193"/>
                <a:gd name="T36" fmla="*/ 777 w 779"/>
                <a:gd name="T37" fmla="*/ 0 h 193"/>
                <a:gd name="T38" fmla="*/ 669 w 779"/>
                <a:gd name="T39" fmla="*/ 30 h 193"/>
                <a:gd name="T40" fmla="*/ 563 w 779"/>
                <a:gd name="T41" fmla="*/ 59 h 193"/>
                <a:gd name="T42" fmla="*/ 458 w 779"/>
                <a:gd name="T43" fmla="*/ 88 h 193"/>
                <a:gd name="T44" fmla="*/ 357 w 779"/>
                <a:gd name="T45" fmla="*/ 113 h 193"/>
                <a:gd name="T46" fmla="*/ 261 w 779"/>
                <a:gd name="T47" fmla="*/ 135 h 193"/>
                <a:gd name="T48" fmla="*/ 171 w 779"/>
                <a:gd name="T49" fmla="*/ 154 h 193"/>
                <a:gd name="T50" fmla="*/ 90 w 779"/>
                <a:gd name="T51" fmla="*/ 169 h 193"/>
                <a:gd name="T52" fmla="*/ 17 w 779"/>
                <a:gd name="T53" fmla="*/ 179 h 1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79" h="193">
                  <a:moveTo>
                    <a:pt x="17" y="179"/>
                  </a:moveTo>
                  <a:lnTo>
                    <a:pt x="9" y="181"/>
                  </a:lnTo>
                  <a:lnTo>
                    <a:pt x="4" y="184"/>
                  </a:lnTo>
                  <a:lnTo>
                    <a:pt x="2" y="188"/>
                  </a:lnTo>
                  <a:lnTo>
                    <a:pt x="0" y="191"/>
                  </a:lnTo>
                  <a:lnTo>
                    <a:pt x="14" y="193"/>
                  </a:lnTo>
                  <a:lnTo>
                    <a:pt x="14" y="191"/>
                  </a:lnTo>
                  <a:lnTo>
                    <a:pt x="14" y="189"/>
                  </a:lnTo>
                  <a:lnTo>
                    <a:pt x="17" y="186"/>
                  </a:lnTo>
                  <a:lnTo>
                    <a:pt x="24" y="183"/>
                  </a:lnTo>
                  <a:lnTo>
                    <a:pt x="100" y="171"/>
                  </a:lnTo>
                  <a:lnTo>
                    <a:pt x="186" y="156"/>
                  </a:lnTo>
                  <a:lnTo>
                    <a:pt x="279" y="135"/>
                  </a:lnTo>
                  <a:lnTo>
                    <a:pt x="379" y="112"/>
                  </a:lnTo>
                  <a:lnTo>
                    <a:pt x="480" y="86"/>
                  </a:lnTo>
                  <a:lnTo>
                    <a:pt x="581" y="59"/>
                  </a:lnTo>
                  <a:lnTo>
                    <a:pt x="683" y="30"/>
                  </a:lnTo>
                  <a:lnTo>
                    <a:pt x="779" y="0"/>
                  </a:lnTo>
                  <a:lnTo>
                    <a:pt x="777" y="0"/>
                  </a:lnTo>
                  <a:lnTo>
                    <a:pt x="669" y="30"/>
                  </a:lnTo>
                  <a:lnTo>
                    <a:pt x="563" y="59"/>
                  </a:lnTo>
                  <a:lnTo>
                    <a:pt x="458" y="88"/>
                  </a:lnTo>
                  <a:lnTo>
                    <a:pt x="357" y="113"/>
                  </a:lnTo>
                  <a:lnTo>
                    <a:pt x="261" y="135"/>
                  </a:lnTo>
                  <a:lnTo>
                    <a:pt x="171" y="154"/>
                  </a:lnTo>
                  <a:lnTo>
                    <a:pt x="90" y="169"/>
                  </a:lnTo>
                  <a:lnTo>
                    <a:pt x="17" y="17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59" name="Freeform 776">
              <a:extLst>
                <a:ext uri="{FF2B5EF4-FFF2-40B4-BE49-F238E27FC236}">
                  <a16:creationId xmlns:a16="http://schemas.microsoft.com/office/drawing/2014/main" id="{F004C90E-C014-4023-9B2E-28E0903017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0" y="2262"/>
              <a:ext cx="2009" cy="727"/>
            </a:xfrm>
            <a:custGeom>
              <a:avLst/>
              <a:gdLst>
                <a:gd name="T0" fmla="*/ 180 w 2009"/>
                <a:gd name="T1" fmla="*/ 544 h 727"/>
                <a:gd name="T2" fmla="*/ 3 w 2009"/>
                <a:gd name="T3" fmla="*/ 664 h 727"/>
                <a:gd name="T4" fmla="*/ 0 w 2009"/>
                <a:gd name="T5" fmla="*/ 666 h 727"/>
                <a:gd name="T6" fmla="*/ 0 w 2009"/>
                <a:gd name="T7" fmla="*/ 669 h 727"/>
                <a:gd name="T8" fmla="*/ 0 w 2009"/>
                <a:gd name="T9" fmla="*/ 672 h 727"/>
                <a:gd name="T10" fmla="*/ 0 w 2009"/>
                <a:gd name="T11" fmla="*/ 674 h 727"/>
                <a:gd name="T12" fmla="*/ 3 w 2009"/>
                <a:gd name="T13" fmla="*/ 679 h 727"/>
                <a:gd name="T14" fmla="*/ 6 w 2009"/>
                <a:gd name="T15" fmla="*/ 681 h 727"/>
                <a:gd name="T16" fmla="*/ 8 w 2009"/>
                <a:gd name="T17" fmla="*/ 683 h 727"/>
                <a:gd name="T18" fmla="*/ 94 w 2009"/>
                <a:gd name="T19" fmla="*/ 708 h 727"/>
                <a:gd name="T20" fmla="*/ 167 w 2009"/>
                <a:gd name="T21" fmla="*/ 727 h 727"/>
                <a:gd name="T22" fmla="*/ 172 w 2009"/>
                <a:gd name="T23" fmla="*/ 715 h 727"/>
                <a:gd name="T24" fmla="*/ 174 w 2009"/>
                <a:gd name="T25" fmla="*/ 699 h 727"/>
                <a:gd name="T26" fmla="*/ 174 w 2009"/>
                <a:gd name="T27" fmla="*/ 693 h 727"/>
                <a:gd name="T28" fmla="*/ 175 w 2009"/>
                <a:gd name="T29" fmla="*/ 686 h 727"/>
                <a:gd name="T30" fmla="*/ 177 w 2009"/>
                <a:gd name="T31" fmla="*/ 676 h 727"/>
                <a:gd name="T32" fmla="*/ 184 w 2009"/>
                <a:gd name="T33" fmla="*/ 666 h 727"/>
                <a:gd name="T34" fmla="*/ 282 w 2009"/>
                <a:gd name="T35" fmla="*/ 642 h 727"/>
                <a:gd name="T36" fmla="*/ 385 w 2009"/>
                <a:gd name="T37" fmla="*/ 615 h 727"/>
                <a:gd name="T38" fmla="*/ 493 w 2009"/>
                <a:gd name="T39" fmla="*/ 586 h 727"/>
                <a:gd name="T40" fmla="*/ 602 w 2009"/>
                <a:gd name="T41" fmla="*/ 554 h 727"/>
                <a:gd name="T42" fmla="*/ 717 w 2009"/>
                <a:gd name="T43" fmla="*/ 519 h 727"/>
                <a:gd name="T44" fmla="*/ 834 w 2009"/>
                <a:gd name="T45" fmla="*/ 481 h 727"/>
                <a:gd name="T46" fmla="*/ 952 w 2009"/>
                <a:gd name="T47" fmla="*/ 443 h 727"/>
                <a:gd name="T48" fmla="*/ 1072 w 2009"/>
                <a:gd name="T49" fmla="*/ 400 h 727"/>
                <a:gd name="T50" fmla="*/ 1192 w 2009"/>
                <a:gd name="T51" fmla="*/ 356 h 727"/>
                <a:gd name="T52" fmla="*/ 1313 w 2009"/>
                <a:gd name="T53" fmla="*/ 311 h 727"/>
                <a:gd name="T54" fmla="*/ 1433 w 2009"/>
                <a:gd name="T55" fmla="*/ 263 h 727"/>
                <a:gd name="T56" fmla="*/ 1553 w 2009"/>
                <a:gd name="T57" fmla="*/ 214 h 727"/>
                <a:gd name="T58" fmla="*/ 1670 w 2009"/>
                <a:gd name="T59" fmla="*/ 164 h 727"/>
                <a:gd name="T60" fmla="*/ 1786 w 2009"/>
                <a:gd name="T61" fmla="*/ 111 h 727"/>
                <a:gd name="T62" fmla="*/ 1899 w 2009"/>
                <a:gd name="T63" fmla="*/ 57 h 727"/>
                <a:gd name="T64" fmla="*/ 2009 w 2009"/>
                <a:gd name="T65" fmla="*/ 3 h 727"/>
                <a:gd name="T66" fmla="*/ 1999 w 2009"/>
                <a:gd name="T67" fmla="*/ 0 h 727"/>
                <a:gd name="T68" fmla="*/ 1872 w 2009"/>
                <a:gd name="T69" fmla="*/ 57 h 727"/>
                <a:gd name="T70" fmla="*/ 1747 w 2009"/>
                <a:gd name="T71" fmla="*/ 110 h 727"/>
                <a:gd name="T72" fmla="*/ 1624 w 2009"/>
                <a:gd name="T73" fmla="*/ 159 h 727"/>
                <a:gd name="T74" fmla="*/ 1501 w 2009"/>
                <a:gd name="T75" fmla="*/ 204 h 727"/>
                <a:gd name="T76" fmla="*/ 1379 w 2009"/>
                <a:gd name="T77" fmla="*/ 247 h 727"/>
                <a:gd name="T78" fmla="*/ 1259 w 2009"/>
                <a:gd name="T79" fmla="*/ 285 h 727"/>
                <a:gd name="T80" fmla="*/ 1141 w 2009"/>
                <a:gd name="T81" fmla="*/ 321 h 727"/>
                <a:gd name="T82" fmla="*/ 1026 w 2009"/>
                <a:gd name="T83" fmla="*/ 355 h 727"/>
                <a:gd name="T84" fmla="*/ 911 w 2009"/>
                <a:gd name="T85" fmla="*/ 385 h 727"/>
                <a:gd name="T86" fmla="*/ 800 w 2009"/>
                <a:gd name="T87" fmla="*/ 412 h 727"/>
                <a:gd name="T88" fmla="*/ 690 w 2009"/>
                <a:gd name="T89" fmla="*/ 439 h 727"/>
                <a:gd name="T90" fmla="*/ 582 w 2009"/>
                <a:gd name="T91" fmla="*/ 463 h 727"/>
                <a:gd name="T92" fmla="*/ 478 w 2009"/>
                <a:gd name="T93" fmla="*/ 485 h 727"/>
                <a:gd name="T94" fmla="*/ 376 w 2009"/>
                <a:gd name="T95" fmla="*/ 505 h 727"/>
                <a:gd name="T96" fmla="*/ 277 w 2009"/>
                <a:gd name="T97" fmla="*/ 525 h 727"/>
                <a:gd name="T98" fmla="*/ 180 w 2009"/>
                <a:gd name="T99" fmla="*/ 544 h 72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009" h="727">
                  <a:moveTo>
                    <a:pt x="180" y="544"/>
                  </a:moveTo>
                  <a:lnTo>
                    <a:pt x="3" y="664"/>
                  </a:lnTo>
                  <a:lnTo>
                    <a:pt x="0" y="666"/>
                  </a:lnTo>
                  <a:lnTo>
                    <a:pt x="0" y="669"/>
                  </a:lnTo>
                  <a:lnTo>
                    <a:pt x="0" y="672"/>
                  </a:lnTo>
                  <a:lnTo>
                    <a:pt x="0" y="674"/>
                  </a:lnTo>
                  <a:lnTo>
                    <a:pt x="3" y="679"/>
                  </a:lnTo>
                  <a:lnTo>
                    <a:pt x="6" y="681"/>
                  </a:lnTo>
                  <a:lnTo>
                    <a:pt x="8" y="683"/>
                  </a:lnTo>
                  <a:lnTo>
                    <a:pt x="94" y="708"/>
                  </a:lnTo>
                  <a:lnTo>
                    <a:pt x="167" y="727"/>
                  </a:lnTo>
                  <a:lnTo>
                    <a:pt x="172" y="715"/>
                  </a:lnTo>
                  <a:lnTo>
                    <a:pt x="174" y="699"/>
                  </a:lnTo>
                  <a:lnTo>
                    <a:pt x="174" y="693"/>
                  </a:lnTo>
                  <a:lnTo>
                    <a:pt x="175" y="686"/>
                  </a:lnTo>
                  <a:lnTo>
                    <a:pt x="177" y="676"/>
                  </a:lnTo>
                  <a:lnTo>
                    <a:pt x="184" y="666"/>
                  </a:lnTo>
                  <a:lnTo>
                    <a:pt x="282" y="642"/>
                  </a:lnTo>
                  <a:lnTo>
                    <a:pt x="385" y="615"/>
                  </a:lnTo>
                  <a:lnTo>
                    <a:pt x="493" y="586"/>
                  </a:lnTo>
                  <a:lnTo>
                    <a:pt x="602" y="554"/>
                  </a:lnTo>
                  <a:lnTo>
                    <a:pt x="717" y="519"/>
                  </a:lnTo>
                  <a:lnTo>
                    <a:pt x="834" y="481"/>
                  </a:lnTo>
                  <a:lnTo>
                    <a:pt x="952" y="443"/>
                  </a:lnTo>
                  <a:lnTo>
                    <a:pt x="1072" y="400"/>
                  </a:lnTo>
                  <a:lnTo>
                    <a:pt x="1192" y="356"/>
                  </a:lnTo>
                  <a:lnTo>
                    <a:pt x="1313" y="311"/>
                  </a:lnTo>
                  <a:lnTo>
                    <a:pt x="1433" y="263"/>
                  </a:lnTo>
                  <a:lnTo>
                    <a:pt x="1553" y="214"/>
                  </a:lnTo>
                  <a:lnTo>
                    <a:pt x="1670" y="164"/>
                  </a:lnTo>
                  <a:lnTo>
                    <a:pt x="1786" y="111"/>
                  </a:lnTo>
                  <a:lnTo>
                    <a:pt x="1899" y="57"/>
                  </a:lnTo>
                  <a:lnTo>
                    <a:pt x="2009" y="3"/>
                  </a:lnTo>
                  <a:lnTo>
                    <a:pt x="1999" y="0"/>
                  </a:lnTo>
                  <a:lnTo>
                    <a:pt x="1872" y="57"/>
                  </a:lnTo>
                  <a:lnTo>
                    <a:pt x="1747" y="110"/>
                  </a:lnTo>
                  <a:lnTo>
                    <a:pt x="1624" y="159"/>
                  </a:lnTo>
                  <a:lnTo>
                    <a:pt x="1501" y="204"/>
                  </a:lnTo>
                  <a:lnTo>
                    <a:pt x="1379" y="247"/>
                  </a:lnTo>
                  <a:lnTo>
                    <a:pt x="1259" y="285"/>
                  </a:lnTo>
                  <a:lnTo>
                    <a:pt x="1141" y="321"/>
                  </a:lnTo>
                  <a:lnTo>
                    <a:pt x="1026" y="355"/>
                  </a:lnTo>
                  <a:lnTo>
                    <a:pt x="911" y="385"/>
                  </a:lnTo>
                  <a:lnTo>
                    <a:pt x="800" y="412"/>
                  </a:lnTo>
                  <a:lnTo>
                    <a:pt x="690" y="439"/>
                  </a:lnTo>
                  <a:lnTo>
                    <a:pt x="582" y="463"/>
                  </a:lnTo>
                  <a:lnTo>
                    <a:pt x="478" y="485"/>
                  </a:lnTo>
                  <a:lnTo>
                    <a:pt x="376" y="505"/>
                  </a:lnTo>
                  <a:lnTo>
                    <a:pt x="277" y="525"/>
                  </a:lnTo>
                  <a:lnTo>
                    <a:pt x="180" y="54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60" name="Freeform 777">
              <a:extLst>
                <a:ext uri="{FF2B5EF4-FFF2-40B4-BE49-F238E27FC236}">
                  <a16:creationId xmlns:a16="http://schemas.microsoft.com/office/drawing/2014/main" id="{88B2682F-DA45-4632-B1A0-FF321028F52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" y="1812"/>
              <a:ext cx="865" cy="186"/>
            </a:xfrm>
            <a:custGeom>
              <a:avLst/>
              <a:gdLst>
                <a:gd name="T0" fmla="*/ 83 w 865"/>
                <a:gd name="T1" fmla="*/ 132 h 186"/>
                <a:gd name="T2" fmla="*/ 4 w 865"/>
                <a:gd name="T3" fmla="*/ 166 h 186"/>
                <a:gd name="T4" fmla="*/ 0 w 865"/>
                <a:gd name="T5" fmla="*/ 169 h 186"/>
                <a:gd name="T6" fmla="*/ 0 w 865"/>
                <a:gd name="T7" fmla="*/ 171 h 186"/>
                <a:gd name="T8" fmla="*/ 0 w 865"/>
                <a:gd name="T9" fmla="*/ 171 h 186"/>
                <a:gd name="T10" fmla="*/ 19 w 865"/>
                <a:gd name="T11" fmla="*/ 176 h 186"/>
                <a:gd name="T12" fmla="*/ 37 w 865"/>
                <a:gd name="T13" fmla="*/ 179 h 186"/>
                <a:gd name="T14" fmla="*/ 54 w 865"/>
                <a:gd name="T15" fmla="*/ 183 h 186"/>
                <a:gd name="T16" fmla="*/ 73 w 865"/>
                <a:gd name="T17" fmla="*/ 186 h 186"/>
                <a:gd name="T18" fmla="*/ 73 w 865"/>
                <a:gd name="T19" fmla="*/ 185 h 186"/>
                <a:gd name="T20" fmla="*/ 73 w 865"/>
                <a:gd name="T21" fmla="*/ 181 h 186"/>
                <a:gd name="T22" fmla="*/ 74 w 865"/>
                <a:gd name="T23" fmla="*/ 178 h 186"/>
                <a:gd name="T24" fmla="*/ 76 w 865"/>
                <a:gd name="T25" fmla="*/ 176 h 186"/>
                <a:gd name="T26" fmla="*/ 88 w 865"/>
                <a:gd name="T27" fmla="*/ 171 h 186"/>
                <a:gd name="T28" fmla="*/ 103 w 865"/>
                <a:gd name="T29" fmla="*/ 163 h 186"/>
                <a:gd name="T30" fmla="*/ 181 w 865"/>
                <a:gd name="T31" fmla="*/ 152 h 186"/>
                <a:gd name="T32" fmla="*/ 267 w 865"/>
                <a:gd name="T33" fmla="*/ 137 h 186"/>
                <a:gd name="T34" fmla="*/ 361 w 865"/>
                <a:gd name="T35" fmla="*/ 120 h 186"/>
                <a:gd name="T36" fmla="*/ 461 w 865"/>
                <a:gd name="T37" fmla="*/ 102 h 186"/>
                <a:gd name="T38" fmla="*/ 562 w 865"/>
                <a:gd name="T39" fmla="*/ 80 h 186"/>
                <a:gd name="T40" fmla="*/ 665 w 865"/>
                <a:gd name="T41" fmla="*/ 54 h 186"/>
                <a:gd name="T42" fmla="*/ 767 w 865"/>
                <a:gd name="T43" fmla="*/ 29 h 186"/>
                <a:gd name="T44" fmla="*/ 865 w 865"/>
                <a:gd name="T45" fmla="*/ 0 h 186"/>
                <a:gd name="T46" fmla="*/ 861 w 865"/>
                <a:gd name="T47" fmla="*/ 0 h 186"/>
                <a:gd name="T48" fmla="*/ 807 w 865"/>
                <a:gd name="T49" fmla="*/ 14 h 186"/>
                <a:gd name="T50" fmla="*/ 753 w 865"/>
                <a:gd name="T51" fmla="*/ 27 h 186"/>
                <a:gd name="T52" fmla="*/ 699 w 865"/>
                <a:gd name="T53" fmla="*/ 41 h 186"/>
                <a:gd name="T54" fmla="*/ 645 w 865"/>
                <a:gd name="T55" fmla="*/ 53 h 186"/>
                <a:gd name="T56" fmla="*/ 537 w 865"/>
                <a:gd name="T57" fmla="*/ 73 h 186"/>
                <a:gd name="T58" fmla="*/ 432 w 865"/>
                <a:gd name="T59" fmla="*/ 90 h 186"/>
                <a:gd name="T60" fmla="*/ 333 w 865"/>
                <a:gd name="T61" fmla="*/ 103 h 186"/>
                <a:gd name="T62" fmla="*/ 240 w 865"/>
                <a:gd name="T63" fmla="*/ 115 h 186"/>
                <a:gd name="T64" fmla="*/ 155 w 865"/>
                <a:gd name="T65" fmla="*/ 124 h 186"/>
                <a:gd name="T66" fmla="*/ 83 w 865"/>
                <a:gd name="T67" fmla="*/ 132 h 18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65" h="186">
                  <a:moveTo>
                    <a:pt x="83" y="132"/>
                  </a:moveTo>
                  <a:lnTo>
                    <a:pt x="4" y="166"/>
                  </a:lnTo>
                  <a:lnTo>
                    <a:pt x="0" y="169"/>
                  </a:lnTo>
                  <a:lnTo>
                    <a:pt x="0" y="171"/>
                  </a:lnTo>
                  <a:lnTo>
                    <a:pt x="19" y="176"/>
                  </a:lnTo>
                  <a:lnTo>
                    <a:pt x="37" y="179"/>
                  </a:lnTo>
                  <a:lnTo>
                    <a:pt x="54" y="183"/>
                  </a:lnTo>
                  <a:lnTo>
                    <a:pt x="73" y="186"/>
                  </a:lnTo>
                  <a:lnTo>
                    <a:pt x="73" y="185"/>
                  </a:lnTo>
                  <a:lnTo>
                    <a:pt x="73" y="181"/>
                  </a:lnTo>
                  <a:lnTo>
                    <a:pt x="74" y="178"/>
                  </a:lnTo>
                  <a:lnTo>
                    <a:pt x="76" y="176"/>
                  </a:lnTo>
                  <a:lnTo>
                    <a:pt x="88" y="171"/>
                  </a:lnTo>
                  <a:lnTo>
                    <a:pt x="103" y="163"/>
                  </a:lnTo>
                  <a:lnTo>
                    <a:pt x="181" y="152"/>
                  </a:lnTo>
                  <a:lnTo>
                    <a:pt x="267" y="137"/>
                  </a:lnTo>
                  <a:lnTo>
                    <a:pt x="361" y="120"/>
                  </a:lnTo>
                  <a:lnTo>
                    <a:pt x="461" y="102"/>
                  </a:lnTo>
                  <a:lnTo>
                    <a:pt x="562" y="80"/>
                  </a:lnTo>
                  <a:lnTo>
                    <a:pt x="665" y="54"/>
                  </a:lnTo>
                  <a:lnTo>
                    <a:pt x="767" y="29"/>
                  </a:lnTo>
                  <a:lnTo>
                    <a:pt x="865" y="0"/>
                  </a:lnTo>
                  <a:lnTo>
                    <a:pt x="861" y="0"/>
                  </a:lnTo>
                  <a:lnTo>
                    <a:pt x="807" y="14"/>
                  </a:lnTo>
                  <a:lnTo>
                    <a:pt x="753" y="27"/>
                  </a:lnTo>
                  <a:lnTo>
                    <a:pt x="699" y="41"/>
                  </a:lnTo>
                  <a:lnTo>
                    <a:pt x="645" y="53"/>
                  </a:lnTo>
                  <a:lnTo>
                    <a:pt x="537" y="73"/>
                  </a:lnTo>
                  <a:lnTo>
                    <a:pt x="432" y="90"/>
                  </a:lnTo>
                  <a:lnTo>
                    <a:pt x="333" y="103"/>
                  </a:lnTo>
                  <a:lnTo>
                    <a:pt x="240" y="115"/>
                  </a:lnTo>
                  <a:lnTo>
                    <a:pt x="155" y="124"/>
                  </a:lnTo>
                  <a:lnTo>
                    <a:pt x="83" y="132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61" name="Freeform 778">
              <a:extLst>
                <a:ext uri="{FF2B5EF4-FFF2-40B4-BE49-F238E27FC236}">
                  <a16:creationId xmlns:a16="http://schemas.microsoft.com/office/drawing/2014/main" id="{D478E6C0-020B-46D6-87CA-55C10D88B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" y="2264"/>
              <a:ext cx="1817" cy="542"/>
            </a:xfrm>
            <a:custGeom>
              <a:avLst/>
              <a:gdLst>
                <a:gd name="T0" fmla="*/ 0 w 1817"/>
                <a:gd name="T1" fmla="*/ 542 h 542"/>
                <a:gd name="T2" fmla="*/ 54 w 1817"/>
                <a:gd name="T3" fmla="*/ 505 h 542"/>
                <a:gd name="T4" fmla="*/ 80 w 1817"/>
                <a:gd name="T5" fmla="*/ 503 h 542"/>
                <a:gd name="T6" fmla="*/ 125 w 1817"/>
                <a:gd name="T7" fmla="*/ 496 h 542"/>
                <a:gd name="T8" fmla="*/ 188 w 1817"/>
                <a:gd name="T9" fmla="*/ 486 h 542"/>
                <a:gd name="T10" fmla="*/ 265 w 1817"/>
                <a:gd name="T11" fmla="*/ 471 h 542"/>
                <a:gd name="T12" fmla="*/ 358 w 1817"/>
                <a:gd name="T13" fmla="*/ 452 h 542"/>
                <a:gd name="T14" fmla="*/ 465 w 1817"/>
                <a:gd name="T15" fmla="*/ 430 h 542"/>
                <a:gd name="T16" fmla="*/ 579 w 1817"/>
                <a:gd name="T17" fmla="*/ 403 h 542"/>
                <a:gd name="T18" fmla="*/ 706 w 1817"/>
                <a:gd name="T19" fmla="*/ 373 h 542"/>
                <a:gd name="T20" fmla="*/ 838 w 1817"/>
                <a:gd name="T21" fmla="*/ 339 h 542"/>
                <a:gd name="T22" fmla="*/ 975 w 1817"/>
                <a:gd name="T23" fmla="*/ 302 h 542"/>
                <a:gd name="T24" fmla="*/ 1116 w 1817"/>
                <a:gd name="T25" fmla="*/ 261 h 542"/>
                <a:gd name="T26" fmla="*/ 1260 w 1817"/>
                <a:gd name="T27" fmla="*/ 216 h 542"/>
                <a:gd name="T28" fmla="*/ 1333 w 1817"/>
                <a:gd name="T29" fmla="*/ 192 h 542"/>
                <a:gd name="T30" fmla="*/ 1403 w 1817"/>
                <a:gd name="T31" fmla="*/ 167 h 542"/>
                <a:gd name="T32" fmla="*/ 1474 w 1817"/>
                <a:gd name="T33" fmla="*/ 141 h 542"/>
                <a:gd name="T34" fmla="*/ 1545 w 1817"/>
                <a:gd name="T35" fmla="*/ 114 h 542"/>
                <a:gd name="T36" fmla="*/ 1614 w 1817"/>
                <a:gd name="T37" fmla="*/ 87 h 542"/>
                <a:gd name="T38" fmla="*/ 1684 w 1817"/>
                <a:gd name="T39" fmla="*/ 59 h 542"/>
                <a:gd name="T40" fmla="*/ 1751 w 1817"/>
                <a:gd name="T41" fmla="*/ 30 h 542"/>
                <a:gd name="T42" fmla="*/ 1817 w 1817"/>
                <a:gd name="T43" fmla="*/ 0 h 542"/>
                <a:gd name="T44" fmla="*/ 1817 w 1817"/>
                <a:gd name="T45" fmla="*/ 0 h 542"/>
                <a:gd name="T46" fmla="*/ 1692 w 1817"/>
                <a:gd name="T47" fmla="*/ 55 h 542"/>
                <a:gd name="T48" fmla="*/ 1567 w 1817"/>
                <a:gd name="T49" fmla="*/ 109 h 542"/>
                <a:gd name="T50" fmla="*/ 1442 w 1817"/>
                <a:gd name="T51" fmla="*/ 158 h 542"/>
                <a:gd name="T52" fmla="*/ 1321 w 1817"/>
                <a:gd name="T53" fmla="*/ 202 h 542"/>
                <a:gd name="T54" fmla="*/ 1199 w 1817"/>
                <a:gd name="T55" fmla="*/ 245 h 542"/>
                <a:gd name="T56" fmla="*/ 1079 w 1817"/>
                <a:gd name="T57" fmla="*/ 283 h 542"/>
                <a:gd name="T58" fmla="*/ 961 w 1817"/>
                <a:gd name="T59" fmla="*/ 319 h 542"/>
                <a:gd name="T60" fmla="*/ 845 w 1817"/>
                <a:gd name="T61" fmla="*/ 353 h 542"/>
                <a:gd name="T62" fmla="*/ 731 w 1817"/>
                <a:gd name="T63" fmla="*/ 383 h 542"/>
                <a:gd name="T64" fmla="*/ 620 w 1817"/>
                <a:gd name="T65" fmla="*/ 410 h 542"/>
                <a:gd name="T66" fmla="*/ 510 w 1817"/>
                <a:gd name="T67" fmla="*/ 437 h 542"/>
                <a:gd name="T68" fmla="*/ 402 w 1817"/>
                <a:gd name="T69" fmla="*/ 461 h 542"/>
                <a:gd name="T70" fmla="*/ 298 w 1817"/>
                <a:gd name="T71" fmla="*/ 483 h 542"/>
                <a:gd name="T72" fmla="*/ 196 w 1817"/>
                <a:gd name="T73" fmla="*/ 503 h 542"/>
                <a:gd name="T74" fmla="*/ 97 w 1817"/>
                <a:gd name="T75" fmla="*/ 523 h 542"/>
                <a:gd name="T76" fmla="*/ 0 w 1817"/>
                <a:gd name="T77" fmla="*/ 542 h 54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817" h="542">
                  <a:moveTo>
                    <a:pt x="0" y="542"/>
                  </a:moveTo>
                  <a:lnTo>
                    <a:pt x="54" y="505"/>
                  </a:lnTo>
                  <a:lnTo>
                    <a:pt x="80" y="503"/>
                  </a:lnTo>
                  <a:lnTo>
                    <a:pt x="125" y="496"/>
                  </a:lnTo>
                  <a:lnTo>
                    <a:pt x="188" y="486"/>
                  </a:lnTo>
                  <a:lnTo>
                    <a:pt x="265" y="471"/>
                  </a:lnTo>
                  <a:lnTo>
                    <a:pt x="358" y="452"/>
                  </a:lnTo>
                  <a:lnTo>
                    <a:pt x="465" y="430"/>
                  </a:lnTo>
                  <a:lnTo>
                    <a:pt x="579" y="403"/>
                  </a:lnTo>
                  <a:lnTo>
                    <a:pt x="706" y="373"/>
                  </a:lnTo>
                  <a:lnTo>
                    <a:pt x="838" y="339"/>
                  </a:lnTo>
                  <a:lnTo>
                    <a:pt x="975" y="302"/>
                  </a:lnTo>
                  <a:lnTo>
                    <a:pt x="1116" y="261"/>
                  </a:lnTo>
                  <a:lnTo>
                    <a:pt x="1260" y="216"/>
                  </a:lnTo>
                  <a:lnTo>
                    <a:pt x="1333" y="192"/>
                  </a:lnTo>
                  <a:lnTo>
                    <a:pt x="1403" y="167"/>
                  </a:lnTo>
                  <a:lnTo>
                    <a:pt x="1474" y="141"/>
                  </a:lnTo>
                  <a:lnTo>
                    <a:pt x="1545" y="114"/>
                  </a:lnTo>
                  <a:lnTo>
                    <a:pt x="1614" y="87"/>
                  </a:lnTo>
                  <a:lnTo>
                    <a:pt x="1684" y="59"/>
                  </a:lnTo>
                  <a:lnTo>
                    <a:pt x="1751" y="30"/>
                  </a:lnTo>
                  <a:lnTo>
                    <a:pt x="1817" y="0"/>
                  </a:lnTo>
                  <a:lnTo>
                    <a:pt x="1692" y="55"/>
                  </a:lnTo>
                  <a:lnTo>
                    <a:pt x="1567" y="109"/>
                  </a:lnTo>
                  <a:lnTo>
                    <a:pt x="1442" y="158"/>
                  </a:lnTo>
                  <a:lnTo>
                    <a:pt x="1321" y="202"/>
                  </a:lnTo>
                  <a:lnTo>
                    <a:pt x="1199" y="245"/>
                  </a:lnTo>
                  <a:lnTo>
                    <a:pt x="1079" y="283"/>
                  </a:lnTo>
                  <a:lnTo>
                    <a:pt x="961" y="319"/>
                  </a:lnTo>
                  <a:lnTo>
                    <a:pt x="845" y="353"/>
                  </a:lnTo>
                  <a:lnTo>
                    <a:pt x="731" y="383"/>
                  </a:lnTo>
                  <a:lnTo>
                    <a:pt x="620" y="410"/>
                  </a:lnTo>
                  <a:lnTo>
                    <a:pt x="510" y="437"/>
                  </a:lnTo>
                  <a:lnTo>
                    <a:pt x="402" y="461"/>
                  </a:lnTo>
                  <a:lnTo>
                    <a:pt x="298" y="483"/>
                  </a:lnTo>
                  <a:lnTo>
                    <a:pt x="196" y="503"/>
                  </a:lnTo>
                  <a:lnTo>
                    <a:pt x="97" y="523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62" name="Freeform 779">
              <a:extLst>
                <a:ext uri="{FF2B5EF4-FFF2-40B4-BE49-F238E27FC236}">
                  <a16:creationId xmlns:a16="http://schemas.microsoft.com/office/drawing/2014/main" id="{6F315AA4-DDFE-4E55-8B97-B857719BA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" y="1812"/>
              <a:ext cx="778" cy="132"/>
            </a:xfrm>
            <a:custGeom>
              <a:avLst/>
              <a:gdLst>
                <a:gd name="T0" fmla="*/ 0 w 778"/>
                <a:gd name="T1" fmla="*/ 132 h 132"/>
                <a:gd name="T2" fmla="*/ 23 w 778"/>
                <a:gd name="T3" fmla="*/ 122 h 132"/>
                <a:gd name="T4" fmla="*/ 52 w 778"/>
                <a:gd name="T5" fmla="*/ 120 h 132"/>
                <a:gd name="T6" fmla="*/ 111 w 778"/>
                <a:gd name="T7" fmla="*/ 115 h 132"/>
                <a:gd name="T8" fmla="*/ 196 w 778"/>
                <a:gd name="T9" fmla="*/ 105 h 132"/>
                <a:gd name="T10" fmla="*/ 300 w 778"/>
                <a:gd name="T11" fmla="*/ 93 h 132"/>
                <a:gd name="T12" fmla="*/ 417 w 778"/>
                <a:gd name="T13" fmla="*/ 76 h 132"/>
                <a:gd name="T14" fmla="*/ 538 w 778"/>
                <a:gd name="T15" fmla="*/ 54 h 132"/>
                <a:gd name="T16" fmla="*/ 601 w 778"/>
                <a:gd name="T17" fmla="*/ 43 h 132"/>
                <a:gd name="T18" fmla="*/ 662 w 778"/>
                <a:gd name="T19" fmla="*/ 29 h 132"/>
                <a:gd name="T20" fmla="*/ 721 w 778"/>
                <a:gd name="T21" fmla="*/ 16 h 132"/>
                <a:gd name="T22" fmla="*/ 778 w 778"/>
                <a:gd name="T23" fmla="*/ 0 h 132"/>
                <a:gd name="T24" fmla="*/ 778 w 778"/>
                <a:gd name="T25" fmla="*/ 0 h 132"/>
                <a:gd name="T26" fmla="*/ 724 w 778"/>
                <a:gd name="T27" fmla="*/ 14 h 132"/>
                <a:gd name="T28" fmla="*/ 670 w 778"/>
                <a:gd name="T29" fmla="*/ 29 h 132"/>
                <a:gd name="T30" fmla="*/ 616 w 778"/>
                <a:gd name="T31" fmla="*/ 41 h 132"/>
                <a:gd name="T32" fmla="*/ 560 w 778"/>
                <a:gd name="T33" fmla="*/ 53 h 132"/>
                <a:gd name="T34" fmla="*/ 454 w 778"/>
                <a:gd name="T35" fmla="*/ 73 h 132"/>
                <a:gd name="T36" fmla="*/ 349 w 778"/>
                <a:gd name="T37" fmla="*/ 90 h 132"/>
                <a:gd name="T38" fmla="*/ 250 w 778"/>
                <a:gd name="T39" fmla="*/ 103 h 132"/>
                <a:gd name="T40" fmla="*/ 157 w 778"/>
                <a:gd name="T41" fmla="*/ 115 h 132"/>
                <a:gd name="T42" fmla="*/ 72 w 778"/>
                <a:gd name="T43" fmla="*/ 124 h 132"/>
                <a:gd name="T44" fmla="*/ 0 w 778"/>
                <a:gd name="T45" fmla="*/ 13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78" h="132">
                  <a:moveTo>
                    <a:pt x="0" y="132"/>
                  </a:moveTo>
                  <a:lnTo>
                    <a:pt x="23" y="122"/>
                  </a:lnTo>
                  <a:lnTo>
                    <a:pt x="52" y="120"/>
                  </a:lnTo>
                  <a:lnTo>
                    <a:pt x="111" y="115"/>
                  </a:lnTo>
                  <a:lnTo>
                    <a:pt x="196" y="105"/>
                  </a:lnTo>
                  <a:lnTo>
                    <a:pt x="300" y="93"/>
                  </a:lnTo>
                  <a:lnTo>
                    <a:pt x="417" y="76"/>
                  </a:lnTo>
                  <a:lnTo>
                    <a:pt x="538" y="54"/>
                  </a:lnTo>
                  <a:lnTo>
                    <a:pt x="601" y="43"/>
                  </a:lnTo>
                  <a:lnTo>
                    <a:pt x="662" y="29"/>
                  </a:lnTo>
                  <a:lnTo>
                    <a:pt x="721" y="16"/>
                  </a:lnTo>
                  <a:lnTo>
                    <a:pt x="778" y="0"/>
                  </a:lnTo>
                  <a:lnTo>
                    <a:pt x="724" y="14"/>
                  </a:lnTo>
                  <a:lnTo>
                    <a:pt x="670" y="29"/>
                  </a:lnTo>
                  <a:lnTo>
                    <a:pt x="616" y="41"/>
                  </a:lnTo>
                  <a:lnTo>
                    <a:pt x="560" y="53"/>
                  </a:lnTo>
                  <a:lnTo>
                    <a:pt x="454" y="73"/>
                  </a:lnTo>
                  <a:lnTo>
                    <a:pt x="349" y="90"/>
                  </a:lnTo>
                  <a:lnTo>
                    <a:pt x="250" y="103"/>
                  </a:lnTo>
                  <a:lnTo>
                    <a:pt x="157" y="115"/>
                  </a:lnTo>
                  <a:lnTo>
                    <a:pt x="72" y="124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63" name="Freeform 780">
              <a:extLst>
                <a:ext uri="{FF2B5EF4-FFF2-40B4-BE49-F238E27FC236}">
                  <a16:creationId xmlns:a16="http://schemas.microsoft.com/office/drawing/2014/main" id="{6D0E7D72-297D-40EF-A060-E227942EDE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6" y="2248"/>
              <a:ext cx="1474" cy="565"/>
            </a:xfrm>
            <a:custGeom>
              <a:avLst/>
              <a:gdLst>
                <a:gd name="T0" fmla="*/ 274 w 1474"/>
                <a:gd name="T1" fmla="*/ 240 h 565"/>
                <a:gd name="T2" fmla="*/ 269 w 1474"/>
                <a:gd name="T3" fmla="*/ 262 h 565"/>
                <a:gd name="T4" fmla="*/ 261 w 1474"/>
                <a:gd name="T5" fmla="*/ 284 h 565"/>
                <a:gd name="T6" fmla="*/ 249 w 1474"/>
                <a:gd name="T7" fmla="*/ 308 h 565"/>
                <a:gd name="T8" fmla="*/ 233 w 1474"/>
                <a:gd name="T9" fmla="*/ 332 h 565"/>
                <a:gd name="T10" fmla="*/ 218 w 1474"/>
                <a:gd name="T11" fmla="*/ 355 h 565"/>
                <a:gd name="T12" fmla="*/ 200 w 1474"/>
                <a:gd name="T13" fmla="*/ 379 h 565"/>
                <a:gd name="T14" fmla="*/ 181 w 1474"/>
                <a:gd name="T15" fmla="*/ 401 h 565"/>
                <a:gd name="T16" fmla="*/ 159 w 1474"/>
                <a:gd name="T17" fmla="*/ 424 h 565"/>
                <a:gd name="T18" fmla="*/ 117 w 1474"/>
                <a:gd name="T19" fmla="*/ 467 h 565"/>
                <a:gd name="T20" fmla="*/ 75 w 1474"/>
                <a:gd name="T21" fmla="*/ 506 h 565"/>
                <a:gd name="T22" fmla="*/ 34 w 1474"/>
                <a:gd name="T23" fmla="*/ 539 h 565"/>
                <a:gd name="T24" fmla="*/ 0 w 1474"/>
                <a:gd name="T25" fmla="*/ 565 h 565"/>
                <a:gd name="T26" fmla="*/ 83 w 1474"/>
                <a:gd name="T27" fmla="*/ 539 h 565"/>
                <a:gd name="T28" fmla="*/ 171 w 1474"/>
                <a:gd name="T29" fmla="*/ 512 h 565"/>
                <a:gd name="T30" fmla="*/ 262 w 1474"/>
                <a:gd name="T31" fmla="*/ 484 h 565"/>
                <a:gd name="T32" fmla="*/ 355 w 1474"/>
                <a:gd name="T33" fmla="*/ 452 h 565"/>
                <a:gd name="T34" fmla="*/ 450 w 1474"/>
                <a:gd name="T35" fmla="*/ 419 h 565"/>
                <a:gd name="T36" fmla="*/ 546 w 1474"/>
                <a:gd name="T37" fmla="*/ 384 h 565"/>
                <a:gd name="T38" fmla="*/ 644 w 1474"/>
                <a:gd name="T39" fmla="*/ 348 h 565"/>
                <a:gd name="T40" fmla="*/ 742 w 1474"/>
                <a:gd name="T41" fmla="*/ 313 h 565"/>
                <a:gd name="T42" fmla="*/ 840 w 1474"/>
                <a:gd name="T43" fmla="*/ 276 h 565"/>
                <a:gd name="T44" fmla="*/ 938 w 1474"/>
                <a:gd name="T45" fmla="*/ 237 h 565"/>
                <a:gd name="T46" fmla="*/ 1032 w 1474"/>
                <a:gd name="T47" fmla="*/ 198 h 565"/>
                <a:gd name="T48" fmla="*/ 1127 w 1474"/>
                <a:gd name="T49" fmla="*/ 159 h 565"/>
                <a:gd name="T50" fmla="*/ 1219 w 1474"/>
                <a:gd name="T51" fmla="*/ 120 h 565"/>
                <a:gd name="T52" fmla="*/ 1307 w 1474"/>
                <a:gd name="T53" fmla="*/ 81 h 565"/>
                <a:gd name="T54" fmla="*/ 1393 w 1474"/>
                <a:gd name="T55" fmla="*/ 43 h 565"/>
                <a:gd name="T56" fmla="*/ 1474 w 1474"/>
                <a:gd name="T57" fmla="*/ 4 h 565"/>
                <a:gd name="T58" fmla="*/ 1454 w 1474"/>
                <a:gd name="T59" fmla="*/ 0 h 565"/>
                <a:gd name="T60" fmla="*/ 1378 w 1474"/>
                <a:gd name="T61" fmla="*/ 27 h 565"/>
                <a:gd name="T62" fmla="*/ 1301 w 1474"/>
                <a:gd name="T63" fmla="*/ 53 h 565"/>
                <a:gd name="T64" fmla="*/ 1223 w 1474"/>
                <a:gd name="T65" fmla="*/ 78 h 565"/>
                <a:gd name="T66" fmla="*/ 1144 w 1474"/>
                <a:gd name="T67" fmla="*/ 102 h 565"/>
                <a:gd name="T68" fmla="*/ 1064 w 1474"/>
                <a:gd name="T69" fmla="*/ 124 h 565"/>
                <a:gd name="T70" fmla="*/ 983 w 1474"/>
                <a:gd name="T71" fmla="*/ 144 h 565"/>
                <a:gd name="T72" fmla="*/ 904 w 1474"/>
                <a:gd name="T73" fmla="*/ 163 h 565"/>
                <a:gd name="T74" fmla="*/ 826 w 1474"/>
                <a:gd name="T75" fmla="*/ 179 h 565"/>
                <a:gd name="T76" fmla="*/ 748 w 1474"/>
                <a:gd name="T77" fmla="*/ 195 h 565"/>
                <a:gd name="T78" fmla="*/ 672 w 1474"/>
                <a:gd name="T79" fmla="*/ 208 h 565"/>
                <a:gd name="T80" fmla="*/ 598 w 1474"/>
                <a:gd name="T81" fmla="*/ 218 h 565"/>
                <a:gd name="T82" fmla="*/ 527 w 1474"/>
                <a:gd name="T83" fmla="*/ 228 h 565"/>
                <a:gd name="T84" fmla="*/ 458 w 1474"/>
                <a:gd name="T85" fmla="*/ 234 h 565"/>
                <a:gd name="T86" fmla="*/ 394 w 1474"/>
                <a:gd name="T87" fmla="*/ 239 h 565"/>
                <a:gd name="T88" fmla="*/ 331 w 1474"/>
                <a:gd name="T89" fmla="*/ 240 h 565"/>
                <a:gd name="T90" fmla="*/ 274 w 1474"/>
                <a:gd name="T91" fmla="*/ 240 h 5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74" h="565">
                  <a:moveTo>
                    <a:pt x="274" y="240"/>
                  </a:moveTo>
                  <a:lnTo>
                    <a:pt x="269" y="262"/>
                  </a:lnTo>
                  <a:lnTo>
                    <a:pt x="261" y="284"/>
                  </a:lnTo>
                  <a:lnTo>
                    <a:pt x="249" y="308"/>
                  </a:lnTo>
                  <a:lnTo>
                    <a:pt x="233" y="332"/>
                  </a:lnTo>
                  <a:lnTo>
                    <a:pt x="218" y="355"/>
                  </a:lnTo>
                  <a:lnTo>
                    <a:pt x="200" y="379"/>
                  </a:lnTo>
                  <a:lnTo>
                    <a:pt x="181" y="401"/>
                  </a:lnTo>
                  <a:lnTo>
                    <a:pt x="159" y="424"/>
                  </a:lnTo>
                  <a:lnTo>
                    <a:pt x="117" y="467"/>
                  </a:lnTo>
                  <a:lnTo>
                    <a:pt x="75" y="506"/>
                  </a:lnTo>
                  <a:lnTo>
                    <a:pt x="34" y="539"/>
                  </a:lnTo>
                  <a:lnTo>
                    <a:pt x="0" y="565"/>
                  </a:lnTo>
                  <a:lnTo>
                    <a:pt x="83" y="539"/>
                  </a:lnTo>
                  <a:lnTo>
                    <a:pt x="171" y="512"/>
                  </a:lnTo>
                  <a:lnTo>
                    <a:pt x="262" y="484"/>
                  </a:lnTo>
                  <a:lnTo>
                    <a:pt x="355" y="452"/>
                  </a:lnTo>
                  <a:lnTo>
                    <a:pt x="450" y="419"/>
                  </a:lnTo>
                  <a:lnTo>
                    <a:pt x="546" y="384"/>
                  </a:lnTo>
                  <a:lnTo>
                    <a:pt x="644" y="348"/>
                  </a:lnTo>
                  <a:lnTo>
                    <a:pt x="742" y="313"/>
                  </a:lnTo>
                  <a:lnTo>
                    <a:pt x="840" y="276"/>
                  </a:lnTo>
                  <a:lnTo>
                    <a:pt x="938" y="237"/>
                  </a:lnTo>
                  <a:lnTo>
                    <a:pt x="1032" y="198"/>
                  </a:lnTo>
                  <a:lnTo>
                    <a:pt x="1127" y="159"/>
                  </a:lnTo>
                  <a:lnTo>
                    <a:pt x="1219" y="120"/>
                  </a:lnTo>
                  <a:lnTo>
                    <a:pt x="1307" y="81"/>
                  </a:lnTo>
                  <a:lnTo>
                    <a:pt x="1393" y="43"/>
                  </a:lnTo>
                  <a:lnTo>
                    <a:pt x="1474" y="4"/>
                  </a:lnTo>
                  <a:lnTo>
                    <a:pt x="1454" y="0"/>
                  </a:lnTo>
                  <a:lnTo>
                    <a:pt x="1378" y="27"/>
                  </a:lnTo>
                  <a:lnTo>
                    <a:pt x="1301" y="53"/>
                  </a:lnTo>
                  <a:lnTo>
                    <a:pt x="1223" y="78"/>
                  </a:lnTo>
                  <a:lnTo>
                    <a:pt x="1144" y="102"/>
                  </a:lnTo>
                  <a:lnTo>
                    <a:pt x="1064" y="124"/>
                  </a:lnTo>
                  <a:lnTo>
                    <a:pt x="983" y="144"/>
                  </a:lnTo>
                  <a:lnTo>
                    <a:pt x="904" y="163"/>
                  </a:lnTo>
                  <a:lnTo>
                    <a:pt x="826" y="179"/>
                  </a:lnTo>
                  <a:lnTo>
                    <a:pt x="748" y="195"/>
                  </a:lnTo>
                  <a:lnTo>
                    <a:pt x="672" y="208"/>
                  </a:lnTo>
                  <a:lnTo>
                    <a:pt x="598" y="218"/>
                  </a:lnTo>
                  <a:lnTo>
                    <a:pt x="527" y="228"/>
                  </a:lnTo>
                  <a:lnTo>
                    <a:pt x="458" y="234"/>
                  </a:lnTo>
                  <a:lnTo>
                    <a:pt x="394" y="239"/>
                  </a:lnTo>
                  <a:lnTo>
                    <a:pt x="331" y="240"/>
                  </a:lnTo>
                  <a:lnTo>
                    <a:pt x="274" y="240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64" name="Freeform 781">
              <a:extLst>
                <a:ext uri="{FF2B5EF4-FFF2-40B4-BE49-F238E27FC236}">
                  <a16:creationId xmlns:a16="http://schemas.microsoft.com/office/drawing/2014/main" id="{95E87DF2-B279-416F-BBA6-A7182E668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" y="1807"/>
              <a:ext cx="595" cy="135"/>
            </a:xfrm>
            <a:custGeom>
              <a:avLst/>
              <a:gdLst>
                <a:gd name="T0" fmla="*/ 156 w 595"/>
                <a:gd name="T1" fmla="*/ 49 h 135"/>
                <a:gd name="T2" fmla="*/ 140 w 595"/>
                <a:gd name="T3" fmla="*/ 63 h 135"/>
                <a:gd name="T4" fmla="*/ 122 w 595"/>
                <a:gd name="T5" fmla="*/ 76 h 135"/>
                <a:gd name="T6" fmla="*/ 102 w 595"/>
                <a:gd name="T7" fmla="*/ 88 h 135"/>
                <a:gd name="T8" fmla="*/ 80 w 595"/>
                <a:gd name="T9" fmla="*/ 100 h 135"/>
                <a:gd name="T10" fmla="*/ 36 w 595"/>
                <a:gd name="T11" fmla="*/ 120 h 135"/>
                <a:gd name="T12" fmla="*/ 0 w 595"/>
                <a:gd name="T13" fmla="*/ 135 h 135"/>
                <a:gd name="T14" fmla="*/ 66 w 595"/>
                <a:gd name="T15" fmla="*/ 124 h 135"/>
                <a:gd name="T16" fmla="*/ 139 w 595"/>
                <a:gd name="T17" fmla="*/ 110 h 135"/>
                <a:gd name="T18" fmla="*/ 215 w 595"/>
                <a:gd name="T19" fmla="*/ 95 h 135"/>
                <a:gd name="T20" fmla="*/ 292 w 595"/>
                <a:gd name="T21" fmla="*/ 78 h 135"/>
                <a:gd name="T22" fmla="*/ 372 w 595"/>
                <a:gd name="T23" fmla="*/ 59 h 135"/>
                <a:gd name="T24" fmla="*/ 449 w 595"/>
                <a:gd name="T25" fmla="*/ 41 h 135"/>
                <a:gd name="T26" fmla="*/ 524 w 595"/>
                <a:gd name="T27" fmla="*/ 22 h 135"/>
                <a:gd name="T28" fmla="*/ 595 w 595"/>
                <a:gd name="T29" fmla="*/ 2 h 135"/>
                <a:gd name="T30" fmla="*/ 590 w 595"/>
                <a:gd name="T31" fmla="*/ 0 h 135"/>
                <a:gd name="T32" fmla="*/ 529 w 595"/>
                <a:gd name="T33" fmla="*/ 14 h 135"/>
                <a:gd name="T34" fmla="*/ 466 w 595"/>
                <a:gd name="T35" fmla="*/ 24 h 135"/>
                <a:gd name="T36" fmla="*/ 405 w 595"/>
                <a:gd name="T37" fmla="*/ 34 h 135"/>
                <a:gd name="T38" fmla="*/ 346 w 595"/>
                <a:gd name="T39" fmla="*/ 43 h 135"/>
                <a:gd name="T40" fmla="*/ 289 w 595"/>
                <a:gd name="T41" fmla="*/ 48 h 135"/>
                <a:gd name="T42" fmla="*/ 238 w 595"/>
                <a:gd name="T43" fmla="*/ 51 h 135"/>
                <a:gd name="T44" fmla="*/ 193 w 595"/>
                <a:gd name="T45" fmla="*/ 53 h 135"/>
                <a:gd name="T46" fmla="*/ 156 w 595"/>
                <a:gd name="T47" fmla="*/ 49 h 1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5" h="135">
                  <a:moveTo>
                    <a:pt x="156" y="49"/>
                  </a:moveTo>
                  <a:lnTo>
                    <a:pt x="140" y="63"/>
                  </a:lnTo>
                  <a:lnTo>
                    <a:pt x="122" y="76"/>
                  </a:lnTo>
                  <a:lnTo>
                    <a:pt x="102" y="88"/>
                  </a:lnTo>
                  <a:lnTo>
                    <a:pt x="80" y="100"/>
                  </a:lnTo>
                  <a:lnTo>
                    <a:pt x="36" y="120"/>
                  </a:lnTo>
                  <a:lnTo>
                    <a:pt x="0" y="135"/>
                  </a:lnTo>
                  <a:lnTo>
                    <a:pt x="66" y="124"/>
                  </a:lnTo>
                  <a:lnTo>
                    <a:pt x="139" y="110"/>
                  </a:lnTo>
                  <a:lnTo>
                    <a:pt x="215" y="95"/>
                  </a:lnTo>
                  <a:lnTo>
                    <a:pt x="292" y="78"/>
                  </a:lnTo>
                  <a:lnTo>
                    <a:pt x="372" y="59"/>
                  </a:lnTo>
                  <a:lnTo>
                    <a:pt x="449" y="41"/>
                  </a:lnTo>
                  <a:lnTo>
                    <a:pt x="524" y="22"/>
                  </a:lnTo>
                  <a:lnTo>
                    <a:pt x="595" y="2"/>
                  </a:lnTo>
                  <a:lnTo>
                    <a:pt x="590" y="0"/>
                  </a:lnTo>
                  <a:lnTo>
                    <a:pt x="529" y="14"/>
                  </a:lnTo>
                  <a:lnTo>
                    <a:pt x="466" y="24"/>
                  </a:lnTo>
                  <a:lnTo>
                    <a:pt x="405" y="34"/>
                  </a:lnTo>
                  <a:lnTo>
                    <a:pt x="346" y="43"/>
                  </a:lnTo>
                  <a:lnTo>
                    <a:pt x="289" y="48"/>
                  </a:lnTo>
                  <a:lnTo>
                    <a:pt x="238" y="51"/>
                  </a:lnTo>
                  <a:lnTo>
                    <a:pt x="193" y="53"/>
                  </a:lnTo>
                  <a:lnTo>
                    <a:pt x="156" y="49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65" name="Freeform 782">
              <a:extLst>
                <a:ext uri="{FF2B5EF4-FFF2-40B4-BE49-F238E27FC236}">
                  <a16:creationId xmlns:a16="http://schemas.microsoft.com/office/drawing/2014/main" id="{7E730A27-037F-4138-9DAB-3E700B565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2252"/>
              <a:ext cx="1471" cy="586"/>
            </a:xfrm>
            <a:custGeom>
              <a:avLst/>
              <a:gdLst>
                <a:gd name="T0" fmla="*/ 275 w 1471"/>
                <a:gd name="T1" fmla="*/ 262 h 586"/>
                <a:gd name="T2" fmla="*/ 269 w 1471"/>
                <a:gd name="T3" fmla="*/ 284 h 586"/>
                <a:gd name="T4" fmla="*/ 260 w 1471"/>
                <a:gd name="T5" fmla="*/ 306 h 586"/>
                <a:gd name="T6" fmla="*/ 248 w 1471"/>
                <a:gd name="T7" fmla="*/ 329 h 586"/>
                <a:gd name="T8" fmla="*/ 235 w 1471"/>
                <a:gd name="T9" fmla="*/ 353 h 586"/>
                <a:gd name="T10" fmla="*/ 218 w 1471"/>
                <a:gd name="T11" fmla="*/ 377 h 586"/>
                <a:gd name="T12" fmla="*/ 199 w 1471"/>
                <a:gd name="T13" fmla="*/ 400 h 586"/>
                <a:gd name="T14" fmla="*/ 181 w 1471"/>
                <a:gd name="T15" fmla="*/ 422 h 586"/>
                <a:gd name="T16" fmla="*/ 161 w 1471"/>
                <a:gd name="T17" fmla="*/ 446 h 586"/>
                <a:gd name="T18" fmla="*/ 117 w 1471"/>
                <a:gd name="T19" fmla="*/ 488 h 586"/>
                <a:gd name="T20" fmla="*/ 74 w 1471"/>
                <a:gd name="T21" fmla="*/ 527 h 586"/>
                <a:gd name="T22" fmla="*/ 34 w 1471"/>
                <a:gd name="T23" fmla="*/ 561 h 586"/>
                <a:gd name="T24" fmla="*/ 0 w 1471"/>
                <a:gd name="T25" fmla="*/ 586 h 586"/>
                <a:gd name="T26" fmla="*/ 85 w 1471"/>
                <a:gd name="T27" fmla="*/ 561 h 586"/>
                <a:gd name="T28" fmla="*/ 171 w 1471"/>
                <a:gd name="T29" fmla="*/ 534 h 586"/>
                <a:gd name="T30" fmla="*/ 262 w 1471"/>
                <a:gd name="T31" fmla="*/ 503 h 586"/>
                <a:gd name="T32" fmla="*/ 355 w 1471"/>
                <a:gd name="T33" fmla="*/ 470 h 586"/>
                <a:gd name="T34" fmla="*/ 449 w 1471"/>
                <a:gd name="T35" fmla="*/ 436 h 586"/>
                <a:gd name="T36" fmla="*/ 545 w 1471"/>
                <a:gd name="T37" fmla="*/ 400 h 586"/>
                <a:gd name="T38" fmla="*/ 642 w 1471"/>
                <a:gd name="T39" fmla="*/ 361 h 586"/>
                <a:gd name="T40" fmla="*/ 740 w 1471"/>
                <a:gd name="T41" fmla="*/ 324 h 586"/>
                <a:gd name="T42" fmla="*/ 836 w 1471"/>
                <a:gd name="T43" fmla="*/ 284 h 586"/>
                <a:gd name="T44" fmla="*/ 934 w 1471"/>
                <a:gd name="T45" fmla="*/ 245 h 586"/>
                <a:gd name="T46" fmla="*/ 1028 w 1471"/>
                <a:gd name="T47" fmla="*/ 204 h 586"/>
                <a:gd name="T48" fmla="*/ 1123 w 1471"/>
                <a:gd name="T49" fmla="*/ 164 h 586"/>
                <a:gd name="T50" fmla="*/ 1214 w 1471"/>
                <a:gd name="T51" fmla="*/ 123 h 586"/>
                <a:gd name="T52" fmla="*/ 1304 w 1471"/>
                <a:gd name="T53" fmla="*/ 83 h 586"/>
                <a:gd name="T54" fmla="*/ 1388 w 1471"/>
                <a:gd name="T55" fmla="*/ 44 h 586"/>
                <a:gd name="T56" fmla="*/ 1471 w 1471"/>
                <a:gd name="T57" fmla="*/ 5 h 586"/>
                <a:gd name="T58" fmla="*/ 1449 w 1471"/>
                <a:gd name="T59" fmla="*/ 0 h 586"/>
                <a:gd name="T60" fmla="*/ 1373 w 1471"/>
                <a:gd name="T61" fmla="*/ 27 h 586"/>
                <a:gd name="T62" fmla="*/ 1297 w 1471"/>
                <a:gd name="T63" fmla="*/ 54 h 586"/>
                <a:gd name="T64" fmla="*/ 1217 w 1471"/>
                <a:gd name="T65" fmla="*/ 81 h 586"/>
                <a:gd name="T66" fmla="*/ 1140 w 1471"/>
                <a:gd name="T67" fmla="*/ 104 h 586"/>
                <a:gd name="T68" fmla="*/ 1059 w 1471"/>
                <a:gd name="T69" fmla="*/ 128 h 586"/>
                <a:gd name="T70" fmla="*/ 979 w 1471"/>
                <a:gd name="T71" fmla="*/ 150 h 586"/>
                <a:gd name="T72" fmla="*/ 902 w 1471"/>
                <a:gd name="T73" fmla="*/ 172 h 586"/>
                <a:gd name="T74" fmla="*/ 822 w 1471"/>
                <a:gd name="T75" fmla="*/ 191 h 586"/>
                <a:gd name="T76" fmla="*/ 746 w 1471"/>
                <a:gd name="T77" fmla="*/ 208 h 586"/>
                <a:gd name="T78" fmla="*/ 670 w 1471"/>
                <a:gd name="T79" fmla="*/ 223 h 586"/>
                <a:gd name="T80" fmla="*/ 598 w 1471"/>
                <a:gd name="T81" fmla="*/ 235 h 586"/>
                <a:gd name="T82" fmla="*/ 527 w 1471"/>
                <a:gd name="T83" fmla="*/ 246 h 586"/>
                <a:gd name="T84" fmla="*/ 458 w 1471"/>
                <a:gd name="T85" fmla="*/ 253 h 586"/>
                <a:gd name="T86" fmla="*/ 394 w 1471"/>
                <a:gd name="T87" fmla="*/ 260 h 586"/>
                <a:gd name="T88" fmla="*/ 333 w 1471"/>
                <a:gd name="T89" fmla="*/ 262 h 586"/>
                <a:gd name="T90" fmla="*/ 275 w 1471"/>
                <a:gd name="T91" fmla="*/ 262 h 5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71" h="586">
                  <a:moveTo>
                    <a:pt x="275" y="262"/>
                  </a:moveTo>
                  <a:lnTo>
                    <a:pt x="269" y="284"/>
                  </a:lnTo>
                  <a:lnTo>
                    <a:pt x="260" y="306"/>
                  </a:lnTo>
                  <a:lnTo>
                    <a:pt x="248" y="329"/>
                  </a:lnTo>
                  <a:lnTo>
                    <a:pt x="235" y="353"/>
                  </a:lnTo>
                  <a:lnTo>
                    <a:pt x="218" y="377"/>
                  </a:lnTo>
                  <a:lnTo>
                    <a:pt x="199" y="400"/>
                  </a:lnTo>
                  <a:lnTo>
                    <a:pt x="181" y="422"/>
                  </a:lnTo>
                  <a:lnTo>
                    <a:pt x="161" y="446"/>
                  </a:lnTo>
                  <a:lnTo>
                    <a:pt x="117" y="488"/>
                  </a:lnTo>
                  <a:lnTo>
                    <a:pt x="74" y="527"/>
                  </a:lnTo>
                  <a:lnTo>
                    <a:pt x="34" y="561"/>
                  </a:lnTo>
                  <a:lnTo>
                    <a:pt x="0" y="586"/>
                  </a:lnTo>
                  <a:lnTo>
                    <a:pt x="85" y="561"/>
                  </a:lnTo>
                  <a:lnTo>
                    <a:pt x="171" y="534"/>
                  </a:lnTo>
                  <a:lnTo>
                    <a:pt x="262" y="503"/>
                  </a:lnTo>
                  <a:lnTo>
                    <a:pt x="355" y="470"/>
                  </a:lnTo>
                  <a:lnTo>
                    <a:pt x="449" y="436"/>
                  </a:lnTo>
                  <a:lnTo>
                    <a:pt x="545" y="400"/>
                  </a:lnTo>
                  <a:lnTo>
                    <a:pt x="642" y="361"/>
                  </a:lnTo>
                  <a:lnTo>
                    <a:pt x="740" y="324"/>
                  </a:lnTo>
                  <a:lnTo>
                    <a:pt x="836" y="284"/>
                  </a:lnTo>
                  <a:lnTo>
                    <a:pt x="934" y="245"/>
                  </a:lnTo>
                  <a:lnTo>
                    <a:pt x="1028" y="204"/>
                  </a:lnTo>
                  <a:lnTo>
                    <a:pt x="1123" y="164"/>
                  </a:lnTo>
                  <a:lnTo>
                    <a:pt x="1214" y="123"/>
                  </a:lnTo>
                  <a:lnTo>
                    <a:pt x="1304" y="83"/>
                  </a:lnTo>
                  <a:lnTo>
                    <a:pt x="1388" y="44"/>
                  </a:lnTo>
                  <a:lnTo>
                    <a:pt x="1471" y="5"/>
                  </a:lnTo>
                  <a:lnTo>
                    <a:pt x="1449" y="0"/>
                  </a:lnTo>
                  <a:lnTo>
                    <a:pt x="1373" y="27"/>
                  </a:lnTo>
                  <a:lnTo>
                    <a:pt x="1297" y="54"/>
                  </a:lnTo>
                  <a:lnTo>
                    <a:pt x="1217" y="81"/>
                  </a:lnTo>
                  <a:lnTo>
                    <a:pt x="1140" y="104"/>
                  </a:lnTo>
                  <a:lnTo>
                    <a:pt x="1059" y="128"/>
                  </a:lnTo>
                  <a:lnTo>
                    <a:pt x="979" y="150"/>
                  </a:lnTo>
                  <a:lnTo>
                    <a:pt x="902" y="172"/>
                  </a:lnTo>
                  <a:lnTo>
                    <a:pt x="822" y="191"/>
                  </a:lnTo>
                  <a:lnTo>
                    <a:pt x="746" y="208"/>
                  </a:lnTo>
                  <a:lnTo>
                    <a:pt x="670" y="223"/>
                  </a:lnTo>
                  <a:lnTo>
                    <a:pt x="598" y="235"/>
                  </a:lnTo>
                  <a:lnTo>
                    <a:pt x="527" y="246"/>
                  </a:lnTo>
                  <a:lnTo>
                    <a:pt x="458" y="253"/>
                  </a:lnTo>
                  <a:lnTo>
                    <a:pt x="394" y="260"/>
                  </a:lnTo>
                  <a:lnTo>
                    <a:pt x="333" y="262"/>
                  </a:lnTo>
                  <a:lnTo>
                    <a:pt x="275" y="26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66" name="Freeform 783">
              <a:extLst>
                <a:ext uri="{FF2B5EF4-FFF2-40B4-BE49-F238E27FC236}">
                  <a16:creationId xmlns:a16="http://schemas.microsoft.com/office/drawing/2014/main" id="{B622FE80-3ED5-405C-9995-2B318B9AE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32 w 494"/>
                <a:gd name="T3" fmla="*/ 5 h 120"/>
                <a:gd name="T4" fmla="*/ 67 w 494"/>
                <a:gd name="T5" fmla="*/ 12 h 120"/>
                <a:gd name="T6" fmla="*/ 106 w 494"/>
                <a:gd name="T7" fmla="*/ 18 h 120"/>
                <a:gd name="T8" fmla="*/ 153 w 494"/>
                <a:gd name="T9" fmla="*/ 27 h 120"/>
                <a:gd name="T10" fmla="*/ 206 w 494"/>
                <a:gd name="T11" fmla="*/ 35 h 120"/>
                <a:gd name="T12" fmla="*/ 268 w 494"/>
                <a:gd name="T13" fmla="*/ 44 h 120"/>
                <a:gd name="T14" fmla="*/ 339 w 494"/>
                <a:gd name="T15" fmla="*/ 54 h 120"/>
                <a:gd name="T16" fmla="*/ 420 w 494"/>
                <a:gd name="T17" fmla="*/ 62 h 120"/>
                <a:gd name="T18" fmla="*/ 439 w 494"/>
                <a:gd name="T19" fmla="*/ 64 h 120"/>
                <a:gd name="T20" fmla="*/ 459 w 494"/>
                <a:gd name="T21" fmla="*/ 64 h 120"/>
                <a:gd name="T22" fmla="*/ 476 w 494"/>
                <a:gd name="T23" fmla="*/ 64 h 120"/>
                <a:gd name="T24" fmla="*/ 494 w 494"/>
                <a:gd name="T25" fmla="*/ 62 h 120"/>
                <a:gd name="T26" fmla="*/ 471 w 494"/>
                <a:gd name="T27" fmla="*/ 81 h 120"/>
                <a:gd name="T28" fmla="*/ 449 w 494"/>
                <a:gd name="T29" fmla="*/ 96 h 120"/>
                <a:gd name="T30" fmla="*/ 437 w 494"/>
                <a:gd name="T31" fmla="*/ 105 h 120"/>
                <a:gd name="T32" fmla="*/ 423 w 494"/>
                <a:gd name="T33" fmla="*/ 110 h 120"/>
                <a:gd name="T34" fmla="*/ 408 w 494"/>
                <a:gd name="T35" fmla="*/ 115 h 120"/>
                <a:gd name="T36" fmla="*/ 391 w 494"/>
                <a:gd name="T37" fmla="*/ 120 h 120"/>
                <a:gd name="T38" fmla="*/ 342 w 494"/>
                <a:gd name="T39" fmla="*/ 103 h 120"/>
                <a:gd name="T40" fmla="*/ 295 w 494"/>
                <a:gd name="T41" fmla="*/ 88 h 120"/>
                <a:gd name="T42" fmla="*/ 246 w 494"/>
                <a:gd name="T43" fmla="*/ 71 h 120"/>
                <a:gd name="T44" fmla="*/ 195 w 494"/>
                <a:gd name="T45" fmla="*/ 57 h 120"/>
                <a:gd name="T46" fmla="*/ 146 w 494"/>
                <a:gd name="T47" fmla="*/ 42 h 120"/>
                <a:gd name="T48" fmla="*/ 97 w 494"/>
                <a:gd name="T49" fmla="*/ 29 h 120"/>
                <a:gd name="T50" fmla="*/ 49 w 494"/>
                <a:gd name="T51" fmla="*/ 13 h 120"/>
                <a:gd name="T52" fmla="*/ 0 w 494"/>
                <a:gd name="T53" fmla="*/ 0 h 1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4" h="120">
                  <a:moveTo>
                    <a:pt x="0" y="0"/>
                  </a:moveTo>
                  <a:lnTo>
                    <a:pt x="32" y="5"/>
                  </a:lnTo>
                  <a:lnTo>
                    <a:pt x="67" y="12"/>
                  </a:lnTo>
                  <a:lnTo>
                    <a:pt x="106" y="18"/>
                  </a:lnTo>
                  <a:lnTo>
                    <a:pt x="153" y="27"/>
                  </a:lnTo>
                  <a:lnTo>
                    <a:pt x="206" y="35"/>
                  </a:lnTo>
                  <a:lnTo>
                    <a:pt x="268" y="44"/>
                  </a:lnTo>
                  <a:lnTo>
                    <a:pt x="339" y="54"/>
                  </a:lnTo>
                  <a:lnTo>
                    <a:pt x="420" y="62"/>
                  </a:lnTo>
                  <a:lnTo>
                    <a:pt x="439" y="64"/>
                  </a:lnTo>
                  <a:lnTo>
                    <a:pt x="459" y="64"/>
                  </a:lnTo>
                  <a:lnTo>
                    <a:pt x="476" y="64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67" name="Freeform 784">
              <a:extLst>
                <a:ext uri="{FF2B5EF4-FFF2-40B4-BE49-F238E27FC236}">
                  <a16:creationId xmlns:a16="http://schemas.microsoft.com/office/drawing/2014/main" id="{217B18CF-1F8E-47F7-80BF-2DD558099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1809"/>
              <a:ext cx="591" cy="144"/>
            </a:xfrm>
            <a:custGeom>
              <a:avLst/>
              <a:gdLst>
                <a:gd name="T0" fmla="*/ 153 w 591"/>
                <a:gd name="T1" fmla="*/ 54 h 144"/>
                <a:gd name="T2" fmla="*/ 138 w 591"/>
                <a:gd name="T3" fmla="*/ 68 h 144"/>
                <a:gd name="T4" fmla="*/ 120 w 591"/>
                <a:gd name="T5" fmla="*/ 79 h 144"/>
                <a:gd name="T6" fmla="*/ 99 w 591"/>
                <a:gd name="T7" fmla="*/ 93 h 144"/>
                <a:gd name="T8" fmla="*/ 79 w 591"/>
                <a:gd name="T9" fmla="*/ 106 h 144"/>
                <a:gd name="T10" fmla="*/ 35 w 591"/>
                <a:gd name="T11" fmla="*/ 128 h 144"/>
                <a:gd name="T12" fmla="*/ 0 w 591"/>
                <a:gd name="T13" fmla="*/ 144 h 144"/>
                <a:gd name="T14" fmla="*/ 66 w 591"/>
                <a:gd name="T15" fmla="*/ 132 h 144"/>
                <a:gd name="T16" fmla="*/ 136 w 591"/>
                <a:gd name="T17" fmla="*/ 117 h 144"/>
                <a:gd name="T18" fmla="*/ 212 w 591"/>
                <a:gd name="T19" fmla="*/ 100 h 144"/>
                <a:gd name="T20" fmla="*/ 290 w 591"/>
                <a:gd name="T21" fmla="*/ 81 h 144"/>
                <a:gd name="T22" fmla="*/ 368 w 591"/>
                <a:gd name="T23" fmla="*/ 62 h 144"/>
                <a:gd name="T24" fmla="*/ 445 w 591"/>
                <a:gd name="T25" fmla="*/ 42 h 144"/>
                <a:gd name="T26" fmla="*/ 520 w 591"/>
                <a:gd name="T27" fmla="*/ 22 h 144"/>
                <a:gd name="T28" fmla="*/ 591 w 591"/>
                <a:gd name="T29" fmla="*/ 2 h 144"/>
                <a:gd name="T30" fmla="*/ 586 w 591"/>
                <a:gd name="T31" fmla="*/ 0 h 144"/>
                <a:gd name="T32" fmla="*/ 525 w 591"/>
                <a:gd name="T33" fmla="*/ 13 h 144"/>
                <a:gd name="T34" fmla="*/ 462 w 591"/>
                <a:gd name="T35" fmla="*/ 25 h 144"/>
                <a:gd name="T36" fmla="*/ 402 w 591"/>
                <a:gd name="T37" fmla="*/ 35 h 144"/>
                <a:gd name="T38" fmla="*/ 342 w 591"/>
                <a:gd name="T39" fmla="*/ 44 h 144"/>
                <a:gd name="T40" fmla="*/ 287 w 591"/>
                <a:gd name="T41" fmla="*/ 51 h 144"/>
                <a:gd name="T42" fmla="*/ 236 w 591"/>
                <a:gd name="T43" fmla="*/ 54 h 144"/>
                <a:gd name="T44" fmla="*/ 190 w 591"/>
                <a:gd name="T45" fmla="*/ 56 h 144"/>
                <a:gd name="T46" fmla="*/ 153 w 591"/>
                <a:gd name="T47" fmla="*/ 54 h 1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1" h="144">
                  <a:moveTo>
                    <a:pt x="153" y="54"/>
                  </a:moveTo>
                  <a:lnTo>
                    <a:pt x="138" y="68"/>
                  </a:lnTo>
                  <a:lnTo>
                    <a:pt x="120" y="79"/>
                  </a:lnTo>
                  <a:lnTo>
                    <a:pt x="99" y="93"/>
                  </a:lnTo>
                  <a:lnTo>
                    <a:pt x="79" y="106"/>
                  </a:lnTo>
                  <a:lnTo>
                    <a:pt x="35" y="128"/>
                  </a:lnTo>
                  <a:lnTo>
                    <a:pt x="0" y="144"/>
                  </a:lnTo>
                  <a:lnTo>
                    <a:pt x="66" y="132"/>
                  </a:lnTo>
                  <a:lnTo>
                    <a:pt x="136" y="117"/>
                  </a:lnTo>
                  <a:lnTo>
                    <a:pt x="212" y="100"/>
                  </a:lnTo>
                  <a:lnTo>
                    <a:pt x="290" y="81"/>
                  </a:lnTo>
                  <a:lnTo>
                    <a:pt x="368" y="62"/>
                  </a:lnTo>
                  <a:lnTo>
                    <a:pt x="445" y="42"/>
                  </a:lnTo>
                  <a:lnTo>
                    <a:pt x="520" y="22"/>
                  </a:lnTo>
                  <a:lnTo>
                    <a:pt x="591" y="2"/>
                  </a:lnTo>
                  <a:lnTo>
                    <a:pt x="586" y="0"/>
                  </a:lnTo>
                  <a:lnTo>
                    <a:pt x="525" y="13"/>
                  </a:lnTo>
                  <a:lnTo>
                    <a:pt x="462" y="25"/>
                  </a:lnTo>
                  <a:lnTo>
                    <a:pt x="402" y="35"/>
                  </a:lnTo>
                  <a:lnTo>
                    <a:pt x="342" y="44"/>
                  </a:lnTo>
                  <a:lnTo>
                    <a:pt x="287" y="51"/>
                  </a:lnTo>
                  <a:lnTo>
                    <a:pt x="236" y="54"/>
                  </a:lnTo>
                  <a:lnTo>
                    <a:pt x="190" y="56"/>
                  </a:lnTo>
                  <a:lnTo>
                    <a:pt x="153" y="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68" name="Freeform 785">
              <a:extLst>
                <a:ext uri="{FF2B5EF4-FFF2-40B4-BE49-F238E27FC236}">
                  <a16:creationId xmlns:a16="http://schemas.microsoft.com/office/drawing/2014/main" id="{3FBEF22C-32EA-4F2B-9735-AFB56B443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" y="2255"/>
              <a:ext cx="1466" cy="598"/>
            </a:xfrm>
            <a:custGeom>
              <a:avLst/>
              <a:gdLst>
                <a:gd name="T0" fmla="*/ 275 w 1466"/>
                <a:gd name="T1" fmla="*/ 272 h 598"/>
                <a:gd name="T2" fmla="*/ 270 w 1466"/>
                <a:gd name="T3" fmla="*/ 294 h 598"/>
                <a:gd name="T4" fmla="*/ 260 w 1466"/>
                <a:gd name="T5" fmla="*/ 318 h 598"/>
                <a:gd name="T6" fmla="*/ 248 w 1466"/>
                <a:gd name="T7" fmla="*/ 340 h 598"/>
                <a:gd name="T8" fmla="*/ 235 w 1466"/>
                <a:gd name="T9" fmla="*/ 363 h 598"/>
                <a:gd name="T10" fmla="*/ 218 w 1466"/>
                <a:gd name="T11" fmla="*/ 387 h 598"/>
                <a:gd name="T12" fmla="*/ 201 w 1466"/>
                <a:gd name="T13" fmla="*/ 411 h 598"/>
                <a:gd name="T14" fmla="*/ 181 w 1466"/>
                <a:gd name="T15" fmla="*/ 434 h 598"/>
                <a:gd name="T16" fmla="*/ 160 w 1466"/>
                <a:gd name="T17" fmla="*/ 456 h 598"/>
                <a:gd name="T18" fmla="*/ 118 w 1466"/>
                <a:gd name="T19" fmla="*/ 500 h 598"/>
                <a:gd name="T20" fmla="*/ 74 w 1466"/>
                <a:gd name="T21" fmla="*/ 539 h 598"/>
                <a:gd name="T22" fmla="*/ 35 w 1466"/>
                <a:gd name="T23" fmla="*/ 571 h 598"/>
                <a:gd name="T24" fmla="*/ 0 w 1466"/>
                <a:gd name="T25" fmla="*/ 598 h 598"/>
                <a:gd name="T26" fmla="*/ 84 w 1466"/>
                <a:gd name="T27" fmla="*/ 573 h 598"/>
                <a:gd name="T28" fmla="*/ 171 w 1466"/>
                <a:gd name="T29" fmla="*/ 544 h 598"/>
                <a:gd name="T30" fmla="*/ 262 w 1466"/>
                <a:gd name="T31" fmla="*/ 512 h 598"/>
                <a:gd name="T32" fmla="*/ 355 w 1466"/>
                <a:gd name="T33" fmla="*/ 480 h 598"/>
                <a:gd name="T34" fmla="*/ 447 w 1466"/>
                <a:gd name="T35" fmla="*/ 445 h 598"/>
                <a:gd name="T36" fmla="*/ 544 w 1466"/>
                <a:gd name="T37" fmla="*/ 407 h 598"/>
                <a:gd name="T38" fmla="*/ 640 w 1466"/>
                <a:gd name="T39" fmla="*/ 368 h 598"/>
                <a:gd name="T40" fmla="*/ 738 w 1466"/>
                <a:gd name="T41" fmla="*/ 330 h 598"/>
                <a:gd name="T42" fmla="*/ 834 w 1466"/>
                <a:gd name="T43" fmla="*/ 289 h 598"/>
                <a:gd name="T44" fmla="*/ 930 w 1466"/>
                <a:gd name="T45" fmla="*/ 247 h 598"/>
                <a:gd name="T46" fmla="*/ 1025 w 1466"/>
                <a:gd name="T47" fmla="*/ 206 h 598"/>
                <a:gd name="T48" fmla="*/ 1119 w 1466"/>
                <a:gd name="T49" fmla="*/ 164 h 598"/>
                <a:gd name="T50" fmla="*/ 1211 w 1466"/>
                <a:gd name="T51" fmla="*/ 123 h 598"/>
                <a:gd name="T52" fmla="*/ 1298 w 1466"/>
                <a:gd name="T53" fmla="*/ 83 h 598"/>
                <a:gd name="T54" fmla="*/ 1384 w 1466"/>
                <a:gd name="T55" fmla="*/ 42 h 598"/>
                <a:gd name="T56" fmla="*/ 1466 w 1466"/>
                <a:gd name="T57" fmla="*/ 3 h 598"/>
                <a:gd name="T58" fmla="*/ 1444 w 1466"/>
                <a:gd name="T59" fmla="*/ 0 h 598"/>
                <a:gd name="T60" fmla="*/ 1369 w 1466"/>
                <a:gd name="T61" fmla="*/ 27 h 598"/>
                <a:gd name="T62" fmla="*/ 1292 w 1466"/>
                <a:gd name="T63" fmla="*/ 54 h 598"/>
                <a:gd name="T64" fmla="*/ 1214 w 1466"/>
                <a:gd name="T65" fmla="*/ 81 h 598"/>
                <a:gd name="T66" fmla="*/ 1135 w 1466"/>
                <a:gd name="T67" fmla="*/ 107 h 598"/>
                <a:gd name="T68" fmla="*/ 1057 w 1466"/>
                <a:gd name="T69" fmla="*/ 130 h 598"/>
                <a:gd name="T70" fmla="*/ 978 w 1466"/>
                <a:gd name="T71" fmla="*/ 154 h 598"/>
                <a:gd name="T72" fmla="*/ 898 w 1466"/>
                <a:gd name="T73" fmla="*/ 176 h 598"/>
                <a:gd name="T74" fmla="*/ 821 w 1466"/>
                <a:gd name="T75" fmla="*/ 196 h 598"/>
                <a:gd name="T76" fmla="*/ 745 w 1466"/>
                <a:gd name="T77" fmla="*/ 215 h 598"/>
                <a:gd name="T78" fmla="*/ 670 w 1466"/>
                <a:gd name="T79" fmla="*/ 230 h 598"/>
                <a:gd name="T80" fmla="*/ 596 w 1466"/>
                <a:gd name="T81" fmla="*/ 243 h 598"/>
                <a:gd name="T82" fmla="*/ 527 w 1466"/>
                <a:gd name="T83" fmla="*/ 255 h 598"/>
                <a:gd name="T84" fmla="*/ 458 w 1466"/>
                <a:gd name="T85" fmla="*/ 264 h 598"/>
                <a:gd name="T86" fmla="*/ 393 w 1466"/>
                <a:gd name="T87" fmla="*/ 270 h 598"/>
                <a:gd name="T88" fmla="*/ 333 w 1466"/>
                <a:gd name="T89" fmla="*/ 272 h 598"/>
                <a:gd name="T90" fmla="*/ 275 w 1466"/>
                <a:gd name="T91" fmla="*/ 272 h 5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66" h="598">
                  <a:moveTo>
                    <a:pt x="275" y="272"/>
                  </a:moveTo>
                  <a:lnTo>
                    <a:pt x="270" y="294"/>
                  </a:lnTo>
                  <a:lnTo>
                    <a:pt x="260" y="318"/>
                  </a:lnTo>
                  <a:lnTo>
                    <a:pt x="248" y="340"/>
                  </a:lnTo>
                  <a:lnTo>
                    <a:pt x="235" y="363"/>
                  </a:lnTo>
                  <a:lnTo>
                    <a:pt x="218" y="387"/>
                  </a:lnTo>
                  <a:lnTo>
                    <a:pt x="201" y="411"/>
                  </a:lnTo>
                  <a:lnTo>
                    <a:pt x="181" y="434"/>
                  </a:lnTo>
                  <a:lnTo>
                    <a:pt x="160" y="456"/>
                  </a:lnTo>
                  <a:lnTo>
                    <a:pt x="118" y="500"/>
                  </a:lnTo>
                  <a:lnTo>
                    <a:pt x="74" y="539"/>
                  </a:lnTo>
                  <a:lnTo>
                    <a:pt x="35" y="571"/>
                  </a:lnTo>
                  <a:lnTo>
                    <a:pt x="0" y="598"/>
                  </a:lnTo>
                  <a:lnTo>
                    <a:pt x="84" y="573"/>
                  </a:lnTo>
                  <a:lnTo>
                    <a:pt x="171" y="544"/>
                  </a:lnTo>
                  <a:lnTo>
                    <a:pt x="262" y="512"/>
                  </a:lnTo>
                  <a:lnTo>
                    <a:pt x="355" y="480"/>
                  </a:lnTo>
                  <a:lnTo>
                    <a:pt x="447" y="445"/>
                  </a:lnTo>
                  <a:lnTo>
                    <a:pt x="544" y="407"/>
                  </a:lnTo>
                  <a:lnTo>
                    <a:pt x="640" y="368"/>
                  </a:lnTo>
                  <a:lnTo>
                    <a:pt x="738" y="330"/>
                  </a:lnTo>
                  <a:lnTo>
                    <a:pt x="834" y="289"/>
                  </a:lnTo>
                  <a:lnTo>
                    <a:pt x="930" y="247"/>
                  </a:lnTo>
                  <a:lnTo>
                    <a:pt x="1025" y="206"/>
                  </a:lnTo>
                  <a:lnTo>
                    <a:pt x="1119" y="164"/>
                  </a:lnTo>
                  <a:lnTo>
                    <a:pt x="1211" y="123"/>
                  </a:lnTo>
                  <a:lnTo>
                    <a:pt x="1298" y="83"/>
                  </a:lnTo>
                  <a:lnTo>
                    <a:pt x="1384" y="42"/>
                  </a:lnTo>
                  <a:lnTo>
                    <a:pt x="1466" y="3"/>
                  </a:lnTo>
                  <a:lnTo>
                    <a:pt x="1444" y="0"/>
                  </a:lnTo>
                  <a:lnTo>
                    <a:pt x="1369" y="27"/>
                  </a:lnTo>
                  <a:lnTo>
                    <a:pt x="1292" y="54"/>
                  </a:lnTo>
                  <a:lnTo>
                    <a:pt x="1214" y="81"/>
                  </a:lnTo>
                  <a:lnTo>
                    <a:pt x="1135" y="107"/>
                  </a:lnTo>
                  <a:lnTo>
                    <a:pt x="1057" y="130"/>
                  </a:lnTo>
                  <a:lnTo>
                    <a:pt x="978" y="154"/>
                  </a:lnTo>
                  <a:lnTo>
                    <a:pt x="898" y="176"/>
                  </a:lnTo>
                  <a:lnTo>
                    <a:pt x="821" y="196"/>
                  </a:lnTo>
                  <a:lnTo>
                    <a:pt x="745" y="215"/>
                  </a:lnTo>
                  <a:lnTo>
                    <a:pt x="670" y="230"/>
                  </a:lnTo>
                  <a:lnTo>
                    <a:pt x="596" y="243"/>
                  </a:lnTo>
                  <a:lnTo>
                    <a:pt x="527" y="255"/>
                  </a:lnTo>
                  <a:lnTo>
                    <a:pt x="458" y="264"/>
                  </a:lnTo>
                  <a:lnTo>
                    <a:pt x="393" y="270"/>
                  </a:lnTo>
                  <a:lnTo>
                    <a:pt x="333" y="272"/>
                  </a:lnTo>
                  <a:lnTo>
                    <a:pt x="275" y="272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69" name="Freeform 786">
              <a:extLst>
                <a:ext uri="{FF2B5EF4-FFF2-40B4-BE49-F238E27FC236}">
                  <a16:creationId xmlns:a16="http://schemas.microsoft.com/office/drawing/2014/main" id="{968C8621-5964-43D0-8540-D8C88AFDE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" y="1809"/>
              <a:ext cx="601" cy="154"/>
            </a:xfrm>
            <a:custGeom>
              <a:avLst/>
              <a:gdLst>
                <a:gd name="T0" fmla="*/ 165 w 601"/>
                <a:gd name="T1" fmla="*/ 61 h 154"/>
                <a:gd name="T2" fmla="*/ 150 w 601"/>
                <a:gd name="T3" fmla="*/ 74 h 154"/>
                <a:gd name="T4" fmla="*/ 130 w 601"/>
                <a:gd name="T5" fmla="*/ 88 h 154"/>
                <a:gd name="T6" fmla="*/ 108 w 601"/>
                <a:gd name="T7" fmla="*/ 101 h 154"/>
                <a:gd name="T8" fmla="*/ 84 w 601"/>
                <a:gd name="T9" fmla="*/ 113 h 154"/>
                <a:gd name="T10" fmla="*/ 39 w 601"/>
                <a:gd name="T11" fmla="*/ 137 h 154"/>
                <a:gd name="T12" fmla="*/ 0 w 601"/>
                <a:gd name="T13" fmla="*/ 154 h 154"/>
                <a:gd name="T14" fmla="*/ 67 w 601"/>
                <a:gd name="T15" fmla="*/ 140 h 154"/>
                <a:gd name="T16" fmla="*/ 140 w 601"/>
                <a:gd name="T17" fmla="*/ 125 h 154"/>
                <a:gd name="T18" fmla="*/ 216 w 601"/>
                <a:gd name="T19" fmla="*/ 106 h 154"/>
                <a:gd name="T20" fmla="*/ 295 w 601"/>
                <a:gd name="T21" fmla="*/ 86 h 154"/>
                <a:gd name="T22" fmla="*/ 375 w 601"/>
                <a:gd name="T23" fmla="*/ 66 h 154"/>
                <a:gd name="T24" fmla="*/ 454 w 601"/>
                <a:gd name="T25" fmla="*/ 44 h 154"/>
                <a:gd name="T26" fmla="*/ 530 w 601"/>
                <a:gd name="T27" fmla="*/ 22 h 154"/>
                <a:gd name="T28" fmla="*/ 601 w 601"/>
                <a:gd name="T29" fmla="*/ 2 h 154"/>
                <a:gd name="T30" fmla="*/ 596 w 601"/>
                <a:gd name="T31" fmla="*/ 0 h 154"/>
                <a:gd name="T32" fmla="*/ 535 w 601"/>
                <a:gd name="T33" fmla="*/ 13 h 154"/>
                <a:gd name="T34" fmla="*/ 473 w 601"/>
                <a:gd name="T35" fmla="*/ 27 h 154"/>
                <a:gd name="T36" fmla="*/ 412 w 601"/>
                <a:gd name="T37" fmla="*/ 39 h 154"/>
                <a:gd name="T38" fmla="*/ 353 w 601"/>
                <a:gd name="T39" fmla="*/ 47 h 154"/>
                <a:gd name="T40" fmla="*/ 299 w 601"/>
                <a:gd name="T41" fmla="*/ 56 h 154"/>
                <a:gd name="T42" fmla="*/ 246 w 601"/>
                <a:gd name="T43" fmla="*/ 61 h 154"/>
                <a:gd name="T44" fmla="*/ 203 w 601"/>
                <a:gd name="T45" fmla="*/ 62 h 154"/>
                <a:gd name="T46" fmla="*/ 165 w 601"/>
                <a:gd name="T47" fmla="*/ 61 h 1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1" h="154">
                  <a:moveTo>
                    <a:pt x="165" y="61"/>
                  </a:moveTo>
                  <a:lnTo>
                    <a:pt x="150" y="74"/>
                  </a:lnTo>
                  <a:lnTo>
                    <a:pt x="130" y="88"/>
                  </a:lnTo>
                  <a:lnTo>
                    <a:pt x="108" y="101"/>
                  </a:lnTo>
                  <a:lnTo>
                    <a:pt x="84" y="113"/>
                  </a:lnTo>
                  <a:lnTo>
                    <a:pt x="39" y="137"/>
                  </a:lnTo>
                  <a:lnTo>
                    <a:pt x="0" y="154"/>
                  </a:lnTo>
                  <a:lnTo>
                    <a:pt x="67" y="140"/>
                  </a:lnTo>
                  <a:lnTo>
                    <a:pt x="140" y="125"/>
                  </a:lnTo>
                  <a:lnTo>
                    <a:pt x="216" y="106"/>
                  </a:lnTo>
                  <a:lnTo>
                    <a:pt x="295" y="86"/>
                  </a:lnTo>
                  <a:lnTo>
                    <a:pt x="375" y="66"/>
                  </a:lnTo>
                  <a:lnTo>
                    <a:pt x="454" y="44"/>
                  </a:lnTo>
                  <a:lnTo>
                    <a:pt x="530" y="22"/>
                  </a:lnTo>
                  <a:lnTo>
                    <a:pt x="601" y="2"/>
                  </a:lnTo>
                  <a:lnTo>
                    <a:pt x="596" y="0"/>
                  </a:lnTo>
                  <a:lnTo>
                    <a:pt x="535" y="13"/>
                  </a:lnTo>
                  <a:lnTo>
                    <a:pt x="473" y="27"/>
                  </a:lnTo>
                  <a:lnTo>
                    <a:pt x="412" y="39"/>
                  </a:lnTo>
                  <a:lnTo>
                    <a:pt x="353" y="47"/>
                  </a:lnTo>
                  <a:lnTo>
                    <a:pt x="299" y="56"/>
                  </a:lnTo>
                  <a:lnTo>
                    <a:pt x="246" y="61"/>
                  </a:lnTo>
                  <a:lnTo>
                    <a:pt x="203" y="62"/>
                  </a:lnTo>
                  <a:lnTo>
                    <a:pt x="165" y="61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70" name="Freeform 787">
              <a:extLst>
                <a:ext uri="{FF2B5EF4-FFF2-40B4-BE49-F238E27FC236}">
                  <a16:creationId xmlns:a16="http://schemas.microsoft.com/office/drawing/2014/main" id="{23FA2155-FC86-41EE-9031-8E089BBD0E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2284"/>
              <a:ext cx="956" cy="711"/>
            </a:xfrm>
            <a:custGeom>
              <a:avLst/>
              <a:gdLst>
                <a:gd name="T0" fmla="*/ 9 w 956"/>
                <a:gd name="T1" fmla="*/ 711 h 711"/>
                <a:gd name="T2" fmla="*/ 5 w 956"/>
                <a:gd name="T3" fmla="*/ 701 h 711"/>
                <a:gd name="T4" fmla="*/ 2 w 956"/>
                <a:gd name="T5" fmla="*/ 689 h 711"/>
                <a:gd name="T6" fmla="*/ 0 w 956"/>
                <a:gd name="T7" fmla="*/ 679 h 711"/>
                <a:gd name="T8" fmla="*/ 0 w 956"/>
                <a:gd name="T9" fmla="*/ 669 h 711"/>
                <a:gd name="T10" fmla="*/ 2 w 956"/>
                <a:gd name="T11" fmla="*/ 657 h 711"/>
                <a:gd name="T12" fmla="*/ 7 w 956"/>
                <a:gd name="T13" fmla="*/ 647 h 711"/>
                <a:gd name="T14" fmla="*/ 14 w 956"/>
                <a:gd name="T15" fmla="*/ 637 h 711"/>
                <a:gd name="T16" fmla="*/ 24 w 956"/>
                <a:gd name="T17" fmla="*/ 628 h 711"/>
                <a:gd name="T18" fmla="*/ 956 w 956"/>
                <a:gd name="T19" fmla="*/ 12 h 711"/>
                <a:gd name="T20" fmla="*/ 782 w 956"/>
                <a:gd name="T21" fmla="*/ 0 h 7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56" h="711">
                  <a:moveTo>
                    <a:pt x="9" y="711"/>
                  </a:moveTo>
                  <a:lnTo>
                    <a:pt x="5" y="701"/>
                  </a:lnTo>
                  <a:lnTo>
                    <a:pt x="2" y="689"/>
                  </a:lnTo>
                  <a:lnTo>
                    <a:pt x="0" y="679"/>
                  </a:lnTo>
                  <a:lnTo>
                    <a:pt x="0" y="669"/>
                  </a:lnTo>
                  <a:lnTo>
                    <a:pt x="2" y="657"/>
                  </a:lnTo>
                  <a:lnTo>
                    <a:pt x="7" y="647"/>
                  </a:lnTo>
                  <a:lnTo>
                    <a:pt x="14" y="637"/>
                  </a:lnTo>
                  <a:lnTo>
                    <a:pt x="24" y="628"/>
                  </a:lnTo>
                  <a:lnTo>
                    <a:pt x="956" y="12"/>
                  </a:lnTo>
                  <a:lnTo>
                    <a:pt x="782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71" name="Freeform 788">
              <a:extLst>
                <a:ext uri="{FF2B5EF4-FFF2-40B4-BE49-F238E27FC236}">
                  <a16:creationId xmlns:a16="http://schemas.microsoft.com/office/drawing/2014/main" id="{6CEFA7DA-9053-4EEB-B788-60E8B6CCF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72" name="Freeform 789">
              <a:extLst>
                <a:ext uri="{FF2B5EF4-FFF2-40B4-BE49-F238E27FC236}">
                  <a16:creationId xmlns:a16="http://schemas.microsoft.com/office/drawing/2014/main" id="{81819545-454F-44C1-8AAE-BB3C441B9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73" name="Freeform 790">
              <a:extLst>
                <a:ext uri="{FF2B5EF4-FFF2-40B4-BE49-F238E27FC236}">
                  <a16:creationId xmlns:a16="http://schemas.microsoft.com/office/drawing/2014/main" id="{0127A19C-C8E6-44AD-8FD9-3084AE6478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74" name="Freeform 791">
              <a:extLst>
                <a:ext uri="{FF2B5EF4-FFF2-40B4-BE49-F238E27FC236}">
                  <a16:creationId xmlns:a16="http://schemas.microsoft.com/office/drawing/2014/main" id="{5ED46A8E-A8AE-4559-9B72-7FB4974E3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75" name="Freeform 792">
              <a:extLst>
                <a:ext uri="{FF2B5EF4-FFF2-40B4-BE49-F238E27FC236}">
                  <a16:creationId xmlns:a16="http://schemas.microsoft.com/office/drawing/2014/main" id="{A76DAB52-BA7F-4328-B7BD-D54ED4CC6C5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1755"/>
              <a:ext cx="565" cy="245"/>
            </a:xfrm>
            <a:custGeom>
              <a:avLst/>
              <a:gdLst>
                <a:gd name="T0" fmla="*/ 565 w 565"/>
                <a:gd name="T1" fmla="*/ 0 h 245"/>
                <a:gd name="T2" fmla="*/ 6 w 565"/>
                <a:gd name="T3" fmla="*/ 231 h 245"/>
                <a:gd name="T4" fmla="*/ 3 w 565"/>
                <a:gd name="T5" fmla="*/ 235 h 245"/>
                <a:gd name="T6" fmla="*/ 1 w 565"/>
                <a:gd name="T7" fmla="*/ 238 h 245"/>
                <a:gd name="T8" fmla="*/ 0 w 565"/>
                <a:gd name="T9" fmla="*/ 242 h 245"/>
                <a:gd name="T10" fmla="*/ 1 w 565"/>
                <a:gd name="T11" fmla="*/ 245 h 2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5" h="245">
                  <a:moveTo>
                    <a:pt x="565" y="0"/>
                  </a:moveTo>
                  <a:lnTo>
                    <a:pt x="6" y="231"/>
                  </a:lnTo>
                  <a:lnTo>
                    <a:pt x="3" y="235"/>
                  </a:lnTo>
                  <a:lnTo>
                    <a:pt x="1" y="238"/>
                  </a:lnTo>
                  <a:lnTo>
                    <a:pt x="0" y="242"/>
                  </a:lnTo>
                  <a:lnTo>
                    <a:pt x="1" y="245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76" name="Freeform 793">
              <a:extLst>
                <a:ext uri="{FF2B5EF4-FFF2-40B4-BE49-F238E27FC236}">
                  <a16:creationId xmlns:a16="http://schemas.microsoft.com/office/drawing/2014/main" id="{BF567AF3-B3CD-4D8C-B5A6-DA6542F413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" y="1370"/>
              <a:ext cx="144" cy="243"/>
            </a:xfrm>
            <a:custGeom>
              <a:avLst/>
              <a:gdLst>
                <a:gd name="T0" fmla="*/ 0 w 144"/>
                <a:gd name="T1" fmla="*/ 0 h 243"/>
                <a:gd name="T2" fmla="*/ 4 w 144"/>
                <a:gd name="T3" fmla="*/ 211 h 243"/>
                <a:gd name="T4" fmla="*/ 140 w 144"/>
                <a:gd name="T5" fmla="*/ 243 h 243"/>
                <a:gd name="T6" fmla="*/ 144 w 144"/>
                <a:gd name="T7" fmla="*/ 180 h 243"/>
                <a:gd name="T8" fmla="*/ 127 w 144"/>
                <a:gd name="T9" fmla="*/ 103 h 243"/>
                <a:gd name="T10" fmla="*/ 101 w 144"/>
                <a:gd name="T11" fmla="*/ 37 h 243"/>
                <a:gd name="T12" fmla="*/ 95 w 144"/>
                <a:gd name="T13" fmla="*/ 28 h 243"/>
                <a:gd name="T14" fmla="*/ 73 w 144"/>
                <a:gd name="T15" fmla="*/ 20 h 243"/>
                <a:gd name="T16" fmla="*/ 49 w 144"/>
                <a:gd name="T17" fmla="*/ 11 h 243"/>
                <a:gd name="T18" fmla="*/ 25 w 144"/>
                <a:gd name="T19" fmla="*/ 5 h 243"/>
                <a:gd name="T20" fmla="*/ 0 w 144"/>
                <a:gd name="T21" fmla="*/ 0 h 2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4" h="243">
                  <a:moveTo>
                    <a:pt x="0" y="0"/>
                  </a:moveTo>
                  <a:lnTo>
                    <a:pt x="4" y="211"/>
                  </a:lnTo>
                  <a:lnTo>
                    <a:pt x="140" y="243"/>
                  </a:lnTo>
                  <a:lnTo>
                    <a:pt x="144" y="180"/>
                  </a:lnTo>
                  <a:lnTo>
                    <a:pt x="127" y="103"/>
                  </a:lnTo>
                  <a:lnTo>
                    <a:pt x="101" y="37"/>
                  </a:lnTo>
                  <a:lnTo>
                    <a:pt x="95" y="28"/>
                  </a:lnTo>
                  <a:lnTo>
                    <a:pt x="73" y="20"/>
                  </a:lnTo>
                  <a:lnTo>
                    <a:pt x="49" y="11"/>
                  </a:lnTo>
                  <a:lnTo>
                    <a:pt x="2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77" name="Freeform 794">
              <a:extLst>
                <a:ext uri="{FF2B5EF4-FFF2-40B4-BE49-F238E27FC236}">
                  <a16:creationId xmlns:a16="http://schemas.microsoft.com/office/drawing/2014/main" id="{69151A38-3AA3-45D2-B64C-668DFDCF77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" y="1346"/>
              <a:ext cx="3344" cy="953"/>
            </a:xfrm>
            <a:custGeom>
              <a:avLst/>
              <a:gdLst>
                <a:gd name="T0" fmla="*/ 3343 w 3344"/>
                <a:gd name="T1" fmla="*/ 946 h 953"/>
                <a:gd name="T2" fmla="*/ 3272 w 3344"/>
                <a:gd name="T3" fmla="*/ 945 h 953"/>
                <a:gd name="T4" fmla="*/ 3175 w 3344"/>
                <a:gd name="T5" fmla="*/ 936 h 953"/>
                <a:gd name="T6" fmla="*/ 3050 w 3344"/>
                <a:gd name="T7" fmla="*/ 923 h 953"/>
                <a:gd name="T8" fmla="*/ 2919 w 3344"/>
                <a:gd name="T9" fmla="*/ 904 h 953"/>
                <a:gd name="T10" fmla="*/ 2698 w 3344"/>
                <a:gd name="T11" fmla="*/ 863 h 953"/>
                <a:gd name="T12" fmla="*/ 2389 w 3344"/>
                <a:gd name="T13" fmla="*/ 801 h 953"/>
                <a:gd name="T14" fmla="*/ 2086 w 3344"/>
                <a:gd name="T15" fmla="*/ 737 h 953"/>
                <a:gd name="T16" fmla="*/ 1791 w 3344"/>
                <a:gd name="T17" fmla="*/ 671 h 953"/>
                <a:gd name="T18" fmla="*/ 1499 w 3344"/>
                <a:gd name="T19" fmla="*/ 605 h 953"/>
                <a:gd name="T20" fmla="*/ 1210 w 3344"/>
                <a:gd name="T21" fmla="*/ 539 h 953"/>
                <a:gd name="T22" fmla="*/ 923 w 3344"/>
                <a:gd name="T23" fmla="*/ 471 h 953"/>
                <a:gd name="T24" fmla="*/ 634 w 3344"/>
                <a:gd name="T25" fmla="*/ 406 h 953"/>
                <a:gd name="T26" fmla="*/ 467 w 3344"/>
                <a:gd name="T27" fmla="*/ 367 h 953"/>
                <a:gd name="T28" fmla="*/ 427 w 3344"/>
                <a:gd name="T29" fmla="*/ 353 h 953"/>
                <a:gd name="T30" fmla="*/ 391 w 3344"/>
                <a:gd name="T31" fmla="*/ 336 h 953"/>
                <a:gd name="T32" fmla="*/ 359 w 3344"/>
                <a:gd name="T33" fmla="*/ 318 h 953"/>
                <a:gd name="T34" fmla="*/ 315 w 3344"/>
                <a:gd name="T35" fmla="*/ 282 h 953"/>
                <a:gd name="T36" fmla="*/ 265 w 3344"/>
                <a:gd name="T37" fmla="*/ 230 h 953"/>
                <a:gd name="T38" fmla="*/ 217 w 3344"/>
                <a:gd name="T39" fmla="*/ 172 h 953"/>
                <a:gd name="T40" fmla="*/ 168 w 3344"/>
                <a:gd name="T41" fmla="*/ 115 h 953"/>
                <a:gd name="T42" fmla="*/ 126 w 3344"/>
                <a:gd name="T43" fmla="*/ 76 h 953"/>
                <a:gd name="T44" fmla="*/ 96 w 3344"/>
                <a:gd name="T45" fmla="*/ 51 h 953"/>
                <a:gd name="T46" fmla="*/ 60 w 3344"/>
                <a:gd name="T47" fmla="*/ 29 h 953"/>
                <a:gd name="T48" fmla="*/ 22 w 3344"/>
                <a:gd name="T49" fmla="*/ 8 h 953"/>
                <a:gd name="T50" fmla="*/ 15 w 3344"/>
                <a:gd name="T51" fmla="*/ 25 h 953"/>
                <a:gd name="T52" fmla="*/ 40 w 3344"/>
                <a:gd name="T53" fmla="*/ 74 h 953"/>
                <a:gd name="T54" fmla="*/ 59 w 3344"/>
                <a:gd name="T55" fmla="*/ 120 h 953"/>
                <a:gd name="T56" fmla="*/ 70 w 3344"/>
                <a:gd name="T57" fmla="*/ 164 h 953"/>
                <a:gd name="T58" fmla="*/ 77 w 3344"/>
                <a:gd name="T59" fmla="*/ 203 h 953"/>
                <a:gd name="T60" fmla="*/ 79 w 3344"/>
                <a:gd name="T61" fmla="*/ 240 h 953"/>
                <a:gd name="T62" fmla="*/ 74 w 3344"/>
                <a:gd name="T63" fmla="*/ 289 h 953"/>
                <a:gd name="T64" fmla="*/ 243 w 3344"/>
                <a:gd name="T65" fmla="*/ 355 h 953"/>
                <a:gd name="T66" fmla="*/ 597 w 3344"/>
                <a:gd name="T67" fmla="*/ 431 h 953"/>
                <a:gd name="T68" fmla="*/ 954 w 3344"/>
                <a:gd name="T69" fmla="*/ 509 h 953"/>
                <a:gd name="T70" fmla="*/ 1311 w 3344"/>
                <a:gd name="T71" fmla="*/ 585 h 953"/>
                <a:gd name="T72" fmla="*/ 1664 w 3344"/>
                <a:gd name="T73" fmla="*/ 659 h 953"/>
                <a:gd name="T74" fmla="*/ 2012 w 3344"/>
                <a:gd name="T75" fmla="*/ 732 h 953"/>
                <a:gd name="T76" fmla="*/ 2350 w 3344"/>
                <a:gd name="T77" fmla="*/ 799 h 953"/>
                <a:gd name="T78" fmla="*/ 2674 w 3344"/>
                <a:gd name="T79" fmla="*/ 865 h 953"/>
                <a:gd name="T80" fmla="*/ 2899 w 3344"/>
                <a:gd name="T81" fmla="*/ 904 h 953"/>
                <a:gd name="T82" fmla="*/ 3034 w 3344"/>
                <a:gd name="T83" fmla="*/ 924 h 953"/>
                <a:gd name="T84" fmla="*/ 3162 w 3344"/>
                <a:gd name="T85" fmla="*/ 941 h 953"/>
                <a:gd name="T86" fmla="*/ 3270 w 3344"/>
                <a:gd name="T87" fmla="*/ 953 h 953"/>
                <a:gd name="T88" fmla="*/ 3344 w 3344"/>
                <a:gd name="T89" fmla="*/ 953 h 9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344" h="953">
                  <a:moveTo>
                    <a:pt x="3344" y="953"/>
                  </a:moveTo>
                  <a:lnTo>
                    <a:pt x="3343" y="946"/>
                  </a:lnTo>
                  <a:lnTo>
                    <a:pt x="3304" y="943"/>
                  </a:lnTo>
                  <a:lnTo>
                    <a:pt x="3272" y="945"/>
                  </a:lnTo>
                  <a:lnTo>
                    <a:pt x="3228" y="941"/>
                  </a:lnTo>
                  <a:lnTo>
                    <a:pt x="3175" y="936"/>
                  </a:lnTo>
                  <a:lnTo>
                    <a:pt x="3115" y="929"/>
                  </a:lnTo>
                  <a:lnTo>
                    <a:pt x="3050" y="923"/>
                  </a:lnTo>
                  <a:lnTo>
                    <a:pt x="2985" y="912"/>
                  </a:lnTo>
                  <a:lnTo>
                    <a:pt x="2919" y="904"/>
                  </a:lnTo>
                  <a:lnTo>
                    <a:pt x="2856" y="896"/>
                  </a:lnTo>
                  <a:lnTo>
                    <a:pt x="2698" y="863"/>
                  </a:lnTo>
                  <a:lnTo>
                    <a:pt x="2542" y="833"/>
                  </a:lnTo>
                  <a:lnTo>
                    <a:pt x="2389" y="801"/>
                  </a:lnTo>
                  <a:lnTo>
                    <a:pt x="2237" y="769"/>
                  </a:lnTo>
                  <a:lnTo>
                    <a:pt x="2086" y="737"/>
                  </a:lnTo>
                  <a:lnTo>
                    <a:pt x="1938" y="703"/>
                  </a:lnTo>
                  <a:lnTo>
                    <a:pt x="1791" y="671"/>
                  </a:lnTo>
                  <a:lnTo>
                    <a:pt x="1644" y="639"/>
                  </a:lnTo>
                  <a:lnTo>
                    <a:pt x="1499" y="605"/>
                  </a:lnTo>
                  <a:lnTo>
                    <a:pt x="1354" y="573"/>
                  </a:lnTo>
                  <a:lnTo>
                    <a:pt x="1210" y="539"/>
                  </a:lnTo>
                  <a:lnTo>
                    <a:pt x="1067" y="505"/>
                  </a:lnTo>
                  <a:lnTo>
                    <a:pt x="923" y="471"/>
                  </a:lnTo>
                  <a:lnTo>
                    <a:pt x="778" y="439"/>
                  </a:lnTo>
                  <a:lnTo>
                    <a:pt x="634" y="406"/>
                  </a:lnTo>
                  <a:lnTo>
                    <a:pt x="489" y="372"/>
                  </a:lnTo>
                  <a:lnTo>
                    <a:pt x="467" y="367"/>
                  </a:lnTo>
                  <a:lnTo>
                    <a:pt x="447" y="360"/>
                  </a:lnTo>
                  <a:lnTo>
                    <a:pt x="427" y="353"/>
                  </a:lnTo>
                  <a:lnTo>
                    <a:pt x="408" y="346"/>
                  </a:lnTo>
                  <a:lnTo>
                    <a:pt x="391" y="336"/>
                  </a:lnTo>
                  <a:lnTo>
                    <a:pt x="374" y="328"/>
                  </a:lnTo>
                  <a:lnTo>
                    <a:pt x="359" y="318"/>
                  </a:lnTo>
                  <a:lnTo>
                    <a:pt x="344" y="306"/>
                  </a:lnTo>
                  <a:lnTo>
                    <a:pt x="315" y="282"/>
                  </a:lnTo>
                  <a:lnTo>
                    <a:pt x="290" y="257"/>
                  </a:lnTo>
                  <a:lnTo>
                    <a:pt x="265" y="230"/>
                  </a:lnTo>
                  <a:lnTo>
                    <a:pt x="241" y="201"/>
                  </a:lnTo>
                  <a:lnTo>
                    <a:pt x="217" y="172"/>
                  </a:lnTo>
                  <a:lnTo>
                    <a:pt x="194" y="144"/>
                  </a:lnTo>
                  <a:lnTo>
                    <a:pt x="168" y="115"/>
                  </a:lnTo>
                  <a:lnTo>
                    <a:pt x="141" y="88"/>
                  </a:lnTo>
                  <a:lnTo>
                    <a:pt x="126" y="76"/>
                  </a:lnTo>
                  <a:lnTo>
                    <a:pt x="111" y="62"/>
                  </a:lnTo>
                  <a:lnTo>
                    <a:pt x="96" y="51"/>
                  </a:lnTo>
                  <a:lnTo>
                    <a:pt x="79" y="39"/>
                  </a:lnTo>
                  <a:lnTo>
                    <a:pt x="60" y="29"/>
                  </a:lnTo>
                  <a:lnTo>
                    <a:pt x="42" y="19"/>
                  </a:lnTo>
                  <a:lnTo>
                    <a:pt x="22" y="8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59" y="120"/>
                  </a:lnTo>
                  <a:lnTo>
                    <a:pt x="65" y="142"/>
                  </a:lnTo>
                  <a:lnTo>
                    <a:pt x="70" y="164"/>
                  </a:lnTo>
                  <a:lnTo>
                    <a:pt x="74" y="184"/>
                  </a:lnTo>
                  <a:lnTo>
                    <a:pt x="77" y="203"/>
                  </a:lnTo>
                  <a:lnTo>
                    <a:pt x="77" y="221"/>
                  </a:lnTo>
                  <a:lnTo>
                    <a:pt x="79" y="240"/>
                  </a:lnTo>
                  <a:lnTo>
                    <a:pt x="77" y="257"/>
                  </a:lnTo>
                  <a:lnTo>
                    <a:pt x="74" y="289"/>
                  </a:lnTo>
                  <a:lnTo>
                    <a:pt x="69" y="316"/>
                  </a:lnTo>
                  <a:lnTo>
                    <a:pt x="243" y="355"/>
                  </a:lnTo>
                  <a:lnTo>
                    <a:pt x="420" y="392"/>
                  </a:lnTo>
                  <a:lnTo>
                    <a:pt x="597" y="431"/>
                  </a:lnTo>
                  <a:lnTo>
                    <a:pt x="775" y="470"/>
                  </a:lnTo>
                  <a:lnTo>
                    <a:pt x="954" y="509"/>
                  </a:lnTo>
                  <a:lnTo>
                    <a:pt x="1132" y="546"/>
                  </a:lnTo>
                  <a:lnTo>
                    <a:pt x="1311" y="585"/>
                  </a:lnTo>
                  <a:lnTo>
                    <a:pt x="1489" y="622"/>
                  </a:lnTo>
                  <a:lnTo>
                    <a:pt x="1664" y="659"/>
                  </a:lnTo>
                  <a:lnTo>
                    <a:pt x="1840" y="696"/>
                  </a:lnTo>
                  <a:lnTo>
                    <a:pt x="2012" y="732"/>
                  </a:lnTo>
                  <a:lnTo>
                    <a:pt x="2183" y="765"/>
                  </a:lnTo>
                  <a:lnTo>
                    <a:pt x="2350" y="799"/>
                  </a:lnTo>
                  <a:lnTo>
                    <a:pt x="2514" y="833"/>
                  </a:lnTo>
                  <a:lnTo>
                    <a:pt x="2674" y="865"/>
                  </a:lnTo>
                  <a:lnTo>
                    <a:pt x="2831" y="896"/>
                  </a:lnTo>
                  <a:lnTo>
                    <a:pt x="2899" y="904"/>
                  </a:lnTo>
                  <a:lnTo>
                    <a:pt x="2968" y="914"/>
                  </a:lnTo>
                  <a:lnTo>
                    <a:pt x="3034" y="924"/>
                  </a:lnTo>
                  <a:lnTo>
                    <a:pt x="3099" y="933"/>
                  </a:lnTo>
                  <a:lnTo>
                    <a:pt x="3162" y="941"/>
                  </a:lnTo>
                  <a:lnTo>
                    <a:pt x="3219" y="948"/>
                  </a:lnTo>
                  <a:lnTo>
                    <a:pt x="3270" y="953"/>
                  </a:lnTo>
                  <a:lnTo>
                    <a:pt x="3314" y="953"/>
                  </a:lnTo>
                  <a:lnTo>
                    <a:pt x="3344" y="9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78" name="Freeform 795">
              <a:extLst>
                <a:ext uri="{FF2B5EF4-FFF2-40B4-BE49-F238E27FC236}">
                  <a16:creationId xmlns:a16="http://schemas.microsoft.com/office/drawing/2014/main" id="{AE6DCA1D-9296-407C-893B-31A5AD43F9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" y="1650"/>
              <a:ext cx="3402" cy="683"/>
            </a:xfrm>
            <a:custGeom>
              <a:avLst/>
              <a:gdLst>
                <a:gd name="T0" fmla="*/ 3402 w 3402"/>
                <a:gd name="T1" fmla="*/ 676 h 683"/>
                <a:gd name="T2" fmla="*/ 3399 w 3402"/>
                <a:gd name="T3" fmla="*/ 668 h 683"/>
                <a:gd name="T4" fmla="*/ 3338 w 3402"/>
                <a:gd name="T5" fmla="*/ 673 h 683"/>
                <a:gd name="T6" fmla="*/ 3325 w 3402"/>
                <a:gd name="T7" fmla="*/ 673 h 683"/>
                <a:gd name="T8" fmla="*/ 3309 w 3402"/>
                <a:gd name="T9" fmla="*/ 673 h 683"/>
                <a:gd name="T10" fmla="*/ 3291 w 3402"/>
                <a:gd name="T11" fmla="*/ 671 h 683"/>
                <a:gd name="T12" fmla="*/ 3271 w 3402"/>
                <a:gd name="T13" fmla="*/ 668 h 683"/>
                <a:gd name="T14" fmla="*/ 3225 w 3402"/>
                <a:gd name="T15" fmla="*/ 661 h 683"/>
                <a:gd name="T16" fmla="*/ 3174 w 3402"/>
                <a:gd name="T17" fmla="*/ 649 h 683"/>
                <a:gd name="T18" fmla="*/ 3119 w 3402"/>
                <a:gd name="T19" fmla="*/ 637 h 683"/>
                <a:gd name="T20" fmla="*/ 3060 w 3402"/>
                <a:gd name="T21" fmla="*/ 625 h 683"/>
                <a:gd name="T22" fmla="*/ 2999 w 3402"/>
                <a:gd name="T23" fmla="*/ 614 h 683"/>
                <a:gd name="T24" fmla="*/ 2938 w 3402"/>
                <a:gd name="T25" fmla="*/ 605 h 683"/>
                <a:gd name="T26" fmla="*/ 2762 w 3402"/>
                <a:gd name="T27" fmla="*/ 570 h 683"/>
                <a:gd name="T28" fmla="*/ 2582 w 3402"/>
                <a:gd name="T29" fmla="*/ 536 h 683"/>
                <a:gd name="T30" fmla="*/ 2401 w 3402"/>
                <a:gd name="T31" fmla="*/ 499 h 683"/>
                <a:gd name="T32" fmla="*/ 2215 w 3402"/>
                <a:gd name="T33" fmla="*/ 463 h 683"/>
                <a:gd name="T34" fmla="*/ 2030 w 3402"/>
                <a:gd name="T35" fmla="*/ 426 h 683"/>
                <a:gd name="T36" fmla="*/ 1842 w 3402"/>
                <a:gd name="T37" fmla="*/ 389 h 683"/>
                <a:gd name="T38" fmla="*/ 1655 w 3402"/>
                <a:gd name="T39" fmla="*/ 352 h 683"/>
                <a:gd name="T40" fmla="*/ 1467 w 3402"/>
                <a:gd name="T41" fmla="*/ 313 h 683"/>
                <a:gd name="T42" fmla="*/ 1278 w 3402"/>
                <a:gd name="T43" fmla="*/ 274 h 683"/>
                <a:gd name="T44" fmla="*/ 1091 w 3402"/>
                <a:gd name="T45" fmla="*/ 235 h 683"/>
                <a:gd name="T46" fmla="*/ 904 w 3402"/>
                <a:gd name="T47" fmla="*/ 196 h 683"/>
                <a:gd name="T48" fmla="*/ 718 w 3402"/>
                <a:gd name="T49" fmla="*/ 157 h 683"/>
                <a:gd name="T50" fmla="*/ 535 w 3402"/>
                <a:gd name="T51" fmla="*/ 118 h 683"/>
                <a:gd name="T52" fmla="*/ 353 w 3402"/>
                <a:gd name="T53" fmla="*/ 80 h 683"/>
                <a:gd name="T54" fmla="*/ 176 w 3402"/>
                <a:gd name="T55" fmla="*/ 39 h 683"/>
                <a:gd name="T56" fmla="*/ 0 w 3402"/>
                <a:gd name="T57" fmla="*/ 0 h 683"/>
                <a:gd name="T58" fmla="*/ 0 w 3402"/>
                <a:gd name="T59" fmla="*/ 34 h 683"/>
                <a:gd name="T60" fmla="*/ 178 w 3402"/>
                <a:gd name="T61" fmla="*/ 71 h 683"/>
                <a:gd name="T62" fmla="*/ 362 w 3402"/>
                <a:gd name="T63" fmla="*/ 110 h 683"/>
                <a:gd name="T64" fmla="*/ 551 w 3402"/>
                <a:gd name="T65" fmla="*/ 149 h 683"/>
                <a:gd name="T66" fmla="*/ 745 w 3402"/>
                <a:gd name="T67" fmla="*/ 188 h 683"/>
                <a:gd name="T68" fmla="*/ 941 w 3402"/>
                <a:gd name="T69" fmla="*/ 228 h 683"/>
                <a:gd name="T70" fmla="*/ 1140 w 3402"/>
                <a:gd name="T71" fmla="*/ 267 h 683"/>
                <a:gd name="T72" fmla="*/ 1339 w 3402"/>
                <a:gd name="T73" fmla="*/ 306 h 683"/>
                <a:gd name="T74" fmla="*/ 1538 w 3402"/>
                <a:gd name="T75" fmla="*/ 345 h 683"/>
                <a:gd name="T76" fmla="*/ 1736 w 3402"/>
                <a:gd name="T77" fmla="*/ 382 h 683"/>
                <a:gd name="T78" fmla="*/ 1932 w 3402"/>
                <a:gd name="T79" fmla="*/ 421 h 683"/>
                <a:gd name="T80" fmla="*/ 2124 w 3402"/>
                <a:gd name="T81" fmla="*/ 456 h 683"/>
                <a:gd name="T82" fmla="*/ 2312 w 3402"/>
                <a:gd name="T83" fmla="*/ 492 h 683"/>
                <a:gd name="T84" fmla="*/ 2496 w 3402"/>
                <a:gd name="T85" fmla="*/ 527 h 683"/>
                <a:gd name="T86" fmla="*/ 2671 w 3402"/>
                <a:gd name="T87" fmla="*/ 561 h 683"/>
                <a:gd name="T88" fmla="*/ 2838 w 3402"/>
                <a:gd name="T89" fmla="*/ 592 h 683"/>
                <a:gd name="T90" fmla="*/ 2999 w 3402"/>
                <a:gd name="T91" fmla="*/ 622 h 683"/>
                <a:gd name="T92" fmla="*/ 3056 w 3402"/>
                <a:gd name="T93" fmla="*/ 636 h 683"/>
                <a:gd name="T94" fmla="*/ 3103 w 3402"/>
                <a:gd name="T95" fmla="*/ 646 h 683"/>
                <a:gd name="T96" fmla="*/ 3146 w 3402"/>
                <a:gd name="T97" fmla="*/ 656 h 683"/>
                <a:gd name="T98" fmla="*/ 3183 w 3402"/>
                <a:gd name="T99" fmla="*/ 666 h 683"/>
                <a:gd name="T100" fmla="*/ 3218 w 3402"/>
                <a:gd name="T101" fmla="*/ 673 h 683"/>
                <a:gd name="T102" fmla="*/ 3252 w 3402"/>
                <a:gd name="T103" fmla="*/ 678 h 683"/>
                <a:gd name="T104" fmla="*/ 3286 w 3402"/>
                <a:gd name="T105" fmla="*/ 681 h 683"/>
                <a:gd name="T106" fmla="*/ 3325 w 3402"/>
                <a:gd name="T107" fmla="*/ 683 h 683"/>
                <a:gd name="T108" fmla="*/ 3402 w 3402"/>
                <a:gd name="T109" fmla="*/ 676 h 68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402" h="683">
                  <a:moveTo>
                    <a:pt x="3402" y="676"/>
                  </a:moveTo>
                  <a:lnTo>
                    <a:pt x="3399" y="668"/>
                  </a:lnTo>
                  <a:lnTo>
                    <a:pt x="3338" y="673"/>
                  </a:lnTo>
                  <a:lnTo>
                    <a:pt x="3325" y="673"/>
                  </a:lnTo>
                  <a:lnTo>
                    <a:pt x="3309" y="673"/>
                  </a:lnTo>
                  <a:lnTo>
                    <a:pt x="3291" y="671"/>
                  </a:lnTo>
                  <a:lnTo>
                    <a:pt x="3271" y="668"/>
                  </a:lnTo>
                  <a:lnTo>
                    <a:pt x="3225" y="661"/>
                  </a:lnTo>
                  <a:lnTo>
                    <a:pt x="3174" y="649"/>
                  </a:lnTo>
                  <a:lnTo>
                    <a:pt x="3119" y="637"/>
                  </a:lnTo>
                  <a:lnTo>
                    <a:pt x="3060" y="625"/>
                  </a:lnTo>
                  <a:lnTo>
                    <a:pt x="2999" y="614"/>
                  </a:lnTo>
                  <a:lnTo>
                    <a:pt x="2938" y="605"/>
                  </a:lnTo>
                  <a:lnTo>
                    <a:pt x="2762" y="570"/>
                  </a:lnTo>
                  <a:lnTo>
                    <a:pt x="2582" y="536"/>
                  </a:lnTo>
                  <a:lnTo>
                    <a:pt x="2401" y="499"/>
                  </a:lnTo>
                  <a:lnTo>
                    <a:pt x="2215" y="463"/>
                  </a:lnTo>
                  <a:lnTo>
                    <a:pt x="2030" y="426"/>
                  </a:lnTo>
                  <a:lnTo>
                    <a:pt x="1842" y="389"/>
                  </a:lnTo>
                  <a:lnTo>
                    <a:pt x="1655" y="352"/>
                  </a:lnTo>
                  <a:lnTo>
                    <a:pt x="1467" y="313"/>
                  </a:lnTo>
                  <a:lnTo>
                    <a:pt x="1278" y="274"/>
                  </a:lnTo>
                  <a:lnTo>
                    <a:pt x="1091" y="235"/>
                  </a:lnTo>
                  <a:lnTo>
                    <a:pt x="904" y="196"/>
                  </a:lnTo>
                  <a:lnTo>
                    <a:pt x="718" y="157"/>
                  </a:lnTo>
                  <a:lnTo>
                    <a:pt x="535" y="118"/>
                  </a:lnTo>
                  <a:lnTo>
                    <a:pt x="353" y="80"/>
                  </a:lnTo>
                  <a:lnTo>
                    <a:pt x="176" y="39"/>
                  </a:lnTo>
                  <a:lnTo>
                    <a:pt x="0" y="0"/>
                  </a:lnTo>
                  <a:lnTo>
                    <a:pt x="0" y="34"/>
                  </a:lnTo>
                  <a:lnTo>
                    <a:pt x="178" y="71"/>
                  </a:lnTo>
                  <a:lnTo>
                    <a:pt x="362" y="110"/>
                  </a:lnTo>
                  <a:lnTo>
                    <a:pt x="551" y="149"/>
                  </a:lnTo>
                  <a:lnTo>
                    <a:pt x="745" y="188"/>
                  </a:lnTo>
                  <a:lnTo>
                    <a:pt x="941" y="228"/>
                  </a:lnTo>
                  <a:lnTo>
                    <a:pt x="1140" y="267"/>
                  </a:lnTo>
                  <a:lnTo>
                    <a:pt x="1339" y="306"/>
                  </a:lnTo>
                  <a:lnTo>
                    <a:pt x="1538" y="345"/>
                  </a:lnTo>
                  <a:lnTo>
                    <a:pt x="1736" y="382"/>
                  </a:lnTo>
                  <a:lnTo>
                    <a:pt x="1932" y="421"/>
                  </a:lnTo>
                  <a:lnTo>
                    <a:pt x="2124" y="456"/>
                  </a:lnTo>
                  <a:lnTo>
                    <a:pt x="2312" y="492"/>
                  </a:lnTo>
                  <a:lnTo>
                    <a:pt x="2496" y="527"/>
                  </a:lnTo>
                  <a:lnTo>
                    <a:pt x="2671" y="561"/>
                  </a:lnTo>
                  <a:lnTo>
                    <a:pt x="2838" y="592"/>
                  </a:lnTo>
                  <a:lnTo>
                    <a:pt x="2999" y="622"/>
                  </a:lnTo>
                  <a:lnTo>
                    <a:pt x="3056" y="636"/>
                  </a:lnTo>
                  <a:lnTo>
                    <a:pt x="3103" y="646"/>
                  </a:lnTo>
                  <a:lnTo>
                    <a:pt x="3146" y="656"/>
                  </a:lnTo>
                  <a:lnTo>
                    <a:pt x="3183" y="666"/>
                  </a:lnTo>
                  <a:lnTo>
                    <a:pt x="3218" y="673"/>
                  </a:lnTo>
                  <a:lnTo>
                    <a:pt x="3252" y="678"/>
                  </a:lnTo>
                  <a:lnTo>
                    <a:pt x="3286" y="681"/>
                  </a:lnTo>
                  <a:lnTo>
                    <a:pt x="3325" y="683"/>
                  </a:lnTo>
                  <a:lnTo>
                    <a:pt x="3402" y="676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79" name="Freeform 796">
              <a:extLst>
                <a:ext uri="{FF2B5EF4-FFF2-40B4-BE49-F238E27FC236}">
                  <a16:creationId xmlns:a16="http://schemas.microsoft.com/office/drawing/2014/main" id="{5283118C-DFB4-4672-BB94-75127B0358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" y="1329"/>
              <a:ext cx="3339" cy="965"/>
            </a:xfrm>
            <a:custGeom>
              <a:avLst/>
              <a:gdLst>
                <a:gd name="T0" fmla="*/ 3338 w 3339"/>
                <a:gd name="T1" fmla="*/ 957 h 965"/>
                <a:gd name="T2" fmla="*/ 3267 w 3339"/>
                <a:gd name="T3" fmla="*/ 955 h 965"/>
                <a:gd name="T4" fmla="*/ 3175 w 3339"/>
                <a:gd name="T5" fmla="*/ 948 h 965"/>
                <a:gd name="T6" fmla="*/ 3059 w 3339"/>
                <a:gd name="T7" fmla="*/ 933 h 965"/>
                <a:gd name="T8" fmla="*/ 2931 w 3339"/>
                <a:gd name="T9" fmla="*/ 916 h 965"/>
                <a:gd name="T10" fmla="*/ 2711 w 3339"/>
                <a:gd name="T11" fmla="*/ 877 h 965"/>
                <a:gd name="T12" fmla="*/ 2401 w 3339"/>
                <a:gd name="T13" fmla="*/ 813 h 965"/>
                <a:gd name="T14" fmla="*/ 2098 w 3339"/>
                <a:gd name="T15" fmla="*/ 747 h 965"/>
                <a:gd name="T16" fmla="*/ 1803 w 3339"/>
                <a:gd name="T17" fmla="*/ 679 h 965"/>
                <a:gd name="T18" fmla="*/ 1511 w 3339"/>
                <a:gd name="T19" fmla="*/ 613 h 965"/>
                <a:gd name="T20" fmla="*/ 1222 w 3339"/>
                <a:gd name="T21" fmla="*/ 546 h 965"/>
                <a:gd name="T22" fmla="*/ 935 w 3339"/>
                <a:gd name="T23" fmla="*/ 478 h 965"/>
                <a:gd name="T24" fmla="*/ 646 w 3339"/>
                <a:gd name="T25" fmla="*/ 409 h 965"/>
                <a:gd name="T26" fmla="*/ 479 w 3339"/>
                <a:gd name="T27" fmla="*/ 372 h 965"/>
                <a:gd name="T28" fmla="*/ 439 w 3339"/>
                <a:gd name="T29" fmla="*/ 358 h 965"/>
                <a:gd name="T30" fmla="*/ 401 w 3339"/>
                <a:gd name="T31" fmla="*/ 341 h 965"/>
                <a:gd name="T32" fmla="*/ 369 w 3339"/>
                <a:gd name="T33" fmla="*/ 321 h 965"/>
                <a:gd name="T34" fmla="*/ 324 w 3339"/>
                <a:gd name="T35" fmla="*/ 286 h 965"/>
                <a:gd name="T36" fmla="*/ 271 w 3339"/>
                <a:gd name="T37" fmla="*/ 232 h 965"/>
                <a:gd name="T38" fmla="*/ 223 w 3339"/>
                <a:gd name="T39" fmla="*/ 174 h 965"/>
                <a:gd name="T40" fmla="*/ 170 w 3339"/>
                <a:gd name="T41" fmla="*/ 117 h 965"/>
                <a:gd name="T42" fmla="*/ 126 w 3339"/>
                <a:gd name="T43" fmla="*/ 76 h 965"/>
                <a:gd name="T44" fmla="*/ 94 w 3339"/>
                <a:gd name="T45" fmla="*/ 52 h 965"/>
                <a:gd name="T46" fmla="*/ 59 w 3339"/>
                <a:gd name="T47" fmla="*/ 29 h 965"/>
                <a:gd name="T48" fmla="*/ 20 w 3339"/>
                <a:gd name="T49" fmla="*/ 10 h 965"/>
                <a:gd name="T50" fmla="*/ 15 w 3339"/>
                <a:gd name="T51" fmla="*/ 25 h 965"/>
                <a:gd name="T52" fmla="*/ 40 w 3339"/>
                <a:gd name="T53" fmla="*/ 74 h 965"/>
                <a:gd name="T54" fmla="*/ 60 w 3339"/>
                <a:gd name="T55" fmla="*/ 120 h 965"/>
                <a:gd name="T56" fmla="*/ 74 w 3339"/>
                <a:gd name="T57" fmla="*/ 162 h 965"/>
                <a:gd name="T58" fmla="*/ 87 w 3339"/>
                <a:gd name="T59" fmla="*/ 221 h 965"/>
                <a:gd name="T60" fmla="*/ 91 w 3339"/>
                <a:gd name="T61" fmla="*/ 291 h 965"/>
                <a:gd name="T62" fmla="*/ 265 w 3339"/>
                <a:gd name="T63" fmla="*/ 362 h 965"/>
                <a:gd name="T64" fmla="*/ 616 w 3339"/>
                <a:gd name="T65" fmla="*/ 438 h 965"/>
                <a:gd name="T66" fmla="*/ 969 w 3339"/>
                <a:gd name="T67" fmla="*/ 515 h 965"/>
                <a:gd name="T68" fmla="*/ 1322 w 3339"/>
                <a:gd name="T69" fmla="*/ 593 h 965"/>
                <a:gd name="T70" fmla="*/ 1671 w 3339"/>
                <a:gd name="T71" fmla="*/ 669 h 965"/>
                <a:gd name="T72" fmla="*/ 2014 w 3339"/>
                <a:gd name="T73" fmla="*/ 744 h 965"/>
                <a:gd name="T74" fmla="*/ 2348 w 3339"/>
                <a:gd name="T75" fmla="*/ 813 h 965"/>
                <a:gd name="T76" fmla="*/ 2671 w 3339"/>
                <a:gd name="T77" fmla="*/ 879 h 965"/>
                <a:gd name="T78" fmla="*/ 2895 w 3339"/>
                <a:gd name="T79" fmla="*/ 918 h 965"/>
                <a:gd name="T80" fmla="*/ 3030 w 3339"/>
                <a:gd name="T81" fmla="*/ 936 h 965"/>
                <a:gd name="T82" fmla="*/ 3157 w 3339"/>
                <a:gd name="T83" fmla="*/ 953 h 965"/>
                <a:gd name="T84" fmla="*/ 3265 w 3339"/>
                <a:gd name="T85" fmla="*/ 963 h 965"/>
                <a:gd name="T86" fmla="*/ 3339 w 3339"/>
                <a:gd name="T87" fmla="*/ 965 h 9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339" h="965">
                  <a:moveTo>
                    <a:pt x="3339" y="965"/>
                  </a:moveTo>
                  <a:lnTo>
                    <a:pt x="3338" y="957"/>
                  </a:lnTo>
                  <a:lnTo>
                    <a:pt x="3297" y="953"/>
                  </a:lnTo>
                  <a:lnTo>
                    <a:pt x="3267" y="955"/>
                  </a:lnTo>
                  <a:lnTo>
                    <a:pt x="3224" y="953"/>
                  </a:lnTo>
                  <a:lnTo>
                    <a:pt x="3175" y="948"/>
                  </a:lnTo>
                  <a:lnTo>
                    <a:pt x="3118" y="941"/>
                  </a:lnTo>
                  <a:lnTo>
                    <a:pt x="3059" y="933"/>
                  </a:lnTo>
                  <a:lnTo>
                    <a:pt x="2995" y="924"/>
                  </a:lnTo>
                  <a:lnTo>
                    <a:pt x="2931" y="916"/>
                  </a:lnTo>
                  <a:lnTo>
                    <a:pt x="2870" y="908"/>
                  </a:lnTo>
                  <a:lnTo>
                    <a:pt x="2711" y="877"/>
                  </a:lnTo>
                  <a:lnTo>
                    <a:pt x="2554" y="845"/>
                  </a:lnTo>
                  <a:lnTo>
                    <a:pt x="2401" y="813"/>
                  </a:lnTo>
                  <a:lnTo>
                    <a:pt x="2249" y="779"/>
                  </a:lnTo>
                  <a:lnTo>
                    <a:pt x="2098" y="747"/>
                  </a:lnTo>
                  <a:lnTo>
                    <a:pt x="1950" y="713"/>
                  </a:lnTo>
                  <a:lnTo>
                    <a:pt x="1803" y="679"/>
                  </a:lnTo>
                  <a:lnTo>
                    <a:pt x="1656" y="647"/>
                  </a:lnTo>
                  <a:lnTo>
                    <a:pt x="1511" y="613"/>
                  </a:lnTo>
                  <a:lnTo>
                    <a:pt x="1366" y="580"/>
                  </a:lnTo>
                  <a:lnTo>
                    <a:pt x="1222" y="546"/>
                  </a:lnTo>
                  <a:lnTo>
                    <a:pt x="1079" y="512"/>
                  </a:lnTo>
                  <a:lnTo>
                    <a:pt x="935" y="478"/>
                  </a:lnTo>
                  <a:lnTo>
                    <a:pt x="790" y="443"/>
                  </a:lnTo>
                  <a:lnTo>
                    <a:pt x="646" y="409"/>
                  </a:lnTo>
                  <a:lnTo>
                    <a:pt x="501" y="375"/>
                  </a:lnTo>
                  <a:lnTo>
                    <a:pt x="479" y="372"/>
                  </a:lnTo>
                  <a:lnTo>
                    <a:pt x="459" y="365"/>
                  </a:lnTo>
                  <a:lnTo>
                    <a:pt x="439" y="358"/>
                  </a:lnTo>
                  <a:lnTo>
                    <a:pt x="420" y="350"/>
                  </a:lnTo>
                  <a:lnTo>
                    <a:pt x="401" y="341"/>
                  </a:lnTo>
                  <a:lnTo>
                    <a:pt x="385" y="331"/>
                  </a:lnTo>
                  <a:lnTo>
                    <a:pt x="369" y="321"/>
                  </a:lnTo>
                  <a:lnTo>
                    <a:pt x="354" y="309"/>
                  </a:lnTo>
                  <a:lnTo>
                    <a:pt x="324" y="286"/>
                  </a:lnTo>
                  <a:lnTo>
                    <a:pt x="298" y="260"/>
                  </a:lnTo>
                  <a:lnTo>
                    <a:pt x="271" y="232"/>
                  </a:lnTo>
                  <a:lnTo>
                    <a:pt x="248" y="205"/>
                  </a:lnTo>
                  <a:lnTo>
                    <a:pt x="223" y="174"/>
                  </a:lnTo>
                  <a:lnTo>
                    <a:pt x="197" y="145"/>
                  </a:lnTo>
                  <a:lnTo>
                    <a:pt x="170" y="117"/>
                  </a:lnTo>
                  <a:lnTo>
                    <a:pt x="141" y="90"/>
                  </a:lnTo>
                  <a:lnTo>
                    <a:pt x="126" y="76"/>
                  </a:lnTo>
                  <a:lnTo>
                    <a:pt x="111" y="64"/>
                  </a:lnTo>
                  <a:lnTo>
                    <a:pt x="94" y="52"/>
                  </a:lnTo>
                  <a:lnTo>
                    <a:pt x="77" y="41"/>
                  </a:lnTo>
                  <a:lnTo>
                    <a:pt x="59" y="29"/>
                  </a:lnTo>
                  <a:lnTo>
                    <a:pt x="40" y="19"/>
                  </a:lnTo>
                  <a:lnTo>
                    <a:pt x="20" y="10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60" y="120"/>
                  </a:lnTo>
                  <a:lnTo>
                    <a:pt x="67" y="142"/>
                  </a:lnTo>
                  <a:lnTo>
                    <a:pt x="74" y="162"/>
                  </a:lnTo>
                  <a:lnTo>
                    <a:pt x="79" y="183"/>
                  </a:lnTo>
                  <a:lnTo>
                    <a:pt x="87" y="221"/>
                  </a:lnTo>
                  <a:lnTo>
                    <a:pt x="91" y="257"/>
                  </a:lnTo>
                  <a:lnTo>
                    <a:pt x="91" y="291"/>
                  </a:lnTo>
                  <a:lnTo>
                    <a:pt x="89" y="323"/>
                  </a:lnTo>
                  <a:lnTo>
                    <a:pt x="265" y="362"/>
                  </a:lnTo>
                  <a:lnTo>
                    <a:pt x="440" y="399"/>
                  </a:lnTo>
                  <a:lnTo>
                    <a:pt x="616" y="438"/>
                  </a:lnTo>
                  <a:lnTo>
                    <a:pt x="793" y="477"/>
                  </a:lnTo>
                  <a:lnTo>
                    <a:pt x="969" y="515"/>
                  </a:lnTo>
                  <a:lnTo>
                    <a:pt x="1146" y="554"/>
                  </a:lnTo>
                  <a:lnTo>
                    <a:pt x="1322" y="593"/>
                  </a:lnTo>
                  <a:lnTo>
                    <a:pt x="1497" y="632"/>
                  </a:lnTo>
                  <a:lnTo>
                    <a:pt x="1671" y="669"/>
                  </a:lnTo>
                  <a:lnTo>
                    <a:pt x="1843" y="706"/>
                  </a:lnTo>
                  <a:lnTo>
                    <a:pt x="2014" y="744"/>
                  </a:lnTo>
                  <a:lnTo>
                    <a:pt x="2183" y="779"/>
                  </a:lnTo>
                  <a:lnTo>
                    <a:pt x="2348" y="813"/>
                  </a:lnTo>
                  <a:lnTo>
                    <a:pt x="2512" y="847"/>
                  </a:lnTo>
                  <a:lnTo>
                    <a:pt x="2671" y="879"/>
                  </a:lnTo>
                  <a:lnTo>
                    <a:pt x="2828" y="908"/>
                  </a:lnTo>
                  <a:lnTo>
                    <a:pt x="2895" y="918"/>
                  </a:lnTo>
                  <a:lnTo>
                    <a:pt x="2963" y="928"/>
                  </a:lnTo>
                  <a:lnTo>
                    <a:pt x="3030" y="936"/>
                  </a:lnTo>
                  <a:lnTo>
                    <a:pt x="3094" y="946"/>
                  </a:lnTo>
                  <a:lnTo>
                    <a:pt x="3157" y="953"/>
                  </a:lnTo>
                  <a:lnTo>
                    <a:pt x="3214" y="960"/>
                  </a:lnTo>
                  <a:lnTo>
                    <a:pt x="3265" y="963"/>
                  </a:lnTo>
                  <a:lnTo>
                    <a:pt x="3309" y="965"/>
                  </a:lnTo>
                  <a:lnTo>
                    <a:pt x="3339" y="965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80" name="Freeform 797">
              <a:extLst>
                <a:ext uri="{FF2B5EF4-FFF2-40B4-BE49-F238E27FC236}">
                  <a16:creationId xmlns:a16="http://schemas.microsoft.com/office/drawing/2014/main" id="{8F4B86A6-D211-4F32-9C94-4765B7E9B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50 w 494"/>
                <a:gd name="T3" fmla="*/ 3 h 120"/>
                <a:gd name="T4" fmla="*/ 103 w 494"/>
                <a:gd name="T5" fmla="*/ 3 h 120"/>
                <a:gd name="T6" fmla="*/ 153 w 494"/>
                <a:gd name="T7" fmla="*/ 5 h 120"/>
                <a:gd name="T8" fmla="*/ 204 w 494"/>
                <a:gd name="T9" fmla="*/ 5 h 120"/>
                <a:gd name="T10" fmla="*/ 253 w 494"/>
                <a:gd name="T11" fmla="*/ 5 h 120"/>
                <a:gd name="T12" fmla="*/ 303 w 494"/>
                <a:gd name="T13" fmla="*/ 3 h 120"/>
                <a:gd name="T14" fmla="*/ 354 w 494"/>
                <a:gd name="T15" fmla="*/ 3 h 120"/>
                <a:gd name="T16" fmla="*/ 403 w 494"/>
                <a:gd name="T17" fmla="*/ 0 h 120"/>
                <a:gd name="T18" fmla="*/ 418 w 494"/>
                <a:gd name="T19" fmla="*/ 7 h 120"/>
                <a:gd name="T20" fmla="*/ 430 w 494"/>
                <a:gd name="T21" fmla="*/ 12 h 120"/>
                <a:gd name="T22" fmla="*/ 444 w 494"/>
                <a:gd name="T23" fmla="*/ 18 h 120"/>
                <a:gd name="T24" fmla="*/ 454 w 494"/>
                <a:gd name="T25" fmla="*/ 27 h 120"/>
                <a:gd name="T26" fmla="*/ 474 w 494"/>
                <a:gd name="T27" fmla="*/ 42 h 120"/>
                <a:gd name="T28" fmla="*/ 494 w 494"/>
                <a:gd name="T29" fmla="*/ 62 h 120"/>
                <a:gd name="T30" fmla="*/ 471 w 494"/>
                <a:gd name="T31" fmla="*/ 81 h 120"/>
                <a:gd name="T32" fmla="*/ 449 w 494"/>
                <a:gd name="T33" fmla="*/ 96 h 120"/>
                <a:gd name="T34" fmla="*/ 437 w 494"/>
                <a:gd name="T35" fmla="*/ 105 h 120"/>
                <a:gd name="T36" fmla="*/ 423 w 494"/>
                <a:gd name="T37" fmla="*/ 110 h 120"/>
                <a:gd name="T38" fmla="*/ 408 w 494"/>
                <a:gd name="T39" fmla="*/ 115 h 120"/>
                <a:gd name="T40" fmla="*/ 391 w 494"/>
                <a:gd name="T41" fmla="*/ 120 h 120"/>
                <a:gd name="T42" fmla="*/ 342 w 494"/>
                <a:gd name="T43" fmla="*/ 103 h 120"/>
                <a:gd name="T44" fmla="*/ 295 w 494"/>
                <a:gd name="T45" fmla="*/ 88 h 120"/>
                <a:gd name="T46" fmla="*/ 246 w 494"/>
                <a:gd name="T47" fmla="*/ 71 h 120"/>
                <a:gd name="T48" fmla="*/ 195 w 494"/>
                <a:gd name="T49" fmla="*/ 57 h 120"/>
                <a:gd name="T50" fmla="*/ 146 w 494"/>
                <a:gd name="T51" fmla="*/ 42 h 120"/>
                <a:gd name="T52" fmla="*/ 97 w 494"/>
                <a:gd name="T53" fmla="*/ 29 h 120"/>
                <a:gd name="T54" fmla="*/ 49 w 494"/>
                <a:gd name="T55" fmla="*/ 13 h 120"/>
                <a:gd name="T56" fmla="*/ 0 w 494"/>
                <a:gd name="T57" fmla="*/ 0 h 1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4" h="120">
                  <a:moveTo>
                    <a:pt x="0" y="0"/>
                  </a:moveTo>
                  <a:lnTo>
                    <a:pt x="50" y="3"/>
                  </a:lnTo>
                  <a:lnTo>
                    <a:pt x="103" y="3"/>
                  </a:lnTo>
                  <a:lnTo>
                    <a:pt x="153" y="5"/>
                  </a:lnTo>
                  <a:lnTo>
                    <a:pt x="204" y="5"/>
                  </a:lnTo>
                  <a:lnTo>
                    <a:pt x="253" y="5"/>
                  </a:lnTo>
                  <a:lnTo>
                    <a:pt x="303" y="3"/>
                  </a:lnTo>
                  <a:lnTo>
                    <a:pt x="354" y="3"/>
                  </a:lnTo>
                  <a:lnTo>
                    <a:pt x="403" y="0"/>
                  </a:lnTo>
                  <a:lnTo>
                    <a:pt x="418" y="7"/>
                  </a:lnTo>
                  <a:lnTo>
                    <a:pt x="430" y="12"/>
                  </a:lnTo>
                  <a:lnTo>
                    <a:pt x="444" y="18"/>
                  </a:lnTo>
                  <a:lnTo>
                    <a:pt x="454" y="27"/>
                  </a:lnTo>
                  <a:lnTo>
                    <a:pt x="474" y="42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96959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81" name="Freeform 798">
              <a:extLst>
                <a:ext uri="{FF2B5EF4-FFF2-40B4-BE49-F238E27FC236}">
                  <a16:creationId xmlns:a16="http://schemas.microsoft.com/office/drawing/2014/main" id="{251DA80B-6D3A-4B17-8A0A-0490C8104F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" y="1273"/>
              <a:ext cx="76" cy="479"/>
            </a:xfrm>
            <a:custGeom>
              <a:avLst/>
              <a:gdLst>
                <a:gd name="T0" fmla="*/ 7 w 76"/>
                <a:gd name="T1" fmla="*/ 0 h 479"/>
                <a:gd name="T2" fmla="*/ 4 w 76"/>
                <a:gd name="T3" fmla="*/ 2 h 479"/>
                <a:gd name="T4" fmla="*/ 2 w 76"/>
                <a:gd name="T5" fmla="*/ 5 h 479"/>
                <a:gd name="T6" fmla="*/ 0 w 76"/>
                <a:gd name="T7" fmla="*/ 9 h 479"/>
                <a:gd name="T8" fmla="*/ 0 w 76"/>
                <a:gd name="T9" fmla="*/ 12 h 479"/>
                <a:gd name="T10" fmla="*/ 76 w 76"/>
                <a:gd name="T11" fmla="*/ 479 h 4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6" h="479">
                  <a:moveTo>
                    <a:pt x="7" y="0"/>
                  </a:moveTo>
                  <a:lnTo>
                    <a:pt x="4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76" y="479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82" name="Freeform 799">
              <a:extLst>
                <a:ext uri="{FF2B5EF4-FFF2-40B4-BE49-F238E27FC236}">
                  <a16:creationId xmlns:a16="http://schemas.microsoft.com/office/drawing/2014/main" id="{523D94A1-5686-4FB5-983E-8C2AF893D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" y="1547"/>
              <a:ext cx="145" cy="103"/>
            </a:xfrm>
            <a:custGeom>
              <a:avLst/>
              <a:gdLst>
                <a:gd name="T0" fmla="*/ 64 w 145"/>
                <a:gd name="T1" fmla="*/ 0 h 103"/>
                <a:gd name="T2" fmla="*/ 65 w 145"/>
                <a:gd name="T3" fmla="*/ 7 h 103"/>
                <a:gd name="T4" fmla="*/ 67 w 145"/>
                <a:gd name="T5" fmla="*/ 14 h 103"/>
                <a:gd name="T6" fmla="*/ 67 w 145"/>
                <a:gd name="T7" fmla="*/ 19 h 103"/>
                <a:gd name="T8" fmla="*/ 67 w 145"/>
                <a:gd name="T9" fmla="*/ 25 h 103"/>
                <a:gd name="T10" fmla="*/ 62 w 145"/>
                <a:gd name="T11" fmla="*/ 39 h 103"/>
                <a:gd name="T12" fmla="*/ 54 w 145"/>
                <a:gd name="T13" fmla="*/ 51 h 103"/>
                <a:gd name="T14" fmla="*/ 44 w 145"/>
                <a:gd name="T15" fmla="*/ 63 h 103"/>
                <a:gd name="T16" fmla="*/ 30 w 145"/>
                <a:gd name="T17" fmla="*/ 76 h 103"/>
                <a:gd name="T18" fmla="*/ 15 w 145"/>
                <a:gd name="T19" fmla="*/ 88 h 103"/>
                <a:gd name="T20" fmla="*/ 0 w 145"/>
                <a:gd name="T21" fmla="*/ 101 h 103"/>
                <a:gd name="T22" fmla="*/ 20 w 145"/>
                <a:gd name="T23" fmla="*/ 101 h 103"/>
                <a:gd name="T24" fmla="*/ 40 w 145"/>
                <a:gd name="T25" fmla="*/ 103 h 103"/>
                <a:gd name="T26" fmla="*/ 138 w 145"/>
                <a:gd name="T27" fmla="*/ 44 h 103"/>
                <a:gd name="T28" fmla="*/ 141 w 145"/>
                <a:gd name="T29" fmla="*/ 39 h 103"/>
                <a:gd name="T30" fmla="*/ 145 w 145"/>
                <a:gd name="T31" fmla="*/ 36 h 103"/>
                <a:gd name="T32" fmla="*/ 145 w 145"/>
                <a:gd name="T33" fmla="*/ 32 h 103"/>
                <a:gd name="T34" fmla="*/ 145 w 145"/>
                <a:gd name="T35" fmla="*/ 29 h 103"/>
                <a:gd name="T36" fmla="*/ 145 w 145"/>
                <a:gd name="T37" fmla="*/ 25 h 103"/>
                <a:gd name="T38" fmla="*/ 141 w 145"/>
                <a:gd name="T39" fmla="*/ 24 h 103"/>
                <a:gd name="T40" fmla="*/ 138 w 145"/>
                <a:gd name="T41" fmla="*/ 20 h 103"/>
                <a:gd name="T42" fmla="*/ 133 w 145"/>
                <a:gd name="T43" fmla="*/ 19 h 103"/>
                <a:gd name="T44" fmla="*/ 116 w 145"/>
                <a:gd name="T45" fmla="*/ 14 h 103"/>
                <a:gd name="T46" fmla="*/ 99 w 145"/>
                <a:gd name="T47" fmla="*/ 8 h 103"/>
                <a:gd name="T48" fmla="*/ 81 w 145"/>
                <a:gd name="T49" fmla="*/ 3 h 103"/>
                <a:gd name="T50" fmla="*/ 64 w 145"/>
                <a:gd name="T51" fmla="*/ 0 h 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45" h="103">
                  <a:moveTo>
                    <a:pt x="64" y="0"/>
                  </a:moveTo>
                  <a:lnTo>
                    <a:pt x="65" y="7"/>
                  </a:lnTo>
                  <a:lnTo>
                    <a:pt x="67" y="14"/>
                  </a:lnTo>
                  <a:lnTo>
                    <a:pt x="67" y="19"/>
                  </a:lnTo>
                  <a:lnTo>
                    <a:pt x="67" y="25"/>
                  </a:lnTo>
                  <a:lnTo>
                    <a:pt x="62" y="39"/>
                  </a:lnTo>
                  <a:lnTo>
                    <a:pt x="54" y="51"/>
                  </a:lnTo>
                  <a:lnTo>
                    <a:pt x="44" y="63"/>
                  </a:lnTo>
                  <a:lnTo>
                    <a:pt x="30" y="76"/>
                  </a:lnTo>
                  <a:lnTo>
                    <a:pt x="15" y="88"/>
                  </a:lnTo>
                  <a:lnTo>
                    <a:pt x="0" y="101"/>
                  </a:lnTo>
                  <a:lnTo>
                    <a:pt x="20" y="101"/>
                  </a:lnTo>
                  <a:lnTo>
                    <a:pt x="40" y="103"/>
                  </a:lnTo>
                  <a:lnTo>
                    <a:pt x="138" y="44"/>
                  </a:lnTo>
                  <a:lnTo>
                    <a:pt x="141" y="39"/>
                  </a:lnTo>
                  <a:lnTo>
                    <a:pt x="145" y="36"/>
                  </a:lnTo>
                  <a:lnTo>
                    <a:pt x="145" y="32"/>
                  </a:lnTo>
                  <a:lnTo>
                    <a:pt x="145" y="29"/>
                  </a:lnTo>
                  <a:lnTo>
                    <a:pt x="145" y="25"/>
                  </a:lnTo>
                  <a:lnTo>
                    <a:pt x="141" y="24"/>
                  </a:lnTo>
                  <a:lnTo>
                    <a:pt x="138" y="20"/>
                  </a:lnTo>
                  <a:lnTo>
                    <a:pt x="133" y="19"/>
                  </a:lnTo>
                  <a:lnTo>
                    <a:pt x="116" y="14"/>
                  </a:lnTo>
                  <a:lnTo>
                    <a:pt x="99" y="8"/>
                  </a:lnTo>
                  <a:lnTo>
                    <a:pt x="81" y="3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83" name="Freeform 800">
              <a:extLst>
                <a:ext uri="{FF2B5EF4-FFF2-40B4-BE49-F238E27FC236}">
                  <a16:creationId xmlns:a16="http://schemas.microsoft.com/office/drawing/2014/main" id="{8D0785DD-AFCE-474A-AD58-BBE679900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" y="1520"/>
              <a:ext cx="365" cy="429"/>
            </a:xfrm>
            <a:custGeom>
              <a:avLst/>
              <a:gdLst>
                <a:gd name="T0" fmla="*/ 138 w 365"/>
                <a:gd name="T1" fmla="*/ 0 h 429"/>
                <a:gd name="T2" fmla="*/ 142 w 365"/>
                <a:gd name="T3" fmla="*/ 25 h 429"/>
                <a:gd name="T4" fmla="*/ 144 w 365"/>
                <a:gd name="T5" fmla="*/ 51 h 429"/>
                <a:gd name="T6" fmla="*/ 142 w 365"/>
                <a:gd name="T7" fmla="*/ 78 h 429"/>
                <a:gd name="T8" fmla="*/ 140 w 365"/>
                <a:gd name="T9" fmla="*/ 103 h 429"/>
                <a:gd name="T10" fmla="*/ 135 w 365"/>
                <a:gd name="T11" fmla="*/ 130 h 429"/>
                <a:gd name="T12" fmla="*/ 128 w 365"/>
                <a:gd name="T13" fmla="*/ 157 h 429"/>
                <a:gd name="T14" fmla="*/ 120 w 365"/>
                <a:gd name="T15" fmla="*/ 183 h 429"/>
                <a:gd name="T16" fmla="*/ 111 w 365"/>
                <a:gd name="T17" fmla="*/ 210 h 429"/>
                <a:gd name="T18" fmla="*/ 101 w 365"/>
                <a:gd name="T19" fmla="*/ 237 h 429"/>
                <a:gd name="T20" fmla="*/ 88 w 365"/>
                <a:gd name="T21" fmla="*/ 264 h 429"/>
                <a:gd name="T22" fmla="*/ 76 w 365"/>
                <a:gd name="T23" fmla="*/ 291 h 429"/>
                <a:gd name="T24" fmla="*/ 63 w 365"/>
                <a:gd name="T25" fmla="*/ 316 h 429"/>
                <a:gd name="T26" fmla="*/ 32 w 365"/>
                <a:gd name="T27" fmla="*/ 368 h 429"/>
                <a:gd name="T28" fmla="*/ 0 w 365"/>
                <a:gd name="T29" fmla="*/ 421 h 429"/>
                <a:gd name="T30" fmla="*/ 22 w 365"/>
                <a:gd name="T31" fmla="*/ 424 h 429"/>
                <a:gd name="T32" fmla="*/ 51 w 365"/>
                <a:gd name="T33" fmla="*/ 429 h 429"/>
                <a:gd name="T34" fmla="*/ 358 w 365"/>
                <a:gd name="T35" fmla="*/ 68 h 429"/>
                <a:gd name="T36" fmla="*/ 363 w 365"/>
                <a:gd name="T37" fmla="*/ 61 h 429"/>
                <a:gd name="T38" fmla="*/ 365 w 365"/>
                <a:gd name="T39" fmla="*/ 54 h 429"/>
                <a:gd name="T40" fmla="*/ 365 w 365"/>
                <a:gd name="T41" fmla="*/ 49 h 429"/>
                <a:gd name="T42" fmla="*/ 361 w 365"/>
                <a:gd name="T43" fmla="*/ 44 h 429"/>
                <a:gd name="T44" fmla="*/ 358 w 365"/>
                <a:gd name="T45" fmla="*/ 41 h 429"/>
                <a:gd name="T46" fmla="*/ 355 w 365"/>
                <a:gd name="T47" fmla="*/ 37 h 429"/>
                <a:gd name="T48" fmla="*/ 350 w 365"/>
                <a:gd name="T49" fmla="*/ 35 h 429"/>
                <a:gd name="T50" fmla="*/ 344 w 365"/>
                <a:gd name="T51" fmla="*/ 32 h 429"/>
                <a:gd name="T52" fmla="*/ 317 w 365"/>
                <a:gd name="T53" fmla="*/ 24 h 429"/>
                <a:gd name="T54" fmla="*/ 287 w 365"/>
                <a:gd name="T55" fmla="*/ 15 h 429"/>
                <a:gd name="T56" fmla="*/ 257 w 365"/>
                <a:gd name="T57" fmla="*/ 10 h 429"/>
                <a:gd name="T58" fmla="*/ 226 w 365"/>
                <a:gd name="T59" fmla="*/ 7 h 429"/>
                <a:gd name="T60" fmla="*/ 172 w 365"/>
                <a:gd name="T61" fmla="*/ 2 h 429"/>
                <a:gd name="T62" fmla="*/ 138 w 365"/>
                <a:gd name="T63" fmla="*/ 0 h 4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65" h="429">
                  <a:moveTo>
                    <a:pt x="138" y="0"/>
                  </a:moveTo>
                  <a:lnTo>
                    <a:pt x="142" y="25"/>
                  </a:lnTo>
                  <a:lnTo>
                    <a:pt x="144" y="51"/>
                  </a:lnTo>
                  <a:lnTo>
                    <a:pt x="142" y="78"/>
                  </a:lnTo>
                  <a:lnTo>
                    <a:pt x="140" y="103"/>
                  </a:lnTo>
                  <a:lnTo>
                    <a:pt x="135" y="130"/>
                  </a:lnTo>
                  <a:lnTo>
                    <a:pt x="128" y="157"/>
                  </a:lnTo>
                  <a:lnTo>
                    <a:pt x="120" y="183"/>
                  </a:lnTo>
                  <a:lnTo>
                    <a:pt x="111" y="210"/>
                  </a:lnTo>
                  <a:lnTo>
                    <a:pt x="101" y="237"/>
                  </a:lnTo>
                  <a:lnTo>
                    <a:pt x="88" y="264"/>
                  </a:lnTo>
                  <a:lnTo>
                    <a:pt x="76" y="291"/>
                  </a:lnTo>
                  <a:lnTo>
                    <a:pt x="63" y="316"/>
                  </a:lnTo>
                  <a:lnTo>
                    <a:pt x="32" y="368"/>
                  </a:lnTo>
                  <a:lnTo>
                    <a:pt x="0" y="421"/>
                  </a:lnTo>
                  <a:lnTo>
                    <a:pt x="22" y="424"/>
                  </a:lnTo>
                  <a:lnTo>
                    <a:pt x="51" y="429"/>
                  </a:lnTo>
                  <a:lnTo>
                    <a:pt x="358" y="68"/>
                  </a:lnTo>
                  <a:lnTo>
                    <a:pt x="363" y="61"/>
                  </a:lnTo>
                  <a:lnTo>
                    <a:pt x="365" y="54"/>
                  </a:lnTo>
                  <a:lnTo>
                    <a:pt x="365" y="49"/>
                  </a:lnTo>
                  <a:lnTo>
                    <a:pt x="361" y="44"/>
                  </a:lnTo>
                  <a:lnTo>
                    <a:pt x="358" y="41"/>
                  </a:lnTo>
                  <a:lnTo>
                    <a:pt x="355" y="37"/>
                  </a:lnTo>
                  <a:lnTo>
                    <a:pt x="350" y="35"/>
                  </a:lnTo>
                  <a:lnTo>
                    <a:pt x="344" y="32"/>
                  </a:lnTo>
                  <a:lnTo>
                    <a:pt x="317" y="24"/>
                  </a:lnTo>
                  <a:lnTo>
                    <a:pt x="287" y="15"/>
                  </a:lnTo>
                  <a:lnTo>
                    <a:pt x="257" y="10"/>
                  </a:lnTo>
                  <a:lnTo>
                    <a:pt x="226" y="7"/>
                  </a:lnTo>
                  <a:lnTo>
                    <a:pt x="172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84" name="Freeform 801">
              <a:extLst>
                <a:ext uri="{FF2B5EF4-FFF2-40B4-BE49-F238E27FC236}">
                  <a16:creationId xmlns:a16="http://schemas.microsoft.com/office/drawing/2014/main" id="{BB873FBC-9C9D-4E5C-9C70-0CEA28CEAC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1544"/>
              <a:ext cx="76" cy="104"/>
            </a:xfrm>
            <a:custGeom>
              <a:avLst/>
              <a:gdLst>
                <a:gd name="T0" fmla="*/ 71 w 76"/>
                <a:gd name="T1" fmla="*/ 3 h 104"/>
                <a:gd name="T2" fmla="*/ 72 w 76"/>
                <a:gd name="T3" fmla="*/ 10 h 104"/>
                <a:gd name="T4" fmla="*/ 74 w 76"/>
                <a:gd name="T5" fmla="*/ 17 h 104"/>
                <a:gd name="T6" fmla="*/ 74 w 76"/>
                <a:gd name="T7" fmla="*/ 22 h 104"/>
                <a:gd name="T8" fmla="*/ 74 w 76"/>
                <a:gd name="T9" fmla="*/ 28 h 104"/>
                <a:gd name="T10" fmla="*/ 69 w 76"/>
                <a:gd name="T11" fmla="*/ 42 h 104"/>
                <a:gd name="T12" fmla="*/ 61 w 76"/>
                <a:gd name="T13" fmla="*/ 54 h 104"/>
                <a:gd name="T14" fmla="*/ 51 w 76"/>
                <a:gd name="T15" fmla="*/ 66 h 104"/>
                <a:gd name="T16" fmla="*/ 37 w 76"/>
                <a:gd name="T17" fmla="*/ 79 h 104"/>
                <a:gd name="T18" fmla="*/ 22 w 76"/>
                <a:gd name="T19" fmla="*/ 91 h 104"/>
                <a:gd name="T20" fmla="*/ 7 w 76"/>
                <a:gd name="T21" fmla="*/ 104 h 104"/>
                <a:gd name="T22" fmla="*/ 10 w 76"/>
                <a:gd name="T23" fmla="*/ 104 h 104"/>
                <a:gd name="T24" fmla="*/ 5 w 76"/>
                <a:gd name="T25" fmla="*/ 103 h 104"/>
                <a:gd name="T26" fmla="*/ 0 w 76"/>
                <a:gd name="T27" fmla="*/ 103 h 104"/>
                <a:gd name="T28" fmla="*/ 2 w 76"/>
                <a:gd name="T29" fmla="*/ 103 h 104"/>
                <a:gd name="T30" fmla="*/ 18 w 76"/>
                <a:gd name="T31" fmla="*/ 91 h 104"/>
                <a:gd name="T32" fmla="*/ 34 w 76"/>
                <a:gd name="T33" fmla="*/ 77 h 104"/>
                <a:gd name="T34" fmla="*/ 47 w 76"/>
                <a:gd name="T35" fmla="*/ 64 h 104"/>
                <a:gd name="T36" fmla="*/ 57 w 76"/>
                <a:gd name="T37" fmla="*/ 50 h 104"/>
                <a:gd name="T38" fmla="*/ 66 w 76"/>
                <a:gd name="T39" fmla="*/ 37 h 104"/>
                <a:gd name="T40" fmla="*/ 71 w 76"/>
                <a:gd name="T41" fmla="*/ 25 h 104"/>
                <a:gd name="T42" fmla="*/ 71 w 76"/>
                <a:gd name="T43" fmla="*/ 18 h 104"/>
                <a:gd name="T44" fmla="*/ 71 w 76"/>
                <a:gd name="T45" fmla="*/ 13 h 104"/>
                <a:gd name="T46" fmla="*/ 69 w 76"/>
                <a:gd name="T47" fmla="*/ 8 h 104"/>
                <a:gd name="T48" fmla="*/ 66 w 76"/>
                <a:gd name="T49" fmla="*/ 3 h 104"/>
                <a:gd name="T50" fmla="*/ 59 w 76"/>
                <a:gd name="T51" fmla="*/ 1 h 104"/>
                <a:gd name="T52" fmla="*/ 59 w 76"/>
                <a:gd name="T53" fmla="*/ 0 h 104"/>
                <a:gd name="T54" fmla="*/ 62 w 76"/>
                <a:gd name="T55" fmla="*/ 0 h 104"/>
                <a:gd name="T56" fmla="*/ 67 w 76"/>
                <a:gd name="T57" fmla="*/ 1 h 104"/>
                <a:gd name="T58" fmla="*/ 72 w 76"/>
                <a:gd name="T59" fmla="*/ 3 h 104"/>
                <a:gd name="T60" fmla="*/ 76 w 76"/>
                <a:gd name="T61" fmla="*/ 5 h 104"/>
                <a:gd name="T62" fmla="*/ 76 w 76"/>
                <a:gd name="T63" fmla="*/ 5 h 104"/>
                <a:gd name="T64" fmla="*/ 71 w 76"/>
                <a:gd name="T65" fmla="*/ 3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6" h="104">
                  <a:moveTo>
                    <a:pt x="71" y="3"/>
                  </a:moveTo>
                  <a:lnTo>
                    <a:pt x="72" y="10"/>
                  </a:lnTo>
                  <a:lnTo>
                    <a:pt x="74" y="17"/>
                  </a:lnTo>
                  <a:lnTo>
                    <a:pt x="74" y="22"/>
                  </a:lnTo>
                  <a:lnTo>
                    <a:pt x="74" y="28"/>
                  </a:lnTo>
                  <a:lnTo>
                    <a:pt x="69" y="42"/>
                  </a:lnTo>
                  <a:lnTo>
                    <a:pt x="61" y="54"/>
                  </a:lnTo>
                  <a:lnTo>
                    <a:pt x="51" y="66"/>
                  </a:lnTo>
                  <a:lnTo>
                    <a:pt x="37" y="79"/>
                  </a:lnTo>
                  <a:lnTo>
                    <a:pt x="22" y="91"/>
                  </a:lnTo>
                  <a:lnTo>
                    <a:pt x="7" y="104"/>
                  </a:lnTo>
                  <a:lnTo>
                    <a:pt x="10" y="104"/>
                  </a:lnTo>
                  <a:lnTo>
                    <a:pt x="5" y="103"/>
                  </a:lnTo>
                  <a:lnTo>
                    <a:pt x="0" y="103"/>
                  </a:lnTo>
                  <a:lnTo>
                    <a:pt x="2" y="103"/>
                  </a:lnTo>
                  <a:lnTo>
                    <a:pt x="18" y="91"/>
                  </a:lnTo>
                  <a:lnTo>
                    <a:pt x="34" y="77"/>
                  </a:lnTo>
                  <a:lnTo>
                    <a:pt x="47" y="64"/>
                  </a:lnTo>
                  <a:lnTo>
                    <a:pt x="57" y="50"/>
                  </a:lnTo>
                  <a:lnTo>
                    <a:pt x="66" y="37"/>
                  </a:lnTo>
                  <a:lnTo>
                    <a:pt x="71" y="25"/>
                  </a:lnTo>
                  <a:lnTo>
                    <a:pt x="71" y="18"/>
                  </a:lnTo>
                  <a:lnTo>
                    <a:pt x="71" y="13"/>
                  </a:lnTo>
                  <a:lnTo>
                    <a:pt x="69" y="8"/>
                  </a:lnTo>
                  <a:lnTo>
                    <a:pt x="66" y="3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3"/>
                  </a:lnTo>
                  <a:lnTo>
                    <a:pt x="76" y="5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85" name="Freeform 802">
              <a:extLst>
                <a:ext uri="{FF2B5EF4-FFF2-40B4-BE49-F238E27FC236}">
                  <a16:creationId xmlns:a16="http://schemas.microsoft.com/office/drawing/2014/main" id="{950027A7-7120-42A2-85AA-8CA20B5DF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1520"/>
              <a:ext cx="149" cy="419"/>
            </a:xfrm>
            <a:custGeom>
              <a:avLst/>
              <a:gdLst>
                <a:gd name="T0" fmla="*/ 143 w 149"/>
                <a:gd name="T1" fmla="*/ 0 h 419"/>
                <a:gd name="T2" fmla="*/ 147 w 149"/>
                <a:gd name="T3" fmla="*/ 25 h 419"/>
                <a:gd name="T4" fmla="*/ 149 w 149"/>
                <a:gd name="T5" fmla="*/ 51 h 419"/>
                <a:gd name="T6" fmla="*/ 149 w 149"/>
                <a:gd name="T7" fmla="*/ 78 h 419"/>
                <a:gd name="T8" fmla="*/ 145 w 149"/>
                <a:gd name="T9" fmla="*/ 103 h 419"/>
                <a:gd name="T10" fmla="*/ 140 w 149"/>
                <a:gd name="T11" fmla="*/ 130 h 419"/>
                <a:gd name="T12" fmla="*/ 133 w 149"/>
                <a:gd name="T13" fmla="*/ 157 h 419"/>
                <a:gd name="T14" fmla="*/ 127 w 149"/>
                <a:gd name="T15" fmla="*/ 183 h 419"/>
                <a:gd name="T16" fmla="*/ 116 w 149"/>
                <a:gd name="T17" fmla="*/ 210 h 419"/>
                <a:gd name="T18" fmla="*/ 106 w 149"/>
                <a:gd name="T19" fmla="*/ 237 h 419"/>
                <a:gd name="T20" fmla="*/ 95 w 149"/>
                <a:gd name="T21" fmla="*/ 264 h 419"/>
                <a:gd name="T22" fmla="*/ 81 w 149"/>
                <a:gd name="T23" fmla="*/ 291 h 419"/>
                <a:gd name="T24" fmla="*/ 68 w 149"/>
                <a:gd name="T25" fmla="*/ 316 h 419"/>
                <a:gd name="T26" fmla="*/ 37 w 149"/>
                <a:gd name="T27" fmla="*/ 368 h 419"/>
                <a:gd name="T28" fmla="*/ 7 w 149"/>
                <a:gd name="T29" fmla="*/ 419 h 419"/>
                <a:gd name="T30" fmla="*/ 0 w 149"/>
                <a:gd name="T31" fmla="*/ 419 h 419"/>
                <a:gd name="T32" fmla="*/ 17 w 149"/>
                <a:gd name="T33" fmla="*/ 395 h 419"/>
                <a:gd name="T34" fmla="*/ 32 w 149"/>
                <a:gd name="T35" fmla="*/ 368 h 419"/>
                <a:gd name="T36" fmla="*/ 49 w 149"/>
                <a:gd name="T37" fmla="*/ 343 h 419"/>
                <a:gd name="T38" fmla="*/ 62 w 149"/>
                <a:gd name="T39" fmla="*/ 314 h 419"/>
                <a:gd name="T40" fmla="*/ 78 w 149"/>
                <a:gd name="T41" fmla="*/ 287 h 419"/>
                <a:gd name="T42" fmla="*/ 89 w 149"/>
                <a:gd name="T43" fmla="*/ 259 h 419"/>
                <a:gd name="T44" fmla="*/ 101 w 149"/>
                <a:gd name="T45" fmla="*/ 230 h 419"/>
                <a:gd name="T46" fmla="*/ 113 w 149"/>
                <a:gd name="T47" fmla="*/ 201 h 419"/>
                <a:gd name="T48" fmla="*/ 122 w 149"/>
                <a:gd name="T49" fmla="*/ 172 h 419"/>
                <a:gd name="T50" fmla="*/ 130 w 149"/>
                <a:gd name="T51" fmla="*/ 144 h 419"/>
                <a:gd name="T52" fmla="*/ 135 w 149"/>
                <a:gd name="T53" fmla="*/ 117 h 419"/>
                <a:gd name="T54" fmla="*/ 138 w 149"/>
                <a:gd name="T55" fmla="*/ 90 h 419"/>
                <a:gd name="T56" fmla="*/ 140 w 149"/>
                <a:gd name="T57" fmla="*/ 64 h 419"/>
                <a:gd name="T58" fmla="*/ 140 w 149"/>
                <a:gd name="T59" fmla="*/ 41 h 419"/>
                <a:gd name="T60" fmla="*/ 138 w 149"/>
                <a:gd name="T61" fmla="*/ 19 h 419"/>
                <a:gd name="T62" fmla="*/ 132 w 149"/>
                <a:gd name="T63" fmla="*/ 0 h 419"/>
                <a:gd name="T64" fmla="*/ 143 w 149"/>
                <a:gd name="T65" fmla="*/ 0 h 4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9" h="419">
                  <a:moveTo>
                    <a:pt x="143" y="0"/>
                  </a:moveTo>
                  <a:lnTo>
                    <a:pt x="147" y="25"/>
                  </a:lnTo>
                  <a:lnTo>
                    <a:pt x="149" y="51"/>
                  </a:lnTo>
                  <a:lnTo>
                    <a:pt x="149" y="78"/>
                  </a:lnTo>
                  <a:lnTo>
                    <a:pt x="145" y="103"/>
                  </a:lnTo>
                  <a:lnTo>
                    <a:pt x="140" y="130"/>
                  </a:lnTo>
                  <a:lnTo>
                    <a:pt x="133" y="157"/>
                  </a:lnTo>
                  <a:lnTo>
                    <a:pt x="127" y="183"/>
                  </a:lnTo>
                  <a:lnTo>
                    <a:pt x="116" y="210"/>
                  </a:lnTo>
                  <a:lnTo>
                    <a:pt x="106" y="237"/>
                  </a:lnTo>
                  <a:lnTo>
                    <a:pt x="95" y="264"/>
                  </a:lnTo>
                  <a:lnTo>
                    <a:pt x="81" y="291"/>
                  </a:lnTo>
                  <a:lnTo>
                    <a:pt x="68" y="316"/>
                  </a:lnTo>
                  <a:lnTo>
                    <a:pt x="37" y="368"/>
                  </a:lnTo>
                  <a:lnTo>
                    <a:pt x="7" y="419"/>
                  </a:lnTo>
                  <a:lnTo>
                    <a:pt x="0" y="419"/>
                  </a:lnTo>
                  <a:lnTo>
                    <a:pt x="17" y="395"/>
                  </a:lnTo>
                  <a:lnTo>
                    <a:pt x="32" y="368"/>
                  </a:lnTo>
                  <a:lnTo>
                    <a:pt x="49" y="343"/>
                  </a:lnTo>
                  <a:lnTo>
                    <a:pt x="62" y="314"/>
                  </a:lnTo>
                  <a:lnTo>
                    <a:pt x="78" y="287"/>
                  </a:lnTo>
                  <a:lnTo>
                    <a:pt x="89" y="259"/>
                  </a:lnTo>
                  <a:lnTo>
                    <a:pt x="101" y="230"/>
                  </a:lnTo>
                  <a:lnTo>
                    <a:pt x="113" y="201"/>
                  </a:lnTo>
                  <a:lnTo>
                    <a:pt x="122" y="172"/>
                  </a:lnTo>
                  <a:lnTo>
                    <a:pt x="130" y="144"/>
                  </a:lnTo>
                  <a:lnTo>
                    <a:pt x="135" y="117"/>
                  </a:lnTo>
                  <a:lnTo>
                    <a:pt x="138" y="90"/>
                  </a:lnTo>
                  <a:lnTo>
                    <a:pt x="140" y="64"/>
                  </a:lnTo>
                  <a:lnTo>
                    <a:pt x="140" y="41"/>
                  </a:lnTo>
                  <a:lnTo>
                    <a:pt x="138" y="19"/>
                  </a:lnTo>
                  <a:lnTo>
                    <a:pt x="132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86" name="Freeform 803">
              <a:extLst>
                <a:ext uri="{FF2B5EF4-FFF2-40B4-BE49-F238E27FC236}">
                  <a16:creationId xmlns:a16="http://schemas.microsoft.com/office/drawing/2014/main" id="{D8936969-5480-409D-BFD5-148FB9BA7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287" name="Freeform 804">
              <a:extLst>
                <a:ext uri="{FF2B5EF4-FFF2-40B4-BE49-F238E27FC236}">
                  <a16:creationId xmlns:a16="http://schemas.microsoft.com/office/drawing/2014/main" id="{FF680951-9233-4CAD-A23A-7FACBC035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7125" name="Text Box 805">
            <a:extLst>
              <a:ext uri="{FF2B5EF4-FFF2-40B4-BE49-F238E27FC236}">
                <a16:creationId xmlns:a16="http://schemas.microsoft.com/office/drawing/2014/main" id="{DAE4E750-61E0-4253-B618-64C8A8502F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323850"/>
            <a:ext cx="4572000" cy="690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de-DE" sz="2000" b="1"/>
              <a:t>Landevorgang</a:t>
            </a:r>
          </a:p>
          <a:p>
            <a:pPr algn="ctr"/>
            <a:endParaRPr lang="en-GB" altLang="de-DE" sz="1000" b="1"/>
          </a:p>
          <a:p>
            <a:pPr algn="ctr"/>
            <a:r>
              <a:rPr lang="en-GB" altLang="de-DE" sz="2000" b="1"/>
              <a:t>(</a:t>
            </a:r>
            <a:r>
              <a:rPr lang="en-GB" altLang="de-DE" b="1"/>
              <a:t>wird nicht beurteilt und nicht bewertet</a:t>
            </a:r>
            <a:r>
              <a:rPr lang="en-GB" altLang="de-DE"/>
              <a:t> </a:t>
            </a:r>
            <a:r>
              <a:rPr lang="en-GB" altLang="de-DE" sz="2000" b="1"/>
              <a:t>)</a:t>
            </a:r>
          </a:p>
        </p:txBody>
      </p:sp>
      <p:sp>
        <p:nvSpPr>
          <p:cNvPr id="64294" name="Text Box 806">
            <a:extLst>
              <a:ext uri="{FF2B5EF4-FFF2-40B4-BE49-F238E27FC236}">
                <a16:creationId xmlns:a16="http://schemas.microsoft.com/office/drawing/2014/main" id="{AAFEB45E-E123-4DCB-9380-CAB1CD88A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6100" y="1206500"/>
            <a:ext cx="6515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>
                <a:solidFill>
                  <a:schemeClr val="accent2"/>
                </a:solidFill>
              </a:rPr>
              <a:t>Die Landerichtung muss nicht gleich der Startrichtung sein.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2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18">
            <a:extLst>
              <a:ext uri="{FF2B5EF4-FFF2-40B4-BE49-F238E27FC236}">
                <a16:creationId xmlns:a16="http://schemas.microsoft.com/office/drawing/2014/main" id="{A9F0E9D6-41FA-4444-BFDF-DC5A54A653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rgbClr val="3DA759"/>
              </a:gs>
              <a:gs pos="100000">
                <a:srgbClr val="BDE7A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9219" name="Text Box 619">
            <a:extLst>
              <a:ext uri="{FF2B5EF4-FFF2-40B4-BE49-F238E27FC236}">
                <a16:creationId xmlns:a16="http://schemas.microsoft.com/office/drawing/2014/main" id="{13585404-3BAF-4676-9C31-52F192365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2838" y="4376738"/>
            <a:ext cx="542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de-DE" sz="1400" b="1">
                <a:solidFill>
                  <a:srgbClr val="02369E"/>
                </a:solidFill>
              </a:rPr>
              <a:t>120</a:t>
            </a:r>
            <a:r>
              <a:rPr lang="en-GB" altLang="de-DE" sz="1400" b="1" baseline="30000">
                <a:solidFill>
                  <a:srgbClr val="02369E"/>
                </a:solidFill>
              </a:rPr>
              <a:t>0</a:t>
            </a:r>
            <a:endParaRPr lang="en-GB" altLang="de-DE" sz="1400" b="1">
              <a:solidFill>
                <a:srgbClr val="02369E"/>
              </a:solidFill>
            </a:endParaRPr>
          </a:p>
        </p:txBody>
      </p:sp>
      <p:sp>
        <p:nvSpPr>
          <p:cNvPr id="9220" name="Text Box 620">
            <a:extLst>
              <a:ext uri="{FF2B5EF4-FFF2-40B4-BE49-F238E27FC236}">
                <a16:creationId xmlns:a16="http://schemas.microsoft.com/office/drawing/2014/main" id="{C6062DC5-75C2-4F1C-8BF7-032D7047A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4975" y="6596063"/>
            <a:ext cx="1841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de-DE" sz="1400" b="1">
              <a:solidFill>
                <a:srgbClr val="CC3300"/>
              </a:solidFill>
            </a:endParaRPr>
          </a:p>
        </p:txBody>
      </p:sp>
      <p:sp>
        <p:nvSpPr>
          <p:cNvPr id="9221" name="Line 621">
            <a:extLst>
              <a:ext uri="{FF2B5EF4-FFF2-40B4-BE49-F238E27FC236}">
                <a16:creationId xmlns:a16="http://schemas.microsoft.com/office/drawing/2014/main" id="{88355C64-D99D-46A4-9E71-BFACED34C431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600" y="5156200"/>
            <a:ext cx="8915400" cy="12700"/>
          </a:xfrm>
          <a:prstGeom prst="line">
            <a:avLst/>
          </a:prstGeom>
          <a:noFill/>
          <a:ln w="38100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aphicFrame>
        <p:nvGraphicFramePr>
          <p:cNvPr id="9222" name="Object 622">
            <a:extLst>
              <a:ext uri="{FF2B5EF4-FFF2-40B4-BE49-F238E27FC236}">
                <a16:creationId xmlns:a16="http://schemas.microsoft.com/office/drawing/2014/main" id="{F7C73505-CBD3-4ACD-9B34-442B7B0FA45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16463" y="1916113"/>
          <a:ext cx="409575" cy="217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9" name="Designer Zeichnung" r:id="rId3" imgW="304800" imgH="304800" progId="Designer.Drawing.7">
                  <p:embed/>
                </p:oleObj>
              </mc:Choice>
              <mc:Fallback>
                <p:oleObj name="Designer Zeichnung" r:id="rId3" imgW="304800" imgH="304800" progId="Designer.Drawing.7">
                  <p:embed/>
                  <p:pic>
                    <p:nvPicPr>
                      <p:cNvPr id="9222" name="Object 622">
                        <a:extLst>
                          <a:ext uri="{FF2B5EF4-FFF2-40B4-BE49-F238E27FC236}">
                            <a16:creationId xmlns:a16="http://schemas.microsoft.com/office/drawing/2014/main" id="{F7C73505-CBD3-4ACD-9B34-442B7B0FA4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1916113"/>
                        <a:ext cx="409575" cy="217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prstDash val="sysDot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3" name="Text Box 623">
            <a:extLst>
              <a:ext uri="{FF2B5EF4-FFF2-40B4-BE49-F238E27FC236}">
                <a16:creationId xmlns:a16="http://schemas.microsoft.com/office/drawing/2014/main" id="{C412B6BD-0F38-49D4-819C-5C76FE255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4975" y="6596063"/>
            <a:ext cx="184150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GB" altLang="de-DE" sz="1400" b="1">
              <a:solidFill>
                <a:srgbClr val="CC3300"/>
              </a:solidFill>
            </a:endParaRPr>
          </a:p>
        </p:txBody>
      </p:sp>
      <p:grpSp>
        <p:nvGrpSpPr>
          <p:cNvPr id="9224" name="Group 624">
            <a:extLst>
              <a:ext uri="{FF2B5EF4-FFF2-40B4-BE49-F238E27FC236}">
                <a16:creationId xmlns:a16="http://schemas.microsoft.com/office/drawing/2014/main" id="{76E8A342-AC10-4D0F-9F73-E0074FDFC8D5}"/>
              </a:ext>
            </a:extLst>
          </p:cNvPr>
          <p:cNvGrpSpPr>
            <a:grpSpLocks/>
          </p:cNvGrpSpPr>
          <p:nvPr/>
        </p:nvGrpSpPr>
        <p:grpSpPr bwMode="auto">
          <a:xfrm>
            <a:off x="3527425" y="4879975"/>
            <a:ext cx="2560638" cy="214313"/>
            <a:chOff x="2072" y="3594"/>
            <a:chExt cx="1613" cy="135"/>
          </a:xfrm>
        </p:grpSpPr>
        <p:sp>
          <p:nvSpPr>
            <p:cNvPr id="9610" name="Rectangle 625">
              <a:extLst>
                <a:ext uri="{FF2B5EF4-FFF2-40B4-BE49-F238E27FC236}">
                  <a16:creationId xmlns:a16="http://schemas.microsoft.com/office/drawing/2014/main" id="{94E27ED0-6F12-454E-96B2-E51BE77DE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72" y="3594"/>
              <a:ext cx="1613" cy="135"/>
            </a:xfrm>
            <a:prstGeom prst="rect">
              <a:avLst/>
            </a:pr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de-DE" altLang="de-DE"/>
            </a:p>
          </p:txBody>
        </p:sp>
        <p:sp>
          <p:nvSpPr>
            <p:cNvPr id="9611" name="Line 626">
              <a:extLst>
                <a:ext uri="{FF2B5EF4-FFF2-40B4-BE49-F238E27FC236}">
                  <a16:creationId xmlns:a16="http://schemas.microsoft.com/office/drawing/2014/main" id="{AD510B9A-DE40-4C8C-BE72-ABE2E5CA0DA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850" y="3660"/>
              <a:ext cx="835" cy="1"/>
            </a:xfrm>
            <a:prstGeom prst="line">
              <a:avLst/>
            </a:prstGeom>
            <a:noFill/>
            <a:ln w="23813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225" name="Rectangle 627">
            <a:extLst>
              <a:ext uri="{FF2B5EF4-FFF2-40B4-BE49-F238E27FC236}">
                <a16:creationId xmlns:a16="http://schemas.microsoft.com/office/drawing/2014/main" id="{23BCBB97-F2B8-44A6-81FA-3B37EBE4C8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800" y="5145088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9226" name="Rectangle 628">
            <a:extLst>
              <a:ext uri="{FF2B5EF4-FFF2-40B4-BE49-F238E27FC236}">
                <a16:creationId xmlns:a16="http://schemas.microsoft.com/office/drawing/2014/main" id="{06071F3A-BD62-48FE-B011-09CD5C742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9275" y="5318125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9227" name="Rectangle 629">
            <a:extLst>
              <a:ext uri="{FF2B5EF4-FFF2-40B4-BE49-F238E27FC236}">
                <a16:creationId xmlns:a16="http://schemas.microsoft.com/office/drawing/2014/main" id="{2397DADB-FAC7-49E3-AD20-C51B4C826F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0325" y="5318125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9228" name="Rectangle 630">
            <a:extLst>
              <a:ext uri="{FF2B5EF4-FFF2-40B4-BE49-F238E27FC236}">
                <a16:creationId xmlns:a16="http://schemas.microsoft.com/office/drawing/2014/main" id="{C865E2E6-2D7E-4C20-9ADB-73D979AD1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5013" y="5314950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9229" name="Rectangle 631">
            <a:extLst>
              <a:ext uri="{FF2B5EF4-FFF2-40B4-BE49-F238E27FC236}">
                <a16:creationId xmlns:a16="http://schemas.microsoft.com/office/drawing/2014/main" id="{08E83263-F531-493D-B015-E2F18805E6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6625" y="5316538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9230" name="Rectangle 632">
            <a:extLst>
              <a:ext uri="{FF2B5EF4-FFF2-40B4-BE49-F238E27FC236}">
                <a16:creationId xmlns:a16="http://schemas.microsoft.com/office/drawing/2014/main" id="{FEE8AF95-CE7C-4BD2-A475-AB580BFAEF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950" y="5318125"/>
            <a:ext cx="69850" cy="69850"/>
          </a:xfrm>
          <a:prstGeom prst="rect">
            <a:avLst/>
          </a:prstGeom>
          <a:solidFill>
            <a:schemeClr val="tx1"/>
          </a:solidFill>
          <a:ln w="6350">
            <a:solidFill>
              <a:srgbClr val="1F1A17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9231" name="Freeform 633">
            <a:extLst>
              <a:ext uri="{FF2B5EF4-FFF2-40B4-BE49-F238E27FC236}">
                <a16:creationId xmlns:a16="http://schemas.microsoft.com/office/drawing/2014/main" id="{A3241568-ADB2-4F8F-ADE1-D1483BE28139}"/>
              </a:ext>
            </a:extLst>
          </p:cNvPr>
          <p:cNvSpPr>
            <a:spLocks/>
          </p:cNvSpPr>
          <p:nvPr/>
        </p:nvSpPr>
        <p:spPr bwMode="auto">
          <a:xfrm>
            <a:off x="4179888" y="4876800"/>
            <a:ext cx="196850" cy="190500"/>
          </a:xfrm>
          <a:custGeom>
            <a:avLst/>
            <a:gdLst>
              <a:gd name="T0" fmla="*/ 2147483646 w 124"/>
              <a:gd name="T1" fmla="*/ 2147483646 h 120"/>
              <a:gd name="T2" fmla="*/ 2147483646 w 124"/>
              <a:gd name="T3" fmla="*/ 2147483646 h 120"/>
              <a:gd name="T4" fmla="*/ 2147483646 w 124"/>
              <a:gd name="T5" fmla="*/ 2147483646 h 120"/>
              <a:gd name="T6" fmla="*/ 2147483646 w 124"/>
              <a:gd name="T7" fmla="*/ 2147483646 h 120"/>
              <a:gd name="T8" fmla="*/ 2147483646 w 124"/>
              <a:gd name="T9" fmla="*/ 2147483646 h 120"/>
              <a:gd name="T10" fmla="*/ 2147483646 w 124"/>
              <a:gd name="T11" fmla="*/ 2147483646 h 120"/>
              <a:gd name="T12" fmla="*/ 2147483646 w 124"/>
              <a:gd name="T13" fmla="*/ 2147483646 h 120"/>
              <a:gd name="T14" fmla="*/ 2147483646 w 124"/>
              <a:gd name="T15" fmla="*/ 2147483646 h 120"/>
              <a:gd name="T16" fmla="*/ 2147483646 w 124"/>
              <a:gd name="T17" fmla="*/ 2147483646 h 120"/>
              <a:gd name="T18" fmla="*/ 2147483646 w 124"/>
              <a:gd name="T19" fmla="*/ 2147483646 h 120"/>
              <a:gd name="T20" fmla="*/ 2147483646 w 124"/>
              <a:gd name="T21" fmla="*/ 2147483646 h 120"/>
              <a:gd name="T22" fmla="*/ 0 w 124"/>
              <a:gd name="T23" fmla="*/ 2147483646 h 120"/>
              <a:gd name="T24" fmla="*/ 2147483646 w 124"/>
              <a:gd name="T25" fmla="*/ 2147483646 h 120"/>
              <a:gd name="T26" fmla="*/ 2147483646 w 124"/>
              <a:gd name="T27" fmla="*/ 2147483646 h 120"/>
              <a:gd name="T28" fmla="*/ 2147483646 w 124"/>
              <a:gd name="T29" fmla="*/ 2147483646 h 120"/>
              <a:gd name="T30" fmla="*/ 2147483646 w 124"/>
              <a:gd name="T31" fmla="*/ 2147483646 h 120"/>
              <a:gd name="T32" fmla="*/ 2147483646 w 124"/>
              <a:gd name="T33" fmla="*/ 2147483646 h 120"/>
              <a:gd name="T34" fmla="*/ 2147483646 w 124"/>
              <a:gd name="T35" fmla="*/ 2147483646 h 120"/>
              <a:gd name="T36" fmla="*/ 2147483646 w 124"/>
              <a:gd name="T37" fmla="*/ 0 h 120"/>
              <a:gd name="T38" fmla="*/ 2147483646 w 124"/>
              <a:gd name="T39" fmla="*/ 2147483646 h 120"/>
              <a:gd name="T40" fmla="*/ 2147483646 w 124"/>
              <a:gd name="T41" fmla="*/ 2147483646 h 120"/>
              <a:gd name="T42" fmla="*/ 2147483646 w 124"/>
              <a:gd name="T43" fmla="*/ 2147483646 h 120"/>
              <a:gd name="T44" fmla="*/ 2147483646 w 124"/>
              <a:gd name="T45" fmla="*/ 2147483646 h 120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24" h="120">
                <a:moveTo>
                  <a:pt x="124" y="62"/>
                </a:moveTo>
                <a:lnTo>
                  <a:pt x="109" y="65"/>
                </a:lnTo>
                <a:lnTo>
                  <a:pt x="91" y="65"/>
                </a:lnTo>
                <a:lnTo>
                  <a:pt x="80" y="116"/>
                </a:lnTo>
                <a:lnTo>
                  <a:pt x="65" y="120"/>
                </a:lnTo>
                <a:lnTo>
                  <a:pt x="65" y="65"/>
                </a:lnTo>
                <a:lnTo>
                  <a:pt x="43" y="65"/>
                </a:lnTo>
                <a:lnTo>
                  <a:pt x="21" y="62"/>
                </a:lnTo>
                <a:lnTo>
                  <a:pt x="14" y="80"/>
                </a:lnTo>
                <a:lnTo>
                  <a:pt x="7" y="80"/>
                </a:lnTo>
                <a:lnTo>
                  <a:pt x="7" y="62"/>
                </a:lnTo>
                <a:lnTo>
                  <a:pt x="0" y="62"/>
                </a:lnTo>
                <a:lnTo>
                  <a:pt x="7" y="58"/>
                </a:lnTo>
                <a:lnTo>
                  <a:pt x="7" y="40"/>
                </a:lnTo>
                <a:lnTo>
                  <a:pt x="14" y="40"/>
                </a:lnTo>
                <a:lnTo>
                  <a:pt x="21" y="58"/>
                </a:lnTo>
                <a:lnTo>
                  <a:pt x="43" y="54"/>
                </a:lnTo>
                <a:lnTo>
                  <a:pt x="65" y="54"/>
                </a:lnTo>
                <a:lnTo>
                  <a:pt x="65" y="0"/>
                </a:lnTo>
                <a:lnTo>
                  <a:pt x="80" y="3"/>
                </a:lnTo>
                <a:lnTo>
                  <a:pt x="91" y="54"/>
                </a:lnTo>
                <a:lnTo>
                  <a:pt x="109" y="54"/>
                </a:lnTo>
                <a:lnTo>
                  <a:pt x="124" y="62"/>
                </a:lnTo>
              </a:path>
            </a:pathLst>
          </a:custGeom>
          <a:noFill/>
          <a:ln w="6350">
            <a:solidFill>
              <a:srgbClr val="1F1A17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9232" name="Group 634">
            <a:extLst>
              <a:ext uri="{FF2B5EF4-FFF2-40B4-BE49-F238E27FC236}">
                <a16:creationId xmlns:a16="http://schemas.microsoft.com/office/drawing/2014/main" id="{F322EF1E-DAB1-425C-955F-25BC0D2BFD72}"/>
              </a:ext>
            </a:extLst>
          </p:cNvPr>
          <p:cNvGrpSpPr>
            <a:grpSpLocks/>
          </p:cNvGrpSpPr>
          <p:nvPr/>
        </p:nvGrpSpPr>
        <p:grpSpPr bwMode="auto">
          <a:xfrm>
            <a:off x="1333500" y="2827338"/>
            <a:ext cx="6910388" cy="2317750"/>
            <a:chOff x="1200" y="1805"/>
            <a:chExt cx="4177" cy="1460"/>
          </a:xfrm>
        </p:grpSpPr>
        <p:grpSp>
          <p:nvGrpSpPr>
            <p:cNvPr id="9598" name="Group 635">
              <a:extLst>
                <a:ext uri="{FF2B5EF4-FFF2-40B4-BE49-F238E27FC236}">
                  <a16:creationId xmlns:a16="http://schemas.microsoft.com/office/drawing/2014/main" id="{91BE9F10-1E0D-4CB8-8EEB-7C3B20AFDC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13" y="1805"/>
              <a:ext cx="78" cy="252"/>
              <a:chOff x="2802" y="2429"/>
              <a:chExt cx="78" cy="252"/>
            </a:xfrm>
          </p:grpSpPr>
          <p:sp>
            <p:nvSpPr>
              <p:cNvPr id="9608" name="Freeform 636">
                <a:extLst>
                  <a:ext uri="{FF2B5EF4-FFF2-40B4-BE49-F238E27FC236}">
                    <a16:creationId xmlns:a16="http://schemas.microsoft.com/office/drawing/2014/main" id="{4153653F-36E2-46A4-9478-746E83712C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2429"/>
                <a:ext cx="77" cy="150"/>
              </a:xfrm>
              <a:custGeom>
                <a:avLst/>
                <a:gdLst>
                  <a:gd name="T0" fmla="*/ 77 w 77"/>
                  <a:gd name="T1" fmla="*/ 110 h 150"/>
                  <a:gd name="T2" fmla="*/ 66 w 77"/>
                  <a:gd name="T3" fmla="*/ 106 h 150"/>
                  <a:gd name="T4" fmla="*/ 59 w 77"/>
                  <a:gd name="T5" fmla="*/ 110 h 150"/>
                  <a:gd name="T6" fmla="*/ 59 w 77"/>
                  <a:gd name="T7" fmla="*/ 113 h 150"/>
                  <a:gd name="T8" fmla="*/ 59 w 77"/>
                  <a:gd name="T9" fmla="*/ 121 h 150"/>
                  <a:gd name="T10" fmla="*/ 55 w 77"/>
                  <a:gd name="T11" fmla="*/ 132 h 150"/>
                  <a:gd name="T12" fmla="*/ 48 w 77"/>
                  <a:gd name="T13" fmla="*/ 135 h 150"/>
                  <a:gd name="T14" fmla="*/ 40 w 77"/>
                  <a:gd name="T15" fmla="*/ 135 h 150"/>
                  <a:gd name="T16" fmla="*/ 33 w 77"/>
                  <a:gd name="T17" fmla="*/ 139 h 150"/>
                  <a:gd name="T18" fmla="*/ 26 w 77"/>
                  <a:gd name="T19" fmla="*/ 143 h 150"/>
                  <a:gd name="T20" fmla="*/ 11 w 77"/>
                  <a:gd name="T21" fmla="*/ 150 h 150"/>
                  <a:gd name="T22" fmla="*/ 7 w 77"/>
                  <a:gd name="T23" fmla="*/ 99 h 150"/>
                  <a:gd name="T24" fmla="*/ 0 w 77"/>
                  <a:gd name="T25" fmla="*/ 55 h 150"/>
                  <a:gd name="T26" fmla="*/ 4 w 77"/>
                  <a:gd name="T27" fmla="*/ 48 h 150"/>
                  <a:gd name="T28" fmla="*/ 7 w 77"/>
                  <a:gd name="T29" fmla="*/ 44 h 150"/>
                  <a:gd name="T30" fmla="*/ 11 w 77"/>
                  <a:gd name="T31" fmla="*/ 40 h 150"/>
                  <a:gd name="T32" fmla="*/ 18 w 77"/>
                  <a:gd name="T33" fmla="*/ 37 h 150"/>
                  <a:gd name="T34" fmla="*/ 33 w 77"/>
                  <a:gd name="T35" fmla="*/ 33 h 150"/>
                  <a:gd name="T36" fmla="*/ 44 w 77"/>
                  <a:gd name="T37" fmla="*/ 29 h 150"/>
                  <a:gd name="T38" fmla="*/ 40 w 77"/>
                  <a:gd name="T39" fmla="*/ 19 h 150"/>
                  <a:gd name="T40" fmla="*/ 40 w 77"/>
                  <a:gd name="T41" fmla="*/ 8 h 150"/>
                  <a:gd name="T42" fmla="*/ 48 w 77"/>
                  <a:gd name="T43" fmla="*/ 4 h 150"/>
                  <a:gd name="T44" fmla="*/ 51 w 77"/>
                  <a:gd name="T45" fmla="*/ 0 h 150"/>
                  <a:gd name="T46" fmla="*/ 62 w 77"/>
                  <a:gd name="T47" fmla="*/ 0 h 150"/>
                  <a:gd name="T48" fmla="*/ 77 w 77"/>
                  <a:gd name="T49" fmla="*/ 4 h 150"/>
                  <a:gd name="T50" fmla="*/ 77 w 77"/>
                  <a:gd name="T51" fmla="*/ 55 h 150"/>
                  <a:gd name="T52" fmla="*/ 77 w 77"/>
                  <a:gd name="T53" fmla="*/ 110 h 1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7" h="150">
                    <a:moveTo>
                      <a:pt x="77" y="110"/>
                    </a:moveTo>
                    <a:lnTo>
                      <a:pt x="66" y="106"/>
                    </a:lnTo>
                    <a:lnTo>
                      <a:pt x="59" y="110"/>
                    </a:lnTo>
                    <a:lnTo>
                      <a:pt x="59" y="113"/>
                    </a:lnTo>
                    <a:lnTo>
                      <a:pt x="59" y="121"/>
                    </a:lnTo>
                    <a:lnTo>
                      <a:pt x="55" y="132"/>
                    </a:lnTo>
                    <a:lnTo>
                      <a:pt x="48" y="135"/>
                    </a:lnTo>
                    <a:lnTo>
                      <a:pt x="40" y="135"/>
                    </a:lnTo>
                    <a:lnTo>
                      <a:pt x="33" y="139"/>
                    </a:lnTo>
                    <a:lnTo>
                      <a:pt x="26" y="143"/>
                    </a:lnTo>
                    <a:lnTo>
                      <a:pt x="11" y="150"/>
                    </a:lnTo>
                    <a:lnTo>
                      <a:pt x="7" y="99"/>
                    </a:lnTo>
                    <a:lnTo>
                      <a:pt x="0" y="55"/>
                    </a:lnTo>
                    <a:lnTo>
                      <a:pt x="4" y="48"/>
                    </a:lnTo>
                    <a:lnTo>
                      <a:pt x="7" y="44"/>
                    </a:lnTo>
                    <a:lnTo>
                      <a:pt x="11" y="40"/>
                    </a:lnTo>
                    <a:lnTo>
                      <a:pt x="18" y="37"/>
                    </a:lnTo>
                    <a:lnTo>
                      <a:pt x="33" y="33"/>
                    </a:lnTo>
                    <a:lnTo>
                      <a:pt x="44" y="29"/>
                    </a:lnTo>
                    <a:lnTo>
                      <a:pt x="40" y="19"/>
                    </a:lnTo>
                    <a:lnTo>
                      <a:pt x="40" y="8"/>
                    </a:lnTo>
                    <a:lnTo>
                      <a:pt x="48" y="4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77" y="4"/>
                    </a:lnTo>
                    <a:lnTo>
                      <a:pt x="77" y="55"/>
                    </a:lnTo>
                    <a:lnTo>
                      <a:pt x="77" y="11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609" name="Line 637">
                <a:extLst>
                  <a:ext uri="{FF2B5EF4-FFF2-40B4-BE49-F238E27FC236}">
                    <a16:creationId xmlns:a16="http://schemas.microsoft.com/office/drawing/2014/main" id="{3B1ADF76-4118-4515-8CC4-6747B99C54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9" y="2429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grpSp>
          <p:nvGrpSpPr>
            <p:cNvPr id="9599" name="Group 638">
              <a:extLst>
                <a:ext uri="{FF2B5EF4-FFF2-40B4-BE49-F238E27FC236}">
                  <a16:creationId xmlns:a16="http://schemas.microsoft.com/office/drawing/2014/main" id="{229F0174-8754-491E-9EDC-FBCFE3F8DD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99" y="1812"/>
              <a:ext cx="78" cy="252"/>
              <a:chOff x="2802" y="2429"/>
              <a:chExt cx="78" cy="252"/>
            </a:xfrm>
          </p:grpSpPr>
          <p:sp>
            <p:nvSpPr>
              <p:cNvPr id="9606" name="Freeform 639">
                <a:extLst>
                  <a:ext uri="{FF2B5EF4-FFF2-40B4-BE49-F238E27FC236}">
                    <a16:creationId xmlns:a16="http://schemas.microsoft.com/office/drawing/2014/main" id="{462D3B5A-7F6E-4EDB-A0CC-80B3844256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2429"/>
                <a:ext cx="77" cy="150"/>
              </a:xfrm>
              <a:custGeom>
                <a:avLst/>
                <a:gdLst>
                  <a:gd name="T0" fmla="*/ 77 w 77"/>
                  <a:gd name="T1" fmla="*/ 110 h 150"/>
                  <a:gd name="T2" fmla="*/ 66 w 77"/>
                  <a:gd name="T3" fmla="*/ 106 h 150"/>
                  <a:gd name="T4" fmla="*/ 59 w 77"/>
                  <a:gd name="T5" fmla="*/ 110 h 150"/>
                  <a:gd name="T6" fmla="*/ 59 w 77"/>
                  <a:gd name="T7" fmla="*/ 113 h 150"/>
                  <a:gd name="T8" fmla="*/ 59 w 77"/>
                  <a:gd name="T9" fmla="*/ 121 h 150"/>
                  <a:gd name="T10" fmla="*/ 55 w 77"/>
                  <a:gd name="T11" fmla="*/ 132 h 150"/>
                  <a:gd name="T12" fmla="*/ 48 w 77"/>
                  <a:gd name="T13" fmla="*/ 135 h 150"/>
                  <a:gd name="T14" fmla="*/ 40 w 77"/>
                  <a:gd name="T15" fmla="*/ 135 h 150"/>
                  <a:gd name="T16" fmla="*/ 33 w 77"/>
                  <a:gd name="T17" fmla="*/ 139 h 150"/>
                  <a:gd name="T18" fmla="*/ 26 w 77"/>
                  <a:gd name="T19" fmla="*/ 143 h 150"/>
                  <a:gd name="T20" fmla="*/ 11 w 77"/>
                  <a:gd name="T21" fmla="*/ 150 h 150"/>
                  <a:gd name="T22" fmla="*/ 7 w 77"/>
                  <a:gd name="T23" fmla="*/ 99 h 150"/>
                  <a:gd name="T24" fmla="*/ 0 w 77"/>
                  <a:gd name="T25" fmla="*/ 55 h 150"/>
                  <a:gd name="T26" fmla="*/ 4 w 77"/>
                  <a:gd name="T27" fmla="*/ 48 h 150"/>
                  <a:gd name="T28" fmla="*/ 7 w 77"/>
                  <a:gd name="T29" fmla="*/ 44 h 150"/>
                  <a:gd name="T30" fmla="*/ 11 w 77"/>
                  <a:gd name="T31" fmla="*/ 40 h 150"/>
                  <a:gd name="T32" fmla="*/ 18 w 77"/>
                  <a:gd name="T33" fmla="*/ 37 h 150"/>
                  <a:gd name="T34" fmla="*/ 33 w 77"/>
                  <a:gd name="T35" fmla="*/ 33 h 150"/>
                  <a:gd name="T36" fmla="*/ 44 w 77"/>
                  <a:gd name="T37" fmla="*/ 29 h 150"/>
                  <a:gd name="T38" fmla="*/ 40 w 77"/>
                  <a:gd name="T39" fmla="*/ 19 h 150"/>
                  <a:gd name="T40" fmla="*/ 40 w 77"/>
                  <a:gd name="T41" fmla="*/ 8 h 150"/>
                  <a:gd name="T42" fmla="*/ 48 w 77"/>
                  <a:gd name="T43" fmla="*/ 4 h 150"/>
                  <a:gd name="T44" fmla="*/ 51 w 77"/>
                  <a:gd name="T45" fmla="*/ 0 h 150"/>
                  <a:gd name="T46" fmla="*/ 62 w 77"/>
                  <a:gd name="T47" fmla="*/ 0 h 150"/>
                  <a:gd name="T48" fmla="*/ 77 w 77"/>
                  <a:gd name="T49" fmla="*/ 4 h 150"/>
                  <a:gd name="T50" fmla="*/ 77 w 77"/>
                  <a:gd name="T51" fmla="*/ 55 h 150"/>
                  <a:gd name="T52" fmla="*/ 77 w 77"/>
                  <a:gd name="T53" fmla="*/ 110 h 1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7" h="150">
                    <a:moveTo>
                      <a:pt x="77" y="110"/>
                    </a:moveTo>
                    <a:lnTo>
                      <a:pt x="66" y="106"/>
                    </a:lnTo>
                    <a:lnTo>
                      <a:pt x="59" y="110"/>
                    </a:lnTo>
                    <a:lnTo>
                      <a:pt x="59" y="113"/>
                    </a:lnTo>
                    <a:lnTo>
                      <a:pt x="59" y="121"/>
                    </a:lnTo>
                    <a:lnTo>
                      <a:pt x="55" y="132"/>
                    </a:lnTo>
                    <a:lnTo>
                      <a:pt x="48" y="135"/>
                    </a:lnTo>
                    <a:lnTo>
                      <a:pt x="40" y="135"/>
                    </a:lnTo>
                    <a:lnTo>
                      <a:pt x="33" y="139"/>
                    </a:lnTo>
                    <a:lnTo>
                      <a:pt x="26" y="143"/>
                    </a:lnTo>
                    <a:lnTo>
                      <a:pt x="11" y="150"/>
                    </a:lnTo>
                    <a:lnTo>
                      <a:pt x="7" y="99"/>
                    </a:lnTo>
                    <a:lnTo>
                      <a:pt x="0" y="55"/>
                    </a:lnTo>
                    <a:lnTo>
                      <a:pt x="4" y="48"/>
                    </a:lnTo>
                    <a:lnTo>
                      <a:pt x="7" y="44"/>
                    </a:lnTo>
                    <a:lnTo>
                      <a:pt x="11" y="40"/>
                    </a:lnTo>
                    <a:lnTo>
                      <a:pt x="18" y="37"/>
                    </a:lnTo>
                    <a:lnTo>
                      <a:pt x="33" y="33"/>
                    </a:lnTo>
                    <a:lnTo>
                      <a:pt x="44" y="29"/>
                    </a:lnTo>
                    <a:lnTo>
                      <a:pt x="40" y="19"/>
                    </a:lnTo>
                    <a:lnTo>
                      <a:pt x="40" y="8"/>
                    </a:lnTo>
                    <a:lnTo>
                      <a:pt x="48" y="4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77" y="4"/>
                    </a:lnTo>
                    <a:lnTo>
                      <a:pt x="77" y="55"/>
                    </a:lnTo>
                    <a:lnTo>
                      <a:pt x="77" y="11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607" name="Line 640">
                <a:extLst>
                  <a:ext uri="{FF2B5EF4-FFF2-40B4-BE49-F238E27FC236}">
                    <a16:creationId xmlns:a16="http://schemas.microsoft.com/office/drawing/2014/main" id="{EBF1F9EE-E74E-421F-97CE-1B4BE8FB93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9" y="2429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600" name="Line 641">
              <a:extLst>
                <a:ext uri="{FF2B5EF4-FFF2-40B4-BE49-F238E27FC236}">
                  <a16:creationId xmlns:a16="http://schemas.microsoft.com/office/drawing/2014/main" id="{E07CCE69-5A46-46F0-9B95-8436849394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9" y="2076"/>
              <a:ext cx="2057" cy="1179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601" name="Line 642">
              <a:extLst>
                <a:ext uri="{FF2B5EF4-FFF2-40B4-BE49-F238E27FC236}">
                  <a16:creationId xmlns:a16="http://schemas.microsoft.com/office/drawing/2014/main" id="{5B679582-9686-4E9D-9C4D-006FDA69D8D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91" y="2075"/>
              <a:ext cx="0" cy="1134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9602" name="Line 643">
              <a:extLst>
                <a:ext uri="{FF2B5EF4-FFF2-40B4-BE49-F238E27FC236}">
                  <a16:creationId xmlns:a16="http://schemas.microsoft.com/office/drawing/2014/main" id="{4BBD9DEA-8DCB-4F46-9204-8F9FD239F07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260" y="2068"/>
              <a:ext cx="2020" cy="1197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grpSp>
          <p:nvGrpSpPr>
            <p:cNvPr id="9603" name="Group 644">
              <a:extLst>
                <a:ext uri="{FF2B5EF4-FFF2-40B4-BE49-F238E27FC236}">
                  <a16:creationId xmlns:a16="http://schemas.microsoft.com/office/drawing/2014/main" id="{EE2B2A1E-535A-49EC-B33C-FDAB5C2C1E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0" y="1813"/>
              <a:ext cx="78" cy="252"/>
              <a:chOff x="2802" y="2429"/>
              <a:chExt cx="78" cy="252"/>
            </a:xfrm>
          </p:grpSpPr>
          <p:sp>
            <p:nvSpPr>
              <p:cNvPr id="9604" name="Freeform 645">
                <a:extLst>
                  <a:ext uri="{FF2B5EF4-FFF2-40B4-BE49-F238E27FC236}">
                    <a16:creationId xmlns:a16="http://schemas.microsoft.com/office/drawing/2014/main" id="{6B4A30BD-47DA-4A6B-B044-30F880BF3E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02" y="2429"/>
                <a:ext cx="77" cy="150"/>
              </a:xfrm>
              <a:custGeom>
                <a:avLst/>
                <a:gdLst>
                  <a:gd name="T0" fmla="*/ 77 w 77"/>
                  <a:gd name="T1" fmla="*/ 110 h 150"/>
                  <a:gd name="T2" fmla="*/ 66 w 77"/>
                  <a:gd name="T3" fmla="*/ 106 h 150"/>
                  <a:gd name="T4" fmla="*/ 59 w 77"/>
                  <a:gd name="T5" fmla="*/ 110 h 150"/>
                  <a:gd name="T6" fmla="*/ 59 w 77"/>
                  <a:gd name="T7" fmla="*/ 113 h 150"/>
                  <a:gd name="T8" fmla="*/ 59 w 77"/>
                  <a:gd name="T9" fmla="*/ 121 h 150"/>
                  <a:gd name="T10" fmla="*/ 55 w 77"/>
                  <a:gd name="T11" fmla="*/ 132 h 150"/>
                  <a:gd name="T12" fmla="*/ 48 w 77"/>
                  <a:gd name="T13" fmla="*/ 135 h 150"/>
                  <a:gd name="T14" fmla="*/ 40 w 77"/>
                  <a:gd name="T15" fmla="*/ 135 h 150"/>
                  <a:gd name="T16" fmla="*/ 33 w 77"/>
                  <a:gd name="T17" fmla="*/ 139 h 150"/>
                  <a:gd name="T18" fmla="*/ 26 w 77"/>
                  <a:gd name="T19" fmla="*/ 143 h 150"/>
                  <a:gd name="T20" fmla="*/ 11 w 77"/>
                  <a:gd name="T21" fmla="*/ 150 h 150"/>
                  <a:gd name="T22" fmla="*/ 7 w 77"/>
                  <a:gd name="T23" fmla="*/ 99 h 150"/>
                  <a:gd name="T24" fmla="*/ 0 w 77"/>
                  <a:gd name="T25" fmla="*/ 55 h 150"/>
                  <a:gd name="T26" fmla="*/ 4 w 77"/>
                  <a:gd name="T27" fmla="*/ 48 h 150"/>
                  <a:gd name="T28" fmla="*/ 7 w 77"/>
                  <a:gd name="T29" fmla="*/ 44 h 150"/>
                  <a:gd name="T30" fmla="*/ 11 w 77"/>
                  <a:gd name="T31" fmla="*/ 40 h 150"/>
                  <a:gd name="T32" fmla="*/ 18 w 77"/>
                  <a:gd name="T33" fmla="*/ 37 h 150"/>
                  <a:gd name="T34" fmla="*/ 33 w 77"/>
                  <a:gd name="T35" fmla="*/ 33 h 150"/>
                  <a:gd name="T36" fmla="*/ 44 w 77"/>
                  <a:gd name="T37" fmla="*/ 29 h 150"/>
                  <a:gd name="T38" fmla="*/ 40 w 77"/>
                  <a:gd name="T39" fmla="*/ 19 h 150"/>
                  <a:gd name="T40" fmla="*/ 40 w 77"/>
                  <a:gd name="T41" fmla="*/ 8 h 150"/>
                  <a:gd name="T42" fmla="*/ 48 w 77"/>
                  <a:gd name="T43" fmla="*/ 4 h 150"/>
                  <a:gd name="T44" fmla="*/ 51 w 77"/>
                  <a:gd name="T45" fmla="*/ 0 h 150"/>
                  <a:gd name="T46" fmla="*/ 62 w 77"/>
                  <a:gd name="T47" fmla="*/ 0 h 150"/>
                  <a:gd name="T48" fmla="*/ 77 w 77"/>
                  <a:gd name="T49" fmla="*/ 4 h 150"/>
                  <a:gd name="T50" fmla="*/ 77 w 77"/>
                  <a:gd name="T51" fmla="*/ 55 h 150"/>
                  <a:gd name="T52" fmla="*/ 77 w 77"/>
                  <a:gd name="T53" fmla="*/ 110 h 15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77" h="150">
                    <a:moveTo>
                      <a:pt x="77" y="110"/>
                    </a:moveTo>
                    <a:lnTo>
                      <a:pt x="66" y="106"/>
                    </a:lnTo>
                    <a:lnTo>
                      <a:pt x="59" y="110"/>
                    </a:lnTo>
                    <a:lnTo>
                      <a:pt x="59" y="113"/>
                    </a:lnTo>
                    <a:lnTo>
                      <a:pt x="59" y="121"/>
                    </a:lnTo>
                    <a:lnTo>
                      <a:pt x="55" y="132"/>
                    </a:lnTo>
                    <a:lnTo>
                      <a:pt x="48" y="135"/>
                    </a:lnTo>
                    <a:lnTo>
                      <a:pt x="40" y="135"/>
                    </a:lnTo>
                    <a:lnTo>
                      <a:pt x="33" y="139"/>
                    </a:lnTo>
                    <a:lnTo>
                      <a:pt x="26" y="143"/>
                    </a:lnTo>
                    <a:lnTo>
                      <a:pt x="11" y="150"/>
                    </a:lnTo>
                    <a:lnTo>
                      <a:pt x="7" y="99"/>
                    </a:lnTo>
                    <a:lnTo>
                      <a:pt x="0" y="55"/>
                    </a:lnTo>
                    <a:lnTo>
                      <a:pt x="4" y="48"/>
                    </a:lnTo>
                    <a:lnTo>
                      <a:pt x="7" y="44"/>
                    </a:lnTo>
                    <a:lnTo>
                      <a:pt x="11" y="40"/>
                    </a:lnTo>
                    <a:lnTo>
                      <a:pt x="18" y="37"/>
                    </a:lnTo>
                    <a:lnTo>
                      <a:pt x="33" y="33"/>
                    </a:lnTo>
                    <a:lnTo>
                      <a:pt x="44" y="29"/>
                    </a:lnTo>
                    <a:lnTo>
                      <a:pt x="40" y="19"/>
                    </a:lnTo>
                    <a:lnTo>
                      <a:pt x="40" y="8"/>
                    </a:lnTo>
                    <a:lnTo>
                      <a:pt x="48" y="4"/>
                    </a:lnTo>
                    <a:lnTo>
                      <a:pt x="51" y="0"/>
                    </a:lnTo>
                    <a:lnTo>
                      <a:pt x="62" y="0"/>
                    </a:lnTo>
                    <a:lnTo>
                      <a:pt x="77" y="4"/>
                    </a:lnTo>
                    <a:lnTo>
                      <a:pt x="77" y="55"/>
                    </a:lnTo>
                    <a:lnTo>
                      <a:pt x="77" y="11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605" name="Line 646">
                <a:extLst>
                  <a:ext uri="{FF2B5EF4-FFF2-40B4-BE49-F238E27FC236}">
                    <a16:creationId xmlns:a16="http://schemas.microsoft.com/office/drawing/2014/main" id="{15581AD7-B23C-426A-9D0B-9F1C5DEC96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79" y="2429"/>
                <a:ext cx="1" cy="252"/>
              </a:xfrm>
              <a:prstGeom prst="line">
                <a:avLst/>
              </a:prstGeom>
              <a:noFill/>
              <a:ln w="6350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9233" name="Group 647">
            <a:extLst>
              <a:ext uri="{FF2B5EF4-FFF2-40B4-BE49-F238E27FC236}">
                <a16:creationId xmlns:a16="http://schemas.microsoft.com/office/drawing/2014/main" id="{B201D5BF-34E0-4407-9191-D7569B3B12E9}"/>
              </a:ext>
            </a:extLst>
          </p:cNvPr>
          <p:cNvGrpSpPr>
            <a:grpSpLocks/>
          </p:cNvGrpSpPr>
          <p:nvPr/>
        </p:nvGrpSpPr>
        <p:grpSpPr bwMode="auto">
          <a:xfrm>
            <a:off x="95250" y="173038"/>
            <a:ext cx="1422400" cy="577850"/>
            <a:chOff x="748" y="1253"/>
            <a:chExt cx="4096" cy="1820"/>
          </a:xfrm>
        </p:grpSpPr>
        <p:sp>
          <p:nvSpPr>
            <p:cNvPr id="9237" name="AutoShape 648">
              <a:extLst>
                <a:ext uri="{FF2B5EF4-FFF2-40B4-BE49-F238E27FC236}">
                  <a16:creationId xmlns:a16="http://schemas.microsoft.com/office/drawing/2014/main" id="{335AFE4C-2406-4388-9391-C244A3A326D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48" y="1253"/>
              <a:ext cx="4096" cy="1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9238" name="Group 649">
              <a:extLst>
                <a:ext uri="{FF2B5EF4-FFF2-40B4-BE49-F238E27FC236}">
                  <a16:creationId xmlns:a16="http://schemas.microsoft.com/office/drawing/2014/main" id="{3E2D5109-BA51-4E13-BE17-2BDD3AB7BF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6" y="1261"/>
              <a:ext cx="4080" cy="1804"/>
              <a:chOff x="756" y="1261"/>
              <a:chExt cx="4080" cy="1804"/>
            </a:xfrm>
          </p:grpSpPr>
          <p:sp>
            <p:nvSpPr>
              <p:cNvPr id="9398" name="Freeform 650">
                <a:extLst>
                  <a:ext uri="{FF2B5EF4-FFF2-40B4-BE49-F238E27FC236}">
                    <a16:creationId xmlns:a16="http://schemas.microsoft.com/office/drawing/2014/main" id="{7692AF9D-73C3-49D6-8DF9-B3BD4EEB48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399" name="Freeform 651">
                <a:extLst>
                  <a:ext uri="{FF2B5EF4-FFF2-40B4-BE49-F238E27FC236}">
                    <a16:creationId xmlns:a16="http://schemas.microsoft.com/office/drawing/2014/main" id="{2C4ED826-F260-4D1D-943C-6C50F8966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00" name="Freeform 652">
                <a:extLst>
                  <a:ext uri="{FF2B5EF4-FFF2-40B4-BE49-F238E27FC236}">
                    <a16:creationId xmlns:a16="http://schemas.microsoft.com/office/drawing/2014/main" id="{AC7C4E61-5EA6-43B6-9AE9-C5E085D2AC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01" name="Freeform 653">
                <a:extLst>
                  <a:ext uri="{FF2B5EF4-FFF2-40B4-BE49-F238E27FC236}">
                    <a16:creationId xmlns:a16="http://schemas.microsoft.com/office/drawing/2014/main" id="{E669289F-5950-4214-9E4F-3471517C5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02" name="Freeform 654">
                <a:extLst>
                  <a:ext uri="{FF2B5EF4-FFF2-40B4-BE49-F238E27FC236}">
                    <a16:creationId xmlns:a16="http://schemas.microsoft.com/office/drawing/2014/main" id="{7BC32BDB-9E03-4B35-9E1E-F8AC46351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547"/>
                <a:ext cx="86" cy="171"/>
              </a:xfrm>
              <a:custGeom>
                <a:avLst/>
                <a:gdLst>
                  <a:gd name="T0" fmla="*/ 81 w 86"/>
                  <a:gd name="T1" fmla="*/ 41 h 171"/>
                  <a:gd name="T2" fmla="*/ 82 w 86"/>
                  <a:gd name="T3" fmla="*/ 32 h 171"/>
                  <a:gd name="T4" fmla="*/ 84 w 86"/>
                  <a:gd name="T5" fmla="*/ 25 h 171"/>
                  <a:gd name="T6" fmla="*/ 84 w 86"/>
                  <a:gd name="T7" fmla="*/ 19 h 171"/>
                  <a:gd name="T8" fmla="*/ 82 w 86"/>
                  <a:gd name="T9" fmla="*/ 14 h 171"/>
                  <a:gd name="T10" fmla="*/ 81 w 86"/>
                  <a:gd name="T11" fmla="*/ 8 h 171"/>
                  <a:gd name="T12" fmla="*/ 79 w 86"/>
                  <a:gd name="T13" fmla="*/ 5 h 171"/>
                  <a:gd name="T14" fmla="*/ 76 w 86"/>
                  <a:gd name="T15" fmla="*/ 2 h 171"/>
                  <a:gd name="T16" fmla="*/ 72 w 86"/>
                  <a:gd name="T17" fmla="*/ 0 h 171"/>
                  <a:gd name="T18" fmla="*/ 74 w 86"/>
                  <a:gd name="T19" fmla="*/ 0 h 171"/>
                  <a:gd name="T20" fmla="*/ 79 w 86"/>
                  <a:gd name="T21" fmla="*/ 2 h 171"/>
                  <a:gd name="T22" fmla="*/ 81 w 86"/>
                  <a:gd name="T23" fmla="*/ 3 h 171"/>
                  <a:gd name="T24" fmla="*/ 82 w 86"/>
                  <a:gd name="T25" fmla="*/ 7 h 171"/>
                  <a:gd name="T26" fmla="*/ 84 w 86"/>
                  <a:gd name="T27" fmla="*/ 10 h 171"/>
                  <a:gd name="T28" fmla="*/ 86 w 86"/>
                  <a:gd name="T29" fmla="*/ 20 h 171"/>
                  <a:gd name="T30" fmla="*/ 84 w 86"/>
                  <a:gd name="T31" fmla="*/ 32 h 171"/>
                  <a:gd name="T32" fmla="*/ 81 w 86"/>
                  <a:gd name="T33" fmla="*/ 44 h 171"/>
                  <a:gd name="T34" fmla="*/ 76 w 86"/>
                  <a:gd name="T35" fmla="*/ 59 h 171"/>
                  <a:gd name="T36" fmla="*/ 69 w 86"/>
                  <a:gd name="T37" fmla="*/ 74 h 171"/>
                  <a:gd name="T38" fmla="*/ 62 w 86"/>
                  <a:gd name="T39" fmla="*/ 90 h 171"/>
                  <a:gd name="T40" fmla="*/ 45 w 86"/>
                  <a:gd name="T41" fmla="*/ 118 h 171"/>
                  <a:gd name="T42" fmla="*/ 28 w 86"/>
                  <a:gd name="T43" fmla="*/ 145 h 171"/>
                  <a:gd name="T44" fmla="*/ 20 w 86"/>
                  <a:gd name="T45" fmla="*/ 156 h 171"/>
                  <a:gd name="T46" fmla="*/ 11 w 86"/>
                  <a:gd name="T47" fmla="*/ 164 h 171"/>
                  <a:gd name="T48" fmla="*/ 5 w 86"/>
                  <a:gd name="T49" fmla="*/ 169 h 171"/>
                  <a:gd name="T50" fmla="*/ 0 w 86"/>
                  <a:gd name="T51" fmla="*/ 171 h 171"/>
                  <a:gd name="T52" fmla="*/ 81 w 86"/>
                  <a:gd name="T53" fmla="*/ 41 h 17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86" h="171">
                    <a:moveTo>
                      <a:pt x="81" y="41"/>
                    </a:moveTo>
                    <a:lnTo>
                      <a:pt x="82" y="32"/>
                    </a:lnTo>
                    <a:lnTo>
                      <a:pt x="84" y="25"/>
                    </a:lnTo>
                    <a:lnTo>
                      <a:pt x="84" y="19"/>
                    </a:lnTo>
                    <a:lnTo>
                      <a:pt x="82" y="14"/>
                    </a:lnTo>
                    <a:lnTo>
                      <a:pt x="81" y="8"/>
                    </a:lnTo>
                    <a:lnTo>
                      <a:pt x="79" y="5"/>
                    </a:lnTo>
                    <a:lnTo>
                      <a:pt x="76" y="2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9" y="2"/>
                    </a:lnTo>
                    <a:lnTo>
                      <a:pt x="81" y="3"/>
                    </a:lnTo>
                    <a:lnTo>
                      <a:pt x="82" y="7"/>
                    </a:lnTo>
                    <a:lnTo>
                      <a:pt x="84" y="10"/>
                    </a:lnTo>
                    <a:lnTo>
                      <a:pt x="86" y="20"/>
                    </a:lnTo>
                    <a:lnTo>
                      <a:pt x="84" y="32"/>
                    </a:lnTo>
                    <a:lnTo>
                      <a:pt x="81" y="44"/>
                    </a:lnTo>
                    <a:lnTo>
                      <a:pt x="76" y="59"/>
                    </a:lnTo>
                    <a:lnTo>
                      <a:pt x="69" y="74"/>
                    </a:lnTo>
                    <a:lnTo>
                      <a:pt x="62" y="90"/>
                    </a:lnTo>
                    <a:lnTo>
                      <a:pt x="45" y="118"/>
                    </a:lnTo>
                    <a:lnTo>
                      <a:pt x="28" y="145"/>
                    </a:lnTo>
                    <a:lnTo>
                      <a:pt x="20" y="156"/>
                    </a:lnTo>
                    <a:lnTo>
                      <a:pt x="11" y="164"/>
                    </a:lnTo>
                    <a:lnTo>
                      <a:pt x="5" y="169"/>
                    </a:lnTo>
                    <a:lnTo>
                      <a:pt x="0" y="171"/>
                    </a:lnTo>
                    <a:lnTo>
                      <a:pt x="81" y="4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03" name="Freeform 655">
                <a:extLst>
                  <a:ext uri="{FF2B5EF4-FFF2-40B4-BE49-F238E27FC236}">
                    <a16:creationId xmlns:a16="http://schemas.microsoft.com/office/drawing/2014/main" id="{3510DBBD-C771-43CE-8245-213AB1250D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1559"/>
                <a:ext cx="28" cy="164"/>
              </a:xfrm>
              <a:custGeom>
                <a:avLst/>
                <a:gdLst>
                  <a:gd name="T0" fmla="*/ 0 w 28"/>
                  <a:gd name="T1" fmla="*/ 164 h 164"/>
                  <a:gd name="T2" fmla="*/ 6 w 28"/>
                  <a:gd name="T3" fmla="*/ 133 h 164"/>
                  <a:gd name="T4" fmla="*/ 12 w 28"/>
                  <a:gd name="T5" fmla="*/ 105 h 164"/>
                  <a:gd name="T6" fmla="*/ 15 w 28"/>
                  <a:gd name="T7" fmla="*/ 78 h 164"/>
                  <a:gd name="T8" fmla="*/ 15 w 28"/>
                  <a:gd name="T9" fmla="*/ 54 h 164"/>
                  <a:gd name="T10" fmla="*/ 15 w 28"/>
                  <a:gd name="T11" fmla="*/ 35 h 164"/>
                  <a:gd name="T12" fmla="*/ 12 w 28"/>
                  <a:gd name="T13" fmla="*/ 20 h 164"/>
                  <a:gd name="T14" fmla="*/ 10 w 28"/>
                  <a:gd name="T15" fmla="*/ 13 h 164"/>
                  <a:gd name="T16" fmla="*/ 6 w 28"/>
                  <a:gd name="T17" fmla="*/ 8 h 164"/>
                  <a:gd name="T18" fmla="*/ 5 w 28"/>
                  <a:gd name="T19" fmla="*/ 5 h 164"/>
                  <a:gd name="T20" fmla="*/ 1 w 28"/>
                  <a:gd name="T21" fmla="*/ 3 h 164"/>
                  <a:gd name="T22" fmla="*/ 10 w 28"/>
                  <a:gd name="T23" fmla="*/ 0 h 164"/>
                  <a:gd name="T24" fmla="*/ 15 w 28"/>
                  <a:gd name="T25" fmla="*/ 3 h 164"/>
                  <a:gd name="T26" fmla="*/ 18 w 28"/>
                  <a:gd name="T27" fmla="*/ 10 h 164"/>
                  <a:gd name="T28" fmla="*/ 22 w 28"/>
                  <a:gd name="T29" fmla="*/ 17 h 164"/>
                  <a:gd name="T30" fmla="*/ 25 w 28"/>
                  <a:gd name="T31" fmla="*/ 25 h 164"/>
                  <a:gd name="T32" fmla="*/ 28 w 28"/>
                  <a:gd name="T33" fmla="*/ 45 h 164"/>
                  <a:gd name="T34" fmla="*/ 28 w 28"/>
                  <a:gd name="T35" fmla="*/ 69 h 164"/>
                  <a:gd name="T36" fmla="*/ 27 w 28"/>
                  <a:gd name="T37" fmla="*/ 95 h 164"/>
                  <a:gd name="T38" fmla="*/ 23 w 28"/>
                  <a:gd name="T39" fmla="*/ 118 h 164"/>
                  <a:gd name="T40" fmla="*/ 20 w 28"/>
                  <a:gd name="T41" fmla="*/ 144 h 164"/>
                  <a:gd name="T42" fmla="*/ 15 w 28"/>
                  <a:gd name="T43" fmla="*/ 164 h 164"/>
                  <a:gd name="T44" fmla="*/ 0 w 28"/>
                  <a:gd name="T45" fmla="*/ 164 h 1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8" h="164">
                    <a:moveTo>
                      <a:pt x="0" y="164"/>
                    </a:moveTo>
                    <a:lnTo>
                      <a:pt x="6" y="133"/>
                    </a:lnTo>
                    <a:lnTo>
                      <a:pt x="12" y="105"/>
                    </a:lnTo>
                    <a:lnTo>
                      <a:pt x="15" y="78"/>
                    </a:lnTo>
                    <a:lnTo>
                      <a:pt x="15" y="54"/>
                    </a:lnTo>
                    <a:lnTo>
                      <a:pt x="15" y="35"/>
                    </a:lnTo>
                    <a:lnTo>
                      <a:pt x="12" y="20"/>
                    </a:lnTo>
                    <a:lnTo>
                      <a:pt x="10" y="13"/>
                    </a:lnTo>
                    <a:lnTo>
                      <a:pt x="6" y="8"/>
                    </a:lnTo>
                    <a:lnTo>
                      <a:pt x="5" y="5"/>
                    </a:lnTo>
                    <a:lnTo>
                      <a:pt x="1" y="3"/>
                    </a:lnTo>
                    <a:lnTo>
                      <a:pt x="10" y="0"/>
                    </a:lnTo>
                    <a:lnTo>
                      <a:pt x="15" y="3"/>
                    </a:lnTo>
                    <a:lnTo>
                      <a:pt x="18" y="10"/>
                    </a:lnTo>
                    <a:lnTo>
                      <a:pt x="22" y="17"/>
                    </a:lnTo>
                    <a:lnTo>
                      <a:pt x="25" y="25"/>
                    </a:lnTo>
                    <a:lnTo>
                      <a:pt x="28" y="45"/>
                    </a:lnTo>
                    <a:lnTo>
                      <a:pt x="28" y="69"/>
                    </a:lnTo>
                    <a:lnTo>
                      <a:pt x="27" y="95"/>
                    </a:lnTo>
                    <a:lnTo>
                      <a:pt x="23" y="118"/>
                    </a:lnTo>
                    <a:lnTo>
                      <a:pt x="20" y="144"/>
                    </a:lnTo>
                    <a:lnTo>
                      <a:pt x="15" y="16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04" name="Freeform 656">
                <a:extLst>
                  <a:ext uri="{FF2B5EF4-FFF2-40B4-BE49-F238E27FC236}">
                    <a16:creationId xmlns:a16="http://schemas.microsoft.com/office/drawing/2014/main" id="{0D4C2BC0-E17C-42C6-93FD-ED2FA56D76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532"/>
                <a:ext cx="175" cy="186"/>
              </a:xfrm>
              <a:custGeom>
                <a:avLst/>
                <a:gdLst>
                  <a:gd name="T0" fmla="*/ 172 w 175"/>
                  <a:gd name="T1" fmla="*/ 7 h 186"/>
                  <a:gd name="T2" fmla="*/ 160 w 175"/>
                  <a:gd name="T3" fmla="*/ 5 h 186"/>
                  <a:gd name="T4" fmla="*/ 141 w 175"/>
                  <a:gd name="T5" fmla="*/ 3 h 186"/>
                  <a:gd name="T6" fmla="*/ 125 w 175"/>
                  <a:gd name="T7" fmla="*/ 0 h 186"/>
                  <a:gd name="T8" fmla="*/ 118 w 175"/>
                  <a:gd name="T9" fmla="*/ 0 h 186"/>
                  <a:gd name="T10" fmla="*/ 116 w 175"/>
                  <a:gd name="T11" fmla="*/ 0 h 186"/>
                  <a:gd name="T12" fmla="*/ 96 w 175"/>
                  <a:gd name="T13" fmla="*/ 7 h 186"/>
                  <a:gd name="T14" fmla="*/ 74 w 175"/>
                  <a:gd name="T15" fmla="*/ 15 h 186"/>
                  <a:gd name="T16" fmla="*/ 79 w 175"/>
                  <a:gd name="T17" fmla="*/ 17 h 186"/>
                  <a:gd name="T18" fmla="*/ 81 w 175"/>
                  <a:gd name="T19" fmla="*/ 18 h 186"/>
                  <a:gd name="T20" fmla="*/ 82 w 175"/>
                  <a:gd name="T21" fmla="*/ 22 h 186"/>
                  <a:gd name="T22" fmla="*/ 84 w 175"/>
                  <a:gd name="T23" fmla="*/ 25 h 186"/>
                  <a:gd name="T24" fmla="*/ 86 w 175"/>
                  <a:gd name="T25" fmla="*/ 35 h 186"/>
                  <a:gd name="T26" fmla="*/ 84 w 175"/>
                  <a:gd name="T27" fmla="*/ 47 h 186"/>
                  <a:gd name="T28" fmla="*/ 81 w 175"/>
                  <a:gd name="T29" fmla="*/ 59 h 186"/>
                  <a:gd name="T30" fmla="*/ 76 w 175"/>
                  <a:gd name="T31" fmla="*/ 74 h 186"/>
                  <a:gd name="T32" fmla="*/ 69 w 175"/>
                  <a:gd name="T33" fmla="*/ 89 h 186"/>
                  <a:gd name="T34" fmla="*/ 62 w 175"/>
                  <a:gd name="T35" fmla="*/ 105 h 186"/>
                  <a:gd name="T36" fmla="*/ 45 w 175"/>
                  <a:gd name="T37" fmla="*/ 133 h 186"/>
                  <a:gd name="T38" fmla="*/ 28 w 175"/>
                  <a:gd name="T39" fmla="*/ 160 h 186"/>
                  <a:gd name="T40" fmla="*/ 20 w 175"/>
                  <a:gd name="T41" fmla="*/ 171 h 186"/>
                  <a:gd name="T42" fmla="*/ 11 w 175"/>
                  <a:gd name="T43" fmla="*/ 179 h 186"/>
                  <a:gd name="T44" fmla="*/ 5 w 175"/>
                  <a:gd name="T45" fmla="*/ 184 h 186"/>
                  <a:gd name="T46" fmla="*/ 0 w 175"/>
                  <a:gd name="T47" fmla="*/ 186 h 186"/>
                  <a:gd name="T48" fmla="*/ 3 w 175"/>
                  <a:gd name="T49" fmla="*/ 186 h 186"/>
                  <a:gd name="T50" fmla="*/ 91 w 175"/>
                  <a:gd name="T51" fmla="*/ 118 h 186"/>
                  <a:gd name="T52" fmla="*/ 146 w 175"/>
                  <a:gd name="T53" fmla="*/ 74 h 186"/>
                  <a:gd name="T54" fmla="*/ 155 w 175"/>
                  <a:gd name="T55" fmla="*/ 66 h 186"/>
                  <a:gd name="T56" fmla="*/ 163 w 175"/>
                  <a:gd name="T57" fmla="*/ 57 h 186"/>
                  <a:gd name="T58" fmla="*/ 168 w 175"/>
                  <a:gd name="T59" fmla="*/ 49 h 186"/>
                  <a:gd name="T60" fmla="*/ 172 w 175"/>
                  <a:gd name="T61" fmla="*/ 40 h 186"/>
                  <a:gd name="T62" fmla="*/ 175 w 175"/>
                  <a:gd name="T63" fmla="*/ 32 h 186"/>
                  <a:gd name="T64" fmla="*/ 175 w 175"/>
                  <a:gd name="T65" fmla="*/ 25 h 186"/>
                  <a:gd name="T66" fmla="*/ 173 w 175"/>
                  <a:gd name="T67" fmla="*/ 15 h 186"/>
                  <a:gd name="T68" fmla="*/ 172 w 175"/>
                  <a:gd name="T69" fmla="*/ 7 h 1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75" h="186">
                    <a:moveTo>
                      <a:pt x="172" y="7"/>
                    </a:moveTo>
                    <a:lnTo>
                      <a:pt x="160" y="5"/>
                    </a:lnTo>
                    <a:lnTo>
                      <a:pt x="141" y="3"/>
                    </a:lnTo>
                    <a:lnTo>
                      <a:pt x="125" y="0"/>
                    </a:lnTo>
                    <a:lnTo>
                      <a:pt x="118" y="0"/>
                    </a:lnTo>
                    <a:lnTo>
                      <a:pt x="116" y="0"/>
                    </a:lnTo>
                    <a:lnTo>
                      <a:pt x="96" y="7"/>
                    </a:lnTo>
                    <a:lnTo>
                      <a:pt x="74" y="15"/>
                    </a:lnTo>
                    <a:lnTo>
                      <a:pt x="79" y="17"/>
                    </a:lnTo>
                    <a:lnTo>
                      <a:pt x="81" y="18"/>
                    </a:lnTo>
                    <a:lnTo>
                      <a:pt x="82" y="22"/>
                    </a:lnTo>
                    <a:lnTo>
                      <a:pt x="84" y="25"/>
                    </a:lnTo>
                    <a:lnTo>
                      <a:pt x="86" y="35"/>
                    </a:lnTo>
                    <a:lnTo>
                      <a:pt x="84" y="47"/>
                    </a:lnTo>
                    <a:lnTo>
                      <a:pt x="81" y="59"/>
                    </a:lnTo>
                    <a:lnTo>
                      <a:pt x="76" y="74"/>
                    </a:lnTo>
                    <a:lnTo>
                      <a:pt x="69" y="89"/>
                    </a:lnTo>
                    <a:lnTo>
                      <a:pt x="62" y="105"/>
                    </a:lnTo>
                    <a:lnTo>
                      <a:pt x="45" y="133"/>
                    </a:lnTo>
                    <a:lnTo>
                      <a:pt x="28" y="160"/>
                    </a:lnTo>
                    <a:lnTo>
                      <a:pt x="20" y="171"/>
                    </a:lnTo>
                    <a:lnTo>
                      <a:pt x="11" y="179"/>
                    </a:lnTo>
                    <a:lnTo>
                      <a:pt x="5" y="184"/>
                    </a:lnTo>
                    <a:lnTo>
                      <a:pt x="0" y="186"/>
                    </a:lnTo>
                    <a:lnTo>
                      <a:pt x="3" y="186"/>
                    </a:lnTo>
                    <a:lnTo>
                      <a:pt x="91" y="118"/>
                    </a:lnTo>
                    <a:lnTo>
                      <a:pt x="146" y="74"/>
                    </a:lnTo>
                    <a:lnTo>
                      <a:pt x="155" y="66"/>
                    </a:lnTo>
                    <a:lnTo>
                      <a:pt x="163" y="57"/>
                    </a:lnTo>
                    <a:lnTo>
                      <a:pt x="168" y="49"/>
                    </a:lnTo>
                    <a:lnTo>
                      <a:pt x="172" y="40"/>
                    </a:lnTo>
                    <a:lnTo>
                      <a:pt x="175" y="32"/>
                    </a:lnTo>
                    <a:lnTo>
                      <a:pt x="175" y="25"/>
                    </a:lnTo>
                    <a:lnTo>
                      <a:pt x="173" y="15"/>
                    </a:lnTo>
                    <a:lnTo>
                      <a:pt x="172" y="7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05" name="Freeform 657">
                <a:extLst>
                  <a:ext uri="{FF2B5EF4-FFF2-40B4-BE49-F238E27FC236}">
                    <a16:creationId xmlns:a16="http://schemas.microsoft.com/office/drawing/2014/main" id="{B6AE7902-87E8-4A34-906A-585698B3DE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" y="1517"/>
                <a:ext cx="370" cy="696"/>
              </a:xfrm>
              <a:custGeom>
                <a:avLst/>
                <a:gdLst>
                  <a:gd name="T0" fmla="*/ 366 w 370"/>
                  <a:gd name="T1" fmla="*/ 1 h 696"/>
                  <a:gd name="T2" fmla="*/ 351 w 370"/>
                  <a:gd name="T3" fmla="*/ 0 h 696"/>
                  <a:gd name="T4" fmla="*/ 328 w 370"/>
                  <a:gd name="T5" fmla="*/ 0 h 696"/>
                  <a:gd name="T6" fmla="*/ 307 w 370"/>
                  <a:gd name="T7" fmla="*/ 0 h 696"/>
                  <a:gd name="T8" fmla="*/ 297 w 370"/>
                  <a:gd name="T9" fmla="*/ 0 h 696"/>
                  <a:gd name="T10" fmla="*/ 284 w 370"/>
                  <a:gd name="T11" fmla="*/ 1 h 696"/>
                  <a:gd name="T12" fmla="*/ 272 w 370"/>
                  <a:gd name="T13" fmla="*/ 5 h 696"/>
                  <a:gd name="T14" fmla="*/ 196 w 370"/>
                  <a:gd name="T15" fmla="*/ 42 h 696"/>
                  <a:gd name="T16" fmla="*/ 201 w 370"/>
                  <a:gd name="T17" fmla="*/ 49 h 696"/>
                  <a:gd name="T18" fmla="*/ 206 w 370"/>
                  <a:gd name="T19" fmla="*/ 57 h 696"/>
                  <a:gd name="T20" fmla="*/ 209 w 370"/>
                  <a:gd name="T21" fmla="*/ 71 h 696"/>
                  <a:gd name="T22" fmla="*/ 211 w 370"/>
                  <a:gd name="T23" fmla="*/ 86 h 696"/>
                  <a:gd name="T24" fmla="*/ 211 w 370"/>
                  <a:gd name="T25" fmla="*/ 103 h 696"/>
                  <a:gd name="T26" fmla="*/ 209 w 370"/>
                  <a:gd name="T27" fmla="*/ 121 h 696"/>
                  <a:gd name="T28" fmla="*/ 208 w 370"/>
                  <a:gd name="T29" fmla="*/ 143 h 696"/>
                  <a:gd name="T30" fmla="*/ 203 w 370"/>
                  <a:gd name="T31" fmla="*/ 165 h 696"/>
                  <a:gd name="T32" fmla="*/ 192 w 370"/>
                  <a:gd name="T33" fmla="*/ 216 h 696"/>
                  <a:gd name="T34" fmla="*/ 179 w 370"/>
                  <a:gd name="T35" fmla="*/ 270 h 696"/>
                  <a:gd name="T36" fmla="*/ 162 w 370"/>
                  <a:gd name="T37" fmla="*/ 326 h 696"/>
                  <a:gd name="T38" fmla="*/ 144 w 370"/>
                  <a:gd name="T39" fmla="*/ 385 h 696"/>
                  <a:gd name="T40" fmla="*/ 123 w 370"/>
                  <a:gd name="T41" fmla="*/ 441 h 696"/>
                  <a:gd name="T42" fmla="*/ 101 w 370"/>
                  <a:gd name="T43" fmla="*/ 496 h 696"/>
                  <a:gd name="T44" fmla="*/ 81 w 370"/>
                  <a:gd name="T45" fmla="*/ 549 h 696"/>
                  <a:gd name="T46" fmla="*/ 61 w 370"/>
                  <a:gd name="T47" fmla="*/ 594 h 696"/>
                  <a:gd name="T48" fmla="*/ 42 w 370"/>
                  <a:gd name="T49" fmla="*/ 633 h 696"/>
                  <a:gd name="T50" fmla="*/ 25 w 370"/>
                  <a:gd name="T51" fmla="*/ 665 h 696"/>
                  <a:gd name="T52" fmla="*/ 17 w 370"/>
                  <a:gd name="T53" fmla="*/ 677 h 696"/>
                  <a:gd name="T54" fmla="*/ 10 w 370"/>
                  <a:gd name="T55" fmla="*/ 686 h 696"/>
                  <a:gd name="T56" fmla="*/ 5 w 370"/>
                  <a:gd name="T57" fmla="*/ 692 h 696"/>
                  <a:gd name="T58" fmla="*/ 0 w 370"/>
                  <a:gd name="T59" fmla="*/ 696 h 696"/>
                  <a:gd name="T60" fmla="*/ 3 w 370"/>
                  <a:gd name="T61" fmla="*/ 692 h 696"/>
                  <a:gd name="T62" fmla="*/ 103 w 370"/>
                  <a:gd name="T63" fmla="*/ 542 h 696"/>
                  <a:gd name="T64" fmla="*/ 184 w 370"/>
                  <a:gd name="T65" fmla="*/ 419 h 696"/>
                  <a:gd name="T66" fmla="*/ 252 w 370"/>
                  <a:gd name="T67" fmla="*/ 319 h 696"/>
                  <a:gd name="T68" fmla="*/ 302 w 370"/>
                  <a:gd name="T69" fmla="*/ 236 h 696"/>
                  <a:gd name="T70" fmla="*/ 322 w 370"/>
                  <a:gd name="T71" fmla="*/ 201 h 696"/>
                  <a:gd name="T72" fmla="*/ 338 w 370"/>
                  <a:gd name="T73" fmla="*/ 169 h 696"/>
                  <a:gd name="T74" fmla="*/ 351 w 370"/>
                  <a:gd name="T75" fmla="*/ 138 h 696"/>
                  <a:gd name="T76" fmla="*/ 361 w 370"/>
                  <a:gd name="T77" fmla="*/ 109 h 696"/>
                  <a:gd name="T78" fmla="*/ 366 w 370"/>
                  <a:gd name="T79" fmla="*/ 82 h 696"/>
                  <a:gd name="T80" fmla="*/ 370 w 370"/>
                  <a:gd name="T81" fmla="*/ 55 h 696"/>
                  <a:gd name="T82" fmla="*/ 370 w 370"/>
                  <a:gd name="T83" fmla="*/ 28 h 696"/>
                  <a:gd name="T84" fmla="*/ 366 w 370"/>
                  <a:gd name="T85" fmla="*/ 1 h 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70" h="696">
                    <a:moveTo>
                      <a:pt x="366" y="1"/>
                    </a:moveTo>
                    <a:lnTo>
                      <a:pt x="351" y="0"/>
                    </a:lnTo>
                    <a:lnTo>
                      <a:pt x="328" y="0"/>
                    </a:lnTo>
                    <a:lnTo>
                      <a:pt x="307" y="0"/>
                    </a:lnTo>
                    <a:lnTo>
                      <a:pt x="297" y="0"/>
                    </a:lnTo>
                    <a:lnTo>
                      <a:pt x="284" y="1"/>
                    </a:lnTo>
                    <a:lnTo>
                      <a:pt x="272" y="5"/>
                    </a:lnTo>
                    <a:lnTo>
                      <a:pt x="196" y="42"/>
                    </a:lnTo>
                    <a:lnTo>
                      <a:pt x="201" y="49"/>
                    </a:lnTo>
                    <a:lnTo>
                      <a:pt x="206" y="57"/>
                    </a:lnTo>
                    <a:lnTo>
                      <a:pt x="209" y="71"/>
                    </a:lnTo>
                    <a:lnTo>
                      <a:pt x="211" y="86"/>
                    </a:lnTo>
                    <a:lnTo>
                      <a:pt x="211" y="103"/>
                    </a:lnTo>
                    <a:lnTo>
                      <a:pt x="209" y="121"/>
                    </a:lnTo>
                    <a:lnTo>
                      <a:pt x="208" y="143"/>
                    </a:lnTo>
                    <a:lnTo>
                      <a:pt x="203" y="165"/>
                    </a:lnTo>
                    <a:lnTo>
                      <a:pt x="192" y="216"/>
                    </a:lnTo>
                    <a:lnTo>
                      <a:pt x="179" y="270"/>
                    </a:lnTo>
                    <a:lnTo>
                      <a:pt x="162" y="326"/>
                    </a:lnTo>
                    <a:lnTo>
                      <a:pt x="144" y="385"/>
                    </a:lnTo>
                    <a:lnTo>
                      <a:pt x="123" y="441"/>
                    </a:lnTo>
                    <a:lnTo>
                      <a:pt x="101" y="496"/>
                    </a:lnTo>
                    <a:lnTo>
                      <a:pt x="81" y="549"/>
                    </a:lnTo>
                    <a:lnTo>
                      <a:pt x="61" y="594"/>
                    </a:lnTo>
                    <a:lnTo>
                      <a:pt x="42" y="633"/>
                    </a:lnTo>
                    <a:lnTo>
                      <a:pt x="25" y="665"/>
                    </a:lnTo>
                    <a:lnTo>
                      <a:pt x="17" y="677"/>
                    </a:lnTo>
                    <a:lnTo>
                      <a:pt x="10" y="686"/>
                    </a:lnTo>
                    <a:lnTo>
                      <a:pt x="5" y="692"/>
                    </a:lnTo>
                    <a:lnTo>
                      <a:pt x="0" y="696"/>
                    </a:lnTo>
                    <a:lnTo>
                      <a:pt x="3" y="692"/>
                    </a:lnTo>
                    <a:lnTo>
                      <a:pt x="103" y="542"/>
                    </a:lnTo>
                    <a:lnTo>
                      <a:pt x="184" y="419"/>
                    </a:lnTo>
                    <a:lnTo>
                      <a:pt x="252" y="319"/>
                    </a:lnTo>
                    <a:lnTo>
                      <a:pt x="302" y="236"/>
                    </a:lnTo>
                    <a:lnTo>
                      <a:pt x="322" y="201"/>
                    </a:lnTo>
                    <a:lnTo>
                      <a:pt x="338" y="169"/>
                    </a:lnTo>
                    <a:lnTo>
                      <a:pt x="351" y="138"/>
                    </a:lnTo>
                    <a:lnTo>
                      <a:pt x="361" y="109"/>
                    </a:lnTo>
                    <a:lnTo>
                      <a:pt x="366" y="82"/>
                    </a:lnTo>
                    <a:lnTo>
                      <a:pt x="370" y="55"/>
                    </a:lnTo>
                    <a:lnTo>
                      <a:pt x="370" y="28"/>
                    </a:lnTo>
                    <a:lnTo>
                      <a:pt x="366" y="1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06" name="Freeform 658">
                <a:extLst>
                  <a:ext uri="{FF2B5EF4-FFF2-40B4-BE49-F238E27FC236}">
                    <a16:creationId xmlns:a16="http://schemas.microsoft.com/office/drawing/2014/main" id="{F719C641-DFCA-4433-8466-7D4DAE508B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1" y="1559"/>
                <a:ext cx="144" cy="86"/>
              </a:xfrm>
              <a:custGeom>
                <a:avLst/>
                <a:gdLst>
                  <a:gd name="T0" fmla="*/ 144 w 144"/>
                  <a:gd name="T1" fmla="*/ 0 h 86"/>
                  <a:gd name="T2" fmla="*/ 134 w 144"/>
                  <a:gd name="T3" fmla="*/ 7 h 86"/>
                  <a:gd name="T4" fmla="*/ 122 w 144"/>
                  <a:gd name="T5" fmla="*/ 13 h 86"/>
                  <a:gd name="T6" fmla="*/ 108 w 144"/>
                  <a:gd name="T7" fmla="*/ 18 h 86"/>
                  <a:gd name="T8" fmla="*/ 93 w 144"/>
                  <a:gd name="T9" fmla="*/ 24 h 86"/>
                  <a:gd name="T10" fmla="*/ 76 w 144"/>
                  <a:gd name="T11" fmla="*/ 25 h 86"/>
                  <a:gd name="T12" fmla="*/ 58 w 144"/>
                  <a:gd name="T13" fmla="*/ 27 h 86"/>
                  <a:gd name="T14" fmla="*/ 38 w 144"/>
                  <a:gd name="T15" fmla="*/ 29 h 86"/>
                  <a:gd name="T16" fmla="*/ 17 w 144"/>
                  <a:gd name="T17" fmla="*/ 29 h 86"/>
                  <a:gd name="T18" fmla="*/ 17 w 144"/>
                  <a:gd name="T19" fmla="*/ 37 h 86"/>
                  <a:gd name="T20" fmla="*/ 17 w 144"/>
                  <a:gd name="T21" fmla="*/ 45 h 86"/>
                  <a:gd name="T22" fmla="*/ 16 w 144"/>
                  <a:gd name="T23" fmla="*/ 54 h 86"/>
                  <a:gd name="T24" fmla="*/ 12 w 144"/>
                  <a:gd name="T25" fmla="*/ 61 h 86"/>
                  <a:gd name="T26" fmla="*/ 7 w 144"/>
                  <a:gd name="T27" fmla="*/ 74 h 86"/>
                  <a:gd name="T28" fmla="*/ 0 w 144"/>
                  <a:gd name="T29" fmla="*/ 81 h 86"/>
                  <a:gd name="T30" fmla="*/ 12 w 144"/>
                  <a:gd name="T31" fmla="*/ 83 h 86"/>
                  <a:gd name="T32" fmla="*/ 26 w 144"/>
                  <a:gd name="T33" fmla="*/ 84 h 86"/>
                  <a:gd name="T34" fmla="*/ 41 w 144"/>
                  <a:gd name="T35" fmla="*/ 84 h 86"/>
                  <a:gd name="T36" fmla="*/ 53 w 144"/>
                  <a:gd name="T37" fmla="*/ 86 h 86"/>
                  <a:gd name="T38" fmla="*/ 71 w 144"/>
                  <a:gd name="T39" fmla="*/ 76 h 86"/>
                  <a:gd name="T40" fmla="*/ 88 w 144"/>
                  <a:gd name="T41" fmla="*/ 66 h 86"/>
                  <a:gd name="T42" fmla="*/ 102 w 144"/>
                  <a:gd name="T43" fmla="*/ 56 h 86"/>
                  <a:gd name="T44" fmla="*/ 115 w 144"/>
                  <a:gd name="T45" fmla="*/ 45 h 86"/>
                  <a:gd name="T46" fmla="*/ 125 w 144"/>
                  <a:gd name="T47" fmla="*/ 35 h 86"/>
                  <a:gd name="T48" fmla="*/ 134 w 144"/>
                  <a:gd name="T49" fmla="*/ 24 h 86"/>
                  <a:gd name="T50" fmla="*/ 141 w 144"/>
                  <a:gd name="T51" fmla="*/ 12 h 86"/>
                  <a:gd name="T52" fmla="*/ 144 w 144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4" h="86">
                    <a:moveTo>
                      <a:pt x="144" y="0"/>
                    </a:moveTo>
                    <a:lnTo>
                      <a:pt x="134" y="7"/>
                    </a:lnTo>
                    <a:lnTo>
                      <a:pt x="122" y="13"/>
                    </a:lnTo>
                    <a:lnTo>
                      <a:pt x="108" y="18"/>
                    </a:lnTo>
                    <a:lnTo>
                      <a:pt x="93" y="24"/>
                    </a:lnTo>
                    <a:lnTo>
                      <a:pt x="76" y="25"/>
                    </a:lnTo>
                    <a:lnTo>
                      <a:pt x="58" y="27"/>
                    </a:lnTo>
                    <a:lnTo>
                      <a:pt x="38" y="29"/>
                    </a:lnTo>
                    <a:lnTo>
                      <a:pt x="17" y="29"/>
                    </a:lnTo>
                    <a:lnTo>
                      <a:pt x="17" y="37"/>
                    </a:lnTo>
                    <a:lnTo>
                      <a:pt x="17" y="45"/>
                    </a:lnTo>
                    <a:lnTo>
                      <a:pt x="16" y="54"/>
                    </a:lnTo>
                    <a:lnTo>
                      <a:pt x="12" y="61"/>
                    </a:lnTo>
                    <a:lnTo>
                      <a:pt x="7" y="74"/>
                    </a:lnTo>
                    <a:lnTo>
                      <a:pt x="0" y="81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4"/>
                    </a:lnTo>
                    <a:lnTo>
                      <a:pt x="53" y="86"/>
                    </a:lnTo>
                    <a:lnTo>
                      <a:pt x="71" y="76"/>
                    </a:lnTo>
                    <a:lnTo>
                      <a:pt x="88" y="66"/>
                    </a:lnTo>
                    <a:lnTo>
                      <a:pt x="102" y="56"/>
                    </a:lnTo>
                    <a:lnTo>
                      <a:pt x="115" y="45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07" name="Freeform 659">
                <a:extLst>
                  <a:ext uri="{FF2B5EF4-FFF2-40B4-BE49-F238E27FC236}">
                    <a16:creationId xmlns:a16="http://schemas.microsoft.com/office/drawing/2014/main" id="{15DCEF62-49B4-4A24-875C-E1DE9FB40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6" y="1583"/>
                <a:ext cx="243" cy="338"/>
              </a:xfrm>
              <a:custGeom>
                <a:avLst/>
                <a:gdLst>
                  <a:gd name="T0" fmla="*/ 243 w 243"/>
                  <a:gd name="T1" fmla="*/ 0 h 338"/>
                  <a:gd name="T2" fmla="*/ 233 w 243"/>
                  <a:gd name="T3" fmla="*/ 16 h 338"/>
                  <a:gd name="T4" fmla="*/ 222 w 243"/>
                  <a:gd name="T5" fmla="*/ 32 h 338"/>
                  <a:gd name="T6" fmla="*/ 211 w 243"/>
                  <a:gd name="T7" fmla="*/ 47 h 338"/>
                  <a:gd name="T8" fmla="*/ 199 w 243"/>
                  <a:gd name="T9" fmla="*/ 59 h 338"/>
                  <a:gd name="T10" fmla="*/ 185 w 243"/>
                  <a:gd name="T11" fmla="*/ 71 h 338"/>
                  <a:gd name="T12" fmla="*/ 172 w 243"/>
                  <a:gd name="T13" fmla="*/ 81 h 338"/>
                  <a:gd name="T14" fmla="*/ 158 w 243"/>
                  <a:gd name="T15" fmla="*/ 89 h 338"/>
                  <a:gd name="T16" fmla="*/ 143 w 243"/>
                  <a:gd name="T17" fmla="*/ 96 h 338"/>
                  <a:gd name="T18" fmla="*/ 128 w 243"/>
                  <a:gd name="T19" fmla="*/ 103 h 338"/>
                  <a:gd name="T20" fmla="*/ 113 w 243"/>
                  <a:gd name="T21" fmla="*/ 108 h 338"/>
                  <a:gd name="T22" fmla="*/ 96 w 243"/>
                  <a:gd name="T23" fmla="*/ 111 h 338"/>
                  <a:gd name="T24" fmla="*/ 79 w 243"/>
                  <a:gd name="T25" fmla="*/ 114 h 338"/>
                  <a:gd name="T26" fmla="*/ 60 w 243"/>
                  <a:gd name="T27" fmla="*/ 116 h 338"/>
                  <a:gd name="T28" fmla="*/ 42 w 243"/>
                  <a:gd name="T29" fmla="*/ 116 h 338"/>
                  <a:gd name="T30" fmla="*/ 21 w 243"/>
                  <a:gd name="T31" fmla="*/ 116 h 338"/>
                  <a:gd name="T32" fmla="*/ 1 w 243"/>
                  <a:gd name="T33" fmla="*/ 116 h 338"/>
                  <a:gd name="T34" fmla="*/ 8 w 243"/>
                  <a:gd name="T35" fmla="*/ 152 h 338"/>
                  <a:gd name="T36" fmla="*/ 11 w 243"/>
                  <a:gd name="T37" fmla="*/ 187 h 338"/>
                  <a:gd name="T38" fmla="*/ 13 w 243"/>
                  <a:gd name="T39" fmla="*/ 221 h 338"/>
                  <a:gd name="T40" fmla="*/ 13 w 243"/>
                  <a:gd name="T41" fmla="*/ 253 h 338"/>
                  <a:gd name="T42" fmla="*/ 13 w 243"/>
                  <a:gd name="T43" fmla="*/ 282 h 338"/>
                  <a:gd name="T44" fmla="*/ 10 w 243"/>
                  <a:gd name="T45" fmla="*/ 305 h 338"/>
                  <a:gd name="T46" fmla="*/ 5 w 243"/>
                  <a:gd name="T47" fmla="*/ 324 h 338"/>
                  <a:gd name="T48" fmla="*/ 0 w 243"/>
                  <a:gd name="T49" fmla="*/ 336 h 338"/>
                  <a:gd name="T50" fmla="*/ 13 w 243"/>
                  <a:gd name="T51" fmla="*/ 338 h 338"/>
                  <a:gd name="T52" fmla="*/ 21 w 243"/>
                  <a:gd name="T53" fmla="*/ 338 h 338"/>
                  <a:gd name="T54" fmla="*/ 28 w 243"/>
                  <a:gd name="T55" fmla="*/ 336 h 338"/>
                  <a:gd name="T56" fmla="*/ 42 w 243"/>
                  <a:gd name="T57" fmla="*/ 338 h 338"/>
                  <a:gd name="T58" fmla="*/ 79 w 243"/>
                  <a:gd name="T59" fmla="*/ 297 h 338"/>
                  <a:gd name="T60" fmla="*/ 114 w 243"/>
                  <a:gd name="T61" fmla="*/ 258 h 338"/>
                  <a:gd name="T62" fmla="*/ 145 w 243"/>
                  <a:gd name="T63" fmla="*/ 219 h 338"/>
                  <a:gd name="T64" fmla="*/ 173 w 243"/>
                  <a:gd name="T65" fmla="*/ 180 h 338"/>
                  <a:gd name="T66" fmla="*/ 185 w 243"/>
                  <a:gd name="T67" fmla="*/ 160 h 338"/>
                  <a:gd name="T68" fmla="*/ 197 w 243"/>
                  <a:gd name="T69" fmla="*/ 138 h 338"/>
                  <a:gd name="T70" fmla="*/ 207 w 243"/>
                  <a:gd name="T71" fmla="*/ 118 h 338"/>
                  <a:gd name="T72" fmla="*/ 217 w 243"/>
                  <a:gd name="T73" fmla="*/ 96 h 338"/>
                  <a:gd name="T74" fmla="*/ 224 w 243"/>
                  <a:gd name="T75" fmla="*/ 72 h 338"/>
                  <a:gd name="T76" fmla="*/ 233 w 243"/>
                  <a:gd name="T77" fmla="*/ 49 h 338"/>
                  <a:gd name="T78" fmla="*/ 238 w 243"/>
                  <a:gd name="T79" fmla="*/ 25 h 338"/>
                  <a:gd name="T80" fmla="*/ 243 w 243"/>
                  <a:gd name="T81" fmla="*/ 0 h 3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43" h="338">
                    <a:moveTo>
                      <a:pt x="243" y="0"/>
                    </a:moveTo>
                    <a:lnTo>
                      <a:pt x="233" y="16"/>
                    </a:lnTo>
                    <a:lnTo>
                      <a:pt x="222" y="32"/>
                    </a:lnTo>
                    <a:lnTo>
                      <a:pt x="211" y="47"/>
                    </a:lnTo>
                    <a:lnTo>
                      <a:pt x="199" y="59"/>
                    </a:lnTo>
                    <a:lnTo>
                      <a:pt x="185" y="71"/>
                    </a:lnTo>
                    <a:lnTo>
                      <a:pt x="172" y="81"/>
                    </a:lnTo>
                    <a:lnTo>
                      <a:pt x="158" y="89"/>
                    </a:lnTo>
                    <a:lnTo>
                      <a:pt x="143" y="96"/>
                    </a:lnTo>
                    <a:lnTo>
                      <a:pt x="128" y="103"/>
                    </a:lnTo>
                    <a:lnTo>
                      <a:pt x="113" y="108"/>
                    </a:lnTo>
                    <a:lnTo>
                      <a:pt x="96" y="111"/>
                    </a:lnTo>
                    <a:lnTo>
                      <a:pt x="79" y="114"/>
                    </a:lnTo>
                    <a:lnTo>
                      <a:pt x="60" y="116"/>
                    </a:lnTo>
                    <a:lnTo>
                      <a:pt x="42" y="116"/>
                    </a:lnTo>
                    <a:lnTo>
                      <a:pt x="21" y="116"/>
                    </a:lnTo>
                    <a:lnTo>
                      <a:pt x="1" y="116"/>
                    </a:lnTo>
                    <a:lnTo>
                      <a:pt x="8" y="152"/>
                    </a:lnTo>
                    <a:lnTo>
                      <a:pt x="11" y="187"/>
                    </a:lnTo>
                    <a:lnTo>
                      <a:pt x="13" y="221"/>
                    </a:lnTo>
                    <a:lnTo>
                      <a:pt x="13" y="253"/>
                    </a:lnTo>
                    <a:lnTo>
                      <a:pt x="13" y="282"/>
                    </a:lnTo>
                    <a:lnTo>
                      <a:pt x="10" y="305"/>
                    </a:lnTo>
                    <a:lnTo>
                      <a:pt x="5" y="324"/>
                    </a:lnTo>
                    <a:lnTo>
                      <a:pt x="0" y="336"/>
                    </a:lnTo>
                    <a:lnTo>
                      <a:pt x="13" y="338"/>
                    </a:lnTo>
                    <a:lnTo>
                      <a:pt x="21" y="338"/>
                    </a:lnTo>
                    <a:lnTo>
                      <a:pt x="28" y="336"/>
                    </a:lnTo>
                    <a:lnTo>
                      <a:pt x="42" y="338"/>
                    </a:lnTo>
                    <a:lnTo>
                      <a:pt x="79" y="297"/>
                    </a:lnTo>
                    <a:lnTo>
                      <a:pt x="114" y="258"/>
                    </a:lnTo>
                    <a:lnTo>
                      <a:pt x="145" y="219"/>
                    </a:lnTo>
                    <a:lnTo>
                      <a:pt x="173" y="180"/>
                    </a:lnTo>
                    <a:lnTo>
                      <a:pt x="185" y="160"/>
                    </a:lnTo>
                    <a:lnTo>
                      <a:pt x="197" y="138"/>
                    </a:lnTo>
                    <a:lnTo>
                      <a:pt x="207" y="118"/>
                    </a:lnTo>
                    <a:lnTo>
                      <a:pt x="217" y="96"/>
                    </a:lnTo>
                    <a:lnTo>
                      <a:pt x="224" y="72"/>
                    </a:lnTo>
                    <a:lnTo>
                      <a:pt x="233" y="49"/>
                    </a:lnTo>
                    <a:lnTo>
                      <a:pt x="238" y="25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08" name="Freeform 660">
                <a:extLst>
                  <a:ext uri="{FF2B5EF4-FFF2-40B4-BE49-F238E27FC236}">
                    <a16:creationId xmlns:a16="http://schemas.microsoft.com/office/drawing/2014/main" id="{9E361056-698D-47A0-BEE6-F2A0DA3716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6" y="1564"/>
                <a:ext cx="144" cy="88"/>
              </a:xfrm>
              <a:custGeom>
                <a:avLst/>
                <a:gdLst>
                  <a:gd name="T0" fmla="*/ 144 w 144"/>
                  <a:gd name="T1" fmla="*/ 0 h 88"/>
                  <a:gd name="T2" fmla="*/ 132 w 144"/>
                  <a:gd name="T3" fmla="*/ 7 h 88"/>
                  <a:gd name="T4" fmla="*/ 120 w 144"/>
                  <a:gd name="T5" fmla="*/ 13 h 88"/>
                  <a:gd name="T6" fmla="*/ 107 w 144"/>
                  <a:gd name="T7" fmla="*/ 19 h 88"/>
                  <a:gd name="T8" fmla="*/ 92 w 144"/>
                  <a:gd name="T9" fmla="*/ 22 h 88"/>
                  <a:gd name="T10" fmla="*/ 76 w 144"/>
                  <a:gd name="T11" fmla="*/ 25 h 88"/>
                  <a:gd name="T12" fmla="*/ 60 w 144"/>
                  <a:gd name="T13" fmla="*/ 27 h 88"/>
                  <a:gd name="T14" fmla="*/ 39 w 144"/>
                  <a:gd name="T15" fmla="*/ 29 h 88"/>
                  <a:gd name="T16" fmla="*/ 19 w 144"/>
                  <a:gd name="T17" fmla="*/ 29 h 88"/>
                  <a:gd name="T18" fmla="*/ 17 w 144"/>
                  <a:gd name="T19" fmla="*/ 44 h 88"/>
                  <a:gd name="T20" fmla="*/ 12 w 144"/>
                  <a:gd name="T21" fmla="*/ 59 h 88"/>
                  <a:gd name="T22" fmla="*/ 7 w 144"/>
                  <a:gd name="T23" fmla="*/ 71 h 88"/>
                  <a:gd name="T24" fmla="*/ 0 w 144"/>
                  <a:gd name="T25" fmla="*/ 83 h 88"/>
                  <a:gd name="T26" fmla="*/ 12 w 144"/>
                  <a:gd name="T27" fmla="*/ 83 h 88"/>
                  <a:gd name="T28" fmla="*/ 26 w 144"/>
                  <a:gd name="T29" fmla="*/ 84 h 88"/>
                  <a:gd name="T30" fmla="*/ 41 w 144"/>
                  <a:gd name="T31" fmla="*/ 86 h 88"/>
                  <a:gd name="T32" fmla="*/ 53 w 144"/>
                  <a:gd name="T33" fmla="*/ 88 h 88"/>
                  <a:gd name="T34" fmla="*/ 71 w 144"/>
                  <a:gd name="T35" fmla="*/ 78 h 88"/>
                  <a:gd name="T36" fmla="*/ 88 w 144"/>
                  <a:gd name="T37" fmla="*/ 68 h 88"/>
                  <a:gd name="T38" fmla="*/ 103 w 144"/>
                  <a:gd name="T39" fmla="*/ 57 h 88"/>
                  <a:gd name="T40" fmla="*/ 115 w 144"/>
                  <a:gd name="T41" fmla="*/ 46 h 88"/>
                  <a:gd name="T42" fmla="*/ 125 w 144"/>
                  <a:gd name="T43" fmla="*/ 35 h 88"/>
                  <a:gd name="T44" fmla="*/ 134 w 144"/>
                  <a:gd name="T45" fmla="*/ 24 h 88"/>
                  <a:gd name="T46" fmla="*/ 141 w 144"/>
                  <a:gd name="T47" fmla="*/ 12 h 88"/>
                  <a:gd name="T48" fmla="*/ 144 w 144"/>
                  <a:gd name="T49" fmla="*/ 0 h 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4" h="88">
                    <a:moveTo>
                      <a:pt x="144" y="0"/>
                    </a:moveTo>
                    <a:lnTo>
                      <a:pt x="132" y="7"/>
                    </a:lnTo>
                    <a:lnTo>
                      <a:pt x="120" y="13"/>
                    </a:lnTo>
                    <a:lnTo>
                      <a:pt x="107" y="19"/>
                    </a:lnTo>
                    <a:lnTo>
                      <a:pt x="92" y="22"/>
                    </a:lnTo>
                    <a:lnTo>
                      <a:pt x="76" y="25"/>
                    </a:lnTo>
                    <a:lnTo>
                      <a:pt x="60" y="27"/>
                    </a:lnTo>
                    <a:lnTo>
                      <a:pt x="39" y="29"/>
                    </a:lnTo>
                    <a:lnTo>
                      <a:pt x="19" y="29"/>
                    </a:lnTo>
                    <a:lnTo>
                      <a:pt x="17" y="44"/>
                    </a:lnTo>
                    <a:lnTo>
                      <a:pt x="12" y="59"/>
                    </a:lnTo>
                    <a:lnTo>
                      <a:pt x="7" y="71"/>
                    </a:lnTo>
                    <a:lnTo>
                      <a:pt x="0" y="83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6"/>
                    </a:lnTo>
                    <a:lnTo>
                      <a:pt x="53" y="88"/>
                    </a:lnTo>
                    <a:lnTo>
                      <a:pt x="71" y="78"/>
                    </a:lnTo>
                    <a:lnTo>
                      <a:pt x="88" y="68"/>
                    </a:lnTo>
                    <a:lnTo>
                      <a:pt x="103" y="57"/>
                    </a:lnTo>
                    <a:lnTo>
                      <a:pt x="115" y="46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09" name="Freeform 661">
                <a:extLst>
                  <a:ext uri="{FF2B5EF4-FFF2-40B4-BE49-F238E27FC236}">
                    <a16:creationId xmlns:a16="http://schemas.microsoft.com/office/drawing/2014/main" id="{B0F6D90F-6BEC-47B2-80F4-0313A277C1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5" y="1598"/>
                <a:ext cx="264" cy="344"/>
              </a:xfrm>
              <a:custGeom>
                <a:avLst/>
                <a:gdLst>
                  <a:gd name="T0" fmla="*/ 264 w 264"/>
                  <a:gd name="T1" fmla="*/ 0 h 344"/>
                  <a:gd name="T2" fmla="*/ 252 w 264"/>
                  <a:gd name="T3" fmla="*/ 15 h 344"/>
                  <a:gd name="T4" fmla="*/ 240 w 264"/>
                  <a:gd name="T5" fmla="*/ 28 h 344"/>
                  <a:gd name="T6" fmla="*/ 228 w 264"/>
                  <a:gd name="T7" fmla="*/ 42 h 344"/>
                  <a:gd name="T8" fmla="*/ 215 w 264"/>
                  <a:gd name="T9" fmla="*/ 54 h 344"/>
                  <a:gd name="T10" fmla="*/ 203 w 264"/>
                  <a:gd name="T11" fmla="*/ 64 h 344"/>
                  <a:gd name="T12" fmla="*/ 189 w 264"/>
                  <a:gd name="T13" fmla="*/ 72 h 344"/>
                  <a:gd name="T14" fmla="*/ 178 w 264"/>
                  <a:gd name="T15" fmla="*/ 81 h 344"/>
                  <a:gd name="T16" fmla="*/ 162 w 264"/>
                  <a:gd name="T17" fmla="*/ 88 h 344"/>
                  <a:gd name="T18" fmla="*/ 149 w 264"/>
                  <a:gd name="T19" fmla="*/ 94 h 344"/>
                  <a:gd name="T20" fmla="*/ 134 w 264"/>
                  <a:gd name="T21" fmla="*/ 99 h 344"/>
                  <a:gd name="T22" fmla="*/ 119 w 264"/>
                  <a:gd name="T23" fmla="*/ 103 h 344"/>
                  <a:gd name="T24" fmla="*/ 102 w 264"/>
                  <a:gd name="T25" fmla="*/ 106 h 344"/>
                  <a:gd name="T26" fmla="*/ 66 w 264"/>
                  <a:gd name="T27" fmla="*/ 111 h 344"/>
                  <a:gd name="T28" fmla="*/ 26 w 264"/>
                  <a:gd name="T29" fmla="*/ 113 h 344"/>
                  <a:gd name="T30" fmla="*/ 31 w 264"/>
                  <a:gd name="T31" fmla="*/ 135 h 344"/>
                  <a:gd name="T32" fmla="*/ 36 w 264"/>
                  <a:gd name="T33" fmla="*/ 155 h 344"/>
                  <a:gd name="T34" fmla="*/ 38 w 264"/>
                  <a:gd name="T35" fmla="*/ 174 h 344"/>
                  <a:gd name="T36" fmla="*/ 39 w 264"/>
                  <a:gd name="T37" fmla="*/ 192 h 344"/>
                  <a:gd name="T38" fmla="*/ 41 w 264"/>
                  <a:gd name="T39" fmla="*/ 209 h 344"/>
                  <a:gd name="T40" fmla="*/ 41 w 264"/>
                  <a:gd name="T41" fmla="*/ 226 h 344"/>
                  <a:gd name="T42" fmla="*/ 39 w 264"/>
                  <a:gd name="T43" fmla="*/ 241 h 344"/>
                  <a:gd name="T44" fmla="*/ 38 w 264"/>
                  <a:gd name="T45" fmla="*/ 257 h 344"/>
                  <a:gd name="T46" fmla="*/ 36 w 264"/>
                  <a:gd name="T47" fmla="*/ 270 h 344"/>
                  <a:gd name="T48" fmla="*/ 32 w 264"/>
                  <a:gd name="T49" fmla="*/ 282 h 344"/>
                  <a:gd name="T50" fmla="*/ 29 w 264"/>
                  <a:gd name="T51" fmla="*/ 294 h 344"/>
                  <a:gd name="T52" fmla="*/ 24 w 264"/>
                  <a:gd name="T53" fmla="*/ 304 h 344"/>
                  <a:gd name="T54" fmla="*/ 19 w 264"/>
                  <a:gd name="T55" fmla="*/ 314 h 344"/>
                  <a:gd name="T56" fmla="*/ 12 w 264"/>
                  <a:gd name="T57" fmla="*/ 323 h 344"/>
                  <a:gd name="T58" fmla="*/ 7 w 264"/>
                  <a:gd name="T59" fmla="*/ 329 h 344"/>
                  <a:gd name="T60" fmla="*/ 0 w 264"/>
                  <a:gd name="T61" fmla="*/ 336 h 344"/>
                  <a:gd name="T62" fmla="*/ 17 w 264"/>
                  <a:gd name="T63" fmla="*/ 339 h 344"/>
                  <a:gd name="T64" fmla="*/ 31 w 264"/>
                  <a:gd name="T65" fmla="*/ 339 h 344"/>
                  <a:gd name="T66" fmla="*/ 44 w 264"/>
                  <a:gd name="T67" fmla="*/ 341 h 344"/>
                  <a:gd name="T68" fmla="*/ 61 w 264"/>
                  <a:gd name="T69" fmla="*/ 344 h 344"/>
                  <a:gd name="T70" fmla="*/ 98 w 264"/>
                  <a:gd name="T71" fmla="*/ 304 h 344"/>
                  <a:gd name="T72" fmla="*/ 134 w 264"/>
                  <a:gd name="T73" fmla="*/ 265 h 344"/>
                  <a:gd name="T74" fmla="*/ 149 w 264"/>
                  <a:gd name="T75" fmla="*/ 245 h 344"/>
                  <a:gd name="T76" fmla="*/ 166 w 264"/>
                  <a:gd name="T77" fmla="*/ 224 h 344"/>
                  <a:gd name="T78" fmla="*/ 179 w 264"/>
                  <a:gd name="T79" fmla="*/ 204 h 344"/>
                  <a:gd name="T80" fmla="*/ 193 w 264"/>
                  <a:gd name="T81" fmla="*/ 184 h 344"/>
                  <a:gd name="T82" fmla="*/ 206 w 264"/>
                  <a:gd name="T83" fmla="*/ 162 h 344"/>
                  <a:gd name="T84" fmla="*/ 217 w 264"/>
                  <a:gd name="T85" fmla="*/ 140 h 344"/>
                  <a:gd name="T86" fmla="*/ 228 w 264"/>
                  <a:gd name="T87" fmla="*/ 118 h 344"/>
                  <a:gd name="T88" fmla="*/ 237 w 264"/>
                  <a:gd name="T89" fmla="*/ 96 h 344"/>
                  <a:gd name="T90" fmla="*/ 245 w 264"/>
                  <a:gd name="T91" fmla="*/ 72 h 344"/>
                  <a:gd name="T92" fmla="*/ 252 w 264"/>
                  <a:gd name="T93" fmla="*/ 49 h 344"/>
                  <a:gd name="T94" fmla="*/ 259 w 264"/>
                  <a:gd name="T95" fmla="*/ 25 h 344"/>
                  <a:gd name="T96" fmla="*/ 264 w 264"/>
                  <a:gd name="T97" fmla="*/ 0 h 34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64" h="344">
                    <a:moveTo>
                      <a:pt x="264" y="0"/>
                    </a:moveTo>
                    <a:lnTo>
                      <a:pt x="252" y="15"/>
                    </a:lnTo>
                    <a:lnTo>
                      <a:pt x="240" y="28"/>
                    </a:lnTo>
                    <a:lnTo>
                      <a:pt x="228" y="42"/>
                    </a:lnTo>
                    <a:lnTo>
                      <a:pt x="215" y="54"/>
                    </a:lnTo>
                    <a:lnTo>
                      <a:pt x="203" y="64"/>
                    </a:lnTo>
                    <a:lnTo>
                      <a:pt x="189" y="72"/>
                    </a:lnTo>
                    <a:lnTo>
                      <a:pt x="178" y="81"/>
                    </a:lnTo>
                    <a:lnTo>
                      <a:pt x="162" y="88"/>
                    </a:lnTo>
                    <a:lnTo>
                      <a:pt x="149" y="94"/>
                    </a:lnTo>
                    <a:lnTo>
                      <a:pt x="134" y="99"/>
                    </a:lnTo>
                    <a:lnTo>
                      <a:pt x="119" y="103"/>
                    </a:lnTo>
                    <a:lnTo>
                      <a:pt x="102" y="106"/>
                    </a:lnTo>
                    <a:lnTo>
                      <a:pt x="66" y="111"/>
                    </a:lnTo>
                    <a:lnTo>
                      <a:pt x="26" y="113"/>
                    </a:lnTo>
                    <a:lnTo>
                      <a:pt x="31" y="135"/>
                    </a:lnTo>
                    <a:lnTo>
                      <a:pt x="36" y="155"/>
                    </a:lnTo>
                    <a:lnTo>
                      <a:pt x="38" y="174"/>
                    </a:lnTo>
                    <a:lnTo>
                      <a:pt x="39" y="192"/>
                    </a:lnTo>
                    <a:lnTo>
                      <a:pt x="41" y="209"/>
                    </a:lnTo>
                    <a:lnTo>
                      <a:pt x="41" y="226"/>
                    </a:lnTo>
                    <a:lnTo>
                      <a:pt x="39" y="241"/>
                    </a:lnTo>
                    <a:lnTo>
                      <a:pt x="38" y="257"/>
                    </a:lnTo>
                    <a:lnTo>
                      <a:pt x="36" y="270"/>
                    </a:lnTo>
                    <a:lnTo>
                      <a:pt x="32" y="282"/>
                    </a:lnTo>
                    <a:lnTo>
                      <a:pt x="29" y="294"/>
                    </a:lnTo>
                    <a:lnTo>
                      <a:pt x="24" y="304"/>
                    </a:lnTo>
                    <a:lnTo>
                      <a:pt x="19" y="314"/>
                    </a:lnTo>
                    <a:lnTo>
                      <a:pt x="12" y="323"/>
                    </a:lnTo>
                    <a:lnTo>
                      <a:pt x="7" y="329"/>
                    </a:lnTo>
                    <a:lnTo>
                      <a:pt x="0" y="336"/>
                    </a:lnTo>
                    <a:lnTo>
                      <a:pt x="17" y="339"/>
                    </a:lnTo>
                    <a:lnTo>
                      <a:pt x="31" y="339"/>
                    </a:lnTo>
                    <a:lnTo>
                      <a:pt x="44" y="341"/>
                    </a:lnTo>
                    <a:lnTo>
                      <a:pt x="61" y="344"/>
                    </a:lnTo>
                    <a:lnTo>
                      <a:pt x="98" y="304"/>
                    </a:lnTo>
                    <a:lnTo>
                      <a:pt x="134" y="265"/>
                    </a:lnTo>
                    <a:lnTo>
                      <a:pt x="149" y="245"/>
                    </a:lnTo>
                    <a:lnTo>
                      <a:pt x="166" y="224"/>
                    </a:lnTo>
                    <a:lnTo>
                      <a:pt x="179" y="204"/>
                    </a:lnTo>
                    <a:lnTo>
                      <a:pt x="193" y="184"/>
                    </a:lnTo>
                    <a:lnTo>
                      <a:pt x="206" y="162"/>
                    </a:lnTo>
                    <a:lnTo>
                      <a:pt x="217" y="140"/>
                    </a:lnTo>
                    <a:lnTo>
                      <a:pt x="228" y="118"/>
                    </a:lnTo>
                    <a:lnTo>
                      <a:pt x="237" y="96"/>
                    </a:lnTo>
                    <a:lnTo>
                      <a:pt x="245" y="72"/>
                    </a:lnTo>
                    <a:lnTo>
                      <a:pt x="252" y="49"/>
                    </a:lnTo>
                    <a:lnTo>
                      <a:pt x="259" y="25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0" name="Freeform 662">
                <a:extLst>
                  <a:ext uri="{FF2B5EF4-FFF2-40B4-BE49-F238E27FC236}">
                    <a16:creationId xmlns:a16="http://schemas.microsoft.com/office/drawing/2014/main" id="{5CE78EE3-088F-4384-98E4-F1D4646944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0" y="1564"/>
                <a:ext cx="147" cy="91"/>
              </a:xfrm>
              <a:custGeom>
                <a:avLst/>
                <a:gdLst>
                  <a:gd name="T0" fmla="*/ 147 w 147"/>
                  <a:gd name="T1" fmla="*/ 0 h 91"/>
                  <a:gd name="T2" fmla="*/ 135 w 147"/>
                  <a:gd name="T3" fmla="*/ 8 h 91"/>
                  <a:gd name="T4" fmla="*/ 123 w 147"/>
                  <a:gd name="T5" fmla="*/ 15 h 91"/>
                  <a:gd name="T6" fmla="*/ 110 w 147"/>
                  <a:gd name="T7" fmla="*/ 20 h 91"/>
                  <a:gd name="T8" fmla="*/ 94 w 147"/>
                  <a:gd name="T9" fmla="*/ 25 h 91"/>
                  <a:gd name="T10" fmla="*/ 79 w 147"/>
                  <a:gd name="T11" fmla="*/ 29 h 91"/>
                  <a:gd name="T12" fmla="*/ 61 w 147"/>
                  <a:gd name="T13" fmla="*/ 30 h 91"/>
                  <a:gd name="T14" fmla="*/ 40 w 147"/>
                  <a:gd name="T15" fmla="*/ 32 h 91"/>
                  <a:gd name="T16" fmla="*/ 20 w 147"/>
                  <a:gd name="T17" fmla="*/ 30 h 91"/>
                  <a:gd name="T18" fmla="*/ 15 w 147"/>
                  <a:gd name="T19" fmla="*/ 52 h 91"/>
                  <a:gd name="T20" fmla="*/ 12 w 147"/>
                  <a:gd name="T21" fmla="*/ 68 h 91"/>
                  <a:gd name="T22" fmla="*/ 5 w 147"/>
                  <a:gd name="T23" fmla="*/ 78 h 91"/>
                  <a:gd name="T24" fmla="*/ 0 w 147"/>
                  <a:gd name="T25" fmla="*/ 88 h 91"/>
                  <a:gd name="T26" fmla="*/ 13 w 147"/>
                  <a:gd name="T27" fmla="*/ 88 h 91"/>
                  <a:gd name="T28" fmla="*/ 27 w 147"/>
                  <a:gd name="T29" fmla="*/ 90 h 91"/>
                  <a:gd name="T30" fmla="*/ 40 w 147"/>
                  <a:gd name="T31" fmla="*/ 91 h 91"/>
                  <a:gd name="T32" fmla="*/ 52 w 147"/>
                  <a:gd name="T33" fmla="*/ 91 h 91"/>
                  <a:gd name="T34" fmla="*/ 71 w 147"/>
                  <a:gd name="T35" fmla="*/ 81 h 91"/>
                  <a:gd name="T36" fmla="*/ 89 w 147"/>
                  <a:gd name="T37" fmla="*/ 71 h 91"/>
                  <a:gd name="T38" fmla="*/ 105 w 147"/>
                  <a:gd name="T39" fmla="*/ 61 h 91"/>
                  <a:gd name="T40" fmla="*/ 116 w 147"/>
                  <a:gd name="T41" fmla="*/ 49 h 91"/>
                  <a:gd name="T42" fmla="*/ 128 w 147"/>
                  <a:gd name="T43" fmla="*/ 37 h 91"/>
                  <a:gd name="T44" fmla="*/ 137 w 147"/>
                  <a:gd name="T45" fmla="*/ 25 h 91"/>
                  <a:gd name="T46" fmla="*/ 143 w 147"/>
                  <a:gd name="T47" fmla="*/ 13 h 91"/>
                  <a:gd name="T48" fmla="*/ 147 w 147"/>
                  <a:gd name="T49" fmla="*/ 0 h 9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7" h="91">
                    <a:moveTo>
                      <a:pt x="147" y="0"/>
                    </a:moveTo>
                    <a:lnTo>
                      <a:pt x="135" y="8"/>
                    </a:lnTo>
                    <a:lnTo>
                      <a:pt x="123" y="15"/>
                    </a:lnTo>
                    <a:lnTo>
                      <a:pt x="110" y="20"/>
                    </a:lnTo>
                    <a:lnTo>
                      <a:pt x="94" y="25"/>
                    </a:lnTo>
                    <a:lnTo>
                      <a:pt x="79" y="29"/>
                    </a:lnTo>
                    <a:lnTo>
                      <a:pt x="61" y="30"/>
                    </a:lnTo>
                    <a:lnTo>
                      <a:pt x="40" y="32"/>
                    </a:lnTo>
                    <a:lnTo>
                      <a:pt x="20" y="30"/>
                    </a:lnTo>
                    <a:lnTo>
                      <a:pt x="15" y="52"/>
                    </a:lnTo>
                    <a:lnTo>
                      <a:pt x="12" y="68"/>
                    </a:lnTo>
                    <a:lnTo>
                      <a:pt x="5" y="78"/>
                    </a:lnTo>
                    <a:lnTo>
                      <a:pt x="0" y="88"/>
                    </a:lnTo>
                    <a:lnTo>
                      <a:pt x="13" y="88"/>
                    </a:lnTo>
                    <a:lnTo>
                      <a:pt x="27" y="90"/>
                    </a:lnTo>
                    <a:lnTo>
                      <a:pt x="40" y="91"/>
                    </a:lnTo>
                    <a:lnTo>
                      <a:pt x="52" y="91"/>
                    </a:lnTo>
                    <a:lnTo>
                      <a:pt x="71" y="81"/>
                    </a:lnTo>
                    <a:lnTo>
                      <a:pt x="89" y="71"/>
                    </a:lnTo>
                    <a:lnTo>
                      <a:pt x="105" y="61"/>
                    </a:lnTo>
                    <a:lnTo>
                      <a:pt x="116" y="49"/>
                    </a:lnTo>
                    <a:lnTo>
                      <a:pt x="128" y="37"/>
                    </a:lnTo>
                    <a:lnTo>
                      <a:pt x="137" y="25"/>
                    </a:lnTo>
                    <a:lnTo>
                      <a:pt x="143" y="13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1" name="Freeform 663">
                <a:extLst>
                  <a:ext uri="{FF2B5EF4-FFF2-40B4-BE49-F238E27FC236}">
                    <a16:creationId xmlns:a16="http://schemas.microsoft.com/office/drawing/2014/main" id="{204515D2-5C7A-4DE0-9F60-3C77AC0130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7" y="1596"/>
                <a:ext cx="252" cy="367"/>
              </a:xfrm>
              <a:custGeom>
                <a:avLst/>
                <a:gdLst>
                  <a:gd name="T0" fmla="*/ 252 w 252"/>
                  <a:gd name="T1" fmla="*/ 0 h 367"/>
                  <a:gd name="T2" fmla="*/ 228 w 252"/>
                  <a:gd name="T3" fmla="*/ 30 h 367"/>
                  <a:gd name="T4" fmla="*/ 205 w 252"/>
                  <a:gd name="T5" fmla="*/ 56 h 367"/>
                  <a:gd name="T6" fmla="*/ 193 w 252"/>
                  <a:gd name="T7" fmla="*/ 68 h 367"/>
                  <a:gd name="T8" fmla="*/ 181 w 252"/>
                  <a:gd name="T9" fmla="*/ 78 h 367"/>
                  <a:gd name="T10" fmla="*/ 167 w 252"/>
                  <a:gd name="T11" fmla="*/ 86 h 367"/>
                  <a:gd name="T12" fmla="*/ 154 w 252"/>
                  <a:gd name="T13" fmla="*/ 95 h 367"/>
                  <a:gd name="T14" fmla="*/ 140 w 252"/>
                  <a:gd name="T15" fmla="*/ 101 h 367"/>
                  <a:gd name="T16" fmla="*/ 127 w 252"/>
                  <a:gd name="T17" fmla="*/ 107 h 367"/>
                  <a:gd name="T18" fmla="*/ 110 w 252"/>
                  <a:gd name="T19" fmla="*/ 112 h 367"/>
                  <a:gd name="T20" fmla="*/ 95 w 252"/>
                  <a:gd name="T21" fmla="*/ 115 h 367"/>
                  <a:gd name="T22" fmla="*/ 78 w 252"/>
                  <a:gd name="T23" fmla="*/ 118 h 367"/>
                  <a:gd name="T24" fmla="*/ 59 w 252"/>
                  <a:gd name="T25" fmla="*/ 120 h 367"/>
                  <a:gd name="T26" fmla="*/ 39 w 252"/>
                  <a:gd name="T27" fmla="*/ 122 h 367"/>
                  <a:gd name="T28" fmla="*/ 19 w 252"/>
                  <a:gd name="T29" fmla="*/ 123 h 367"/>
                  <a:gd name="T30" fmla="*/ 26 w 252"/>
                  <a:gd name="T31" fmla="*/ 161 h 367"/>
                  <a:gd name="T32" fmla="*/ 27 w 252"/>
                  <a:gd name="T33" fmla="*/ 194 h 367"/>
                  <a:gd name="T34" fmla="*/ 27 w 252"/>
                  <a:gd name="T35" fmla="*/ 226 h 367"/>
                  <a:gd name="T36" fmla="*/ 26 w 252"/>
                  <a:gd name="T37" fmla="*/ 254 h 367"/>
                  <a:gd name="T38" fmla="*/ 21 w 252"/>
                  <a:gd name="T39" fmla="*/ 279 h 367"/>
                  <a:gd name="T40" fmla="*/ 14 w 252"/>
                  <a:gd name="T41" fmla="*/ 303 h 367"/>
                  <a:gd name="T42" fmla="*/ 7 w 252"/>
                  <a:gd name="T43" fmla="*/ 326 h 367"/>
                  <a:gd name="T44" fmla="*/ 0 w 252"/>
                  <a:gd name="T45" fmla="*/ 346 h 367"/>
                  <a:gd name="T46" fmla="*/ 22 w 252"/>
                  <a:gd name="T47" fmla="*/ 352 h 367"/>
                  <a:gd name="T48" fmla="*/ 48 w 252"/>
                  <a:gd name="T49" fmla="*/ 357 h 367"/>
                  <a:gd name="T50" fmla="*/ 73 w 252"/>
                  <a:gd name="T51" fmla="*/ 362 h 367"/>
                  <a:gd name="T52" fmla="*/ 97 w 252"/>
                  <a:gd name="T53" fmla="*/ 367 h 367"/>
                  <a:gd name="T54" fmla="*/ 115 w 252"/>
                  <a:gd name="T55" fmla="*/ 346 h 367"/>
                  <a:gd name="T56" fmla="*/ 132 w 252"/>
                  <a:gd name="T57" fmla="*/ 325 h 367"/>
                  <a:gd name="T58" fmla="*/ 149 w 252"/>
                  <a:gd name="T59" fmla="*/ 303 h 367"/>
                  <a:gd name="T60" fmla="*/ 164 w 252"/>
                  <a:gd name="T61" fmla="*/ 279 h 367"/>
                  <a:gd name="T62" fmla="*/ 178 w 252"/>
                  <a:gd name="T63" fmla="*/ 257 h 367"/>
                  <a:gd name="T64" fmla="*/ 191 w 252"/>
                  <a:gd name="T65" fmla="*/ 233 h 367"/>
                  <a:gd name="T66" fmla="*/ 203 w 252"/>
                  <a:gd name="T67" fmla="*/ 210 h 367"/>
                  <a:gd name="T68" fmla="*/ 213 w 252"/>
                  <a:gd name="T69" fmla="*/ 184 h 367"/>
                  <a:gd name="T70" fmla="*/ 222 w 252"/>
                  <a:gd name="T71" fmla="*/ 161 h 367"/>
                  <a:gd name="T72" fmla="*/ 228 w 252"/>
                  <a:gd name="T73" fmla="*/ 137 h 367"/>
                  <a:gd name="T74" fmla="*/ 235 w 252"/>
                  <a:gd name="T75" fmla="*/ 113 h 367"/>
                  <a:gd name="T76" fmla="*/ 242 w 252"/>
                  <a:gd name="T77" fmla="*/ 90 h 367"/>
                  <a:gd name="T78" fmla="*/ 245 w 252"/>
                  <a:gd name="T79" fmla="*/ 66 h 367"/>
                  <a:gd name="T80" fmla="*/ 249 w 252"/>
                  <a:gd name="T81" fmla="*/ 44 h 367"/>
                  <a:gd name="T82" fmla="*/ 252 w 252"/>
                  <a:gd name="T83" fmla="*/ 22 h 367"/>
                  <a:gd name="T84" fmla="*/ 252 w 252"/>
                  <a:gd name="T85" fmla="*/ 0 h 36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52" h="367">
                    <a:moveTo>
                      <a:pt x="252" y="0"/>
                    </a:moveTo>
                    <a:lnTo>
                      <a:pt x="228" y="30"/>
                    </a:lnTo>
                    <a:lnTo>
                      <a:pt x="205" y="56"/>
                    </a:lnTo>
                    <a:lnTo>
                      <a:pt x="193" y="68"/>
                    </a:lnTo>
                    <a:lnTo>
                      <a:pt x="181" y="78"/>
                    </a:lnTo>
                    <a:lnTo>
                      <a:pt x="167" y="86"/>
                    </a:lnTo>
                    <a:lnTo>
                      <a:pt x="154" y="95"/>
                    </a:lnTo>
                    <a:lnTo>
                      <a:pt x="140" y="101"/>
                    </a:lnTo>
                    <a:lnTo>
                      <a:pt x="127" y="107"/>
                    </a:lnTo>
                    <a:lnTo>
                      <a:pt x="110" y="112"/>
                    </a:lnTo>
                    <a:lnTo>
                      <a:pt x="95" y="115"/>
                    </a:lnTo>
                    <a:lnTo>
                      <a:pt x="78" y="118"/>
                    </a:lnTo>
                    <a:lnTo>
                      <a:pt x="59" y="120"/>
                    </a:lnTo>
                    <a:lnTo>
                      <a:pt x="39" y="122"/>
                    </a:lnTo>
                    <a:lnTo>
                      <a:pt x="19" y="123"/>
                    </a:lnTo>
                    <a:lnTo>
                      <a:pt x="26" y="161"/>
                    </a:lnTo>
                    <a:lnTo>
                      <a:pt x="27" y="194"/>
                    </a:lnTo>
                    <a:lnTo>
                      <a:pt x="27" y="226"/>
                    </a:lnTo>
                    <a:lnTo>
                      <a:pt x="26" y="254"/>
                    </a:lnTo>
                    <a:lnTo>
                      <a:pt x="21" y="279"/>
                    </a:lnTo>
                    <a:lnTo>
                      <a:pt x="14" y="303"/>
                    </a:lnTo>
                    <a:lnTo>
                      <a:pt x="7" y="326"/>
                    </a:lnTo>
                    <a:lnTo>
                      <a:pt x="0" y="346"/>
                    </a:lnTo>
                    <a:lnTo>
                      <a:pt x="22" y="352"/>
                    </a:lnTo>
                    <a:lnTo>
                      <a:pt x="48" y="357"/>
                    </a:lnTo>
                    <a:lnTo>
                      <a:pt x="73" y="362"/>
                    </a:lnTo>
                    <a:lnTo>
                      <a:pt x="97" y="367"/>
                    </a:lnTo>
                    <a:lnTo>
                      <a:pt x="115" y="346"/>
                    </a:lnTo>
                    <a:lnTo>
                      <a:pt x="132" y="325"/>
                    </a:lnTo>
                    <a:lnTo>
                      <a:pt x="149" y="303"/>
                    </a:lnTo>
                    <a:lnTo>
                      <a:pt x="164" y="279"/>
                    </a:lnTo>
                    <a:lnTo>
                      <a:pt x="178" y="257"/>
                    </a:lnTo>
                    <a:lnTo>
                      <a:pt x="191" y="233"/>
                    </a:lnTo>
                    <a:lnTo>
                      <a:pt x="203" y="210"/>
                    </a:lnTo>
                    <a:lnTo>
                      <a:pt x="213" y="184"/>
                    </a:lnTo>
                    <a:lnTo>
                      <a:pt x="222" y="161"/>
                    </a:lnTo>
                    <a:lnTo>
                      <a:pt x="228" y="137"/>
                    </a:lnTo>
                    <a:lnTo>
                      <a:pt x="235" y="113"/>
                    </a:lnTo>
                    <a:lnTo>
                      <a:pt x="242" y="90"/>
                    </a:lnTo>
                    <a:lnTo>
                      <a:pt x="245" y="66"/>
                    </a:lnTo>
                    <a:lnTo>
                      <a:pt x="249" y="44"/>
                    </a:lnTo>
                    <a:lnTo>
                      <a:pt x="252" y="22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2" name="Freeform 664">
                <a:extLst>
                  <a:ext uri="{FF2B5EF4-FFF2-40B4-BE49-F238E27FC236}">
                    <a16:creationId xmlns:a16="http://schemas.microsoft.com/office/drawing/2014/main" id="{27693C4A-8703-4BE5-BDB0-5EDCFF2051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" y="1540"/>
                <a:ext cx="234" cy="88"/>
              </a:xfrm>
              <a:custGeom>
                <a:avLst/>
                <a:gdLst>
                  <a:gd name="T0" fmla="*/ 234 w 234"/>
                  <a:gd name="T1" fmla="*/ 0 h 88"/>
                  <a:gd name="T2" fmla="*/ 221 w 234"/>
                  <a:gd name="T3" fmla="*/ 0 h 88"/>
                  <a:gd name="T4" fmla="*/ 209 w 234"/>
                  <a:gd name="T5" fmla="*/ 4 h 88"/>
                  <a:gd name="T6" fmla="*/ 0 w 234"/>
                  <a:gd name="T7" fmla="*/ 88 h 8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4" h="88">
                    <a:moveTo>
                      <a:pt x="234" y="0"/>
                    </a:moveTo>
                    <a:lnTo>
                      <a:pt x="221" y="0"/>
                    </a:lnTo>
                    <a:lnTo>
                      <a:pt x="209" y="4"/>
                    </a:lnTo>
                    <a:lnTo>
                      <a:pt x="0" y="8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3" name="Freeform 665">
                <a:extLst>
                  <a:ext uri="{FF2B5EF4-FFF2-40B4-BE49-F238E27FC236}">
                    <a16:creationId xmlns:a16="http://schemas.microsoft.com/office/drawing/2014/main" id="{2712E1C9-0BA2-468A-A769-76CBABF79E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4" name="Freeform 666">
                <a:extLst>
                  <a:ext uri="{FF2B5EF4-FFF2-40B4-BE49-F238E27FC236}">
                    <a16:creationId xmlns:a16="http://schemas.microsoft.com/office/drawing/2014/main" id="{1BC5D5BF-328D-4ABB-80DD-E1687A59F3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5" name="Freeform 667">
                <a:extLst>
                  <a:ext uri="{FF2B5EF4-FFF2-40B4-BE49-F238E27FC236}">
                    <a16:creationId xmlns:a16="http://schemas.microsoft.com/office/drawing/2014/main" id="{27F87F09-16DB-417C-90B7-5B196739B9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" y="1795"/>
                <a:ext cx="3422" cy="717"/>
              </a:xfrm>
              <a:custGeom>
                <a:avLst/>
                <a:gdLst>
                  <a:gd name="T0" fmla="*/ 3422 w 3422"/>
                  <a:gd name="T1" fmla="*/ 565 h 717"/>
                  <a:gd name="T2" fmla="*/ 3416 w 3422"/>
                  <a:gd name="T3" fmla="*/ 585 h 717"/>
                  <a:gd name="T4" fmla="*/ 3410 w 3422"/>
                  <a:gd name="T5" fmla="*/ 605 h 717"/>
                  <a:gd name="T6" fmla="*/ 3402 w 3422"/>
                  <a:gd name="T7" fmla="*/ 626 h 717"/>
                  <a:gd name="T8" fmla="*/ 3394 w 3422"/>
                  <a:gd name="T9" fmla="*/ 646 h 717"/>
                  <a:gd name="T10" fmla="*/ 3383 w 3422"/>
                  <a:gd name="T11" fmla="*/ 663 h 717"/>
                  <a:gd name="T12" fmla="*/ 3372 w 3422"/>
                  <a:gd name="T13" fmla="*/ 678 h 717"/>
                  <a:gd name="T14" fmla="*/ 3367 w 3422"/>
                  <a:gd name="T15" fmla="*/ 685 h 717"/>
                  <a:gd name="T16" fmla="*/ 3360 w 3422"/>
                  <a:gd name="T17" fmla="*/ 692 h 717"/>
                  <a:gd name="T18" fmla="*/ 3353 w 3422"/>
                  <a:gd name="T19" fmla="*/ 697 h 717"/>
                  <a:gd name="T20" fmla="*/ 3346 w 3422"/>
                  <a:gd name="T21" fmla="*/ 700 h 717"/>
                  <a:gd name="T22" fmla="*/ 3323 w 3422"/>
                  <a:gd name="T23" fmla="*/ 707 h 717"/>
                  <a:gd name="T24" fmla="*/ 3299 w 3422"/>
                  <a:gd name="T25" fmla="*/ 712 h 717"/>
                  <a:gd name="T26" fmla="*/ 3274 w 3422"/>
                  <a:gd name="T27" fmla="*/ 715 h 717"/>
                  <a:gd name="T28" fmla="*/ 3247 w 3422"/>
                  <a:gd name="T29" fmla="*/ 717 h 717"/>
                  <a:gd name="T30" fmla="*/ 3218 w 3422"/>
                  <a:gd name="T31" fmla="*/ 717 h 717"/>
                  <a:gd name="T32" fmla="*/ 3188 w 3422"/>
                  <a:gd name="T33" fmla="*/ 717 h 717"/>
                  <a:gd name="T34" fmla="*/ 3157 w 3422"/>
                  <a:gd name="T35" fmla="*/ 717 h 717"/>
                  <a:gd name="T36" fmla="*/ 3127 w 3422"/>
                  <a:gd name="T37" fmla="*/ 714 h 717"/>
                  <a:gd name="T38" fmla="*/ 3061 w 3422"/>
                  <a:gd name="T39" fmla="*/ 709 h 717"/>
                  <a:gd name="T40" fmla="*/ 2995 w 3422"/>
                  <a:gd name="T41" fmla="*/ 700 h 717"/>
                  <a:gd name="T42" fmla="*/ 2926 w 3422"/>
                  <a:gd name="T43" fmla="*/ 690 h 717"/>
                  <a:gd name="T44" fmla="*/ 2857 w 3422"/>
                  <a:gd name="T45" fmla="*/ 680 h 717"/>
                  <a:gd name="T46" fmla="*/ 2784 w 3422"/>
                  <a:gd name="T47" fmla="*/ 666 h 717"/>
                  <a:gd name="T48" fmla="*/ 2713 w 3422"/>
                  <a:gd name="T49" fmla="*/ 653 h 717"/>
                  <a:gd name="T50" fmla="*/ 2644 w 3422"/>
                  <a:gd name="T51" fmla="*/ 638 h 717"/>
                  <a:gd name="T52" fmla="*/ 2573 w 3422"/>
                  <a:gd name="T53" fmla="*/ 622 h 717"/>
                  <a:gd name="T54" fmla="*/ 2504 w 3422"/>
                  <a:gd name="T55" fmla="*/ 607 h 717"/>
                  <a:gd name="T56" fmla="*/ 2436 w 3422"/>
                  <a:gd name="T57" fmla="*/ 592 h 717"/>
                  <a:gd name="T58" fmla="*/ 2367 w 3422"/>
                  <a:gd name="T59" fmla="*/ 577 h 717"/>
                  <a:gd name="T60" fmla="*/ 2296 w 3422"/>
                  <a:gd name="T61" fmla="*/ 563 h 717"/>
                  <a:gd name="T62" fmla="*/ 1427 w 3422"/>
                  <a:gd name="T63" fmla="*/ 357 h 717"/>
                  <a:gd name="T64" fmla="*/ 0 w 3422"/>
                  <a:gd name="T65" fmla="*/ 9 h 717"/>
                  <a:gd name="T66" fmla="*/ 0 w 3422"/>
                  <a:gd name="T67" fmla="*/ 0 h 717"/>
                  <a:gd name="T68" fmla="*/ 2375 w 3422"/>
                  <a:gd name="T69" fmla="*/ 499 h 717"/>
                  <a:gd name="T70" fmla="*/ 2387 w 3422"/>
                  <a:gd name="T71" fmla="*/ 502 h 717"/>
                  <a:gd name="T72" fmla="*/ 2391 w 3422"/>
                  <a:gd name="T73" fmla="*/ 504 h 717"/>
                  <a:gd name="T74" fmla="*/ 2391 w 3422"/>
                  <a:gd name="T75" fmla="*/ 506 h 717"/>
                  <a:gd name="T76" fmla="*/ 2387 w 3422"/>
                  <a:gd name="T77" fmla="*/ 507 h 717"/>
                  <a:gd name="T78" fmla="*/ 2384 w 3422"/>
                  <a:gd name="T79" fmla="*/ 507 h 717"/>
                  <a:gd name="T80" fmla="*/ 2384 w 3422"/>
                  <a:gd name="T81" fmla="*/ 509 h 717"/>
                  <a:gd name="T82" fmla="*/ 2387 w 3422"/>
                  <a:gd name="T83" fmla="*/ 511 h 717"/>
                  <a:gd name="T84" fmla="*/ 2399 w 3422"/>
                  <a:gd name="T85" fmla="*/ 512 h 717"/>
                  <a:gd name="T86" fmla="*/ 2487 w 3422"/>
                  <a:gd name="T87" fmla="*/ 524 h 717"/>
                  <a:gd name="T88" fmla="*/ 2600 w 3422"/>
                  <a:gd name="T89" fmla="*/ 536 h 717"/>
                  <a:gd name="T90" fmla="*/ 2722 w 3422"/>
                  <a:gd name="T91" fmla="*/ 546 h 717"/>
                  <a:gd name="T92" fmla="*/ 2847 w 3422"/>
                  <a:gd name="T93" fmla="*/ 555 h 717"/>
                  <a:gd name="T94" fmla="*/ 2971 w 3422"/>
                  <a:gd name="T95" fmla="*/ 560 h 717"/>
                  <a:gd name="T96" fmla="*/ 3034 w 3422"/>
                  <a:gd name="T97" fmla="*/ 561 h 717"/>
                  <a:gd name="T98" fmla="*/ 3095 w 3422"/>
                  <a:gd name="T99" fmla="*/ 561 h 717"/>
                  <a:gd name="T100" fmla="*/ 3152 w 3422"/>
                  <a:gd name="T101" fmla="*/ 561 h 717"/>
                  <a:gd name="T102" fmla="*/ 3210 w 3422"/>
                  <a:gd name="T103" fmla="*/ 560 h 717"/>
                  <a:gd name="T104" fmla="*/ 3264 w 3422"/>
                  <a:gd name="T105" fmla="*/ 556 h 717"/>
                  <a:gd name="T106" fmla="*/ 3314 w 3422"/>
                  <a:gd name="T107" fmla="*/ 553 h 717"/>
                  <a:gd name="T108" fmla="*/ 3361 w 3422"/>
                  <a:gd name="T109" fmla="*/ 548 h 717"/>
                  <a:gd name="T110" fmla="*/ 3404 w 3422"/>
                  <a:gd name="T111" fmla="*/ 540 h 717"/>
                  <a:gd name="T112" fmla="*/ 3407 w 3422"/>
                  <a:gd name="T113" fmla="*/ 546 h 717"/>
                  <a:gd name="T114" fmla="*/ 3410 w 3422"/>
                  <a:gd name="T115" fmla="*/ 553 h 717"/>
                  <a:gd name="T116" fmla="*/ 3416 w 3422"/>
                  <a:gd name="T117" fmla="*/ 560 h 717"/>
                  <a:gd name="T118" fmla="*/ 3422 w 3422"/>
                  <a:gd name="T119" fmla="*/ 565 h 71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22" h="717">
                    <a:moveTo>
                      <a:pt x="3422" y="565"/>
                    </a:moveTo>
                    <a:lnTo>
                      <a:pt x="3416" y="585"/>
                    </a:lnTo>
                    <a:lnTo>
                      <a:pt x="3410" y="605"/>
                    </a:lnTo>
                    <a:lnTo>
                      <a:pt x="3402" y="626"/>
                    </a:lnTo>
                    <a:lnTo>
                      <a:pt x="3394" y="646"/>
                    </a:lnTo>
                    <a:lnTo>
                      <a:pt x="3383" y="663"/>
                    </a:lnTo>
                    <a:lnTo>
                      <a:pt x="3372" y="678"/>
                    </a:lnTo>
                    <a:lnTo>
                      <a:pt x="3367" y="685"/>
                    </a:lnTo>
                    <a:lnTo>
                      <a:pt x="3360" y="692"/>
                    </a:lnTo>
                    <a:lnTo>
                      <a:pt x="3353" y="697"/>
                    </a:lnTo>
                    <a:lnTo>
                      <a:pt x="3346" y="700"/>
                    </a:lnTo>
                    <a:lnTo>
                      <a:pt x="3323" y="707"/>
                    </a:lnTo>
                    <a:lnTo>
                      <a:pt x="3299" y="712"/>
                    </a:lnTo>
                    <a:lnTo>
                      <a:pt x="3274" y="715"/>
                    </a:lnTo>
                    <a:lnTo>
                      <a:pt x="3247" y="717"/>
                    </a:lnTo>
                    <a:lnTo>
                      <a:pt x="3218" y="717"/>
                    </a:lnTo>
                    <a:lnTo>
                      <a:pt x="3188" y="717"/>
                    </a:lnTo>
                    <a:lnTo>
                      <a:pt x="3157" y="717"/>
                    </a:lnTo>
                    <a:lnTo>
                      <a:pt x="3127" y="714"/>
                    </a:lnTo>
                    <a:lnTo>
                      <a:pt x="3061" y="709"/>
                    </a:lnTo>
                    <a:lnTo>
                      <a:pt x="2995" y="700"/>
                    </a:lnTo>
                    <a:lnTo>
                      <a:pt x="2926" y="690"/>
                    </a:lnTo>
                    <a:lnTo>
                      <a:pt x="2857" y="680"/>
                    </a:lnTo>
                    <a:lnTo>
                      <a:pt x="2784" y="666"/>
                    </a:lnTo>
                    <a:lnTo>
                      <a:pt x="2713" y="653"/>
                    </a:lnTo>
                    <a:lnTo>
                      <a:pt x="2644" y="638"/>
                    </a:lnTo>
                    <a:lnTo>
                      <a:pt x="2573" y="622"/>
                    </a:lnTo>
                    <a:lnTo>
                      <a:pt x="2504" y="607"/>
                    </a:lnTo>
                    <a:lnTo>
                      <a:pt x="2436" y="592"/>
                    </a:lnTo>
                    <a:lnTo>
                      <a:pt x="2367" y="577"/>
                    </a:lnTo>
                    <a:lnTo>
                      <a:pt x="2296" y="563"/>
                    </a:lnTo>
                    <a:lnTo>
                      <a:pt x="1427" y="357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2375" y="499"/>
                    </a:lnTo>
                    <a:lnTo>
                      <a:pt x="2387" y="502"/>
                    </a:lnTo>
                    <a:lnTo>
                      <a:pt x="2391" y="504"/>
                    </a:lnTo>
                    <a:lnTo>
                      <a:pt x="2391" y="506"/>
                    </a:lnTo>
                    <a:lnTo>
                      <a:pt x="2387" y="507"/>
                    </a:lnTo>
                    <a:lnTo>
                      <a:pt x="2384" y="507"/>
                    </a:lnTo>
                    <a:lnTo>
                      <a:pt x="2384" y="509"/>
                    </a:lnTo>
                    <a:lnTo>
                      <a:pt x="2387" y="511"/>
                    </a:lnTo>
                    <a:lnTo>
                      <a:pt x="2399" y="512"/>
                    </a:lnTo>
                    <a:lnTo>
                      <a:pt x="2487" y="524"/>
                    </a:lnTo>
                    <a:lnTo>
                      <a:pt x="2600" y="536"/>
                    </a:lnTo>
                    <a:lnTo>
                      <a:pt x="2722" y="546"/>
                    </a:lnTo>
                    <a:lnTo>
                      <a:pt x="2847" y="555"/>
                    </a:lnTo>
                    <a:lnTo>
                      <a:pt x="2971" y="560"/>
                    </a:lnTo>
                    <a:lnTo>
                      <a:pt x="3034" y="561"/>
                    </a:lnTo>
                    <a:lnTo>
                      <a:pt x="3095" y="561"/>
                    </a:lnTo>
                    <a:lnTo>
                      <a:pt x="3152" y="561"/>
                    </a:lnTo>
                    <a:lnTo>
                      <a:pt x="3210" y="560"/>
                    </a:lnTo>
                    <a:lnTo>
                      <a:pt x="3264" y="556"/>
                    </a:lnTo>
                    <a:lnTo>
                      <a:pt x="3314" y="553"/>
                    </a:lnTo>
                    <a:lnTo>
                      <a:pt x="3361" y="548"/>
                    </a:lnTo>
                    <a:lnTo>
                      <a:pt x="3404" y="540"/>
                    </a:lnTo>
                    <a:lnTo>
                      <a:pt x="3407" y="546"/>
                    </a:lnTo>
                    <a:lnTo>
                      <a:pt x="3410" y="553"/>
                    </a:lnTo>
                    <a:lnTo>
                      <a:pt x="3416" y="560"/>
                    </a:lnTo>
                    <a:lnTo>
                      <a:pt x="3422" y="565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6" name="Freeform 668">
                <a:extLst>
                  <a:ext uri="{FF2B5EF4-FFF2-40B4-BE49-F238E27FC236}">
                    <a16:creationId xmlns:a16="http://schemas.microsoft.com/office/drawing/2014/main" id="{656FEF05-30A4-4DFB-8138-562370F166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" y="1802"/>
                <a:ext cx="3431" cy="742"/>
              </a:xfrm>
              <a:custGeom>
                <a:avLst/>
                <a:gdLst>
                  <a:gd name="T0" fmla="*/ 3427 w 3431"/>
                  <a:gd name="T1" fmla="*/ 561 h 742"/>
                  <a:gd name="T2" fmla="*/ 3426 w 3431"/>
                  <a:gd name="T3" fmla="*/ 566 h 742"/>
                  <a:gd name="T4" fmla="*/ 3419 w 3431"/>
                  <a:gd name="T5" fmla="*/ 575 h 742"/>
                  <a:gd name="T6" fmla="*/ 3416 w 3431"/>
                  <a:gd name="T7" fmla="*/ 587 h 742"/>
                  <a:gd name="T8" fmla="*/ 3417 w 3431"/>
                  <a:gd name="T9" fmla="*/ 600 h 742"/>
                  <a:gd name="T10" fmla="*/ 3414 w 3431"/>
                  <a:gd name="T11" fmla="*/ 627 h 742"/>
                  <a:gd name="T12" fmla="*/ 3400 w 3431"/>
                  <a:gd name="T13" fmla="*/ 663 h 742"/>
                  <a:gd name="T14" fmla="*/ 3382 w 3431"/>
                  <a:gd name="T15" fmla="*/ 693 h 742"/>
                  <a:gd name="T16" fmla="*/ 3360 w 3431"/>
                  <a:gd name="T17" fmla="*/ 717 h 742"/>
                  <a:gd name="T18" fmla="*/ 3323 w 3431"/>
                  <a:gd name="T19" fmla="*/ 730 h 742"/>
                  <a:gd name="T20" fmla="*/ 3274 w 3431"/>
                  <a:gd name="T21" fmla="*/ 739 h 742"/>
                  <a:gd name="T22" fmla="*/ 3218 w 3431"/>
                  <a:gd name="T23" fmla="*/ 742 h 742"/>
                  <a:gd name="T24" fmla="*/ 3157 w 3431"/>
                  <a:gd name="T25" fmla="*/ 740 h 742"/>
                  <a:gd name="T26" fmla="*/ 3061 w 3431"/>
                  <a:gd name="T27" fmla="*/ 732 h 742"/>
                  <a:gd name="T28" fmla="*/ 2926 w 3431"/>
                  <a:gd name="T29" fmla="*/ 715 h 742"/>
                  <a:gd name="T30" fmla="*/ 2784 w 3431"/>
                  <a:gd name="T31" fmla="*/ 691 h 742"/>
                  <a:gd name="T32" fmla="*/ 2644 w 3431"/>
                  <a:gd name="T33" fmla="*/ 663 h 742"/>
                  <a:gd name="T34" fmla="*/ 2504 w 3431"/>
                  <a:gd name="T35" fmla="*/ 632 h 742"/>
                  <a:gd name="T36" fmla="*/ 2367 w 3431"/>
                  <a:gd name="T37" fmla="*/ 602 h 742"/>
                  <a:gd name="T38" fmla="*/ 1427 w 3431"/>
                  <a:gd name="T39" fmla="*/ 382 h 742"/>
                  <a:gd name="T40" fmla="*/ 0 w 3431"/>
                  <a:gd name="T41" fmla="*/ 0 h 742"/>
                  <a:gd name="T42" fmla="*/ 2408 w 3431"/>
                  <a:gd name="T43" fmla="*/ 529 h 742"/>
                  <a:gd name="T44" fmla="*/ 2472 w 3431"/>
                  <a:gd name="T45" fmla="*/ 538 h 742"/>
                  <a:gd name="T46" fmla="*/ 2505 w 3431"/>
                  <a:gd name="T47" fmla="*/ 539 h 742"/>
                  <a:gd name="T48" fmla="*/ 2514 w 3431"/>
                  <a:gd name="T49" fmla="*/ 536 h 742"/>
                  <a:gd name="T50" fmla="*/ 2585 w 3431"/>
                  <a:gd name="T51" fmla="*/ 543 h 742"/>
                  <a:gd name="T52" fmla="*/ 2590 w 3431"/>
                  <a:gd name="T53" fmla="*/ 553 h 742"/>
                  <a:gd name="T54" fmla="*/ 2806 w 3431"/>
                  <a:gd name="T55" fmla="*/ 573 h 742"/>
                  <a:gd name="T56" fmla="*/ 3015 w 3431"/>
                  <a:gd name="T57" fmla="*/ 582 h 742"/>
                  <a:gd name="T58" fmla="*/ 3115 w 3431"/>
                  <a:gd name="T59" fmla="*/ 582 h 742"/>
                  <a:gd name="T60" fmla="*/ 3210 w 3431"/>
                  <a:gd name="T61" fmla="*/ 576 h 742"/>
                  <a:gd name="T62" fmla="*/ 3301 w 3431"/>
                  <a:gd name="T63" fmla="*/ 568 h 742"/>
                  <a:gd name="T64" fmla="*/ 3385 w 3431"/>
                  <a:gd name="T65" fmla="*/ 554 h 742"/>
                  <a:gd name="T66" fmla="*/ 3405 w 3431"/>
                  <a:gd name="T67" fmla="*/ 560 h 742"/>
                  <a:gd name="T68" fmla="*/ 3424 w 3431"/>
                  <a:gd name="T69" fmla="*/ 558 h 7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431" h="742">
                    <a:moveTo>
                      <a:pt x="3424" y="558"/>
                    </a:moveTo>
                    <a:lnTo>
                      <a:pt x="3427" y="561"/>
                    </a:lnTo>
                    <a:lnTo>
                      <a:pt x="3431" y="563"/>
                    </a:lnTo>
                    <a:lnTo>
                      <a:pt x="3426" y="566"/>
                    </a:lnTo>
                    <a:lnTo>
                      <a:pt x="3422" y="570"/>
                    </a:lnTo>
                    <a:lnTo>
                      <a:pt x="3419" y="575"/>
                    </a:lnTo>
                    <a:lnTo>
                      <a:pt x="3416" y="582"/>
                    </a:lnTo>
                    <a:lnTo>
                      <a:pt x="3416" y="587"/>
                    </a:lnTo>
                    <a:lnTo>
                      <a:pt x="3416" y="593"/>
                    </a:lnTo>
                    <a:lnTo>
                      <a:pt x="3417" y="600"/>
                    </a:lnTo>
                    <a:lnTo>
                      <a:pt x="3419" y="607"/>
                    </a:lnTo>
                    <a:lnTo>
                      <a:pt x="3414" y="627"/>
                    </a:lnTo>
                    <a:lnTo>
                      <a:pt x="3407" y="646"/>
                    </a:lnTo>
                    <a:lnTo>
                      <a:pt x="3400" y="663"/>
                    </a:lnTo>
                    <a:lnTo>
                      <a:pt x="3392" y="680"/>
                    </a:lnTo>
                    <a:lnTo>
                      <a:pt x="3382" y="693"/>
                    </a:lnTo>
                    <a:lnTo>
                      <a:pt x="3372" y="707"/>
                    </a:lnTo>
                    <a:lnTo>
                      <a:pt x="3360" y="717"/>
                    </a:lnTo>
                    <a:lnTo>
                      <a:pt x="3346" y="725"/>
                    </a:lnTo>
                    <a:lnTo>
                      <a:pt x="3323" y="730"/>
                    </a:lnTo>
                    <a:lnTo>
                      <a:pt x="3299" y="735"/>
                    </a:lnTo>
                    <a:lnTo>
                      <a:pt x="3274" y="739"/>
                    </a:lnTo>
                    <a:lnTo>
                      <a:pt x="3247" y="740"/>
                    </a:lnTo>
                    <a:lnTo>
                      <a:pt x="3218" y="742"/>
                    </a:lnTo>
                    <a:lnTo>
                      <a:pt x="3188" y="742"/>
                    </a:lnTo>
                    <a:lnTo>
                      <a:pt x="3157" y="740"/>
                    </a:lnTo>
                    <a:lnTo>
                      <a:pt x="3127" y="739"/>
                    </a:lnTo>
                    <a:lnTo>
                      <a:pt x="3061" y="732"/>
                    </a:lnTo>
                    <a:lnTo>
                      <a:pt x="2995" y="725"/>
                    </a:lnTo>
                    <a:lnTo>
                      <a:pt x="2926" y="715"/>
                    </a:lnTo>
                    <a:lnTo>
                      <a:pt x="2857" y="705"/>
                    </a:lnTo>
                    <a:lnTo>
                      <a:pt x="2784" y="691"/>
                    </a:lnTo>
                    <a:lnTo>
                      <a:pt x="2713" y="678"/>
                    </a:lnTo>
                    <a:lnTo>
                      <a:pt x="2644" y="663"/>
                    </a:lnTo>
                    <a:lnTo>
                      <a:pt x="2573" y="647"/>
                    </a:lnTo>
                    <a:lnTo>
                      <a:pt x="2504" y="632"/>
                    </a:lnTo>
                    <a:lnTo>
                      <a:pt x="2436" y="617"/>
                    </a:lnTo>
                    <a:lnTo>
                      <a:pt x="2367" y="602"/>
                    </a:lnTo>
                    <a:lnTo>
                      <a:pt x="2296" y="587"/>
                    </a:lnTo>
                    <a:lnTo>
                      <a:pt x="1427" y="382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2375" y="524"/>
                    </a:lnTo>
                    <a:lnTo>
                      <a:pt x="2408" y="529"/>
                    </a:lnTo>
                    <a:lnTo>
                      <a:pt x="2440" y="533"/>
                    </a:lnTo>
                    <a:lnTo>
                      <a:pt x="2472" y="538"/>
                    </a:lnTo>
                    <a:lnTo>
                      <a:pt x="2504" y="541"/>
                    </a:lnTo>
                    <a:lnTo>
                      <a:pt x="2505" y="539"/>
                    </a:lnTo>
                    <a:lnTo>
                      <a:pt x="2509" y="538"/>
                    </a:lnTo>
                    <a:lnTo>
                      <a:pt x="2514" y="536"/>
                    </a:lnTo>
                    <a:lnTo>
                      <a:pt x="2519" y="536"/>
                    </a:lnTo>
                    <a:lnTo>
                      <a:pt x="2585" y="543"/>
                    </a:lnTo>
                    <a:lnTo>
                      <a:pt x="2588" y="546"/>
                    </a:lnTo>
                    <a:lnTo>
                      <a:pt x="2590" y="553"/>
                    </a:lnTo>
                    <a:lnTo>
                      <a:pt x="2700" y="563"/>
                    </a:lnTo>
                    <a:lnTo>
                      <a:pt x="2806" y="573"/>
                    </a:lnTo>
                    <a:lnTo>
                      <a:pt x="2912" y="578"/>
                    </a:lnTo>
                    <a:lnTo>
                      <a:pt x="3015" y="582"/>
                    </a:lnTo>
                    <a:lnTo>
                      <a:pt x="3066" y="582"/>
                    </a:lnTo>
                    <a:lnTo>
                      <a:pt x="3115" y="582"/>
                    </a:lnTo>
                    <a:lnTo>
                      <a:pt x="3162" y="580"/>
                    </a:lnTo>
                    <a:lnTo>
                      <a:pt x="3210" y="576"/>
                    </a:lnTo>
                    <a:lnTo>
                      <a:pt x="3257" y="573"/>
                    </a:lnTo>
                    <a:lnTo>
                      <a:pt x="3301" y="568"/>
                    </a:lnTo>
                    <a:lnTo>
                      <a:pt x="3345" y="561"/>
                    </a:lnTo>
                    <a:lnTo>
                      <a:pt x="3385" y="554"/>
                    </a:lnTo>
                    <a:lnTo>
                      <a:pt x="3397" y="558"/>
                    </a:lnTo>
                    <a:lnTo>
                      <a:pt x="3405" y="560"/>
                    </a:lnTo>
                    <a:lnTo>
                      <a:pt x="3414" y="560"/>
                    </a:lnTo>
                    <a:lnTo>
                      <a:pt x="3424" y="558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7" name="Freeform 669">
                <a:extLst>
                  <a:ext uri="{FF2B5EF4-FFF2-40B4-BE49-F238E27FC236}">
                    <a16:creationId xmlns:a16="http://schemas.microsoft.com/office/drawing/2014/main" id="{0128DF0F-27D8-4FB7-BDE2-0B15BCEF1C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003"/>
              </a:xfrm>
              <a:custGeom>
                <a:avLst/>
                <a:gdLst>
                  <a:gd name="T0" fmla="*/ 0 w 3458"/>
                  <a:gd name="T1" fmla="*/ 7 h 1003"/>
                  <a:gd name="T2" fmla="*/ 11 w 3458"/>
                  <a:gd name="T3" fmla="*/ 0 h 1003"/>
                  <a:gd name="T4" fmla="*/ 132 w 3458"/>
                  <a:gd name="T5" fmla="*/ 12 h 1003"/>
                  <a:gd name="T6" fmla="*/ 188 w 3458"/>
                  <a:gd name="T7" fmla="*/ 27 h 1003"/>
                  <a:gd name="T8" fmla="*/ 463 w 3458"/>
                  <a:gd name="T9" fmla="*/ 337 h 1003"/>
                  <a:gd name="T10" fmla="*/ 493 w 3458"/>
                  <a:gd name="T11" fmla="*/ 364 h 1003"/>
                  <a:gd name="T12" fmla="*/ 521 w 3458"/>
                  <a:gd name="T13" fmla="*/ 372 h 1003"/>
                  <a:gd name="T14" fmla="*/ 666 w 3458"/>
                  <a:gd name="T15" fmla="*/ 384 h 1003"/>
                  <a:gd name="T16" fmla="*/ 884 w 3458"/>
                  <a:gd name="T17" fmla="*/ 396 h 1003"/>
                  <a:gd name="T18" fmla="*/ 1140 w 3458"/>
                  <a:gd name="T19" fmla="*/ 408 h 1003"/>
                  <a:gd name="T20" fmla="*/ 1405 w 3458"/>
                  <a:gd name="T21" fmla="*/ 416 h 1003"/>
                  <a:gd name="T22" fmla="*/ 1647 w 3458"/>
                  <a:gd name="T23" fmla="*/ 421 h 1003"/>
                  <a:gd name="T24" fmla="*/ 1711 w 3458"/>
                  <a:gd name="T25" fmla="*/ 442 h 1003"/>
                  <a:gd name="T26" fmla="*/ 1741 w 3458"/>
                  <a:gd name="T27" fmla="*/ 491 h 1003"/>
                  <a:gd name="T28" fmla="*/ 1824 w 3458"/>
                  <a:gd name="T29" fmla="*/ 583 h 1003"/>
                  <a:gd name="T30" fmla="*/ 1918 w 3458"/>
                  <a:gd name="T31" fmla="*/ 670 h 1003"/>
                  <a:gd name="T32" fmla="*/ 1976 w 3458"/>
                  <a:gd name="T33" fmla="*/ 714 h 1003"/>
                  <a:gd name="T34" fmla="*/ 2452 w 3458"/>
                  <a:gd name="T35" fmla="*/ 793 h 1003"/>
                  <a:gd name="T36" fmla="*/ 2533 w 3458"/>
                  <a:gd name="T37" fmla="*/ 791 h 1003"/>
                  <a:gd name="T38" fmla="*/ 2602 w 3458"/>
                  <a:gd name="T39" fmla="*/ 781 h 1003"/>
                  <a:gd name="T40" fmla="*/ 2661 w 3458"/>
                  <a:gd name="T41" fmla="*/ 761 h 1003"/>
                  <a:gd name="T42" fmla="*/ 2710 w 3458"/>
                  <a:gd name="T43" fmla="*/ 732 h 1003"/>
                  <a:gd name="T44" fmla="*/ 2747 w 3458"/>
                  <a:gd name="T45" fmla="*/ 693 h 1003"/>
                  <a:gd name="T46" fmla="*/ 2783 w 3458"/>
                  <a:gd name="T47" fmla="*/ 683 h 1003"/>
                  <a:gd name="T48" fmla="*/ 3109 w 3458"/>
                  <a:gd name="T49" fmla="*/ 759 h 1003"/>
                  <a:gd name="T50" fmla="*/ 3274 w 3458"/>
                  <a:gd name="T51" fmla="*/ 812 h 1003"/>
                  <a:gd name="T52" fmla="*/ 3374 w 3458"/>
                  <a:gd name="T53" fmla="*/ 854 h 1003"/>
                  <a:gd name="T54" fmla="*/ 3458 w 3458"/>
                  <a:gd name="T55" fmla="*/ 896 h 1003"/>
                  <a:gd name="T56" fmla="*/ 3428 w 3458"/>
                  <a:gd name="T57" fmla="*/ 928 h 1003"/>
                  <a:gd name="T58" fmla="*/ 3411 w 3458"/>
                  <a:gd name="T59" fmla="*/ 967 h 1003"/>
                  <a:gd name="T60" fmla="*/ 3403 w 3458"/>
                  <a:gd name="T61" fmla="*/ 1003 h 1003"/>
                  <a:gd name="T62" fmla="*/ 3296 w 3458"/>
                  <a:gd name="T63" fmla="*/ 999 h 1003"/>
                  <a:gd name="T64" fmla="*/ 3203 w 3458"/>
                  <a:gd name="T65" fmla="*/ 986 h 1003"/>
                  <a:gd name="T66" fmla="*/ 3036 w 3458"/>
                  <a:gd name="T67" fmla="*/ 962 h 1003"/>
                  <a:gd name="T68" fmla="*/ 2839 w 3458"/>
                  <a:gd name="T69" fmla="*/ 930 h 1003"/>
                  <a:gd name="T70" fmla="*/ 2619 w 3458"/>
                  <a:gd name="T71" fmla="*/ 889 h 1003"/>
                  <a:gd name="T72" fmla="*/ 2378 w 3458"/>
                  <a:gd name="T73" fmla="*/ 840 h 1003"/>
                  <a:gd name="T74" fmla="*/ 2116 w 3458"/>
                  <a:gd name="T75" fmla="*/ 785 h 1003"/>
                  <a:gd name="T76" fmla="*/ 569 w 3458"/>
                  <a:gd name="T77" fmla="*/ 430 h 1003"/>
                  <a:gd name="T78" fmla="*/ 510 w 3458"/>
                  <a:gd name="T79" fmla="*/ 409 h 1003"/>
                  <a:gd name="T80" fmla="*/ 456 w 3458"/>
                  <a:gd name="T81" fmla="*/ 379 h 1003"/>
                  <a:gd name="T82" fmla="*/ 392 w 3458"/>
                  <a:gd name="T83" fmla="*/ 323 h 1003"/>
                  <a:gd name="T84" fmla="*/ 301 w 3458"/>
                  <a:gd name="T85" fmla="*/ 224 h 1003"/>
                  <a:gd name="T86" fmla="*/ 223 w 3458"/>
                  <a:gd name="T87" fmla="*/ 142 h 1003"/>
                  <a:gd name="T88" fmla="*/ 171 w 3458"/>
                  <a:gd name="T89" fmla="*/ 100 h 1003"/>
                  <a:gd name="T90" fmla="*/ 114 w 3458"/>
                  <a:gd name="T91" fmla="*/ 66 h 1003"/>
                  <a:gd name="T92" fmla="*/ 49 w 3458"/>
                  <a:gd name="T93" fmla="*/ 46 h 100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3458" h="1003">
                    <a:moveTo>
                      <a:pt x="0" y="39"/>
                    </a:moveTo>
                    <a:lnTo>
                      <a:pt x="0" y="12"/>
                    </a:lnTo>
                    <a:lnTo>
                      <a:pt x="0" y="7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51" y="4"/>
                    </a:lnTo>
                    <a:lnTo>
                      <a:pt x="92" y="7"/>
                    </a:lnTo>
                    <a:lnTo>
                      <a:pt x="132" y="12"/>
                    </a:lnTo>
                    <a:lnTo>
                      <a:pt x="173" y="19"/>
                    </a:lnTo>
                    <a:lnTo>
                      <a:pt x="181" y="24"/>
                    </a:lnTo>
                    <a:lnTo>
                      <a:pt x="188" y="27"/>
                    </a:lnTo>
                    <a:lnTo>
                      <a:pt x="195" y="33"/>
                    </a:lnTo>
                    <a:lnTo>
                      <a:pt x="200" y="39"/>
                    </a:lnTo>
                    <a:lnTo>
                      <a:pt x="463" y="337"/>
                    </a:lnTo>
                    <a:lnTo>
                      <a:pt x="475" y="349"/>
                    </a:lnTo>
                    <a:lnTo>
                      <a:pt x="487" y="359"/>
                    </a:lnTo>
                    <a:lnTo>
                      <a:pt x="493" y="364"/>
                    </a:lnTo>
                    <a:lnTo>
                      <a:pt x="502" y="367"/>
                    </a:lnTo>
                    <a:lnTo>
                      <a:pt x="510" y="371"/>
                    </a:lnTo>
                    <a:lnTo>
                      <a:pt x="521" y="372"/>
                    </a:lnTo>
                    <a:lnTo>
                      <a:pt x="559" y="377"/>
                    </a:lnTo>
                    <a:lnTo>
                      <a:pt x="608" y="381"/>
                    </a:lnTo>
                    <a:lnTo>
                      <a:pt x="666" y="384"/>
                    </a:lnTo>
                    <a:lnTo>
                      <a:pt x="732" y="389"/>
                    </a:lnTo>
                    <a:lnTo>
                      <a:pt x="804" y="393"/>
                    </a:lnTo>
                    <a:lnTo>
                      <a:pt x="884" y="396"/>
                    </a:lnTo>
                    <a:lnTo>
                      <a:pt x="966" y="401"/>
                    </a:lnTo>
                    <a:lnTo>
                      <a:pt x="1052" y="404"/>
                    </a:lnTo>
                    <a:lnTo>
                      <a:pt x="1140" y="408"/>
                    </a:lnTo>
                    <a:lnTo>
                      <a:pt x="1230" y="409"/>
                    </a:lnTo>
                    <a:lnTo>
                      <a:pt x="1317" y="413"/>
                    </a:lnTo>
                    <a:lnTo>
                      <a:pt x="1405" y="416"/>
                    </a:lnTo>
                    <a:lnTo>
                      <a:pt x="1490" y="418"/>
                    </a:lnTo>
                    <a:lnTo>
                      <a:pt x="1571" y="420"/>
                    </a:lnTo>
                    <a:lnTo>
                      <a:pt x="1647" y="421"/>
                    </a:lnTo>
                    <a:lnTo>
                      <a:pt x="1716" y="423"/>
                    </a:lnTo>
                    <a:lnTo>
                      <a:pt x="1712" y="431"/>
                    </a:lnTo>
                    <a:lnTo>
                      <a:pt x="1711" y="442"/>
                    </a:lnTo>
                    <a:lnTo>
                      <a:pt x="1712" y="450"/>
                    </a:lnTo>
                    <a:lnTo>
                      <a:pt x="1716" y="458"/>
                    </a:lnTo>
                    <a:lnTo>
                      <a:pt x="1741" y="491"/>
                    </a:lnTo>
                    <a:lnTo>
                      <a:pt x="1767" y="523"/>
                    </a:lnTo>
                    <a:lnTo>
                      <a:pt x="1795" y="553"/>
                    </a:lnTo>
                    <a:lnTo>
                      <a:pt x="1824" y="583"/>
                    </a:lnTo>
                    <a:lnTo>
                      <a:pt x="1854" y="614"/>
                    </a:lnTo>
                    <a:lnTo>
                      <a:pt x="1885" y="643"/>
                    </a:lnTo>
                    <a:lnTo>
                      <a:pt x="1918" y="670"/>
                    </a:lnTo>
                    <a:lnTo>
                      <a:pt x="1952" y="698"/>
                    </a:lnTo>
                    <a:lnTo>
                      <a:pt x="1962" y="707"/>
                    </a:lnTo>
                    <a:lnTo>
                      <a:pt x="1976" y="714"/>
                    </a:lnTo>
                    <a:lnTo>
                      <a:pt x="1991" y="717"/>
                    </a:lnTo>
                    <a:lnTo>
                      <a:pt x="2006" y="722"/>
                    </a:lnTo>
                    <a:lnTo>
                      <a:pt x="2452" y="793"/>
                    </a:lnTo>
                    <a:lnTo>
                      <a:pt x="2481" y="793"/>
                    </a:lnTo>
                    <a:lnTo>
                      <a:pt x="2506" y="793"/>
                    </a:lnTo>
                    <a:lnTo>
                      <a:pt x="2533" y="791"/>
                    </a:lnTo>
                    <a:lnTo>
                      <a:pt x="2557" y="790"/>
                    </a:lnTo>
                    <a:lnTo>
                      <a:pt x="2580" y="786"/>
                    </a:lnTo>
                    <a:lnTo>
                      <a:pt x="2602" y="781"/>
                    </a:lnTo>
                    <a:lnTo>
                      <a:pt x="2624" y="776"/>
                    </a:lnTo>
                    <a:lnTo>
                      <a:pt x="2643" y="769"/>
                    </a:lnTo>
                    <a:lnTo>
                      <a:pt x="2661" y="761"/>
                    </a:lnTo>
                    <a:lnTo>
                      <a:pt x="2680" y="752"/>
                    </a:lnTo>
                    <a:lnTo>
                      <a:pt x="2695" y="742"/>
                    </a:lnTo>
                    <a:lnTo>
                      <a:pt x="2710" y="732"/>
                    </a:lnTo>
                    <a:lnTo>
                      <a:pt x="2724" y="720"/>
                    </a:lnTo>
                    <a:lnTo>
                      <a:pt x="2737" y="707"/>
                    </a:lnTo>
                    <a:lnTo>
                      <a:pt x="2747" y="693"/>
                    </a:lnTo>
                    <a:lnTo>
                      <a:pt x="2759" y="678"/>
                    </a:lnTo>
                    <a:lnTo>
                      <a:pt x="2769" y="680"/>
                    </a:lnTo>
                    <a:lnTo>
                      <a:pt x="2783" y="683"/>
                    </a:lnTo>
                    <a:lnTo>
                      <a:pt x="2903" y="709"/>
                    </a:lnTo>
                    <a:lnTo>
                      <a:pt x="3011" y="734"/>
                    </a:lnTo>
                    <a:lnTo>
                      <a:pt x="3109" y="759"/>
                    </a:lnTo>
                    <a:lnTo>
                      <a:pt x="3195" y="785"/>
                    </a:lnTo>
                    <a:lnTo>
                      <a:pt x="3235" y="798"/>
                    </a:lnTo>
                    <a:lnTo>
                      <a:pt x="3274" y="812"/>
                    </a:lnTo>
                    <a:lnTo>
                      <a:pt x="3310" y="825"/>
                    </a:lnTo>
                    <a:lnTo>
                      <a:pt x="3343" y="840"/>
                    </a:lnTo>
                    <a:lnTo>
                      <a:pt x="3374" y="854"/>
                    </a:lnTo>
                    <a:lnTo>
                      <a:pt x="3404" y="867"/>
                    </a:lnTo>
                    <a:lnTo>
                      <a:pt x="3433" y="881"/>
                    </a:lnTo>
                    <a:lnTo>
                      <a:pt x="3458" y="896"/>
                    </a:lnTo>
                    <a:lnTo>
                      <a:pt x="3446" y="906"/>
                    </a:lnTo>
                    <a:lnTo>
                      <a:pt x="3436" y="916"/>
                    </a:lnTo>
                    <a:lnTo>
                      <a:pt x="3428" y="928"/>
                    </a:lnTo>
                    <a:lnTo>
                      <a:pt x="3421" y="940"/>
                    </a:lnTo>
                    <a:lnTo>
                      <a:pt x="3416" y="954"/>
                    </a:lnTo>
                    <a:lnTo>
                      <a:pt x="3411" y="967"/>
                    </a:lnTo>
                    <a:lnTo>
                      <a:pt x="3408" y="981"/>
                    </a:lnTo>
                    <a:lnTo>
                      <a:pt x="3404" y="994"/>
                    </a:lnTo>
                    <a:lnTo>
                      <a:pt x="3403" y="1003"/>
                    </a:lnTo>
                    <a:lnTo>
                      <a:pt x="3328" y="996"/>
                    </a:lnTo>
                    <a:lnTo>
                      <a:pt x="3315" y="997"/>
                    </a:lnTo>
                    <a:lnTo>
                      <a:pt x="3296" y="999"/>
                    </a:lnTo>
                    <a:lnTo>
                      <a:pt x="3276" y="997"/>
                    </a:lnTo>
                    <a:lnTo>
                      <a:pt x="3252" y="994"/>
                    </a:lnTo>
                    <a:lnTo>
                      <a:pt x="3203" y="986"/>
                    </a:lnTo>
                    <a:lnTo>
                      <a:pt x="3153" y="979"/>
                    </a:lnTo>
                    <a:lnTo>
                      <a:pt x="3095" y="970"/>
                    </a:lnTo>
                    <a:lnTo>
                      <a:pt x="3036" y="962"/>
                    </a:lnTo>
                    <a:lnTo>
                      <a:pt x="2972" y="952"/>
                    </a:lnTo>
                    <a:lnTo>
                      <a:pt x="2906" y="942"/>
                    </a:lnTo>
                    <a:lnTo>
                      <a:pt x="2839" y="930"/>
                    </a:lnTo>
                    <a:lnTo>
                      <a:pt x="2768" y="918"/>
                    </a:lnTo>
                    <a:lnTo>
                      <a:pt x="2693" y="903"/>
                    </a:lnTo>
                    <a:lnTo>
                      <a:pt x="2619" y="889"/>
                    </a:lnTo>
                    <a:lnTo>
                      <a:pt x="2540" y="874"/>
                    </a:lnTo>
                    <a:lnTo>
                      <a:pt x="2460" y="857"/>
                    </a:lnTo>
                    <a:lnTo>
                      <a:pt x="2378" y="840"/>
                    </a:lnTo>
                    <a:lnTo>
                      <a:pt x="2292" y="822"/>
                    </a:lnTo>
                    <a:lnTo>
                      <a:pt x="2206" y="803"/>
                    </a:lnTo>
                    <a:lnTo>
                      <a:pt x="2116" y="785"/>
                    </a:lnTo>
                    <a:lnTo>
                      <a:pt x="2025" y="764"/>
                    </a:lnTo>
                    <a:lnTo>
                      <a:pt x="1932" y="742"/>
                    </a:lnTo>
                    <a:lnTo>
                      <a:pt x="569" y="430"/>
                    </a:lnTo>
                    <a:lnTo>
                      <a:pt x="549" y="425"/>
                    </a:lnTo>
                    <a:lnTo>
                      <a:pt x="529" y="418"/>
                    </a:lnTo>
                    <a:lnTo>
                      <a:pt x="510" y="409"/>
                    </a:lnTo>
                    <a:lnTo>
                      <a:pt x="492" y="401"/>
                    </a:lnTo>
                    <a:lnTo>
                      <a:pt x="473" y="391"/>
                    </a:lnTo>
                    <a:lnTo>
                      <a:pt x="456" y="379"/>
                    </a:lnTo>
                    <a:lnTo>
                      <a:pt x="439" y="365"/>
                    </a:lnTo>
                    <a:lnTo>
                      <a:pt x="423" y="352"/>
                    </a:lnTo>
                    <a:lnTo>
                      <a:pt x="392" y="323"/>
                    </a:lnTo>
                    <a:lnTo>
                      <a:pt x="362" y="291"/>
                    </a:lnTo>
                    <a:lnTo>
                      <a:pt x="331" y="257"/>
                    </a:lnTo>
                    <a:lnTo>
                      <a:pt x="301" y="224"/>
                    </a:lnTo>
                    <a:lnTo>
                      <a:pt x="271" y="190"/>
                    </a:lnTo>
                    <a:lnTo>
                      <a:pt x="240" y="158"/>
                    </a:lnTo>
                    <a:lnTo>
                      <a:pt x="223" y="142"/>
                    </a:lnTo>
                    <a:lnTo>
                      <a:pt x="206" y="127"/>
                    </a:lnTo>
                    <a:lnTo>
                      <a:pt x="190" y="114"/>
                    </a:lnTo>
                    <a:lnTo>
                      <a:pt x="171" y="100"/>
                    </a:lnTo>
                    <a:lnTo>
                      <a:pt x="154" y="88"/>
                    </a:lnTo>
                    <a:lnTo>
                      <a:pt x="134" y="76"/>
                    </a:lnTo>
                    <a:lnTo>
                      <a:pt x="114" y="66"/>
                    </a:lnTo>
                    <a:lnTo>
                      <a:pt x="93" y="58"/>
                    </a:lnTo>
                    <a:lnTo>
                      <a:pt x="71" y="51"/>
                    </a:lnTo>
                    <a:lnTo>
                      <a:pt x="49" y="46"/>
                    </a:lnTo>
                    <a:lnTo>
                      <a:pt x="26" y="4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8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8" name="Freeform 670">
                <a:extLst>
                  <a:ext uri="{FF2B5EF4-FFF2-40B4-BE49-F238E27FC236}">
                    <a16:creationId xmlns:a16="http://schemas.microsoft.com/office/drawing/2014/main" id="{6007BB06-0A95-48D3-93AB-A776D59C94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4" y="1669"/>
                <a:ext cx="2011" cy="471"/>
              </a:xfrm>
              <a:custGeom>
                <a:avLst/>
                <a:gdLst>
                  <a:gd name="T0" fmla="*/ 72 w 2011"/>
                  <a:gd name="T1" fmla="*/ 3 h 471"/>
                  <a:gd name="T2" fmla="*/ 219 w 2011"/>
                  <a:gd name="T3" fmla="*/ 6 h 471"/>
                  <a:gd name="T4" fmla="*/ 363 w 2011"/>
                  <a:gd name="T5" fmla="*/ 10 h 471"/>
                  <a:gd name="T6" fmla="*/ 494 w 2011"/>
                  <a:gd name="T7" fmla="*/ 13 h 471"/>
                  <a:gd name="T8" fmla="*/ 548 w 2011"/>
                  <a:gd name="T9" fmla="*/ 23 h 471"/>
                  <a:gd name="T10" fmla="*/ 548 w 2011"/>
                  <a:gd name="T11" fmla="*/ 42 h 471"/>
                  <a:gd name="T12" fmla="*/ 577 w 2011"/>
                  <a:gd name="T13" fmla="*/ 83 h 471"/>
                  <a:gd name="T14" fmla="*/ 631 w 2011"/>
                  <a:gd name="T15" fmla="*/ 145 h 471"/>
                  <a:gd name="T16" fmla="*/ 690 w 2011"/>
                  <a:gd name="T17" fmla="*/ 206 h 471"/>
                  <a:gd name="T18" fmla="*/ 754 w 2011"/>
                  <a:gd name="T19" fmla="*/ 262 h 471"/>
                  <a:gd name="T20" fmla="*/ 798 w 2011"/>
                  <a:gd name="T21" fmla="*/ 299 h 471"/>
                  <a:gd name="T22" fmla="*/ 827 w 2011"/>
                  <a:gd name="T23" fmla="*/ 309 h 471"/>
                  <a:gd name="T24" fmla="*/ 1288 w 2011"/>
                  <a:gd name="T25" fmla="*/ 385 h 471"/>
                  <a:gd name="T26" fmla="*/ 1342 w 2011"/>
                  <a:gd name="T27" fmla="*/ 385 h 471"/>
                  <a:gd name="T28" fmla="*/ 1393 w 2011"/>
                  <a:gd name="T29" fmla="*/ 382 h 471"/>
                  <a:gd name="T30" fmla="*/ 1438 w 2011"/>
                  <a:gd name="T31" fmla="*/ 373 h 471"/>
                  <a:gd name="T32" fmla="*/ 1479 w 2011"/>
                  <a:gd name="T33" fmla="*/ 361 h 471"/>
                  <a:gd name="T34" fmla="*/ 1516 w 2011"/>
                  <a:gd name="T35" fmla="*/ 344 h 471"/>
                  <a:gd name="T36" fmla="*/ 1546 w 2011"/>
                  <a:gd name="T37" fmla="*/ 324 h 471"/>
                  <a:gd name="T38" fmla="*/ 1573 w 2011"/>
                  <a:gd name="T39" fmla="*/ 299 h 471"/>
                  <a:gd name="T40" fmla="*/ 1595 w 2011"/>
                  <a:gd name="T41" fmla="*/ 270 h 471"/>
                  <a:gd name="T42" fmla="*/ 1619 w 2011"/>
                  <a:gd name="T43" fmla="*/ 275 h 471"/>
                  <a:gd name="T44" fmla="*/ 1730 w 2011"/>
                  <a:gd name="T45" fmla="*/ 299 h 471"/>
                  <a:gd name="T46" fmla="*/ 1833 w 2011"/>
                  <a:gd name="T47" fmla="*/ 322 h 471"/>
                  <a:gd name="T48" fmla="*/ 1926 w 2011"/>
                  <a:gd name="T49" fmla="*/ 346 h 471"/>
                  <a:gd name="T50" fmla="*/ 2011 w 2011"/>
                  <a:gd name="T51" fmla="*/ 371 h 471"/>
                  <a:gd name="T52" fmla="*/ 1973 w 2011"/>
                  <a:gd name="T53" fmla="*/ 397 h 471"/>
                  <a:gd name="T54" fmla="*/ 1930 w 2011"/>
                  <a:gd name="T55" fmla="*/ 417 h 471"/>
                  <a:gd name="T56" fmla="*/ 1884 w 2011"/>
                  <a:gd name="T57" fmla="*/ 434 h 471"/>
                  <a:gd name="T58" fmla="*/ 1833 w 2011"/>
                  <a:gd name="T59" fmla="*/ 448 h 471"/>
                  <a:gd name="T60" fmla="*/ 1725 w 2011"/>
                  <a:gd name="T61" fmla="*/ 464 h 471"/>
                  <a:gd name="T62" fmla="*/ 1614 w 2011"/>
                  <a:gd name="T63" fmla="*/ 471 h 471"/>
                  <a:gd name="T64" fmla="*/ 1506 w 2011"/>
                  <a:gd name="T65" fmla="*/ 469 h 471"/>
                  <a:gd name="T66" fmla="*/ 1408 w 2011"/>
                  <a:gd name="T67" fmla="*/ 463 h 471"/>
                  <a:gd name="T68" fmla="*/ 1268 w 2011"/>
                  <a:gd name="T69" fmla="*/ 444 h 471"/>
                  <a:gd name="T70" fmla="*/ 1148 w 2011"/>
                  <a:gd name="T71" fmla="*/ 419 h 471"/>
                  <a:gd name="T72" fmla="*/ 1026 w 2011"/>
                  <a:gd name="T73" fmla="*/ 392 h 471"/>
                  <a:gd name="T74" fmla="*/ 898 w 2011"/>
                  <a:gd name="T75" fmla="*/ 365 h 471"/>
                  <a:gd name="T76" fmla="*/ 768 w 2011"/>
                  <a:gd name="T77" fmla="*/ 334 h 47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011" h="471">
                    <a:moveTo>
                      <a:pt x="0" y="0"/>
                    </a:moveTo>
                    <a:lnTo>
                      <a:pt x="72" y="3"/>
                    </a:lnTo>
                    <a:lnTo>
                      <a:pt x="147" y="5"/>
                    </a:lnTo>
                    <a:lnTo>
                      <a:pt x="219" y="6"/>
                    </a:lnTo>
                    <a:lnTo>
                      <a:pt x="292" y="10"/>
                    </a:lnTo>
                    <a:lnTo>
                      <a:pt x="363" y="10"/>
                    </a:lnTo>
                    <a:lnTo>
                      <a:pt x="430" y="12"/>
                    </a:lnTo>
                    <a:lnTo>
                      <a:pt x="494" y="13"/>
                    </a:lnTo>
                    <a:lnTo>
                      <a:pt x="552" y="15"/>
                    </a:lnTo>
                    <a:lnTo>
                      <a:pt x="548" y="23"/>
                    </a:lnTo>
                    <a:lnTo>
                      <a:pt x="547" y="34"/>
                    </a:lnTo>
                    <a:lnTo>
                      <a:pt x="548" y="42"/>
                    </a:lnTo>
                    <a:lnTo>
                      <a:pt x="552" y="50"/>
                    </a:lnTo>
                    <a:lnTo>
                      <a:pt x="577" y="83"/>
                    </a:lnTo>
                    <a:lnTo>
                      <a:pt x="603" y="115"/>
                    </a:lnTo>
                    <a:lnTo>
                      <a:pt x="631" y="145"/>
                    </a:lnTo>
                    <a:lnTo>
                      <a:pt x="660" y="175"/>
                    </a:lnTo>
                    <a:lnTo>
                      <a:pt x="690" y="206"/>
                    </a:lnTo>
                    <a:lnTo>
                      <a:pt x="721" y="235"/>
                    </a:lnTo>
                    <a:lnTo>
                      <a:pt x="754" y="262"/>
                    </a:lnTo>
                    <a:lnTo>
                      <a:pt x="788" y="290"/>
                    </a:lnTo>
                    <a:lnTo>
                      <a:pt x="798" y="299"/>
                    </a:lnTo>
                    <a:lnTo>
                      <a:pt x="812" y="306"/>
                    </a:lnTo>
                    <a:lnTo>
                      <a:pt x="827" y="309"/>
                    </a:lnTo>
                    <a:lnTo>
                      <a:pt x="842" y="314"/>
                    </a:lnTo>
                    <a:lnTo>
                      <a:pt x="1288" y="385"/>
                    </a:lnTo>
                    <a:lnTo>
                      <a:pt x="1317" y="385"/>
                    </a:lnTo>
                    <a:lnTo>
                      <a:pt x="1342" y="385"/>
                    </a:lnTo>
                    <a:lnTo>
                      <a:pt x="1369" y="383"/>
                    </a:lnTo>
                    <a:lnTo>
                      <a:pt x="1393" y="382"/>
                    </a:lnTo>
                    <a:lnTo>
                      <a:pt x="1416" y="378"/>
                    </a:lnTo>
                    <a:lnTo>
                      <a:pt x="1438" y="373"/>
                    </a:lnTo>
                    <a:lnTo>
                      <a:pt x="1460" y="368"/>
                    </a:lnTo>
                    <a:lnTo>
                      <a:pt x="1479" y="361"/>
                    </a:lnTo>
                    <a:lnTo>
                      <a:pt x="1497" y="353"/>
                    </a:lnTo>
                    <a:lnTo>
                      <a:pt x="1516" y="344"/>
                    </a:lnTo>
                    <a:lnTo>
                      <a:pt x="1531" y="334"/>
                    </a:lnTo>
                    <a:lnTo>
                      <a:pt x="1546" y="324"/>
                    </a:lnTo>
                    <a:lnTo>
                      <a:pt x="1560" y="312"/>
                    </a:lnTo>
                    <a:lnTo>
                      <a:pt x="1573" y="299"/>
                    </a:lnTo>
                    <a:lnTo>
                      <a:pt x="1583" y="285"/>
                    </a:lnTo>
                    <a:lnTo>
                      <a:pt x="1595" y="270"/>
                    </a:lnTo>
                    <a:lnTo>
                      <a:pt x="1605" y="272"/>
                    </a:lnTo>
                    <a:lnTo>
                      <a:pt x="1619" y="275"/>
                    </a:lnTo>
                    <a:lnTo>
                      <a:pt x="1676" y="287"/>
                    </a:lnTo>
                    <a:lnTo>
                      <a:pt x="1730" y="299"/>
                    </a:lnTo>
                    <a:lnTo>
                      <a:pt x="1783" y="311"/>
                    </a:lnTo>
                    <a:lnTo>
                      <a:pt x="1833" y="322"/>
                    </a:lnTo>
                    <a:lnTo>
                      <a:pt x="1881" y="334"/>
                    </a:lnTo>
                    <a:lnTo>
                      <a:pt x="1926" y="346"/>
                    </a:lnTo>
                    <a:lnTo>
                      <a:pt x="1970" y="358"/>
                    </a:lnTo>
                    <a:lnTo>
                      <a:pt x="2011" y="371"/>
                    </a:lnTo>
                    <a:lnTo>
                      <a:pt x="1992" y="383"/>
                    </a:lnTo>
                    <a:lnTo>
                      <a:pt x="1973" y="397"/>
                    </a:lnTo>
                    <a:lnTo>
                      <a:pt x="1952" y="407"/>
                    </a:lnTo>
                    <a:lnTo>
                      <a:pt x="1930" y="417"/>
                    </a:lnTo>
                    <a:lnTo>
                      <a:pt x="1908" y="426"/>
                    </a:lnTo>
                    <a:lnTo>
                      <a:pt x="1884" y="434"/>
                    </a:lnTo>
                    <a:lnTo>
                      <a:pt x="1859" y="441"/>
                    </a:lnTo>
                    <a:lnTo>
                      <a:pt x="1833" y="448"/>
                    </a:lnTo>
                    <a:lnTo>
                      <a:pt x="1779" y="458"/>
                    </a:lnTo>
                    <a:lnTo>
                      <a:pt x="1725" y="464"/>
                    </a:lnTo>
                    <a:lnTo>
                      <a:pt x="1670" y="469"/>
                    </a:lnTo>
                    <a:lnTo>
                      <a:pt x="1614" y="471"/>
                    </a:lnTo>
                    <a:lnTo>
                      <a:pt x="1560" y="471"/>
                    </a:lnTo>
                    <a:lnTo>
                      <a:pt x="1506" y="469"/>
                    </a:lnTo>
                    <a:lnTo>
                      <a:pt x="1455" y="466"/>
                    </a:lnTo>
                    <a:lnTo>
                      <a:pt x="1408" y="463"/>
                    </a:lnTo>
                    <a:lnTo>
                      <a:pt x="1325" y="453"/>
                    </a:lnTo>
                    <a:lnTo>
                      <a:pt x="1268" y="444"/>
                    </a:lnTo>
                    <a:lnTo>
                      <a:pt x="1209" y="431"/>
                    </a:lnTo>
                    <a:lnTo>
                      <a:pt x="1148" y="419"/>
                    </a:lnTo>
                    <a:lnTo>
                      <a:pt x="1087" y="405"/>
                    </a:lnTo>
                    <a:lnTo>
                      <a:pt x="1026" y="392"/>
                    </a:lnTo>
                    <a:lnTo>
                      <a:pt x="962" y="378"/>
                    </a:lnTo>
                    <a:lnTo>
                      <a:pt x="898" y="365"/>
                    </a:lnTo>
                    <a:lnTo>
                      <a:pt x="834" y="350"/>
                    </a:lnTo>
                    <a:lnTo>
                      <a:pt x="768" y="3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19" name="Freeform 671">
                <a:extLst>
                  <a:ext uri="{FF2B5EF4-FFF2-40B4-BE49-F238E27FC236}">
                    <a16:creationId xmlns:a16="http://schemas.microsoft.com/office/drawing/2014/main" id="{203D379B-B32E-4381-9658-252704D633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" y="1682"/>
                <a:ext cx="1395" cy="421"/>
              </a:xfrm>
              <a:custGeom>
                <a:avLst/>
                <a:gdLst>
                  <a:gd name="T0" fmla="*/ 30 w 1395"/>
                  <a:gd name="T1" fmla="*/ 0 h 421"/>
                  <a:gd name="T2" fmla="*/ 98 w 1395"/>
                  <a:gd name="T3" fmla="*/ 2 h 421"/>
                  <a:gd name="T4" fmla="*/ 121 w 1395"/>
                  <a:gd name="T5" fmla="*/ 10 h 421"/>
                  <a:gd name="T6" fmla="*/ 121 w 1395"/>
                  <a:gd name="T7" fmla="*/ 29 h 421"/>
                  <a:gd name="T8" fmla="*/ 150 w 1395"/>
                  <a:gd name="T9" fmla="*/ 70 h 421"/>
                  <a:gd name="T10" fmla="*/ 204 w 1395"/>
                  <a:gd name="T11" fmla="*/ 132 h 421"/>
                  <a:gd name="T12" fmla="*/ 263 w 1395"/>
                  <a:gd name="T13" fmla="*/ 193 h 421"/>
                  <a:gd name="T14" fmla="*/ 327 w 1395"/>
                  <a:gd name="T15" fmla="*/ 249 h 421"/>
                  <a:gd name="T16" fmla="*/ 371 w 1395"/>
                  <a:gd name="T17" fmla="*/ 286 h 421"/>
                  <a:gd name="T18" fmla="*/ 400 w 1395"/>
                  <a:gd name="T19" fmla="*/ 296 h 421"/>
                  <a:gd name="T20" fmla="*/ 861 w 1395"/>
                  <a:gd name="T21" fmla="*/ 372 h 421"/>
                  <a:gd name="T22" fmla="*/ 915 w 1395"/>
                  <a:gd name="T23" fmla="*/ 372 h 421"/>
                  <a:gd name="T24" fmla="*/ 966 w 1395"/>
                  <a:gd name="T25" fmla="*/ 369 h 421"/>
                  <a:gd name="T26" fmla="*/ 1011 w 1395"/>
                  <a:gd name="T27" fmla="*/ 360 h 421"/>
                  <a:gd name="T28" fmla="*/ 1052 w 1395"/>
                  <a:gd name="T29" fmla="*/ 348 h 421"/>
                  <a:gd name="T30" fmla="*/ 1089 w 1395"/>
                  <a:gd name="T31" fmla="*/ 331 h 421"/>
                  <a:gd name="T32" fmla="*/ 1119 w 1395"/>
                  <a:gd name="T33" fmla="*/ 311 h 421"/>
                  <a:gd name="T34" fmla="*/ 1146 w 1395"/>
                  <a:gd name="T35" fmla="*/ 286 h 421"/>
                  <a:gd name="T36" fmla="*/ 1168 w 1395"/>
                  <a:gd name="T37" fmla="*/ 257 h 421"/>
                  <a:gd name="T38" fmla="*/ 1192 w 1395"/>
                  <a:gd name="T39" fmla="*/ 262 h 421"/>
                  <a:gd name="T40" fmla="*/ 1297 w 1395"/>
                  <a:gd name="T41" fmla="*/ 284 h 421"/>
                  <a:gd name="T42" fmla="*/ 1395 w 1395"/>
                  <a:gd name="T43" fmla="*/ 306 h 421"/>
                  <a:gd name="T44" fmla="*/ 1381 w 1395"/>
                  <a:gd name="T45" fmla="*/ 325 h 421"/>
                  <a:gd name="T46" fmla="*/ 1361 w 1395"/>
                  <a:gd name="T47" fmla="*/ 342 h 421"/>
                  <a:gd name="T48" fmla="*/ 1335 w 1395"/>
                  <a:gd name="T49" fmla="*/ 357 h 421"/>
                  <a:gd name="T50" fmla="*/ 1307 w 1395"/>
                  <a:gd name="T51" fmla="*/ 370 h 421"/>
                  <a:gd name="T52" fmla="*/ 1234 w 1395"/>
                  <a:gd name="T53" fmla="*/ 392 h 421"/>
                  <a:gd name="T54" fmla="*/ 1153 w 1395"/>
                  <a:gd name="T55" fmla="*/ 407 h 421"/>
                  <a:gd name="T56" fmla="*/ 1067 w 1395"/>
                  <a:gd name="T57" fmla="*/ 418 h 421"/>
                  <a:gd name="T58" fmla="*/ 984 w 1395"/>
                  <a:gd name="T59" fmla="*/ 421 h 421"/>
                  <a:gd name="T60" fmla="*/ 908 w 1395"/>
                  <a:gd name="T61" fmla="*/ 419 h 421"/>
                  <a:gd name="T62" fmla="*/ 847 w 1395"/>
                  <a:gd name="T63" fmla="*/ 413 h 421"/>
                  <a:gd name="T64" fmla="*/ 385 w 1395"/>
                  <a:gd name="T65" fmla="*/ 320 h 421"/>
                  <a:gd name="T66" fmla="*/ 371 w 1395"/>
                  <a:gd name="T67" fmla="*/ 315 h 421"/>
                  <a:gd name="T68" fmla="*/ 341 w 1395"/>
                  <a:gd name="T69" fmla="*/ 298 h 421"/>
                  <a:gd name="T70" fmla="*/ 282 w 1395"/>
                  <a:gd name="T71" fmla="*/ 260 h 421"/>
                  <a:gd name="T72" fmla="*/ 213 w 1395"/>
                  <a:gd name="T73" fmla="*/ 210 h 421"/>
                  <a:gd name="T74" fmla="*/ 140 w 1395"/>
                  <a:gd name="T75" fmla="*/ 154 h 421"/>
                  <a:gd name="T76" fmla="*/ 76 w 1395"/>
                  <a:gd name="T77" fmla="*/ 98 h 421"/>
                  <a:gd name="T78" fmla="*/ 25 w 1395"/>
                  <a:gd name="T79" fmla="*/ 49 h 421"/>
                  <a:gd name="T80" fmla="*/ 5 w 1395"/>
                  <a:gd name="T81" fmla="*/ 19 h 421"/>
                  <a:gd name="T82" fmla="*/ 0 w 1395"/>
                  <a:gd name="T83" fmla="*/ 5 h 42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95" h="421">
                    <a:moveTo>
                      <a:pt x="2" y="0"/>
                    </a:moveTo>
                    <a:lnTo>
                      <a:pt x="30" y="0"/>
                    </a:lnTo>
                    <a:lnTo>
                      <a:pt x="66" y="0"/>
                    </a:lnTo>
                    <a:lnTo>
                      <a:pt x="98" y="2"/>
                    </a:lnTo>
                    <a:lnTo>
                      <a:pt x="125" y="2"/>
                    </a:lnTo>
                    <a:lnTo>
                      <a:pt x="121" y="10"/>
                    </a:lnTo>
                    <a:lnTo>
                      <a:pt x="120" y="21"/>
                    </a:lnTo>
                    <a:lnTo>
                      <a:pt x="121" y="29"/>
                    </a:lnTo>
                    <a:lnTo>
                      <a:pt x="125" y="37"/>
                    </a:lnTo>
                    <a:lnTo>
                      <a:pt x="150" y="70"/>
                    </a:lnTo>
                    <a:lnTo>
                      <a:pt x="176" y="102"/>
                    </a:lnTo>
                    <a:lnTo>
                      <a:pt x="204" y="132"/>
                    </a:lnTo>
                    <a:lnTo>
                      <a:pt x="233" y="162"/>
                    </a:lnTo>
                    <a:lnTo>
                      <a:pt x="263" y="193"/>
                    </a:lnTo>
                    <a:lnTo>
                      <a:pt x="294" y="222"/>
                    </a:lnTo>
                    <a:lnTo>
                      <a:pt x="327" y="249"/>
                    </a:lnTo>
                    <a:lnTo>
                      <a:pt x="361" y="277"/>
                    </a:lnTo>
                    <a:lnTo>
                      <a:pt x="371" y="286"/>
                    </a:lnTo>
                    <a:lnTo>
                      <a:pt x="385" y="293"/>
                    </a:lnTo>
                    <a:lnTo>
                      <a:pt x="400" y="296"/>
                    </a:lnTo>
                    <a:lnTo>
                      <a:pt x="415" y="301"/>
                    </a:lnTo>
                    <a:lnTo>
                      <a:pt x="861" y="372"/>
                    </a:lnTo>
                    <a:lnTo>
                      <a:pt x="890" y="372"/>
                    </a:lnTo>
                    <a:lnTo>
                      <a:pt x="915" y="372"/>
                    </a:lnTo>
                    <a:lnTo>
                      <a:pt x="942" y="370"/>
                    </a:lnTo>
                    <a:lnTo>
                      <a:pt x="966" y="369"/>
                    </a:lnTo>
                    <a:lnTo>
                      <a:pt x="989" y="365"/>
                    </a:lnTo>
                    <a:lnTo>
                      <a:pt x="1011" y="360"/>
                    </a:lnTo>
                    <a:lnTo>
                      <a:pt x="1033" y="355"/>
                    </a:lnTo>
                    <a:lnTo>
                      <a:pt x="1052" y="348"/>
                    </a:lnTo>
                    <a:lnTo>
                      <a:pt x="1070" y="340"/>
                    </a:lnTo>
                    <a:lnTo>
                      <a:pt x="1089" y="331"/>
                    </a:lnTo>
                    <a:lnTo>
                      <a:pt x="1104" y="321"/>
                    </a:lnTo>
                    <a:lnTo>
                      <a:pt x="1119" y="311"/>
                    </a:lnTo>
                    <a:lnTo>
                      <a:pt x="1133" y="299"/>
                    </a:lnTo>
                    <a:lnTo>
                      <a:pt x="1146" y="286"/>
                    </a:lnTo>
                    <a:lnTo>
                      <a:pt x="1156" y="272"/>
                    </a:lnTo>
                    <a:lnTo>
                      <a:pt x="1168" y="257"/>
                    </a:lnTo>
                    <a:lnTo>
                      <a:pt x="1178" y="259"/>
                    </a:lnTo>
                    <a:lnTo>
                      <a:pt x="1192" y="262"/>
                    </a:lnTo>
                    <a:lnTo>
                      <a:pt x="1246" y="272"/>
                    </a:lnTo>
                    <a:lnTo>
                      <a:pt x="1297" y="284"/>
                    </a:lnTo>
                    <a:lnTo>
                      <a:pt x="1347" y="294"/>
                    </a:lnTo>
                    <a:lnTo>
                      <a:pt x="1395" y="306"/>
                    </a:lnTo>
                    <a:lnTo>
                      <a:pt x="1388" y="316"/>
                    </a:lnTo>
                    <a:lnTo>
                      <a:pt x="1381" y="325"/>
                    </a:lnTo>
                    <a:lnTo>
                      <a:pt x="1373" y="333"/>
                    </a:lnTo>
                    <a:lnTo>
                      <a:pt x="1361" y="342"/>
                    </a:lnTo>
                    <a:lnTo>
                      <a:pt x="1349" y="348"/>
                    </a:lnTo>
                    <a:lnTo>
                      <a:pt x="1335" y="357"/>
                    </a:lnTo>
                    <a:lnTo>
                      <a:pt x="1322" y="364"/>
                    </a:lnTo>
                    <a:lnTo>
                      <a:pt x="1307" y="370"/>
                    </a:lnTo>
                    <a:lnTo>
                      <a:pt x="1271" y="382"/>
                    </a:lnTo>
                    <a:lnTo>
                      <a:pt x="1234" y="392"/>
                    </a:lnTo>
                    <a:lnTo>
                      <a:pt x="1195" y="401"/>
                    </a:lnTo>
                    <a:lnTo>
                      <a:pt x="1153" y="407"/>
                    </a:lnTo>
                    <a:lnTo>
                      <a:pt x="1111" y="413"/>
                    </a:lnTo>
                    <a:lnTo>
                      <a:pt x="1067" y="418"/>
                    </a:lnTo>
                    <a:lnTo>
                      <a:pt x="1025" y="421"/>
                    </a:lnTo>
                    <a:lnTo>
                      <a:pt x="984" y="421"/>
                    </a:lnTo>
                    <a:lnTo>
                      <a:pt x="944" y="421"/>
                    </a:lnTo>
                    <a:lnTo>
                      <a:pt x="908" y="419"/>
                    </a:lnTo>
                    <a:lnTo>
                      <a:pt x="875" y="418"/>
                    </a:lnTo>
                    <a:lnTo>
                      <a:pt x="847" y="413"/>
                    </a:lnTo>
                    <a:lnTo>
                      <a:pt x="388" y="318"/>
                    </a:lnTo>
                    <a:lnTo>
                      <a:pt x="385" y="320"/>
                    </a:lnTo>
                    <a:lnTo>
                      <a:pt x="380" y="318"/>
                    </a:lnTo>
                    <a:lnTo>
                      <a:pt x="371" y="315"/>
                    </a:lnTo>
                    <a:lnTo>
                      <a:pt x="363" y="311"/>
                    </a:lnTo>
                    <a:lnTo>
                      <a:pt x="341" y="298"/>
                    </a:lnTo>
                    <a:lnTo>
                      <a:pt x="312" y="281"/>
                    </a:lnTo>
                    <a:lnTo>
                      <a:pt x="282" y="260"/>
                    </a:lnTo>
                    <a:lnTo>
                      <a:pt x="248" y="237"/>
                    </a:lnTo>
                    <a:lnTo>
                      <a:pt x="213" y="210"/>
                    </a:lnTo>
                    <a:lnTo>
                      <a:pt x="176" y="183"/>
                    </a:lnTo>
                    <a:lnTo>
                      <a:pt x="140" y="154"/>
                    </a:lnTo>
                    <a:lnTo>
                      <a:pt x="106" y="125"/>
                    </a:lnTo>
                    <a:lnTo>
                      <a:pt x="76" y="98"/>
                    </a:lnTo>
                    <a:lnTo>
                      <a:pt x="49" y="73"/>
                    </a:lnTo>
                    <a:lnTo>
                      <a:pt x="25" y="49"/>
                    </a:lnTo>
                    <a:lnTo>
                      <a:pt x="10" y="29"/>
                    </a:lnTo>
                    <a:lnTo>
                      <a:pt x="5" y="19"/>
                    </a:lnTo>
                    <a:lnTo>
                      <a:pt x="2" y="12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20" name="Freeform 672">
                <a:extLst>
                  <a:ext uri="{FF2B5EF4-FFF2-40B4-BE49-F238E27FC236}">
                    <a16:creationId xmlns:a16="http://schemas.microsoft.com/office/drawing/2014/main" id="{9F9856E6-E345-4A51-9007-320A0C48A8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4" y="1684"/>
                <a:ext cx="1065" cy="380"/>
              </a:xfrm>
              <a:custGeom>
                <a:avLst/>
                <a:gdLst>
                  <a:gd name="T0" fmla="*/ 12 w 1065"/>
                  <a:gd name="T1" fmla="*/ 0 h 380"/>
                  <a:gd name="T2" fmla="*/ 7 w 1065"/>
                  <a:gd name="T3" fmla="*/ 19 h 380"/>
                  <a:gd name="T4" fmla="*/ 12 w 1065"/>
                  <a:gd name="T5" fmla="*/ 35 h 380"/>
                  <a:gd name="T6" fmla="*/ 63 w 1065"/>
                  <a:gd name="T7" fmla="*/ 100 h 380"/>
                  <a:gd name="T8" fmla="*/ 120 w 1065"/>
                  <a:gd name="T9" fmla="*/ 160 h 380"/>
                  <a:gd name="T10" fmla="*/ 181 w 1065"/>
                  <a:gd name="T11" fmla="*/ 220 h 380"/>
                  <a:gd name="T12" fmla="*/ 248 w 1065"/>
                  <a:gd name="T13" fmla="*/ 275 h 380"/>
                  <a:gd name="T14" fmla="*/ 272 w 1065"/>
                  <a:gd name="T15" fmla="*/ 291 h 380"/>
                  <a:gd name="T16" fmla="*/ 302 w 1065"/>
                  <a:gd name="T17" fmla="*/ 299 h 380"/>
                  <a:gd name="T18" fmla="*/ 777 w 1065"/>
                  <a:gd name="T19" fmla="*/ 370 h 380"/>
                  <a:gd name="T20" fmla="*/ 829 w 1065"/>
                  <a:gd name="T21" fmla="*/ 368 h 380"/>
                  <a:gd name="T22" fmla="*/ 876 w 1065"/>
                  <a:gd name="T23" fmla="*/ 363 h 380"/>
                  <a:gd name="T24" fmla="*/ 920 w 1065"/>
                  <a:gd name="T25" fmla="*/ 353 h 380"/>
                  <a:gd name="T26" fmla="*/ 957 w 1065"/>
                  <a:gd name="T27" fmla="*/ 338 h 380"/>
                  <a:gd name="T28" fmla="*/ 991 w 1065"/>
                  <a:gd name="T29" fmla="*/ 319 h 380"/>
                  <a:gd name="T30" fmla="*/ 1020 w 1065"/>
                  <a:gd name="T31" fmla="*/ 297 h 380"/>
                  <a:gd name="T32" fmla="*/ 1043 w 1065"/>
                  <a:gd name="T33" fmla="*/ 270 h 380"/>
                  <a:gd name="T34" fmla="*/ 1060 w 1065"/>
                  <a:gd name="T35" fmla="*/ 257 h 380"/>
                  <a:gd name="T36" fmla="*/ 1052 w 1065"/>
                  <a:gd name="T37" fmla="*/ 277 h 380"/>
                  <a:gd name="T38" fmla="*/ 1016 w 1065"/>
                  <a:gd name="T39" fmla="*/ 311 h 380"/>
                  <a:gd name="T40" fmla="*/ 978 w 1065"/>
                  <a:gd name="T41" fmla="*/ 336 h 380"/>
                  <a:gd name="T42" fmla="*/ 934 w 1065"/>
                  <a:gd name="T43" fmla="*/ 356 h 380"/>
                  <a:gd name="T44" fmla="*/ 888 w 1065"/>
                  <a:gd name="T45" fmla="*/ 368 h 380"/>
                  <a:gd name="T46" fmla="*/ 844 w 1065"/>
                  <a:gd name="T47" fmla="*/ 377 h 380"/>
                  <a:gd name="T48" fmla="*/ 802 w 1065"/>
                  <a:gd name="T49" fmla="*/ 380 h 380"/>
                  <a:gd name="T50" fmla="*/ 763 w 1065"/>
                  <a:gd name="T51" fmla="*/ 378 h 380"/>
                  <a:gd name="T52" fmla="*/ 299 w 1065"/>
                  <a:gd name="T53" fmla="*/ 304 h 380"/>
                  <a:gd name="T54" fmla="*/ 269 w 1065"/>
                  <a:gd name="T55" fmla="*/ 296 h 380"/>
                  <a:gd name="T56" fmla="*/ 243 w 1065"/>
                  <a:gd name="T57" fmla="*/ 280 h 380"/>
                  <a:gd name="T58" fmla="*/ 186 w 1065"/>
                  <a:gd name="T59" fmla="*/ 231 h 380"/>
                  <a:gd name="T60" fmla="*/ 120 w 1065"/>
                  <a:gd name="T61" fmla="*/ 171 h 380"/>
                  <a:gd name="T62" fmla="*/ 56 w 1065"/>
                  <a:gd name="T63" fmla="*/ 103 h 380"/>
                  <a:gd name="T64" fmla="*/ 7 w 1065"/>
                  <a:gd name="T65" fmla="*/ 39 h 380"/>
                  <a:gd name="T66" fmla="*/ 0 w 1065"/>
                  <a:gd name="T67" fmla="*/ 25 h 380"/>
                  <a:gd name="T68" fmla="*/ 0 w 1065"/>
                  <a:gd name="T69" fmla="*/ 17 h 380"/>
                  <a:gd name="T70" fmla="*/ 5 w 1065"/>
                  <a:gd name="T71" fmla="*/ 0 h 3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65" h="380">
                    <a:moveTo>
                      <a:pt x="5" y="0"/>
                    </a:moveTo>
                    <a:lnTo>
                      <a:pt x="12" y="0"/>
                    </a:lnTo>
                    <a:lnTo>
                      <a:pt x="8" y="8"/>
                    </a:lnTo>
                    <a:lnTo>
                      <a:pt x="7" y="19"/>
                    </a:lnTo>
                    <a:lnTo>
                      <a:pt x="8" y="27"/>
                    </a:lnTo>
                    <a:lnTo>
                      <a:pt x="12" y="35"/>
                    </a:lnTo>
                    <a:lnTo>
                      <a:pt x="37" y="68"/>
                    </a:lnTo>
                    <a:lnTo>
                      <a:pt x="63" y="100"/>
                    </a:lnTo>
                    <a:lnTo>
                      <a:pt x="91" y="130"/>
                    </a:lnTo>
                    <a:lnTo>
                      <a:pt x="120" y="160"/>
                    </a:lnTo>
                    <a:lnTo>
                      <a:pt x="150" y="191"/>
                    </a:lnTo>
                    <a:lnTo>
                      <a:pt x="181" y="220"/>
                    </a:lnTo>
                    <a:lnTo>
                      <a:pt x="214" y="247"/>
                    </a:lnTo>
                    <a:lnTo>
                      <a:pt x="248" y="275"/>
                    </a:lnTo>
                    <a:lnTo>
                      <a:pt x="258" y="284"/>
                    </a:lnTo>
                    <a:lnTo>
                      <a:pt x="272" y="291"/>
                    </a:lnTo>
                    <a:lnTo>
                      <a:pt x="287" y="294"/>
                    </a:lnTo>
                    <a:lnTo>
                      <a:pt x="302" y="299"/>
                    </a:lnTo>
                    <a:lnTo>
                      <a:pt x="748" y="370"/>
                    </a:lnTo>
                    <a:lnTo>
                      <a:pt x="777" y="370"/>
                    </a:lnTo>
                    <a:lnTo>
                      <a:pt x="802" y="370"/>
                    </a:lnTo>
                    <a:lnTo>
                      <a:pt x="829" y="368"/>
                    </a:lnTo>
                    <a:lnTo>
                      <a:pt x="853" y="367"/>
                    </a:lnTo>
                    <a:lnTo>
                      <a:pt x="876" y="363"/>
                    </a:lnTo>
                    <a:lnTo>
                      <a:pt x="898" y="358"/>
                    </a:lnTo>
                    <a:lnTo>
                      <a:pt x="920" y="353"/>
                    </a:lnTo>
                    <a:lnTo>
                      <a:pt x="939" y="346"/>
                    </a:lnTo>
                    <a:lnTo>
                      <a:pt x="957" y="338"/>
                    </a:lnTo>
                    <a:lnTo>
                      <a:pt x="976" y="329"/>
                    </a:lnTo>
                    <a:lnTo>
                      <a:pt x="991" y="319"/>
                    </a:lnTo>
                    <a:lnTo>
                      <a:pt x="1006" y="309"/>
                    </a:lnTo>
                    <a:lnTo>
                      <a:pt x="1020" y="297"/>
                    </a:lnTo>
                    <a:lnTo>
                      <a:pt x="1033" y="284"/>
                    </a:lnTo>
                    <a:lnTo>
                      <a:pt x="1043" y="270"/>
                    </a:lnTo>
                    <a:lnTo>
                      <a:pt x="1055" y="255"/>
                    </a:lnTo>
                    <a:lnTo>
                      <a:pt x="1060" y="257"/>
                    </a:lnTo>
                    <a:lnTo>
                      <a:pt x="1065" y="257"/>
                    </a:lnTo>
                    <a:lnTo>
                      <a:pt x="1052" y="277"/>
                    </a:lnTo>
                    <a:lnTo>
                      <a:pt x="1035" y="296"/>
                    </a:lnTo>
                    <a:lnTo>
                      <a:pt x="1016" y="311"/>
                    </a:lnTo>
                    <a:lnTo>
                      <a:pt x="998" y="324"/>
                    </a:lnTo>
                    <a:lnTo>
                      <a:pt x="978" y="336"/>
                    </a:lnTo>
                    <a:lnTo>
                      <a:pt x="956" y="346"/>
                    </a:lnTo>
                    <a:lnTo>
                      <a:pt x="934" y="356"/>
                    </a:lnTo>
                    <a:lnTo>
                      <a:pt x="910" y="363"/>
                    </a:lnTo>
                    <a:lnTo>
                      <a:pt x="888" y="368"/>
                    </a:lnTo>
                    <a:lnTo>
                      <a:pt x="866" y="373"/>
                    </a:lnTo>
                    <a:lnTo>
                      <a:pt x="844" y="377"/>
                    </a:lnTo>
                    <a:lnTo>
                      <a:pt x="822" y="378"/>
                    </a:lnTo>
                    <a:lnTo>
                      <a:pt x="802" y="380"/>
                    </a:lnTo>
                    <a:lnTo>
                      <a:pt x="782" y="380"/>
                    </a:lnTo>
                    <a:lnTo>
                      <a:pt x="763" y="378"/>
                    </a:lnTo>
                    <a:lnTo>
                      <a:pt x="748" y="377"/>
                    </a:lnTo>
                    <a:lnTo>
                      <a:pt x="299" y="304"/>
                    </a:lnTo>
                    <a:lnTo>
                      <a:pt x="284" y="301"/>
                    </a:lnTo>
                    <a:lnTo>
                      <a:pt x="269" y="296"/>
                    </a:lnTo>
                    <a:lnTo>
                      <a:pt x="255" y="289"/>
                    </a:lnTo>
                    <a:lnTo>
                      <a:pt x="243" y="280"/>
                    </a:lnTo>
                    <a:lnTo>
                      <a:pt x="216" y="258"/>
                    </a:lnTo>
                    <a:lnTo>
                      <a:pt x="186" y="231"/>
                    </a:lnTo>
                    <a:lnTo>
                      <a:pt x="154" y="203"/>
                    </a:lnTo>
                    <a:lnTo>
                      <a:pt x="120" y="171"/>
                    </a:lnTo>
                    <a:lnTo>
                      <a:pt x="88" y="137"/>
                    </a:lnTo>
                    <a:lnTo>
                      <a:pt x="56" y="103"/>
                    </a:lnTo>
                    <a:lnTo>
                      <a:pt x="29" y="71"/>
                    </a:lnTo>
                    <a:lnTo>
                      <a:pt x="7" y="39"/>
                    </a:lnTo>
                    <a:lnTo>
                      <a:pt x="3" y="32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2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21" name="Freeform 673">
                <a:extLst>
                  <a:ext uri="{FF2B5EF4-FFF2-40B4-BE49-F238E27FC236}">
                    <a16:creationId xmlns:a16="http://schemas.microsoft.com/office/drawing/2014/main" id="{5838205B-A6FB-44A0-B4FE-C303B76BC5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5" y="2155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0 w 7"/>
                  <a:gd name="T3" fmla="*/ 4 h 4"/>
                  <a:gd name="T4" fmla="*/ 2 w 7"/>
                  <a:gd name="T5" fmla="*/ 2 h 4"/>
                  <a:gd name="T6" fmla="*/ 2 w 7"/>
                  <a:gd name="T7" fmla="*/ 0 h 4"/>
                  <a:gd name="T8" fmla="*/ 5 w 7"/>
                  <a:gd name="T9" fmla="*/ 2 h 4"/>
                  <a:gd name="T10" fmla="*/ 7 w 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5A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22" name="Freeform 674">
                <a:extLst>
                  <a:ext uri="{FF2B5EF4-FFF2-40B4-BE49-F238E27FC236}">
                    <a16:creationId xmlns:a16="http://schemas.microsoft.com/office/drawing/2014/main" id="{EE6C1C1D-27C0-46B6-B5ED-C0637FB737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3" y="2157"/>
                <a:ext cx="14" cy="5"/>
              </a:xfrm>
              <a:custGeom>
                <a:avLst/>
                <a:gdLst>
                  <a:gd name="T0" fmla="*/ 4 w 14"/>
                  <a:gd name="T1" fmla="*/ 0 h 5"/>
                  <a:gd name="T2" fmla="*/ 5 w 14"/>
                  <a:gd name="T3" fmla="*/ 0 h 5"/>
                  <a:gd name="T4" fmla="*/ 9 w 14"/>
                  <a:gd name="T5" fmla="*/ 2 h 5"/>
                  <a:gd name="T6" fmla="*/ 14 w 14"/>
                  <a:gd name="T7" fmla="*/ 5 h 5"/>
                  <a:gd name="T8" fmla="*/ 0 w 14"/>
                  <a:gd name="T9" fmla="*/ 2 h 5"/>
                  <a:gd name="T10" fmla="*/ 2 w 14"/>
                  <a:gd name="T11" fmla="*/ 2 h 5"/>
                  <a:gd name="T12" fmla="*/ 4 w 14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5">
                    <a:moveTo>
                      <a:pt x="4" y="0"/>
                    </a:moveTo>
                    <a:lnTo>
                      <a:pt x="5" y="0"/>
                    </a:lnTo>
                    <a:lnTo>
                      <a:pt x="9" y="2"/>
                    </a:lnTo>
                    <a:lnTo>
                      <a:pt x="14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5B5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23" name="Freeform 675">
                <a:extLst>
                  <a:ext uri="{FF2B5EF4-FFF2-40B4-BE49-F238E27FC236}">
                    <a16:creationId xmlns:a16="http://schemas.microsoft.com/office/drawing/2014/main" id="{AF56337E-CF88-4D4D-9768-2A942D86C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3" y="2159"/>
                <a:ext cx="19" cy="5"/>
              </a:xfrm>
              <a:custGeom>
                <a:avLst/>
                <a:gdLst>
                  <a:gd name="T0" fmla="*/ 2 w 19"/>
                  <a:gd name="T1" fmla="*/ 0 h 5"/>
                  <a:gd name="T2" fmla="*/ 9 w 19"/>
                  <a:gd name="T3" fmla="*/ 0 h 5"/>
                  <a:gd name="T4" fmla="*/ 14 w 19"/>
                  <a:gd name="T5" fmla="*/ 3 h 5"/>
                  <a:gd name="T6" fmla="*/ 19 w 19"/>
                  <a:gd name="T7" fmla="*/ 5 h 5"/>
                  <a:gd name="T8" fmla="*/ 0 w 19"/>
                  <a:gd name="T9" fmla="*/ 1 h 5"/>
                  <a:gd name="T10" fmla="*/ 0 w 19"/>
                  <a:gd name="T11" fmla="*/ 0 h 5"/>
                  <a:gd name="T12" fmla="*/ 2 w 19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5">
                    <a:moveTo>
                      <a:pt x="2" y="0"/>
                    </a:moveTo>
                    <a:lnTo>
                      <a:pt x="9" y="0"/>
                    </a:lnTo>
                    <a:lnTo>
                      <a:pt x="14" y="3"/>
                    </a:lnTo>
                    <a:lnTo>
                      <a:pt x="19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F5D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24" name="Freeform 676">
                <a:extLst>
                  <a:ext uri="{FF2B5EF4-FFF2-40B4-BE49-F238E27FC236}">
                    <a16:creationId xmlns:a16="http://schemas.microsoft.com/office/drawing/2014/main" id="{08677163-8E52-49CB-BC69-3D30EF231B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2" y="2159"/>
                <a:ext cx="23" cy="8"/>
              </a:xfrm>
              <a:custGeom>
                <a:avLst/>
                <a:gdLst>
                  <a:gd name="T0" fmla="*/ 1 w 23"/>
                  <a:gd name="T1" fmla="*/ 0 h 8"/>
                  <a:gd name="T2" fmla="*/ 15 w 23"/>
                  <a:gd name="T3" fmla="*/ 3 h 8"/>
                  <a:gd name="T4" fmla="*/ 18 w 23"/>
                  <a:gd name="T5" fmla="*/ 5 h 8"/>
                  <a:gd name="T6" fmla="*/ 23 w 23"/>
                  <a:gd name="T7" fmla="*/ 8 h 8"/>
                  <a:gd name="T8" fmla="*/ 0 w 23"/>
                  <a:gd name="T9" fmla="*/ 3 h 8"/>
                  <a:gd name="T10" fmla="*/ 0 w 23"/>
                  <a:gd name="T11" fmla="*/ 1 h 8"/>
                  <a:gd name="T12" fmla="*/ 1 w 2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8">
                    <a:moveTo>
                      <a:pt x="1" y="0"/>
                    </a:moveTo>
                    <a:lnTo>
                      <a:pt x="15" y="3"/>
                    </a:lnTo>
                    <a:lnTo>
                      <a:pt x="18" y="5"/>
                    </a:lnTo>
                    <a:lnTo>
                      <a:pt x="23" y="8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25F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25" name="Freeform 677">
                <a:extLst>
                  <a:ext uri="{FF2B5EF4-FFF2-40B4-BE49-F238E27FC236}">
                    <a16:creationId xmlns:a16="http://schemas.microsoft.com/office/drawing/2014/main" id="{5BF18E80-4048-4499-8891-CB05D29E95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0" y="2160"/>
                <a:ext cx="27" cy="9"/>
              </a:xfrm>
              <a:custGeom>
                <a:avLst/>
                <a:gdLst>
                  <a:gd name="T0" fmla="*/ 3 w 27"/>
                  <a:gd name="T1" fmla="*/ 0 h 9"/>
                  <a:gd name="T2" fmla="*/ 22 w 27"/>
                  <a:gd name="T3" fmla="*/ 4 h 9"/>
                  <a:gd name="T4" fmla="*/ 23 w 27"/>
                  <a:gd name="T5" fmla="*/ 6 h 9"/>
                  <a:gd name="T6" fmla="*/ 27 w 27"/>
                  <a:gd name="T7" fmla="*/ 7 h 9"/>
                  <a:gd name="T8" fmla="*/ 27 w 27"/>
                  <a:gd name="T9" fmla="*/ 9 h 9"/>
                  <a:gd name="T10" fmla="*/ 27 w 27"/>
                  <a:gd name="T11" fmla="*/ 9 h 9"/>
                  <a:gd name="T12" fmla="*/ 0 w 27"/>
                  <a:gd name="T13" fmla="*/ 4 h 9"/>
                  <a:gd name="T14" fmla="*/ 2 w 27"/>
                  <a:gd name="T15" fmla="*/ 2 h 9"/>
                  <a:gd name="T16" fmla="*/ 3 w 27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9">
                    <a:moveTo>
                      <a:pt x="3" y="0"/>
                    </a:moveTo>
                    <a:lnTo>
                      <a:pt x="22" y="4"/>
                    </a:lnTo>
                    <a:lnTo>
                      <a:pt x="23" y="6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462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26" name="Freeform 678">
                <a:extLst>
                  <a:ext uri="{FF2B5EF4-FFF2-40B4-BE49-F238E27FC236}">
                    <a16:creationId xmlns:a16="http://schemas.microsoft.com/office/drawing/2014/main" id="{87DDCBE3-4666-41EA-9EAE-D9EF27F2C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2162"/>
                <a:ext cx="29" cy="9"/>
              </a:xfrm>
              <a:custGeom>
                <a:avLst/>
                <a:gdLst>
                  <a:gd name="T0" fmla="*/ 4 w 29"/>
                  <a:gd name="T1" fmla="*/ 0 h 9"/>
                  <a:gd name="T2" fmla="*/ 27 w 29"/>
                  <a:gd name="T3" fmla="*/ 5 h 9"/>
                  <a:gd name="T4" fmla="*/ 27 w 29"/>
                  <a:gd name="T5" fmla="*/ 5 h 9"/>
                  <a:gd name="T6" fmla="*/ 29 w 29"/>
                  <a:gd name="T7" fmla="*/ 5 h 9"/>
                  <a:gd name="T8" fmla="*/ 29 w 29"/>
                  <a:gd name="T9" fmla="*/ 7 h 9"/>
                  <a:gd name="T10" fmla="*/ 29 w 29"/>
                  <a:gd name="T11" fmla="*/ 9 h 9"/>
                  <a:gd name="T12" fmla="*/ 0 w 29"/>
                  <a:gd name="T13" fmla="*/ 4 h 9"/>
                  <a:gd name="T14" fmla="*/ 2 w 29"/>
                  <a:gd name="T15" fmla="*/ 2 h 9"/>
                  <a:gd name="T16" fmla="*/ 4 w 29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9">
                    <a:moveTo>
                      <a:pt x="4" y="0"/>
                    </a:moveTo>
                    <a:lnTo>
                      <a:pt x="27" y="5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29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866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27" name="Freeform 679">
                <a:extLst>
                  <a:ext uri="{FF2B5EF4-FFF2-40B4-BE49-F238E27FC236}">
                    <a16:creationId xmlns:a16="http://schemas.microsoft.com/office/drawing/2014/main" id="{B56D9890-19F2-4AC1-90C4-3F21317DF0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2164"/>
                <a:ext cx="29" cy="8"/>
              </a:xfrm>
              <a:custGeom>
                <a:avLst/>
                <a:gdLst>
                  <a:gd name="T0" fmla="*/ 2 w 29"/>
                  <a:gd name="T1" fmla="*/ 0 h 8"/>
                  <a:gd name="T2" fmla="*/ 29 w 29"/>
                  <a:gd name="T3" fmla="*/ 5 h 8"/>
                  <a:gd name="T4" fmla="*/ 29 w 29"/>
                  <a:gd name="T5" fmla="*/ 7 h 8"/>
                  <a:gd name="T6" fmla="*/ 29 w 29"/>
                  <a:gd name="T7" fmla="*/ 8 h 8"/>
                  <a:gd name="T8" fmla="*/ 0 w 29"/>
                  <a:gd name="T9" fmla="*/ 3 h 8"/>
                  <a:gd name="T10" fmla="*/ 0 w 29"/>
                  <a:gd name="T11" fmla="*/ 2 h 8"/>
                  <a:gd name="T12" fmla="*/ 2 w 29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8">
                    <a:moveTo>
                      <a:pt x="2" y="0"/>
                    </a:moveTo>
                    <a:lnTo>
                      <a:pt x="29" y="5"/>
                    </a:lnTo>
                    <a:lnTo>
                      <a:pt x="29" y="7"/>
                    </a:lnTo>
                    <a:lnTo>
                      <a:pt x="29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A68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28" name="Freeform 680">
                <a:extLst>
                  <a:ext uri="{FF2B5EF4-FFF2-40B4-BE49-F238E27FC236}">
                    <a16:creationId xmlns:a16="http://schemas.microsoft.com/office/drawing/2014/main" id="{9FDABF86-32B4-4744-ABE8-70257708C2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6" y="2166"/>
                <a:ext cx="31" cy="8"/>
              </a:xfrm>
              <a:custGeom>
                <a:avLst/>
                <a:gdLst>
                  <a:gd name="T0" fmla="*/ 2 w 31"/>
                  <a:gd name="T1" fmla="*/ 0 h 8"/>
                  <a:gd name="T2" fmla="*/ 31 w 31"/>
                  <a:gd name="T3" fmla="*/ 5 h 8"/>
                  <a:gd name="T4" fmla="*/ 31 w 31"/>
                  <a:gd name="T5" fmla="*/ 6 h 8"/>
                  <a:gd name="T6" fmla="*/ 31 w 31"/>
                  <a:gd name="T7" fmla="*/ 8 h 8"/>
                  <a:gd name="T8" fmla="*/ 0 w 31"/>
                  <a:gd name="T9" fmla="*/ 3 h 8"/>
                  <a:gd name="T10" fmla="*/ 2 w 31"/>
                  <a:gd name="T11" fmla="*/ 1 h 8"/>
                  <a:gd name="T12" fmla="*/ 2 w 31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8">
                    <a:moveTo>
                      <a:pt x="2" y="0"/>
                    </a:moveTo>
                    <a:lnTo>
                      <a:pt x="31" y="5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C6A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29" name="Freeform 681">
                <a:extLst>
                  <a:ext uri="{FF2B5EF4-FFF2-40B4-BE49-F238E27FC236}">
                    <a16:creationId xmlns:a16="http://schemas.microsoft.com/office/drawing/2014/main" id="{1194AEB5-2E6F-472D-9F71-D1F03DB0B6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5" y="2167"/>
                <a:ext cx="32" cy="9"/>
              </a:xfrm>
              <a:custGeom>
                <a:avLst/>
                <a:gdLst>
                  <a:gd name="T0" fmla="*/ 3 w 32"/>
                  <a:gd name="T1" fmla="*/ 0 h 9"/>
                  <a:gd name="T2" fmla="*/ 32 w 32"/>
                  <a:gd name="T3" fmla="*/ 5 h 9"/>
                  <a:gd name="T4" fmla="*/ 32 w 32"/>
                  <a:gd name="T5" fmla="*/ 7 h 9"/>
                  <a:gd name="T6" fmla="*/ 32 w 32"/>
                  <a:gd name="T7" fmla="*/ 9 h 9"/>
                  <a:gd name="T8" fmla="*/ 0 w 32"/>
                  <a:gd name="T9" fmla="*/ 4 h 9"/>
                  <a:gd name="T10" fmla="*/ 1 w 32"/>
                  <a:gd name="T11" fmla="*/ 2 h 9"/>
                  <a:gd name="T12" fmla="*/ 3 w 32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3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2" y="9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06E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30" name="Freeform 682">
                <a:extLst>
                  <a:ext uri="{FF2B5EF4-FFF2-40B4-BE49-F238E27FC236}">
                    <a16:creationId xmlns:a16="http://schemas.microsoft.com/office/drawing/2014/main" id="{AC984BFC-FE9E-4E42-AA26-6E09267AF0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5" y="2169"/>
                <a:ext cx="34" cy="8"/>
              </a:xfrm>
              <a:custGeom>
                <a:avLst/>
                <a:gdLst>
                  <a:gd name="T0" fmla="*/ 1 w 34"/>
                  <a:gd name="T1" fmla="*/ 0 h 8"/>
                  <a:gd name="T2" fmla="*/ 32 w 34"/>
                  <a:gd name="T3" fmla="*/ 5 h 8"/>
                  <a:gd name="T4" fmla="*/ 32 w 34"/>
                  <a:gd name="T5" fmla="*/ 7 h 8"/>
                  <a:gd name="T6" fmla="*/ 34 w 34"/>
                  <a:gd name="T7" fmla="*/ 8 h 8"/>
                  <a:gd name="T8" fmla="*/ 0 w 34"/>
                  <a:gd name="T9" fmla="*/ 3 h 8"/>
                  <a:gd name="T10" fmla="*/ 0 w 34"/>
                  <a:gd name="T11" fmla="*/ 2 h 8"/>
                  <a:gd name="T12" fmla="*/ 1 w 34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1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4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17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31" name="Freeform 683">
                <a:extLst>
                  <a:ext uri="{FF2B5EF4-FFF2-40B4-BE49-F238E27FC236}">
                    <a16:creationId xmlns:a16="http://schemas.microsoft.com/office/drawing/2014/main" id="{A058A2FB-6328-47ED-A364-3CB68FD6CB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3" y="2171"/>
                <a:ext cx="36" cy="8"/>
              </a:xfrm>
              <a:custGeom>
                <a:avLst/>
                <a:gdLst>
                  <a:gd name="T0" fmla="*/ 2 w 36"/>
                  <a:gd name="T1" fmla="*/ 0 h 8"/>
                  <a:gd name="T2" fmla="*/ 34 w 36"/>
                  <a:gd name="T3" fmla="*/ 5 h 8"/>
                  <a:gd name="T4" fmla="*/ 36 w 36"/>
                  <a:gd name="T5" fmla="*/ 6 h 8"/>
                  <a:gd name="T6" fmla="*/ 36 w 36"/>
                  <a:gd name="T7" fmla="*/ 8 h 8"/>
                  <a:gd name="T8" fmla="*/ 0 w 36"/>
                  <a:gd name="T9" fmla="*/ 3 h 8"/>
                  <a:gd name="T10" fmla="*/ 2 w 36"/>
                  <a:gd name="T11" fmla="*/ 1 h 8"/>
                  <a:gd name="T12" fmla="*/ 2 w 36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8">
                    <a:moveTo>
                      <a:pt x="2" y="0"/>
                    </a:moveTo>
                    <a:lnTo>
                      <a:pt x="34" y="5"/>
                    </a:lnTo>
                    <a:lnTo>
                      <a:pt x="36" y="6"/>
                    </a:lnTo>
                    <a:lnTo>
                      <a:pt x="36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372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32" name="Freeform 684">
                <a:extLst>
                  <a:ext uri="{FF2B5EF4-FFF2-40B4-BE49-F238E27FC236}">
                    <a16:creationId xmlns:a16="http://schemas.microsoft.com/office/drawing/2014/main" id="{E370E0B9-0DF8-4BAB-9E22-610792F797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1" y="2172"/>
                <a:ext cx="38" cy="9"/>
              </a:xfrm>
              <a:custGeom>
                <a:avLst/>
                <a:gdLst>
                  <a:gd name="T0" fmla="*/ 4 w 38"/>
                  <a:gd name="T1" fmla="*/ 0 h 9"/>
                  <a:gd name="T2" fmla="*/ 38 w 38"/>
                  <a:gd name="T3" fmla="*/ 5 h 9"/>
                  <a:gd name="T4" fmla="*/ 38 w 38"/>
                  <a:gd name="T5" fmla="*/ 7 h 9"/>
                  <a:gd name="T6" fmla="*/ 38 w 38"/>
                  <a:gd name="T7" fmla="*/ 9 h 9"/>
                  <a:gd name="T8" fmla="*/ 0 w 38"/>
                  <a:gd name="T9" fmla="*/ 2 h 9"/>
                  <a:gd name="T10" fmla="*/ 2 w 38"/>
                  <a:gd name="T11" fmla="*/ 2 h 9"/>
                  <a:gd name="T12" fmla="*/ 4 w 38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9">
                    <a:moveTo>
                      <a:pt x="4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776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33" name="Freeform 685">
                <a:extLst>
                  <a:ext uri="{FF2B5EF4-FFF2-40B4-BE49-F238E27FC236}">
                    <a16:creationId xmlns:a16="http://schemas.microsoft.com/office/drawing/2014/main" id="{CEBBC7EC-321E-4C64-8FBB-2583EBCCA81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1" y="2174"/>
                <a:ext cx="76" cy="15"/>
              </a:xfrm>
              <a:custGeom>
                <a:avLst/>
                <a:gdLst>
                  <a:gd name="T0" fmla="*/ 2 w 76"/>
                  <a:gd name="T1" fmla="*/ 0 h 15"/>
                  <a:gd name="T2" fmla="*/ 38 w 76"/>
                  <a:gd name="T3" fmla="*/ 5 h 15"/>
                  <a:gd name="T4" fmla="*/ 38 w 76"/>
                  <a:gd name="T5" fmla="*/ 7 h 15"/>
                  <a:gd name="T6" fmla="*/ 38 w 76"/>
                  <a:gd name="T7" fmla="*/ 8 h 15"/>
                  <a:gd name="T8" fmla="*/ 0 w 76"/>
                  <a:gd name="T9" fmla="*/ 2 h 15"/>
                  <a:gd name="T10" fmla="*/ 0 w 76"/>
                  <a:gd name="T11" fmla="*/ 0 h 15"/>
                  <a:gd name="T12" fmla="*/ 2 w 76"/>
                  <a:gd name="T13" fmla="*/ 0 h 15"/>
                  <a:gd name="T14" fmla="*/ 76 w 76"/>
                  <a:gd name="T15" fmla="*/ 15 h 15"/>
                  <a:gd name="T16" fmla="*/ 73 w 76"/>
                  <a:gd name="T17" fmla="*/ 15 h 15"/>
                  <a:gd name="T18" fmla="*/ 73 w 76"/>
                  <a:gd name="T19" fmla="*/ 15 h 15"/>
                  <a:gd name="T20" fmla="*/ 73 w 76"/>
                  <a:gd name="T21" fmla="*/ 14 h 15"/>
                  <a:gd name="T22" fmla="*/ 75 w 76"/>
                  <a:gd name="T23" fmla="*/ 15 h 15"/>
                  <a:gd name="T24" fmla="*/ 76 w 76"/>
                  <a:gd name="T25" fmla="*/ 15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6" h="15">
                    <a:moveTo>
                      <a:pt x="2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  <a:moveTo>
                      <a:pt x="76" y="15"/>
                    </a:moveTo>
                    <a:lnTo>
                      <a:pt x="73" y="15"/>
                    </a:lnTo>
                    <a:lnTo>
                      <a:pt x="73" y="14"/>
                    </a:lnTo>
                    <a:lnTo>
                      <a:pt x="75" y="15"/>
                    </a:lnTo>
                    <a:lnTo>
                      <a:pt x="76" y="15"/>
                    </a:lnTo>
                    <a:close/>
                  </a:path>
                </a:pathLst>
              </a:custGeom>
              <a:solidFill>
                <a:srgbClr val="7978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34" name="Freeform 686">
                <a:extLst>
                  <a:ext uri="{FF2B5EF4-FFF2-40B4-BE49-F238E27FC236}">
                    <a16:creationId xmlns:a16="http://schemas.microsoft.com/office/drawing/2014/main" id="{CCDD163B-B96C-4B41-BC47-0D23A07A52E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0" y="2174"/>
                <a:ext cx="82" cy="19"/>
              </a:xfrm>
              <a:custGeom>
                <a:avLst/>
                <a:gdLst>
                  <a:gd name="T0" fmla="*/ 1 w 82"/>
                  <a:gd name="T1" fmla="*/ 0 h 19"/>
                  <a:gd name="T2" fmla="*/ 39 w 82"/>
                  <a:gd name="T3" fmla="*/ 7 h 19"/>
                  <a:gd name="T4" fmla="*/ 39 w 82"/>
                  <a:gd name="T5" fmla="*/ 8 h 19"/>
                  <a:gd name="T6" fmla="*/ 40 w 82"/>
                  <a:gd name="T7" fmla="*/ 10 h 19"/>
                  <a:gd name="T8" fmla="*/ 0 w 82"/>
                  <a:gd name="T9" fmla="*/ 3 h 19"/>
                  <a:gd name="T10" fmla="*/ 1 w 82"/>
                  <a:gd name="T11" fmla="*/ 2 h 19"/>
                  <a:gd name="T12" fmla="*/ 1 w 82"/>
                  <a:gd name="T13" fmla="*/ 0 h 19"/>
                  <a:gd name="T14" fmla="*/ 82 w 82"/>
                  <a:gd name="T15" fmla="*/ 19 h 19"/>
                  <a:gd name="T16" fmla="*/ 74 w 82"/>
                  <a:gd name="T17" fmla="*/ 17 h 19"/>
                  <a:gd name="T18" fmla="*/ 74 w 82"/>
                  <a:gd name="T19" fmla="*/ 15 h 19"/>
                  <a:gd name="T20" fmla="*/ 74 w 82"/>
                  <a:gd name="T21" fmla="*/ 14 h 19"/>
                  <a:gd name="T22" fmla="*/ 79 w 82"/>
                  <a:gd name="T23" fmla="*/ 17 h 19"/>
                  <a:gd name="T24" fmla="*/ 82 w 82"/>
                  <a:gd name="T25" fmla="*/ 19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2" h="19">
                    <a:moveTo>
                      <a:pt x="1" y="0"/>
                    </a:moveTo>
                    <a:lnTo>
                      <a:pt x="39" y="7"/>
                    </a:lnTo>
                    <a:lnTo>
                      <a:pt x="39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9"/>
                    </a:moveTo>
                    <a:lnTo>
                      <a:pt x="74" y="17"/>
                    </a:lnTo>
                    <a:lnTo>
                      <a:pt x="74" y="15"/>
                    </a:lnTo>
                    <a:lnTo>
                      <a:pt x="74" y="14"/>
                    </a:lnTo>
                    <a:lnTo>
                      <a:pt x="79" y="17"/>
                    </a:lnTo>
                    <a:lnTo>
                      <a:pt x="82" y="19"/>
                    </a:lnTo>
                    <a:close/>
                  </a:path>
                </a:pathLst>
              </a:custGeom>
              <a:solidFill>
                <a:srgbClr val="7C7A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35" name="Freeform 687">
                <a:extLst>
                  <a:ext uri="{FF2B5EF4-FFF2-40B4-BE49-F238E27FC236}">
                    <a16:creationId xmlns:a16="http://schemas.microsoft.com/office/drawing/2014/main" id="{58D823E5-A0E6-438D-9D1B-F052D3B54F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0" y="2176"/>
                <a:ext cx="89" cy="20"/>
              </a:xfrm>
              <a:custGeom>
                <a:avLst/>
                <a:gdLst>
                  <a:gd name="T0" fmla="*/ 1 w 89"/>
                  <a:gd name="T1" fmla="*/ 0 h 20"/>
                  <a:gd name="T2" fmla="*/ 39 w 89"/>
                  <a:gd name="T3" fmla="*/ 6 h 20"/>
                  <a:gd name="T4" fmla="*/ 40 w 89"/>
                  <a:gd name="T5" fmla="*/ 8 h 20"/>
                  <a:gd name="T6" fmla="*/ 40 w 89"/>
                  <a:gd name="T7" fmla="*/ 10 h 20"/>
                  <a:gd name="T8" fmla="*/ 0 w 89"/>
                  <a:gd name="T9" fmla="*/ 3 h 20"/>
                  <a:gd name="T10" fmla="*/ 0 w 89"/>
                  <a:gd name="T11" fmla="*/ 1 h 20"/>
                  <a:gd name="T12" fmla="*/ 1 w 89"/>
                  <a:gd name="T13" fmla="*/ 0 h 20"/>
                  <a:gd name="T14" fmla="*/ 74 w 89"/>
                  <a:gd name="T15" fmla="*/ 13 h 20"/>
                  <a:gd name="T16" fmla="*/ 77 w 89"/>
                  <a:gd name="T17" fmla="*/ 13 h 20"/>
                  <a:gd name="T18" fmla="*/ 82 w 89"/>
                  <a:gd name="T19" fmla="*/ 17 h 20"/>
                  <a:gd name="T20" fmla="*/ 89 w 89"/>
                  <a:gd name="T21" fmla="*/ 20 h 20"/>
                  <a:gd name="T22" fmla="*/ 74 w 89"/>
                  <a:gd name="T23" fmla="*/ 17 h 20"/>
                  <a:gd name="T24" fmla="*/ 74 w 89"/>
                  <a:gd name="T25" fmla="*/ 15 h 20"/>
                  <a:gd name="T26" fmla="*/ 74 w 89"/>
                  <a:gd name="T27" fmla="*/ 13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9" h="20">
                    <a:moveTo>
                      <a:pt x="1" y="0"/>
                    </a:moveTo>
                    <a:lnTo>
                      <a:pt x="39" y="6"/>
                    </a:lnTo>
                    <a:lnTo>
                      <a:pt x="40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  <a:moveTo>
                      <a:pt x="74" y="13"/>
                    </a:moveTo>
                    <a:lnTo>
                      <a:pt x="77" y="13"/>
                    </a:lnTo>
                    <a:lnTo>
                      <a:pt x="82" y="17"/>
                    </a:lnTo>
                    <a:lnTo>
                      <a:pt x="89" y="20"/>
                    </a:lnTo>
                    <a:lnTo>
                      <a:pt x="74" y="17"/>
                    </a:lnTo>
                    <a:lnTo>
                      <a:pt x="74" y="15"/>
                    </a:lnTo>
                    <a:lnTo>
                      <a:pt x="74" y="13"/>
                    </a:lnTo>
                    <a:close/>
                  </a:path>
                </a:pathLst>
              </a:custGeom>
              <a:solidFill>
                <a:srgbClr val="7F7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36" name="Freeform 688">
                <a:extLst>
                  <a:ext uri="{FF2B5EF4-FFF2-40B4-BE49-F238E27FC236}">
                    <a16:creationId xmlns:a16="http://schemas.microsoft.com/office/drawing/2014/main" id="{B847EB69-C6F7-408D-9EF3-EDEDB92889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8" y="2177"/>
                <a:ext cx="96" cy="21"/>
              </a:xfrm>
              <a:custGeom>
                <a:avLst/>
                <a:gdLst>
                  <a:gd name="T0" fmla="*/ 2 w 96"/>
                  <a:gd name="T1" fmla="*/ 0 h 21"/>
                  <a:gd name="T2" fmla="*/ 42 w 96"/>
                  <a:gd name="T3" fmla="*/ 7 h 21"/>
                  <a:gd name="T4" fmla="*/ 42 w 96"/>
                  <a:gd name="T5" fmla="*/ 9 h 21"/>
                  <a:gd name="T6" fmla="*/ 42 w 96"/>
                  <a:gd name="T7" fmla="*/ 12 h 21"/>
                  <a:gd name="T8" fmla="*/ 0 w 96"/>
                  <a:gd name="T9" fmla="*/ 4 h 21"/>
                  <a:gd name="T10" fmla="*/ 2 w 96"/>
                  <a:gd name="T11" fmla="*/ 2 h 21"/>
                  <a:gd name="T12" fmla="*/ 2 w 96"/>
                  <a:gd name="T13" fmla="*/ 0 h 21"/>
                  <a:gd name="T14" fmla="*/ 76 w 96"/>
                  <a:gd name="T15" fmla="*/ 14 h 21"/>
                  <a:gd name="T16" fmla="*/ 84 w 96"/>
                  <a:gd name="T17" fmla="*/ 16 h 21"/>
                  <a:gd name="T18" fmla="*/ 90 w 96"/>
                  <a:gd name="T19" fmla="*/ 17 h 21"/>
                  <a:gd name="T20" fmla="*/ 96 w 96"/>
                  <a:gd name="T21" fmla="*/ 21 h 21"/>
                  <a:gd name="T22" fmla="*/ 76 w 96"/>
                  <a:gd name="T23" fmla="*/ 17 h 21"/>
                  <a:gd name="T24" fmla="*/ 76 w 96"/>
                  <a:gd name="T25" fmla="*/ 16 h 21"/>
                  <a:gd name="T26" fmla="*/ 76 w 96"/>
                  <a:gd name="T27" fmla="*/ 14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6" h="21">
                    <a:moveTo>
                      <a:pt x="2" y="0"/>
                    </a:moveTo>
                    <a:lnTo>
                      <a:pt x="42" y="7"/>
                    </a:lnTo>
                    <a:lnTo>
                      <a:pt x="42" y="9"/>
                    </a:lnTo>
                    <a:lnTo>
                      <a:pt x="42" y="1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76" y="14"/>
                    </a:moveTo>
                    <a:lnTo>
                      <a:pt x="84" y="16"/>
                    </a:lnTo>
                    <a:lnTo>
                      <a:pt x="90" y="17"/>
                    </a:lnTo>
                    <a:lnTo>
                      <a:pt x="96" y="21"/>
                    </a:lnTo>
                    <a:lnTo>
                      <a:pt x="76" y="17"/>
                    </a:lnTo>
                    <a:lnTo>
                      <a:pt x="76" y="16"/>
                    </a:lnTo>
                    <a:lnTo>
                      <a:pt x="76" y="14"/>
                    </a:lnTo>
                    <a:close/>
                  </a:path>
                </a:pathLst>
              </a:custGeom>
              <a:solidFill>
                <a:srgbClr val="828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37" name="Freeform 689">
                <a:extLst>
                  <a:ext uri="{FF2B5EF4-FFF2-40B4-BE49-F238E27FC236}">
                    <a16:creationId xmlns:a16="http://schemas.microsoft.com/office/drawing/2014/main" id="{D5AAD561-F527-4FE4-9F36-52827E62380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6" y="2179"/>
                <a:ext cx="102" cy="22"/>
              </a:xfrm>
              <a:custGeom>
                <a:avLst/>
                <a:gdLst>
                  <a:gd name="T0" fmla="*/ 4 w 102"/>
                  <a:gd name="T1" fmla="*/ 0 h 22"/>
                  <a:gd name="T2" fmla="*/ 44 w 102"/>
                  <a:gd name="T3" fmla="*/ 7 h 22"/>
                  <a:gd name="T4" fmla="*/ 44 w 102"/>
                  <a:gd name="T5" fmla="*/ 10 h 22"/>
                  <a:gd name="T6" fmla="*/ 46 w 102"/>
                  <a:gd name="T7" fmla="*/ 12 h 22"/>
                  <a:gd name="T8" fmla="*/ 0 w 102"/>
                  <a:gd name="T9" fmla="*/ 3 h 22"/>
                  <a:gd name="T10" fmla="*/ 2 w 102"/>
                  <a:gd name="T11" fmla="*/ 2 h 22"/>
                  <a:gd name="T12" fmla="*/ 4 w 102"/>
                  <a:gd name="T13" fmla="*/ 0 h 22"/>
                  <a:gd name="T14" fmla="*/ 78 w 102"/>
                  <a:gd name="T15" fmla="*/ 14 h 22"/>
                  <a:gd name="T16" fmla="*/ 93 w 102"/>
                  <a:gd name="T17" fmla="*/ 17 h 22"/>
                  <a:gd name="T18" fmla="*/ 98 w 102"/>
                  <a:gd name="T19" fmla="*/ 19 h 22"/>
                  <a:gd name="T20" fmla="*/ 102 w 102"/>
                  <a:gd name="T21" fmla="*/ 22 h 22"/>
                  <a:gd name="T22" fmla="*/ 78 w 102"/>
                  <a:gd name="T23" fmla="*/ 17 h 22"/>
                  <a:gd name="T24" fmla="*/ 78 w 102"/>
                  <a:gd name="T25" fmla="*/ 15 h 22"/>
                  <a:gd name="T26" fmla="*/ 78 w 102"/>
                  <a:gd name="T27" fmla="*/ 14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22">
                    <a:moveTo>
                      <a:pt x="4" y="0"/>
                    </a:moveTo>
                    <a:lnTo>
                      <a:pt x="44" y="7"/>
                    </a:lnTo>
                    <a:lnTo>
                      <a:pt x="44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  <a:moveTo>
                      <a:pt x="78" y="14"/>
                    </a:moveTo>
                    <a:lnTo>
                      <a:pt x="93" y="17"/>
                    </a:lnTo>
                    <a:lnTo>
                      <a:pt x="98" y="19"/>
                    </a:lnTo>
                    <a:lnTo>
                      <a:pt x="102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4"/>
                    </a:lnTo>
                    <a:close/>
                  </a:path>
                </a:pathLst>
              </a:custGeom>
              <a:solidFill>
                <a:srgbClr val="84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38" name="Freeform 690">
                <a:extLst>
                  <a:ext uri="{FF2B5EF4-FFF2-40B4-BE49-F238E27FC236}">
                    <a16:creationId xmlns:a16="http://schemas.microsoft.com/office/drawing/2014/main" id="{46F18241-0F9F-4ED4-A0BE-7F3F8CDE060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6" y="2181"/>
                <a:ext cx="107" cy="22"/>
              </a:xfrm>
              <a:custGeom>
                <a:avLst/>
                <a:gdLst>
                  <a:gd name="T0" fmla="*/ 2 w 107"/>
                  <a:gd name="T1" fmla="*/ 0 h 22"/>
                  <a:gd name="T2" fmla="*/ 44 w 107"/>
                  <a:gd name="T3" fmla="*/ 8 h 22"/>
                  <a:gd name="T4" fmla="*/ 46 w 107"/>
                  <a:gd name="T5" fmla="*/ 10 h 22"/>
                  <a:gd name="T6" fmla="*/ 46 w 107"/>
                  <a:gd name="T7" fmla="*/ 12 h 22"/>
                  <a:gd name="T8" fmla="*/ 0 w 107"/>
                  <a:gd name="T9" fmla="*/ 3 h 22"/>
                  <a:gd name="T10" fmla="*/ 0 w 107"/>
                  <a:gd name="T11" fmla="*/ 1 h 22"/>
                  <a:gd name="T12" fmla="*/ 2 w 107"/>
                  <a:gd name="T13" fmla="*/ 0 h 22"/>
                  <a:gd name="T14" fmla="*/ 78 w 107"/>
                  <a:gd name="T15" fmla="*/ 13 h 22"/>
                  <a:gd name="T16" fmla="*/ 98 w 107"/>
                  <a:gd name="T17" fmla="*/ 17 h 22"/>
                  <a:gd name="T18" fmla="*/ 102 w 107"/>
                  <a:gd name="T19" fmla="*/ 20 h 22"/>
                  <a:gd name="T20" fmla="*/ 107 w 107"/>
                  <a:gd name="T21" fmla="*/ 22 h 22"/>
                  <a:gd name="T22" fmla="*/ 78 w 107"/>
                  <a:gd name="T23" fmla="*/ 17 h 22"/>
                  <a:gd name="T24" fmla="*/ 78 w 107"/>
                  <a:gd name="T25" fmla="*/ 15 h 22"/>
                  <a:gd name="T26" fmla="*/ 78 w 107"/>
                  <a:gd name="T27" fmla="*/ 13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7" h="22">
                    <a:moveTo>
                      <a:pt x="2" y="0"/>
                    </a:moveTo>
                    <a:lnTo>
                      <a:pt x="44" y="8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  <a:moveTo>
                      <a:pt x="78" y="13"/>
                    </a:moveTo>
                    <a:lnTo>
                      <a:pt x="98" y="17"/>
                    </a:lnTo>
                    <a:lnTo>
                      <a:pt x="102" y="20"/>
                    </a:lnTo>
                    <a:lnTo>
                      <a:pt x="107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3"/>
                    </a:lnTo>
                    <a:close/>
                  </a:path>
                </a:pathLst>
              </a:custGeom>
              <a:solidFill>
                <a:srgbClr val="8887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39" name="Freeform 691">
                <a:extLst>
                  <a:ext uri="{FF2B5EF4-FFF2-40B4-BE49-F238E27FC236}">
                    <a16:creationId xmlns:a16="http://schemas.microsoft.com/office/drawing/2014/main" id="{1E8C66DD-9C5B-4B77-9BAB-EFE77CF2D4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5" y="2182"/>
                <a:ext cx="113" cy="24"/>
              </a:xfrm>
              <a:custGeom>
                <a:avLst/>
                <a:gdLst>
                  <a:gd name="T0" fmla="*/ 1 w 113"/>
                  <a:gd name="T1" fmla="*/ 0 h 24"/>
                  <a:gd name="T2" fmla="*/ 47 w 113"/>
                  <a:gd name="T3" fmla="*/ 9 h 24"/>
                  <a:gd name="T4" fmla="*/ 47 w 113"/>
                  <a:gd name="T5" fmla="*/ 11 h 24"/>
                  <a:gd name="T6" fmla="*/ 49 w 113"/>
                  <a:gd name="T7" fmla="*/ 12 h 24"/>
                  <a:gd name="T8" fmla="*/ 0 w 113"/>
                  <a:gd name="T9" fmla="*/ 4 h 24"/>
                  <a:gd name="T10" fmla="*/ 1 w 113"/>
                  <a:gd name="T11" fmla="*/ 2 h 24"/>
                  <a:gd name="T12" fmla="*/ 1 w 113"/>
                  <a:gd name="T13" fmla="*/ 0 h 24"/>
                  <a:gd name="T14" fmla="*/ 79 w 113"/>
                  <a:gd name="T15" fmla="*/ 14 h 24"/>
                  <a:gd name="T16" fmla="*/ 103 w 113"/>
                  <a:gd name="T17" fmla="*/ 19 h 24"/>
                  <a:gd name="T18" fmla="*/ 108 w 113"/>
                  <a:gd name="T19" fmla="*/ 21 h 24"/>
                  <a:gd name="T20" fmla="*/ 113 w 113"/>
                  <a:gd name="T21" fmla="*/ 24 h 24"/>
                  <a:gd name="T22" fmla="*/ 79 w 113"/>
                  <a:gd name="T23" fmla="*/ 17 h 24"/>
                  <a:gd name="T24" fmla="*/ 79 w 113"/>
                  <a:gd name="T25" fmla="*/ 16 h 24"/>
                  <a:gd name="T26" fmla="*/ 79 w 113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24">
                    <a:moveTo>
                      <a:pt x="1" y="0"/>
                    </a:moveTo>
                    <a:lnTo>
                      <a:pt x="47" y="9"/>
                    </a:lnTo>
                    <a:lnTo>
                      <a:pt x="47" y="11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3" y="19"/>
                    </a:lnTo>
                    <a:lnTo>
                      <a:pt x="108" y="21"/>
                    </a:lnTo>
                    <a:lnTo>
                      <a:pt x="113" y="24"/>
                    </a:lnTo>
                    <a:lnTo>
                      <a:pt x="79" y="17"/>
                    </a:lnTo>
                    <a:lnTo>
                      <a:pt x="79" y="16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A89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40" name="Freeform 692">
                <a:extLst>
                  <a:ext uri="{FF2B5EF4-FFF2-40B4-BE49-F238E27FC236}">
                    <a16:creationId xmlns:a16="http://schemas.microsoft.com/office/drawing/2014/main" id="{1A463C78-09BD-4211-8145-58CB78D2B2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5" y="2184"/>
                <a:ext cx="118" cy="24"/>
              </a:xfrm>
              <a:custGeom>
                <a:avLst/>
                <a:gdLst>
                  <a:gd name="T0" fmla="*/ 1 w 118"/>
                  <a:gd name="T1" fmla="*/ 0 h 24"/>
                  <a:gd name="T2" fmla="*/ 47 w 118"/>
                  <a:gd name="T3" fmla="*/ 9 h 24"/>
                  <a:gd name="T4" fmla="*/ 49 w 118"/>
                  <a:gd name="T5" fmla="*/ 10 h 24"/>
                  <a:gd name="T6" fmla="*/ 49 w 118"/>
                  <a:gd name="T7" fmla="*/ 12 h 24"/>
                  <a:gd name="T8" fmla="*/ 0 w 118"/>
                  <a:gd name="T9" fmla="*/ 4 h 24"/>
                  <a:gd name="T10" fmla="*/ 0 w 118"/>
                  <a:gd name="T11" fmla="*/ 2 h 24"/>
                  <a:gd name="T12" fmla="*/ 1 w 118"/>
                  <a:gd name="T13" fmla="*/ 0 h 24"/>
                  <a:gd name="T14" fmla="*/ 79 w 118"/>
                  <a:gd name="T15" fmla="*/ 14 h 24"/>
                  <a:gd name="T16" fmla="*/ 108 w 118"/>
                  <a:gd name="T17" fmla="*/ 19 h 24"/>
                  <a:gd name="T18" fmla="*/ 113 w 118"/>
                  <a:gd name="T19" fmla="*/ 22 h 24"/>
                  <a:gd name="T20" fmla="*/ 118 w 118"/>
                  <a:gd name="T21" fmla="*/ 24 h 24"/>
                  <a:gd name="T22" fmla="*/ 79 w 118"/>
                  <a:gd name="T23" fmla="*/ 17 h 24"/>
                  <a:gd name="T24" fmla="*/ 79 w 118"/>
                  <a:gd name="T25" fmla="*/ 15 h 24"/>
                  <a:gd name="T26" fmla="*/ 79 w 118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8" h="24">
                    <a:moveTo>
                      <a:pt x="1" y="0"/>
                    </a:moveTo>
                    <a:lnTo>
                      <a:pt x="47" y="9"/>
                    </a:lnTo>
                    <a:lnTo>
                      <a:pt x="49" y="10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8" y="19"/>
                    </a:lnTo>
                    <a:lnTo>
                      <a:pt x="113" y="22"/>
                    </a:lnTo>
                    <a:lnTo>
                      <a:pt x="118" y="24"/>
                    </a:lnTo>
                    <a:lnTo>
                      <a:pt x="79" y="17"/>
                    </a:lnTo>
                    <a:lnTo>
                      <a:pt x="79" y="15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C8B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41" name="Freeform 693">
                <a:extLst>
                  <a:ext uri="{FF2B5EF4-FFF2-40B4-BE49-F238E27FC236}">
                    <a16:creationId xmlns:a16="http://schemas.microsoft.com/office/drawing/2014/main" id="{6A236D76-F067-4CA8-9A3C-E086AA5941B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3" y="2186"/>
                <a:ext cx="123" cy="25"/>
              </a:xfrm>
              <a:custGeom>
                <a:avLst/>
                <a:gdLst>
                  <a:gd name="T0" fmla="*/ 2 w 123"/>
                  <a:gd name="T1" fmla="*/ 0 h 25"/>
                  <a:gd name="T2" fmla="*/ 51 w 123"/>
                  <a:gd name="T3" fmla="*/ 8 h 25"/>
                  <a:gd name="T4" fmla="*/ 51 w 123"/>
                  <a:gd name="T5" fmla="*/ 10 h 25"/>
                  <a:gd name="T6" fmla="*/ 52 w 123"/>
                  <a:gd name="T7" fmla="*/ 12 h 25"/>
                  <a:gd name="T8" fmla="*/ 0 w 123"/>
                  <a:gd name="T9" fmla="*/ 3 h 25"/>
                  <a:gd name="T10" fmla="*/ 2 w 123"/>
                  <a:gd name="T11" fmla="*/ 2 h 25"/>
                  <a:gd name="T12" fmla="*/ 2 w 123"/>
                  <a:gd name="T13" fmla="*/ 0 h 25"/>
                  <a:gd name="T14" fmla="*/ 81 w 123"/>
                  <a:gd name="T15" fmla="*/ 13 h 25"/>
                  <a:gd name="T16" fmla="*/ 115 w 123"/>
                  <a:gd name="T17" fmla="*/ 20 h 25"/>
                  <a:gd name="T18" fmla="*/ 118 w 123"/>
                  <a:gd name="T19" fmla="*/ 22 h 25"/>
                  <a:gd name="T20" fmla="*/ 123 w 123"/>
                  <a:gd name="T21" fmla="*/ 25 h 25"/>
                  <a:gd name="T22" fmla="*/ 79 w 123"/>
                  <a:gd name="T23" fmla="*/ 17 h 25"/>
                  <a:gd name="T24" fmla="*/ 81 w 123"/>
                  <a:gd name="T25" fmla="*/ 15 h 25"/>
                  <a:gd name="T26" fmla="*/ 81 w 123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3" h="25">
                    <a:moveTo>
                      <a:pt x="2" y="0"/>
                    </a:moveTo>
                    <a:lnTo>
                      <a:pt x="51" y="8"/>
                    </a:lnTo>
                    <a:lnTo>
                      <a:pt x="51" y="10"/>
                    </a:lnTo>
                    <a:lnTo>
                      <a:pt x="52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1" y="13"/>
                    </a:moveTo>
                    <a:lnTo>
                      <a:pt x="115" y="20"/>
                    </a:lnTo>
                    <a:lnTo>
                      <a:pt x="118" y="22"/>
                    </a:lnTo>
                    <a:lnTo>
                      <a:pt x="123" y="25"/>
                    </a:lnTo>
                    <a:lnTo>
                      <a:pt x="79" y="17"/>
                    </a:lnTo>
                    <a:lnTo>
                      <a:pt x="81" y="15"/>
                    </a:lnTo>
                    <a:lnTo>
                      <a:pt x="81" y="13"/>
                    </a:lnTo>
                    <a:close/>
                  </a:path>
                </a:pathLst>
              </a:custGeom>
              <a:solidFill>
                <a:srgbClr val="908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42" name="Freeform 694">
                <a:extLst>
                  <a:ext uri="{FF2B5EF4-FFF2-40B4-BE49-F238E27FC236}">
                    <a16:creationId xmlns:a16="http://schemas.microsoft.com/office/drawing/2014/main" id="{7D0A04F7-0A43-47FE-B43D-00F3D7B6A1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188"/>
                <a:ext cx="130" cy="25"/>
              </a:xfrm>
              <a:custGeom>
                <a:avLst/>
                <a:gdLst>
                  <a:gd name="T0" fmla="*/ 4 w 130"/>
                  <a:gd name="T1" fmla="*/ 0 h 25"/>
                  <a:gd name="T2" fmla="*/ 53 w 130"/>
                  <a:gd name="T3" fmla="*/ 8 h 25"/>
                  <a:gd name="T4" fmla="*/ 54 w 130"/>
                  <a:gd name="T5" fmla="*/ 10 h 25"/>
                  <a:gd name="T6" fmla="*/ 56 w 130"/>
                  <a:gd name="T7" fmla="*/ 11 h 25"/>
                  <a:gd name="T8" fmla="*/ 0 w 130"/>
                  <a:gd name="T9" fmla="*/ 3 h 25"/>
                  <a:gd name="T10" fmla="*/ 2 w 130"/>
                  <a:gd name="T11" fmla="*/ 1 h 25"/>
                  <a:gd name="T12" fmla="*/ 4 w 130"/>
                  <a:gd name="T13" fmla="*/ 0 h 25"/>
                  <a:gd name="T14" fmla="*/ 83 w 130"/>
                  <a:gd name="T15" fmla="*/ 13 h 25"/>
                  <a:gd name="T16" fmla="*/ 122 w 130"/>
                  <a:gd name="T17" fmla="*/ 20 h 25"/>
                  <a:gd name="T18" fmla="*/ 125 w 130"/>
                  <a:gd name="T19" fmla="*/ 23 h 25"/>
                  <a:gd name="T20" fmla="*/ 130 w 130"/>
                  <a:gd name="T21" fmla="*/ 25 h 25"/>
                  <a:gd name="T22" fmla="*/ 81 w 130"/>
                  <a:gd name="T23" fmla="*/ 16 h 25"/>
                  <a:gd name="T24" fmla="*/ 81 w 130"/>
                  <a:gd name="T25" fmla="*/ 15 h 25"/>
                  <a:gd name="T26" fmla="*/ 83 w 130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0" h="25">
                    <a:moveTo>
                      <a:pt x="4" y="0"/>
                    </a:moveTo>
                    <a:lnTo>
                      <a:pt x="53" y="8"/>
                    </a:lnTo>
                    <a:lnTo>
                      <a:pt x="54" y="10"/>
                    </a:lnTo>
                    <a:lnTo>
                      <a:pt x="56" y="1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  <a:moveTo>
                      <a:pt x="83" y="13"/>
                    </a:moveTo>
                    <a:lnTo>
                      <a:pt x="122" y="20"/>
                    </a:lnTo>
                    <a:lnTo>
                      <a:pt x="125" y="23"/>
                    </a:lnTo>
                    <a:lnTo>
                      <a:pt x="130" y="25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3" y="13"/>
                    </a:lnTo>
                    <a:close/>
                  </a:path>
                </a:pathLst>
              </a:custGeom>
              <a:solidFill>
                <a:srgbClr val="929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43" name="Freeform 695">
                <a:extLst>
                  <a:ext uri="{FF2B5EF4-FFF2-40B4-BE49-F238E27FC236}">
                    <a16:creationId xmlns:a16="http://schemas.microsoft.com/office/drawing/2014/main" id="{E36858FA-0B6E-4EBD-9A87-8BE2E38ADD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189"/>
                <a:ext cx="134" cy="26"/>
              </a:xfrm>
              <a:custGeom>
                <a:avLst/>
                <a:gdLst>
                  <a:gd name="T0" fmla="*/ 2 w 134"/>
                  <a:gd name="T1" fmla="*/ 0 h 26"/>
                  <a:gd name="T2" fmla="*/ 54 w 134"/>
                  <a:gd name="T3" fmla="*/ 9 h 26"/>
                  <a:gd name="T4" fmla="*/ 56 w 134"/>
                  <a:gd name="T5" fmla="*/ 10 h 26"/>
                  <a:gd name="T6" fmla="*/ 56 w 134"/>
                  <a:gd name="T7" fmla="*/ 12 h 26"/>
                  <a:gd name="T8" fmla="*/ 0 w 134"/>
                  <a:gd name="T9" fmla="*/ 4 h 26"/>
                  <a:gd name="T10" fmla="*/ 0 w 134"/>
                  <a:gd name="T11" fmla="*/ 2 h 26"/>
                  <a:gd name="T12" fmla="*/ 2 w 134"/>
                  <a:gd name="T13" fmla="*/ 0 h 26"/>
                  <a:gd name="T14" fmla="*/ 81 w 134"/>
                  <a:gd name="T15" fmla="*/ 14 h 26"/>
                  <a:gd name="T16" fmla="*/ 125 w 134"/>
                  <a:gd name="T17" fmla="*/ 22 h 26"/>
                  <a:gd name="T18" fmla="*/ 129 w 134"/>
                  <a:gd name="T19" fmla="*/ 24 h 26"/>
                  <a:gd name="T20" fmla="*/ 134 w 134"/>
                  <a:gd name="T21" fmla="*/ 26 h 26"/>
                  <a:gd name="T22" fmla="*/ 81 w 134"/>
                  <a:gd name="T23" fmla="*/ 17 h 26"/>
                  <a:gd name="T24" fmla="*/ 81 w 134"/>
                  <a:gd name="T25" fmla="*/ 15 h 26"/>
                  <a:gd name="T26" fmla="*/ 81 w 134"/>
                  <a:gd name="T27" fmla="*/ 14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4" h="26">
                    <a:moveTo>
                      <a:pt x="2" y="0"/>
                    </a:moveTo>
                    <a:lnTo>
                      <a:pt x="54" y="9"/>
                    </a:lnTo>
                    <a:lnTo>
                      <a:pt x="56" y="10"/>
                    </a:lnTo>
                    <a:lnTo>
                      <a:pt x="56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1" y="14"/>
                    </a:moveTo>
                    <a:lnTo>
                      <a:pt x="125" y="22"/>
                    </a:lnTo>
                    <a:lnTo>
                      <a:pt x="129" y="24"/>
                    </a:lnTo>
                    <a:lnTo>
                      <a:pt x="134" y="26"/>
                    </a:lnTo>
                    <a:lnTo>
                      <a:pt x="81" y="17"/>
                    </a:lnTo>
                    <a:lnTo>
                      <a:pt x="81" y="15"/>
                    </a:lnTo>
                    <a:lnTo>
                      <a:pt x="81" y="14"/>
                    </a:lnTo>
                    <a:close/>
                  </a:path>
                </a:pathLst>
              </a:custGeom>
              <a:solidFill>
                <a:srgbClr val="949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44" name="Freeform 696">
                <a:extLst>
                  <a:ext uri="{FF2B5EF4-FFF2-40B4-BE49-F238E27FC236}">
                    <a16:creationId xmlns:a16="http://schemas.microsoft.com/office/drawing/2014/main" id="{80CF7E5A-D6AB-42AE-8CC3-ECAFB1895A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191"/>
                <a:ext cx="138" cy="27"/>
              </a:xfrm>
              <a:custGeom>
                <a:avLst/>
                <a:gdLst>
                  <a:gd name="T0" fmla="*/ 1 w 138"/>
                  <a:gd name="T1" fmla="*/ 0 h 27"/>
                  <a:gd name="T2" fmla="*/ 57 w 138"/>
                  <a:gd name="T3" fmla="*/ 8 h 27"/>
                  <a:gd name="T4" fmla="*/ 57 w 138"/>
                  <a:gd name="T5" fmla="*/ 10 h 27"/>
                  <a:gd name="T6" fmla="*/ 59 w 138"/>
                  <a:gd name="T7" fmla="*/ 13 h 27"/>
                  <a:gd name="T8" fmla="*/ 0 w 138"/>
                  <a:gd name="T9" fmla="*/ 2 h 27"/>
                  <a:gd name="T10" fmla="*/ 1 w 138"/>
                  <a:gd name="T11" fmla="*/ 2 h 27"/>
                  <a:gd name="T12" fmla="*/ 1 w 138"/>
                  <a:gd name="T13" fmla="*/ 0 h 27"/>
                  <a:gd name="T14" fmla="*/ 82 w 138"/>
                  <a:gd name="T15" fmla="*/ 13 h 27"/>
                  <a:gd name="T16" fmla="*/ 131 w 138"/>
                  <a:gd name="T17" fmla="*/ 22 h 27"/>
                  <a:gd name="T18" fmla="*/ 135 w 138"/>
                  <a:gd name="T19" fmla="*/ 24 h 27"/>
                  <a:gd name="T20" fmla="*/ 138 w 138"/>
                  <a:gd name="T21" fmla="*/ 27 h 27"/>
                  <a:gd name="T22" fmla="*/ 81 w 138"/>
                  <a:gd name="T23" fmla="*/ 17 h 27"/>
                  <a:gd name="T24" fmla="*/ 82 w 138"/>
                  <a:gd name="T25" fmla="*/ 15 h 27"/>
                  <a:gd name="T26" fmla="*/ 82 w 138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7">
                    <a:moveTo>
                      <a:pt x="1" y="0"/>
                    </a:moveTo>
                    <a:lnTo>
                      <a:pt x="57" y="8"/>
                    </a:lnTo>
                    <a:lnTo>
                      <a:pt x="57" y="10"/>
                    </a:lnTo>
                    <a:lnTo>
                      <a:pt x="59" y="1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1" y="22"/>
                    </a:lnTo>
                    <a:lnTo>
                      <a:pt x="135" y="24"/>
                    </a:lnTo>
                    <a:lnTo>
                      <a:pt x="138" y="27"/>
                    </a:lnTo>
                    <a:lnTo>
                      <a:pt x="81" y="17"/>
                    </a:lnTo>
                    <a:lnTo>
                      <a:pt x="82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9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45" name="Freeform 697">
                <a:extLst>
                  <a:ext uri="{FF2B5EF4-FFF2-40B4-BE49-F238E27FC236}">
                    <a16:creationId xmlns:a16="http://schemas.microsoft.com/office/drawing/2014/main" id="{BCDD0B30-D0B7-407C-8470-E43FBEB4D6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193"/>
                <a:ext cx="141" cy="27"/>
              </a:xfrm>
              <a:custGeom>
                <a:avLst/>
                <a:gdLst>
                  <a:gd name="T0" fmla="*/ 1 w 141"/>
                  <a:gd name="T1" fmla="*/ 0 h 27"/>
                  <a:gd name="T2" fmla="*/ 57 w 141"/>
                  <a:gd name="T3" fmla="*/ 8 h 27"/>
                  <a:gd name="T4" fmla="*/ 59 w 141"/>
                  <a:gd name="T5" fmla="*/ 11 h 27"/>
                  <a:gd name="T6" fmla="*/ 60 w 141"/>
                  <a:gd name="T7" fmla="*/ 13 h 27"/>
                  <a:gd name="T8" fmla="*/ 0 w 141"/>
                  <a:gd name="T9" fmla="*/ 1 h 27"/>
                  <a:gd name="T10" fmla="*/ 0 w 141"/>
                  <a:gd name="T11" fmla="*/ 0 h 27"/>
                  <a:gd name="T12" fmla="*/ 1 w 141"/>
                  <a:gd name="T13" fmla="*/ 0 h 27"/>
                  <a:gd name="T14" fmla="*/ 82 w 141"/>
                  <a:gd name="T15" fmla="*/ 13 h 27"/>
                  <a:gd name="T16" fmla="*/ 135 w 141"/>
                  <a:gd name="T17" fmla="*/ 22 h 27"/>
                  <a:gd name="T18" fmla="*/ 138 w 141"/>
                  <a:gd name="T19" fmla="*/ 25 h 27"/>
                  <a:gd name="T20" fmla="*/ 141 w 141"/>
                  <a:gd name="T21" fmla="*/ 27 h 27"/>
                  <a:gd name="T22" fmla="*/ 81 w 141"/>
                  <a:gd name="T23" fmla="*/ 16 h 27"/>
                  <a:gd name="T24" fmla="*/ 81 w 141"/>
                  <a:gd name="T25" fmla="*/ 15 h 27"/>
                  <a:gd name="T26" fmla="*/ 82 w 141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1" h="27">
                    <a:moveTo>
                      <a:pt x="1" y="0"/>
                    </a:moveTo>
                    <a:lnTo>
                      <a:pt x="57" y="8"/>
                    </a:lnTo>
                    <a:lnTo>
                      <a:pt x="59" y="11"/>
                    </a:lnTo>
                    <a:lnTo>
                      <a:pt x="60" y="1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5" y="22"/>
                    </a:lnTo>
                    <a:lnTo>
                      <a:pt x="138" y="25"/>
                    </a:lnTo>
                    <a:lnTo>
                      <a:pt x="141" y="27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B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46" name="Freeform 698">
                <a:extLst>
                  <a:ext uri="{FF2B5EF4-FFF2-40B4-BE49-F238E27FC236}">
                    <a16:creationId xmlns:a16="http://schemas.microsoft.com/office/drawing/2014/main" id="{F3E84239-0D54-40CA-976F-9DADF136E1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193"/>
                <a:ext cx="148" cy="30"/>
              </a:xfrm>
              <a:custGeom>
                <a:avLst/>
                <a:gdLst>
                  <a:gd name="T0" fmla="*/ 2 w 148"/>
                  <a:gd name="T1" fmla="*/ 0 h 30"/>
                  <a:gd name="T2" fmla="*/ 61 w 148"/>
                  <a:gd name="T3" fmla="*/ 11 h 30"/>
                  <a:gd name="T4" fmla="*/ 62 w 148"/>
                  <a:gd name="T5" fmla="*/ 13 h 30"/>
                  <a:gd name="T6" fmla="*/ 64 w 148"/>
                  <a:gd name="T7" fmla="*/ 15 h 30"/>
                  <a:gd name="T8" fmla="*/ 0 w 148"/>
                  <a:gd name="T9" fmla="*/ 3 h 30"/>
                  <a:gd name="T10" fmla="*/ 2 w 148"/>
                  <a:gd name="T11" fmla="*/ 1 h 30"/>
                  <a:gd name="T12" fmla="*/ 2 w 148"/>
                  <a:gd name="T13" fmla="*/ 0 h 30"/>
                  <a:gd name="T14" fmla="*/ 83 w 148"/>
                  <a:gd name="T15" fmla="*/ 15 h 30"/>
                  <a:gd name="T16" fmla="*/ 140 w 148"/>
                  <a:gd name="T17" fmla="*/ 25 h 30"/>
                  <a:gd name="T18" fmla="*/ 143 w 148"/>
                  <a:gd name="T19" fmla="*/ 27 h 30"/>
                  <a:gd name="T20" fmla="*/ 148 w 148"/>
                  <a:gd name="T21" fmla="*/ 30 h 30"/>
                  <a:gd name="T22" fmla="*/ 81 w 148"/>
                  <a:gd name="T23" fmla="*/ 18 h 30"/>
                  <a:gd name="T24" fmla="*/ 83 w 148"/>
                  <a:gd name="T25" fmla="*/ 16 h 30"/>
                  <a:gd name="T26" fmla="*/ 83 w 148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8" h="30">
                    <a:moveTo>
                      <a:pt x="2" y="0"/>
                    </a:moveTo>
                    <a:lnTo>
                      <a:pt x="61" y="11"/>
                    </a:lnTo>
                    <a:lnTo>
                      <a:pt x="62" y="13"/>
                    </a:lnTo>
                    <a:lnTo>
                      <a:pt x="64" y="1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0" y="25"/>
                    </a:lnTo>
                    <a:lnTo>
                      <a:pt x="143" y="27"/>
                    </a:lnTo>
                    <a:lnTo>
                      <a:pt x="148" y="30"/>
                    </a:lnTo>
                    <a:lnTo>
                      <a:pt x="81" y="18"/>
                    </a:lnTo>
                    <a:lnTo>
                      <a:pt x="83" y="16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9E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47" name="Freeform 699">
                <a:extLst>
                  <a:ext uri="{FF2B5EF4-FFF2-40B4-BE49-F238E27FC236}">
                    <a16:creationId xmlns:a16="http://schemas.microsoft.com/office/drawing/2014/main" id="{2028A587-2495-479E-9349-0A6FB4658F7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194"/>
                <a:ext cx="152" cy="31"/>
              </a:xfrm>
              <a:custGeom>
                <a:avLst/>
                <a:gdLst>
                  <a:gd name="T0" fmla="*/ 2 w 152"/>
                  <a:gd name="T1" fmla="*/ 0 h 31"/>
                  <a:gd name="T2" fmla="*/ 62 w 152"/>
                  <a:gd name="T3" fmla="*/ 12 h 31"/>
                  <a:gd name="T4" fmla="*/ 64 w 152"/>
                  <a:gd name="T5" fmla="*/ 14 h 31"/>
                  <a:gd name="T6" fmla="*/ 67 w 152"/>
                  <a:gd name="T7" fmla="*/ 15 h 31"/>
                  <a:gd name="T8" fmla="*/ 0 w 152"/>
                  <a:gd name="T9" fmla="*/ 4 h 31"/>
                  <a:gd name="T10" fmla="*/ 0 w 152"/>
                  <a:gd name="T11" fmla="*/ 2 h 31"/>
                  <a:gd name="T12" fmla="*/ 2 w 152"/>
                  <a:gd name="T13" fmla="*/ 0 h 31"/>
                  <a:gd name="T14" fmla="*/ 83 w 152"/>
                  <a:gd name="T15" fmla="*/ 15 h 31"/>
                  <a:gd name="T16" fmla="*/ 143 w 152"/>
                  <a:gd name="T17" fmla="*/ 26 h 31"/>
                  <a:gd name="T18" fmla="*/ 148 w 152"/>
                  <a:gd name="T19" fmla="*/ 29 h 31"/>
                  <a:gd name="T20" fmla="*/ 152 w 152"/>
                  <a:gd name="T21" fmla="*/ 31 h 31"/>
                  <a:gd name="T22" fmla="*/ 79 w 152"/>
                  <a:gd name="T23" fmla="*/ 19 h 31"/>
                  <a:gd name="T24" fmla="*/ 81 w 152"/>
                  <a:gd name="T25" fmla="*/ 17 h 31"/>
                  <a:gd name="T26" fmla="*/ 83 w 152"/>
                  <a:gd name="T27" fmla="*/ 15 h 3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2" h="31">
                    <a:moveTo>
                      <a:pt x="2" y="0"/>
                    </a:moveTo>
                    <a:lnTo>
                      <a:pt x="62" y="12"/>
                    </a:lnTo>
                    <a:lnTo>
                      <a:pt x="64" y="14"/>
                    </a:lnTo>
                    <a:lnTo>
                      <a:pt x="67" y="1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3" y="26"/>
                    </a:lnTo>
                    <a:lnTo>
                      <a:pt x="148" y="29"/>
                    </a:lnTo>
                    <a:lnTo>
                      <a:pt x="152" y="31"/>
                    </a:lnTo>
                    <a:lnTo>
                      <a:pt x="79" y="19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2A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48" name="Freeform 700">
                <a:extLst>
                  <a:ext uri="{FF2B5EF4-FFF2-40B4-BE49-F238E27FC236}">
                    <a16:creationId xmlns:a16="http://schemas.microsoft.com/office/drawing/2014/main" id="{782A83F2-7EC4-4A03-934C-18A68D2521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6" y="2196"/>
                <a:ext cx="157" cy="30"/>
              </a:xfrm>
              <a:custGeom>
                <a:avLst/>
                <a:gdLst>
                  <a:gd name="T0" fmla="*/ 2 w 157"/>
                  <a:gd name="T1" fmla="*/ 0 h 30"/>
                  <a:gd name="T2" fmla="*/ 66 w 157"/>
                  <a:gd name="T3" fmla="*/ 12 h 30"/>
                  <a:gd name="T4" fmla="*/ 69 w 157"/>
                  <a:gd name="T5" fmla="*/ 15 h 30"/>
                  <a:gd name="T6" fmla="*/ 73 w 157"/>
                  <a:gd name="T7" fmla="*/ 17 h 30"/>
                  <a:gd name="T8" fmla="*/ 0 w 157"/>
                  <a:gd name="T9" fmla="*/ 3 h 30"/>
                  <a:gd name="T10" fmla="*/ 2 w 157"/>
                  <a:gd name="T11" fmla="*/ 2 h 30"/>
                  <a:gd name="T12" fmla="*/ 2 w 157"/>
                  <a:gd name="T13" fmla="*/ 0 h 30"/>
                  <a:gd name="T14" fmla="*/ 83 w 157"/>
                  <a:gd name="T15" fmla="*/ 15 h 30"/>
                  <a:gd name="T16" fmla="*/ 150 w 157"/>
                  <a:gd name="T17" fmla="*/ 27 h 30"/>
                  <a:gd name="T18" fmla="*/ 154 w 157"/>
                  <a:gd name="T19" fmla="*/ 29 h 30"/>
                  <a:gd name="T20" fmla="*/ 157 w 157"/>
                  <a:gd name="T21" fmla="*/ 30 h 30"/>
                  <a:gd name="T22" fmla="*/ 78 w 157"/>
                  <a:gd name="T23" fmla="*/ 17 h 30"/>
                  <a:gd name="T24" fmla="*/ 81 w 157"/>
                  <a:gd name="T25" fmla="*/ 17 h 30"/>
                  <a:gd name="T26" fmla="*/ 83 w 157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7" h="30">
                    <a:moveTo>
                      <a:pt x="2" y="0"/>
                    </a:moveTo>
                    <a:lnTo>
                      <a:pt x="66" y="12"/>
                    </a:lnTo>
                    <a:lnTo>
                      <a:pt x="69" y="15"/>
                    </a:lnTo>
                    <a:lnTo>
                      <a:pt x="73" y="17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50" y="27"/>
                    </a:lnTo>
                    <a:lnTo>
                      <a:pt x="154" y="29"/>
                    </a:lnTo>
                    <a:lnTo>
                      <a:pt x="157" y="30"/>
                    </a:lnTo>
                    <a:lnTo>
                      <a:pt x="78" y="17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5A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49" name="Freeform 701">
                <a:extLst>
                  <a:ext uri="{FF2B5EF4-FFF2-40B4-BE49-F238E27FC236}">
                    <a16:creationId xmlns:a16="http://schemas.microsoft.com/office/drawing/2014/main" id="{16CD0BB7-36E6-436F-9633-65D57E597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6" y="2198"/>
                <a:ext cx="161" cy="32"/>
              </a:xfrm>
              <a:custGeom>
                <a:avLst/>
                <a:gdLst>
                  <a:gd name="T0" fmla="*/ 2 w 161"/>
                  <a:gd name="T1" fmla="*/ 0 h 32"/>
                  <a:gd name="T2" fmla="*/ 69 w 161"/>
                  <a:gd name="T3" fmla="*/ 11 h 32"/>
                  <a:gd name="T4" fmla="*/ 73 w 161"/>
                  <a:gd name="T5" fmla="*/ 15 h 32"/>
                  <a:gd name="T6" fmla="*/ 76 w 161"/>
                  <a:gd name="T7" fmla="*/ 15 h 32"/>
                  <a:gd name="T8" fmla="*/ 78 w 161"/>
                  <a:gd name="T9" fmla="*/ 15 h 32"/>
                  <a:gd name="T10" fmla="*/ 81 w 161"/>
                  <a:gd name="T11" fmla="*/ 15 h 32"/>
                  <a:gd name="T12" fmla="*/ 154 w 161"/>
                  <a:gd name="T13" fmla="*/ 27 h 32"/>
                  <a:gd name="T14" fmla="*/ 157 w 161"/>
                  <a:gd name="T15" fmla="*/ 28 h 32"/>
                  <a:gd name="T16" fmla="*/ 161 w 161"/>
                  <a:gd name="T17" fmla="*/ 32 h 32"/>
                  <a:gd name="T18" fmla="*/ 0 w 161"/>
                  <a:gd name="T19" fmla="*/ 3 h 32"/>
                  <a:gd name="T20" fmla="*/ 0 w 161"/>
                  <a:gd name="T21" fmla="*/ 1 h 32"/>
                  <a:gd name="T22" fmla="*/ 2 w 161"/>
                  <a:gd name="T23" fmla="*/ 0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1" h="32">
                    <a:moveTo>
                      <a:pt x="2" y="0"/>
                    </a:moveTo>
                    <a:lnTo>
                      <a:pt x="69" y="11"/>
                    </a:lnTo>
                    <a:lnTo>
                      <a:pt x="73" y="15"/>
                    </a:lnTo>
                    <a:lnTo>
                      <a:pt x="76" y="15"/>
                    </a:lnTo>
                    <a:lnTo>
                      <a:pt x="78" y="15"/>
                    </a:lnTo>
                    <a:lnTo>
                      <a:pt x="81" y="15"/>
                    </a:lnTo>
                    <a:lnTo>
                      <a:pt x="154" y="27"/>
                    </a:lnTo>
                    <a:lnTo>
                      <a:pt x="157" y="28"/>
                    </a:lnTo>
                    <a:lnTo>
                      <a:pt x="161" y="3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7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50" name="Freeform 702">
                <a:extLst>
                  <a:ext uri="{FF2B5EF4-FFF2-40B4-BE49-F238E27FC236}">
                    <a16:creationId xmlns:a16="http://schemas.microsoft.com/office/drawing/2014/main" id="{860413FA-C01A-4458-9CA0-407FD37CE3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199"/>
                <a:ext cx="165" cy="32"/>
              </a:xfrm>
              <a:custGeom>
                <a:avLst/>
                <a:gdLst>
                  <a:gd name="T0" fmla="*/ 1 w 165"/>
                  <a:gd name="T1" fmla="*/ 0 h 32"/>
                  <a:gd name="T2" fmla="*/ 74 w 165"/>
                  <a:gd name="T3" fmla="*/ 14 h 32"/>
                  <a:gd name="T4" fmla="*/ 77 w 165"/>
                  <a:gd name="T5" fmla="*/ 14 h 32"/>
                  <a:gd name="T6" fmla="*/ 79 w 165"/>
                  <a:gd name="T7" fmla="*/ 14 h 32"/>
                  <a:gd name="T8" fmla="*/ 158 w 165"/>
                  <a:gd name="T9" fmla="*/ 27 h 32"/>
                  <a:gd name="T10" fmla="*/ 162 w 165"/>
                  <a:gd name="T11" fmla="*/ 31 h 32"/>
                  <a:gd name="T12" fmla="*/ 165 w 165"/>
                  <a:gd name="T13" fmla="*/ 32 h 32"/>
                  <a:gd name="T14" fmla="*/ 0 w 165"/>
                  <a:gd name="T15" fmla="*/ 4 h 32"/>
                  <a:gd name="T16" fmla="*/ 1 w 165"/>
                  <a:gd name="T17" fmla="*/ 2 h 32"/>
                  <a:gd name="T18" fmla="*/ 1 w 165"/>
                  <a:gd name="T19" fmla="*/ 0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5" h="32">
                    <a:moveTo>
                      <a:pt x="1" y="0"/>
                    </a:moveTo>
                    <a:lnTo>
                      <a:pt x="74" y="14"/>
                    </a:lnTo>
                    <a:lnTo>
                      <a:pt x="77" y="14"/>
                    </a:lnTo>
                    <a:lnTo>
                      <a:pt x="79" y="14"/>
                    </a:lnTo>
                    <a:lnTo>
                      <a:pt x="158" y="27"/>
                    </a:lnTo>
                    <a:lnTo>
                      <a:pt x="162" y="31"/>
                    </a:lnTo>
                    <a:lnTo>
                      <a:pt x="165" y="3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BA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51" name="Freeform 703">
                <a:extLst>
                  <a:ext uri="{FF2B5EF4-FFF2-40B4-BE49-F238E27FC236}">
                    <a16:creationId xmlns:a16="http://schemas.microsoft.com/office/drawing/2014/main" id="{522661B6-59C7-4DF7-9C0B-81219C0EA7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201"/>
                <a:ext cx="168" cy="34"/>
              </a:xfrm>
              <a:custGeom>
                <a:avLst/>
                <a:gdLst>
                  <a:gd name="T0" fmla="*/ 1 w 168"/>
                  <a:gd name="T1" fmla="*/ 0 h 34"/>
                  <a:gd name="T2" fmla="*/ 162 w 168"/>
                  <a:gd name="T3" fmla="*/ 29 h 34"/>
                  <a:gd name="T4" fmla="*/ 165 w 168"/>
                  <a:gd name="T5" fmla="*/ 30 h 34"/>
                  <a:gd name="T6" fmla="*/ 168 w 168"/>
                  <a:gd name="T7" fmla="*/ 34 h 34"/>
                  <a:gd name="T8" fmla="*/ 0 w 168"/>
                  <a:gd name="T9" fmla="*/ 3 h 34"/>
                  <a:gd name="T10" fmla="*/ 0 w 168"/>
                  <a:gd name="T11" fmla="*/ 2 h 34"/>
                  <a:gd name="T12" fmla="*/ 1 w 168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8" h="34">
                    <a:moveTo>
                      <a:pt x="1" y="0"/>
                    </a:moveTo>
                    <a:lnTo>
                      <a:pt x="162" y="29"/>
                    </a:lnTo>
                    <a:lnTo>
                      <a:pt x="165" y="30"/>
                    </a:lnTo>
                    <a:lnTo>
                      <a:pt x="168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DA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52" name="Freeform 704">
                <a:extLst>
                  <a:ext uri="{FF2B5EF4-FFF2-40B4-BE49-F238E27FC236}">
                    <a16:creationId xmlns:a16="http://schemas.microsoft.com/office/drawing/2014/main" id="{28F31EEE-7AE7-4C0F-80EB-DC13AC42BB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203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65 w 172"/>
                  <a:gd name="T3" fmla="*/ 28 h 34"/>
                  <a:gd name="T4" fmla="*/ 168 w 172"/>
                  <a:gd name="T5" fmla="*/ 32 h 34"/>
                  <a:gd name="T6" fmla="*/ 172 w 172"/>
                  <a:gd name="T7" fmla="*/ 34 h 34"/>
                  <a:gd name="T8" fmla="*/ 0 w 172"/>
                  <a:gd name="T9" fmla="*/ 3 h 34"/>
                  <a:gd name="T10" fmla="*/ 0 w 172"/>
                  <a:gd name="T11" fmla="*/ 1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2" h="34">
                    <a:moveTo>
                      <a:pt x="0" y="0"/>
                    </a:moveTo>
                    <a:lnTo>
                      <a:pt x="165" y="28"/>
                    </a:lnTo>
                    <a:lnTo>
                      <a:pt x="168" y="32"/>
                    </a:lnTo>
                    <a:lnTo>
                      <a:pt x="172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53" name="Freeform 705">
                <a:extLst>
                  <a:ext uri="{FF2B5EF4-FFF2-40B4-BE49-F238E27FC236}">
                    <a16:creationId xmlns:a16="http://schemas.microsoft.com/office/drawing/2014/main" id="{150151ED-37D5-4362-BC94-35273DAF79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204"/>
                <a:ext cx="175" cy="34"/>
              </a:xfrm>
              <a:custGeom>
                <a:avLst/>
                <a:gdLst>
                  <a:gd name="T0" fmla="*/ 2 w 175"/>
                  <a:gd name="T1" fmla="*/ 0 h 34"/>
                  <a:gd name="T2" fmla="*/ 170 w 175"/>
                  <a:gd name="T3" fmla="*/ 31 h 34"/>
                  <a:gd name="T4" fmla="*/ 174 w 175"/>
                  <a:gd name="T5" fmla="*/ 33 h 34"/>
                  <a:gd name="T6" fmla="*/ 175 w 175"/>
                  <a:gd name="T7" fmla="*/ 34 h 34"/>
                  <a:gd name="T8" fmla="*/ 0 w 175"/>
                  <a:gd name="T9" fmla="*/ 4 h 34"/>
                  <a:gd name="T10" fmla="*/ 2 w 175"/>
                  <a:gd name="T11" fmla="*/ 2 h 34"/>
                  <a:gd name="T12" fmla="*/ 2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34">
                    <a:moveTo>
                      <a:pt x="2" y="0"/>
                    </a:moveTo>
                    <a:lnTo>
                      <a:pt x="170" y="31"/>
                    </a:lnTo>
                    <a:lnTo>
                      <a:pt x="174" y="33"/>
                    </a:lnTo>
                    <a:lnTo>
                      <a:pt x="175" y="3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6B6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54" name="Freeform 706">
                <a:extLst>
                  <a:ext uri="{FF2B5EF4-FFF2-40B4-BE49-F238E27FC236}">
                    <a16:creationId xmlns:a16="http://schemas.microsoft.com/office/drawing/2014/main" id="{E49A0B89-A782-4273-B6DD-2D93D3F304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206"/>
                <a:ext cx="179" cy="36"/>
              </a:xfrm>
              <a:custGeom>
                <a:avLst/>
                <a:gdLst>
                  <a:gd name="T0" fmla="*/ 2 w 179"/>
                  <a:gd name="T1" fmla="*/ 0 h 36"/>
                  <a:gd name="T2" fmla="*/ 174 w 179"/>
                  <a:gd name="T3" fmla="*/ 31 h 36"/>
                  <a:gd name="T4" fmla="*/ 175 w 179"/>
                  <a:gd name="T5" fmla="*/ 32 h 36"/>
                  <a:gd name="T6" fmla="*/ 179 w 179"/>
                  <a:gd name="T7" fmla="*/ 36 h 36"/>
                  <a:gd name="T8" fmla="*/ 0 w 179"/>
                  <a:gd name="T9" fmla="*/ 3 h 36"/>
                  <a:gd name="T10" fmla="*/ 0 w 179"/>
                  <a:gd name="T11" fmla="*/ 2 h 36"/>
                  <a:gd name="T12" fmla="*/ 2 w 179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9" h="36">
                    <a:moveTo>
                      <a:pt x="2" y="0"/>
                    </a:moveTo>
                    <a:lnTo>
                      <a:pt x="174" y="31"/>
                    </a:lnTo>
                    <a:lnTo>
                      <a:pt x="175" y="32"/>
                    </a:lnTo>
                    <a:lnTo>
                      <a:pt x="179" y="3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9B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55" name="Freeform 707">
                <a:extLst>
                  <a:ext uri="{FF2B5EF4-FFF2-40B4-BE49-F238E27FC236}">
                    <a16:creationId xmlns:a16="http://schemas.microsoft.com/office/drawing/2014/main" id="{803DA196-85EF-4DAA-B230-C1F26E5A33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208"/>
                <a:ext cx="184" cy="35"/>
              </a:xfrm>
              <a:custGeom>
                <a:avLst/>
                <a:gdLst>
                  <a:gd name="T0" fmla="*/ 2 w 184"/>
                  <a:gd name="T1" fmla="*/ 0 h 35"/>
                  <a:gd name="T2" fmla="*/ 177 w 184"/>
                  <a:gd name="T3" fmla="*/ 30 h 35"/>
                  <a:gd name="T4" fmla="*/ 181 w 184"/>
                  <a:gd name="T5" fmla="*/ 34 h 35"/>
                  <a:gd name="T6" fmla="*/ 184 w 184"/>
                  <a:gd name="T7" fmla="*/ 35 h 35"/>
                  <a:gd name="T8" fmla="*/ 0 w 184"/>
                  <a:gd name="T9" fmla="*/ 3 h 35"/>
                  <a:gd name="T10" fmla="*/ 2 w 184"/>
                  <a:gd name="T11" fmla="*/ 1 h 35"/>
                  <a:gd name="T12" fmla="*/ 2 w 184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4" h="35">
                    <a:moveTo>
                      <a:pt x="2" y="0"/>
                    </a:moveTo>
                    <a:lnTo>
                      <a:pt x="177" y="30"/>
                    </a:lnTo>
                    <a:lnTo>
                      <a:pt x="181" y="34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CB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56" name="Freeform 708">
                <a:extLst>
                  <a:ext uri="{FF2B5EF4-FFF2-40B4-BE49-F238E27FC236}">
                    <a16:creationId xmlns:a16="http://schemas.microsoft.com/office/drawing/2014/main" id="{6EA3E96B-5ED8-40C6-8CE8-CE04639F0D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209"/>
                <a:ext cx="188" cy="36"/>
              </a:xfrm>
              <a:custGeom>
                <a:avLst/>
                <a:gdLst>
                  <a:gd name="T0" fmla="*/ 2 w 188"/>
                  <a:gd name="T1" fmla="*/ 0 h 36"/>
                  <a:gd name="T2" fmla="*/ 181 w 188"/>
                  <a:gd name="T3" fmla="*/ 33 h 36"/>
                  <a:gd name="T4" fmla="*/ 184 w 188"/>
                  <a:gd name="T5" fmla="*/ 34 h 36"/>
                  <a:gd name="T6" fmla="*/ 188 w 188"/>
                  <a:gd name="T7" fmla="*/ 36 h 36"/>
                  <a:gd name="T8" fmla="*/ 0 w 188"/>
                  <a:gd name="T9" fmla="*/ 4 h 36"/>
                  <a:gd name="T10" fmla="*/ 0 w 188"/>
                  <a:gd name="T11" fmla="*/ 2 h 36"/>
                  <a:gd name="T12" fmla="*/ 2 w 188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8" h="36">
                    <a:moveTo>
                      <a:pt x="2" y="0"/>
                    </a:moveTo>
                    <a:lnTo>
                      <a:pt x="181" y="33"/>
                    </a:lnTo>
                    <a:lnTo>
                      <a:pt x="184" y="34"/>
                    </a:lnTo>
                    <a:lnTo>
                      <a:pt x="188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1C1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57" name="Freeform 709">
                <a:extLst>
                  <a:ext uri="{FF2B5EF4-FFF2-40B4-BE49-F238E27FC236}">
                    <a16:creationId xmlns:a16="http://schemas.microsoft.com/office/drawing/2014/main" id="{E9F32D2C-5F71-44ED-AF9E-F10E065E9D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1"/>
                <a:ext cx="191" cy="36"/>
              </a:xfrm>
              <a:custGeom>
                <a:avLst/>
                <a:gdLst>
                  <a:gd name="T0" fmla="*/ 2 w 191"/>
                  <a:gd name="T1" fmla="*/ 0 h 36"/>
                  <a:gd name="T2" fmla="*/ 186 w 191"/>
                  <a:gd name="T3" fmla="*/ 32 h 36"/>
                  <a:gd name="T4" fmla="*/ 190 w 191"/>
                  <a:gd name="T5" fmla="*/ 34 h 36"/>
                  <a:gd name="T6" fmla="*/ 191 w 191"/>
                  <a:gd name="T7" fmla="*/ 36 h 36"/>
                  <a:gd name="T8" fmla="*/ 0 w 191"/>
                  <a:gd name="T9" fmla="*/ 4 h 36"/>
                  <a:gd name="T10" fmla="*/ 2 w 191"/>
                  <a:gd name="T11" fmla="*/ 2 h 36"/>
                  <a:gd name="T12" fmla="*/ 2 w 191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1" h="36">
                    <a:moveTo>
                      <a:pt x="2" y="0"/>
                    </a:moveTo>
                    <a:lnTo>
                      <a:pt x="186" y="32"/>
                    </a:lnTo>
                    <a:lnTo>
                      <a:pt x="190" y="34"/>
                    </a:lnTo>
                    <a:lnTo>
                      <a:pt x="191" y="3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4C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58" name="Freeform 710">
                <a:extLst>
                  <a:ext uri="{FF2B5EF4-FFF2-40B4-BE49-F238E27FC236}">
                    <a16:creationId xmlns:a16="http://schemas.microsoft.com/office/drawing/2014/main" id="{FEDA6C8B-D809-408C-BE52-7FF284216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3"/>
                <a:ext cx="195" cy="37"/>
              </a:xfrm>
              <a:custGeom>
                <a:avLst/>
                <a:gdLst>
                  <a:gd name="T0" fmla="*/ 2 w 195"/>
                  <a:gd name="T1" fmla="*/ 0 h 37"/>
                  <a:gd name="T2" fmla="*/ 190 w 195"/>
                  <a:gd name="T3" fmla="*/ 32 h 37"/>
                  <a:gd name="T4" fmla="*/ 191 w 195"/>
                  <a:gd name="T5" fmla="*/ 34 h 37"/>
                  <a:gd name="T6" fmla="*/ 195 w 195"/>
                  <a:gd name="T7" fmla="*/ 37 h 37"/>
                  <a:gd name="T8" fmla="*/ 0 w 195"/>
                  <a:gd name="T9" fmla="*/ 3 h 37"/>
                  <a:gd name="T10" fmla="*/ 0 w 195"/>
                  <a:gd name="T11" fmla="*/ 2 h 37"/>
                  <a:gd name="T12" fmla="*/ 2 w 195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5" h="37">
                    <a:moveTo>
                      <a:pt x="2" y="0"/>
                    </a:moveTo>
                    <a:lnTo>
                      <a:pt x="190" y="32"/>
                    </a:lnTo>
                    <a:lnTo>
                      <a:pt x="191" y="34"/>
                    </a:lnTo>
                    <a:lnTo>
                      <a:pt x="195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7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59" name="Freeform 711">
                <a:extLst>
                  <a:ext uri="{FF2B5EF4-FFF2-40B4-BE49-F238E27FC236}">
                    <a16:creationId xmlns:a16="http://schemas.microsoft.com/office/drawing/2014/main" id="{6D2DD23C-DFCA-4050-A8E5-F82657B899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5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1 w 196"/>
                  <a:gd name="T3" fmla="*/ 32 h 37"/>
                  <a:gd name="T4" fmla="*/ 195 w 196"/>
                  <a:gd name="T5" fmla="*/ 35 h 37"/>
                  <a:gd name="T6" fmla="*/ 196 w 196"/>
                  <a:gd name="T7" fmla="*/ 37 h 37"/>
                  <a:gd name="T8" fmla="*/ 0 w 196"/>
                  <a:gd name="T9" fmla="*/ 3 h 37"/>
                  <a:gd name="T10" fmla="*/ 0 w 196"/>
                  <a:gd name="T11" fmla="*/ 1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6" h="37">
                    <a:moveTo>
                      <a:pt x="0" y="0"/>
                    </a:moveTo>
                    <a:lnTo>
                      <a:pt x="191" y="32"/>
                    </a:lnTo>
                    <a:lnTo>
                      <a:pt x="195" y="35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60" name="Freeform 712">
                <a:extLst>
                  <a:ext uri="{FF2B5EF4-FFF2-40B4-BE49-F238E27FC236}">
                    <a16:creationId xmlns:a16="http://schemas.microsoft.com/office/drawing/2014/main" id="{68D961E6-3C80-48EE-BF8B-4D83DFE95C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216"/>
                <a:ext cx="199" cy="37"/>
              </a:xfrm>
              <a:custGeom>
                <a:avLst/>
                <a:gdLst>
                  <a:gd name="T0" fmla="*/ 1 w 199"/>
                  <a:gd name="T1" fmla="*/ 0 h 37"/>
                  <a:gd name="T2" fmla="*/ 196 w 199"/>
                  <a:gd name="T3" fmla="*/ 34 h 37"/>
                  <a:gd name="T4" fmla="*/ 197 w 199"/>
                  <a:gd name="T5" fmla="*/ 36 h 37"/>
                  <a:gd name="T6" fmla="*/ 199 w 199"/>
                  <a:gd name="T7" fmla="*/ 37 h 37"/>
                  <a:gd name="T8" fmla="*/ 0 w 199"/>
                  <a:gd name="T9" fmla="*/ 2 h 37"/>
                  <a:gd name="T10" fmla="*/ 1 w 199"/>
                  <a:gd name="T11" fmla="*/ 2 h 37"/>
                  <a:gd name="T12" fmla="*/ 1 w 199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9" h="37">
                    <a:moveTo>
                      <a:pt x="1" y="0"/>
                    </a:moveTo>
                    <a:lnTo>
                      <a:pt x="196" y="34"/>
                    </a:lnTo>
                    <a:lnTo>
                      <a:pt x="197" y="36"/>
                    </a:lnTo>
                    <a:lnTo>
                      <a:pt x="199" y="37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61" name="Freeform 713">
                <a:extLst>
                  <a:ext uri="{FF2B5EF4-FFF2-40B4-BE49-F238E27FC236}">
                    <a16:creationId xmlns:a16="http://schemas.microsoft.com/office/drawing/2014/main" id="{F2FDAC69-CDC4-4D97-B54A-51294ECBB8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218"/>
                <a:ext cx="202" cy="39"/>
              </a:xfrm>
              <a:custGeom>
                <a:avLst/>
                <a:gdLst>
                  <a:gd name="T0" fmla="*/ 1 w 202"/>
                  <a:gd name="T1" fmla="*/ 0 h 39"/>
                  <a:gd name="T2" fmla="*/ 197 w 202"/>
                  <a:gd name="T3" fmla="*/ 34 h 39"/>
                  <a:gd name="T4" fmla="*/ 199 w 202"/>
                  <a:gd name="T5" fmla="*/ 35 h 39"/>
                  <a:gd name="T6" fmla="*/ 202 w 202"/>
                  <a:gd name="T7" fmla="*/ 39 h 39"/>
                  <a:gd name="T8" fmla="*/ 0 w 202"/>
                  <a:gd name="T9" fmla="*/ 2 h 39"/>
                  <a:gd name="T10" fmla="*/ 0 w 202"/>
                  <a:gd name="T11" fmla="*/ 0 h 39"/>
                  <a:gd name="T12" fmla="*/ 1 w 202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2" h="39">
                    <a:moveTo>
                      <a:pt x="1" y="0"/>
                    </a:moveTo>
                    <a:lnTo>
                      <a:pt x="197" y="34"/>
                    </a:lnTo>
                    <a:lnTo>
                      <a:pt x="199" y="35"/>
                    </a:lnTo>
                    <a:lnTo>
                      <a:pt x="202" y="3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62" name="Freeform 714">
                <a:extLst>
                  <a:ext uri="{FF2B5EF4-FFF2-40B4-BE49-F238E27FC236}">
                    <a16:creationId xmlns:a16="http://schemas.microsoft.com/office/drawing/2014/main" id="{CF9CA93A-2935-4F85-BE45-EF5B9EDDA3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18"/>
                <a:ext cx="206" cy="40"/>
              </a:xfrm>
              <a:custGeom>
                <a:avLst/>
                <a:gdLst>
                  <a:gd name="T0" fmla="*/ 2 w 206"/>
                  <a:gd name="T1" fmla="*/ 0 h 40"/>
                  <a:gd name="T2" fmla="*/ 201 w 206"/>
                  <a:gd name="T3" fmla="*/ 35 h 40"/>
                  <a:gd name="T4" fmla="*/ 204 w 206"/>
                  <a:gd name="T5" fmla="*/ 39 h 40"/>
                  <a:gd name="T6" fmla="*/ 206 w 206"/>
                  <a:gd name="T7" fmla="*/ 40 h 40"/>
                  <a:gd name="T8" fmla="*/ 0 w 206"/>
                  <a:gd name="T9" fmla="*/ 3 h 40"/>
                  <a:gd name="T10" fmla="*/ 2 w 206"/>
                  <a:gd name="T11" fmla="*/ 2 h 40"/>
                  <a:gd name="T12" fmla="*/ 2 w 206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6" h="40">
                    <a:moveTo>
                      <a:pt x="2" y="0"/>
                    </a:moveTo>
                    <a:lnTo>
                      <a:pt x="201" y="35"/>
                    </a:lnTo>
                    <a:lnTo>
                      <a:pt x="204" y="39"/>
                    </a:lnTo>
                    <a:lnTo>
                      <a:pt x="206" y="40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63" name="Freeform 715">
                <a:extLst>
                  <a:ext uri="{FF2B5EF4-FFF2-40B4-BE49-F238E27FC236}">
                    <a16:creationId xmlns:a16="http://schemas.microsoft.com/office/drawing/2014/main" id="{BF71DB47-F266-45C6-9690-090A93F104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20"/>
                <a:ext cx="208" cy="40"/>
              </a:xfrm>
              <a:custGeom>
                <a:avLst/>
                <a:gdLst>
                  <a:gd name="T0" fmla="*/ 2 w 208"/>
                  <a:gd name="T1" fmla="*/ 0 h 40"/>
                  <a:gd name="T2" fmla="*/ 204 w 208"/>
                  <a:gd name="T3" fmla="*/ 37 h 40"/>
                  <a:gd name="T4" fmla="*/ 206 w 208"/>
                  <a:gd name="T5" fmla="*/ 38 h 40"/>
                  <a:gd name="T6" fmla="*/ 208 w 208"/>
                  <a:gd name="T7" fmla="*/ 40 h 40"/>
                  <a:gd name="T8" fmla="*/ 0 w 208"/>
                  <a:gd name="T9" fmla="*/ 3 h 40"/>
                  <a:gd name="T10" fmla="*/ 0 w 208"/>
                  <a:gd name="T11" fmla="*/ 1 h 40"/>
                  <a:gd name="T12" fmla="*/ 2 w 208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8" h="40">
                    <a:moveTo>
                      <a:pt x="2" y="0"/>
                    </a:moveTo>
                    <a:lnTo>
                      <a:pt x="204" y="37"/>
                    </a:lnTo>
                    <a:lnTo>
                      <a:pt x="206" y="38"/>
                    </a:lnTo>
                    <a:lnTo>
                      <a:pt x="208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64" name="Freeform 716">
                <a:extLst>
                  <a:ext uri="{FF2B5EF4-FFF2-40B4-BE49-F238E27FC236}">
                    <a16:creationId xmlns:a16="http://schemas.microsoft.com/office/drawing/2014/main" id="{1643EDC5-A6EC-41E0-8AEA-0926DB51C3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21"/>
                <a:ext cx="209" cy="41"/>
              </a:xfrm>
              <a:custGeom>
                <a:avLst/>
                <a:gdLst>
                  <a:gd name="T0" fmla="*/ 0 w 209"/>
                  <a:gd name="T1" fmla="*/ 0 h 41"/>
                  <a:gd name="T2" fmla="*/ 206 w 209"/>
                  <a:gd name="T3" fmla="*/ 37 h 41"/>
                  <a:gd name="T4" fmla="*/ 208 w 209"/>
                  <a:gd name="T5" fmla="*/ 39 h 41"/>
                  <a:gd name="T6" fmla="*/ 209 w 209"/>
                  <a:gd name="T7" fmla="*/ 41 h 41"/>
                  <a:gd name="T8" fmla="*/ 0 w 209"/>
                  <a:gd name="T9" fmla="*/ 4 h 41"/>
                  <a:gd name="T10" fmla="*/ 0 w 209"/>
                  <a:gd name="T11" fmla="*/ 2 h 41"/>
                  <a:gd name="T12" fmla="*/ 0 w 209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9" h="41">
                    <a:moveTo>
                      <a:pt x="0" y="0"/>
                    </a:moveTo>
                    <a:lnTo>
                      <a:pt x="206" y="37"/>
                    </a:lnTo>
                    <a:lnTo>
                      <a:pt x="208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65" name="Freeform 717">
                <a:extLst>
                  <a:ext uri="{FF2B5EF4-FFF2-40B4-BE49-F238E27FC236}">
                    <a16:creationId xmlns:a16="http://schemas.microsoft.com/office/drawing/2014/main" id="{B42FA9AD-79B7-44AD-ABD5-F0879A68B4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3"/>
                <a:ext cx="215" cy="41"/>
              </a:xfrm>
              <a:custGeom>
                <a:avLst/>
                <a:gdLst>
                  <a:gd name="T0" fmla="*/ 2 w 215"/>
                  <a:gd name="T1" fmla="*/ 0 h 41"/>
                  <a:gd name="T2" fmla="*/ 210 w 215"/>
                  <a:gd name="T3" fmla="*/ 37 h 41"/>
                  <a:gd name="T4" fmla="*/ 211 w 215"/>
                  <a:gd name="T5" fmla="*/ 39 h 41"/>
                  <a:gd name="T6" fmla="*/ 213 w 215"/>
                  <a:gd name="T7" fmla="*/ 41 h 41"/>
                  <a:gd name="T8" fmla="*/ 213 w 215"/>
                  <a:gd name="T9" fmla="*/ 41 h 41"/>
                  <a:gd name="T10" fmla="*/ 215 w 215"/>
                  <a:gd name="T11" fmla="*/ 41 h 41"/>
                  <a:gd name="T12" fmla="*/ 0 w 215"/>
                  <a:gd name="T13" fmla="*/ 3 h 41"/>
                  <a:gd name="T14" fmla="*/ 2 w 215"/>
                  <a:gd name="T15" fmla="*/ 2 h 41"/>
                  <a:gd name="T16" fmla="*/ 2 w 215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5" h="41">
                    <a:moveTo>
                      <a:pt x="2" y="0"/>
                    </a:moveTo>
                    <a:lnTo>
                      <a:pt x="210" y="37"/>
                    </a:lnTo>
                    <a:lnTo>
                      <a:pt x="211" y="39"/>
                    </a:lnTo>
                    <a:lnTo>
                      <a:pt x="213" y="41"/>
                    </a:lnTo>
                    <a:lnTo>
                      <a:pt x="215" y="41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66" name="Freeform 718">
                <a:extLst>
                  <a:ext uri="{FF2B5EF4-FFF2-40B4-BE49-F238E27FC236}">
                    <a16:creationId xmlns:a16="http://schemas.microsoft.com/office/drawing/2014/main" id="{30870D6E-E396-46F0-9A7B-2DB93569ED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5"/>
                <a:ext cx="215" cy="42"/>
              </a:xfrm>
              <a:custGeom>
                <a:avLst/>
                <a:gdLst>
                  <a:gd name="T0" fmla="*/ 2 w 215"/>
                  <a:gd name="T1" fmla="*/ 0 h 42"/>
                  <a:gd name="T2" fmla="*/ 211 w 215"/>
                  <a:gd name="T3" fmla="*/ 37 h 42"/>
                  <a:gd name="T4" fmla="*/ 213 w 215"/>
                  <a:gd name="T5" fmla="*/ 39 h 42"/>
                  <a:gd name="T6" fmla="*/ 213 w 215"/>
                  <a:gd name="T7" fmla="*/ 39 h 42"/>
                  <a:gd name="T8" fmla="*/ 215 w 215"/>
                  <a:gd name="T9" fmla="*/ 40 h 42"/>
                  <a:gd name="T10" fmla="*/ 215 w 215"/>
                  <a:gd name="T11" fmla="*/ 42 h 42"/>
                  <a:gd name="T12" fmla="*/ 0 w 215"/>
                  <a:gd name="T13" fmla="*/ 3 h 42"/>
                  <a:gd name="T14" fmla="*/ 0 w 215"/>
                  <a:gd name="T15" fmla="*/ 1 h 42"/>
                  <a:gd name="T16" fmla="*/ 2 w 215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5" h="42">
                    <a:moveTo>
                      <a:pt x="2" y="0"/>
                    </a:moveTo>
                    <a:lnTo>
                      <a:pt x="211" y="37"/>
                    </a:lnTo>
                    <a:lnTo>
                      <a:pt x="213" y="39"/>
                    </a:lnTo>
                    <a:lnTo>
                      <a:pt x="215" y="40"/>
                    </a:lnTo>
                    <a:lnTo>
                      <a:pt x="21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67" name="Freeform 719">
                <a:extLst>
                  <a:ext uri="{FF2B5EF4-FFF2-40B4-BE49-F238E27FC236}">
                    <a16:creationId xmlns:a16="http://schemas.microsoft.com/office/drawing/2014/main" id="{717B9B31-F1C4-4D93-A46E-F35A564053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6"/>
                <a:ext cx="216" cy="43"/>
              </a:xfrm>
              <a:custGeom>
                <a:avLst/>
                <a:gdLst>
                  <a:gd name="T0" fmla="*/ 0 w 216"/>
                  <a:gd name="T1" fmla="*/ 0 h 43"/>
                  <a:gd name="T2" fmla="*/ 215 w 216"/>
                  <a:gd name="T3" fmla="*/ 38 h 43"/>
                  <a:gd name="T4" fmla="*/ 215 w 216"/>
                  <a:gd name="T5" fmla="*/ 41 h 43"/>
                  <a:gd name="T6" fmla="*/ 216 w 216"/>
                  <a:gd name="T7" fmla="*/ 43 h 43"/>
                  <a:gd name="T8" fmla="*/ 0 w 216"/>
                  <a:gd name="T9" fmla="*/ 4 h 43"/>
                  <a:gd name="T10" fmla="*/ 0 w 216"/>
                  <a:gd name="T11" fmla="*/ 2 h 43"/>
                  <a:gd name="T12" fmla="*/ 0 w 21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" h="43">
                    <a:moveTo>
                      <a:pt x="0" y="0"/>
                    </a:moveTo>
                    <a:lnTo>
                      <a:pt x="215" y="38"/>
                    </a:lnTo>
                    <a:lnTo>
                      <a:pt x="215" y="41"/>
                    </a:lnTo>
                    <a:lnTo>
                      <a:pt x="216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68" name="Freeform 720">
                <a:extLst>
                  <a:ext uri="{FF2B5EF4-FFF2-40B4-BE49-F238E27FC236}">
                    <a16:creationId xmlns:a16="http://schemas.microsoft.com/office/drawing/2014/main" id="{A2E3EDB5-10DF-4CF8-867F-F8E8E4DED5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28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6 w 219"/>
                  <a:gd name="T3" fmla="*/ 39 h 42"/>
                  <a:gd name="T4" fmla="*/ 217 w 219"/>
                  <a:gd name="T5" fmla="*/ 41 h 42"/>
                  <a:gd name="T6" fmla="*/ 219 w 219"/>
                  <a:gd name="T7" fmla="*/ 42 h 42"/>
                  <a:gd name="T8" fmla="*/ 0 w 219"/>
                  <a:gd name="T9" fmla="*/ 3 h 42"/>
                  <a:gd name="T10" fmla="*/ 1 w 219"/>
                  <a:gd name="T11" fmla="*/ 2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9" h="42">
                    <a:moveTo>
                      <a:pt x="1" y="0"/>
                    </a:moveTo>
                    <a:lnTo>
                      <a:pt x="216" y="39"/>
                    </a:lnTo>
                    <a:lnTo>
                      <a:pt x="217" y="41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69" name="Freeform 721">
                <a:extLst>
                  <a:ext uri="{FF2B5EF4-FFF2-40B4-BE49-F238E27FC236}">
                    <a16:creationId xmlns:a16="http://schemas.microsoft.com/office/drawing/2014/main" id="{6BE53E20-7781-43BB-AF48-0F03601CEB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0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7 w 219"/>
                  <a:gd name="T3" fmla="*/ 39 h 42"/>
                  <a:gd name="T4" fmla="*/ 219 w 219"/>
                  <a:gd name="T5" fmla="*/ 40 h 42"/>
                  <a:gd name="T6" fmla="*/ 219 w 219"/>
                  <a:gd name="T7" fmla="*/ 42 h 42"/>
                  <a:gd name="T8" fmla="*/ 0 w 219"/>
                  <a:gd name="T9" fmla="*/ 3 h 42"/>
                  <a:gd name="T10" fmla="*/ 0 w 219"/>
                  <a:gd name="T11" fmla="*/ 1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9" h="42">
                    <a:moveTo>
                      <a:pt x="1" y="0"/>
                    </a:moveTo>
                    <a:lnTo>
                      <a:pt x="217" y="39"/>
                    </a:lnTo>
                    <a:lnTo>
                      <a:pt x="219" y="40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70" name="Freeform 722">
                <a:extLst>
                  <a:ext uri="{FF2B5EF4-FFF2-40B4-BE49-F238E27FC236}">
                    <a16:creationId xmlns:a16="http://schemas.microsoft.com/office/drawing/2014/main" id="{963C395D-9B91-467B-A58C-5B343C7C7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1"/>
                <a:ext cx="221" cy="43"/>
              </a:xfrm>
              <a:custGeom>
                <a:avLst/>
                <a:gdLst>
                  <a:gd name="T0" fmla="*/ 0 w 221"/>
                  <a:gd name="T1" fmla="*/ 0 h 43"/>
                  <a:gd name="T2" fmla="*/ 219 w 221"/>
                  <a:gd name="T3" fmla="*/ 39 h 43"/>
                  <a:gd name="T4" fmla="*/ 219 w 221"/>
                  <a:gd name="T5" fmla="*/ 41 h 43"/>
                  <a:gd name="T6" fmla="*/ 221 w 221"/>
                  <a:gd name="T7" fmla="*/ 43 h 43"/>
                  <a:gd name="T8" fmla="*/ 0 w 221"/>
                  <a:gd name="T9" fmla="*/ 4 h 43"/>
                  <a:gd name="T10" fmla="*/ 0 w 221"/>
                  <a:gd name="T11" fmla="*/ 2 h 43"/>
                  <a:gd name="T12" fmla="*/ 0 w 221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1" h="43">
                    <a:moveTo>
                      <a:pt x="0" y="0"/>
                    </a:moveTo>
                    <a:lnTo>
                      <a:pt x="219" y="39"/>
                    </a:lnTo>
                    <a:lnTo>
                      <a:pt x="219" y="41"/>
                    </a:lnTo>
                    <a:lnTo>
                      <a:pt x="221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71" name="Freeform 723">
                <a:extLst>
                  <a:ext uri="{FF2B5EF4-FFF2-40B4-BE49-F238E27FC236}">
                    <a16:creationId xmlns:a16="http://schemas.microsoft.com/office/drawing/2014/main" id="{EA6F07E0-71FA-4DC9-AEC2-335BD58615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3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19 w 221"/>
                  <a:gd name="T3" fmla="*/ 39 h 42"/>
                  <a:gd name="T4" fmla="*/ 221 w 221"/>
                  <a:gd name="T5" fmla="*/ 41 h 42"/>
                  <a:gd name="T6" fmla="*/ 221 w 221"/>
                  <a:gd name="T7" fmla="*/ 42 h 42"/>
                  <a:gd name="T8" fmla="*/ 0 w 221"/>
                  <a:gd name="T9" fmla="*/ 4 h 42"/>
                  <a:gd name="T10" fmla="*/ 0 w 221"/>
                  <a:gd name="T11" fmla="*/ 2 h 42"/>
                  <a:gd name="T12" fmla="*/ 0 w 221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1" h="42">
                    <a:moveTo>
                      <a:pt x="0" y="0"/>
                    </a:moveTo>
                    <a:lnTo>
                      <a:pt x="219" y="39"/>
                    </a:lnTo>
                    <a:lnTo>
                      <a:pt x="221" y="41"/>
                    </a:lnTo>
                    <a:lnTo>
                      <a:pt x="221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72" name="Freeform 724">
                <a:extLst>
                  <a:ext uri="{FF2B5EF4-FFF2-40B4-BE49-F238E27FC236}">
                    <a16:creationId xmlns:a16="http://schemas.microsoft.com/office/drawing/2014/main" id="{575661C4-14AD-4E9A-BCC9-149553034A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5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9 h 42"/>
                  <a:gd name="T4" fmla="*/ 223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2 w 225"/>
                  <a:gd name="T11" fmla="*/ 2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2" y="0"/>
                    </a:moveTo>
                    <a:lnTo>
                      <a:pt x="223" y="39"/>
                    </a:lnTo>
                    <a:lnTo>
                      <a:pt x="223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73" name="Freeform 725">
                <a:extLst>
                  <a:ext uri="{FF2B5EF4-FFF2-40B4-BE49-F238E27FC236}">
                    <a16:creationId xmlns:a16="http://schemas.microsoft.com/office/drawing/2014/main" id="{3CA1A6B2-034A-4B42-970B-88EE7B234D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7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8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1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2" y="0"/>
                    </a:moveTo>
                    <a:lnTo>
                      <a:pt x="223" y="38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74" name="Freeform 726">
                <a:extLst>
                  <a:ext uri="{FF2B5EF4-FFF2-40B4-BE49-F238E27FC236}">
                    <a16:creationId xmlns:a16="http://schemas.microsoft.com/office/drawing/2014/main" id="{DE1A5149-9269-4ED4-8845-BE7822BFD2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8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1 h 42"/>
                  <a:gd name="T6" fmla="*/ 225 w 225"/>
                  <a:gd name="T7" fmla="*/ 42 h 42"/>
                  <a:gd name="T8" fmla="*/ 0 w 225"/>
                  <a:gd name="T9" fmla="*/ 4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1"/>
                    </a:lnTo>
                    <a:lnTo>
                      <a:pt x="225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75" name="Freeform 727">
                <a:extLst>
                  <a:ext uri="{FF2B5EF4-FFF2-40B4-BE49-F238E27FC236}">
                    <a16:creationId xmlns:a16="http://schemas.microsoft.com/office/drawing/2014/main" id="{0865BBE3-BA09-4343-AFC1-734B2004BD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40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76" name="Freeform 728">
                <a:extLst>
                  <a:ext uri="{FF2B5EF4-FFF2-40B4-BE49-F238E27FC236}">
                    <a16:creationId xmlns:a16="http://schemas.microsoft.com/office/drawing/2014/main" id="{C19994EE-15AC-4785-8D1D-FAA543C1B1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2"/>
                <a:ext cx="227" cy="42"/>
              </a:xfrm>
              <a:custGeom>
                <a:avLst/>
                <a:gdLst>
                  <a:gd name="T0" fmla="*/ 2 w 227"/>
                  <a:gd name="T1" fmla="*/ 0 h 42"/>
                  <a:gd name="T2" fmla="*/ 227 w 227"/>
                  <a:gd name="T3" fmla="*/ 38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2 w 227"/>
                  <a:gd name="T11" fmla="*/ 1 h 42"/>
                  <a:gd name="T12" fmla="*/ 2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2" y="0"/>
                    </a:moveTo>
                    <a:lnTo>
                      <a:pt x="227" y="38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77" name="Freeform 729">
                <a:extLst>
                  <a:ext uri="{FF2B5EF4-FFF2-40B4-BE49-F238E27FC236}">
                    <a16:creationId xmlns:a16="http://schemas.microsoft.com/office/drawing/2014/main" id="{4EE1254D-A990-4CF8-B505-0CB463F2F9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3"/>
                <a:ext cx="227" cy="43"/>
              </a:xfrm>
              <a:custGeom>
                <a:avLst/>
                <a:gdLst>
                  <a:gd name="T0" fmla="*/ 2 w 227"/>
                  <a:gd name="T1" fmla="*/ 0 h 43"/>
                  <a:gd name="T2" fmla="*/ 227 w 227"/>
                  <a:gd name="T3" fmla="*/ 39 h 43"/>
                  <a:gd name="T4" fmla="*/ 227 w 227"/>
                  <a:gd name="T5" fmla="*/ 41 h 43"/>
                  <a:gd name="T6" fmla="*/ 227 w 227"/>
                  <a:gd name="T7" fmla="*/ 43 h 43"/>
                  <a:gd name="T8" fmla="*/ 0 w 227"/>
                  <a:gd name="T9" fmla="*/ 4 h 43"/>
                  <a:gd name="T10" fmla="*/ 0 w 227"/>
                  <a:gd name="T11" fmla="*/ 2 h 43"/>
                  <a:gd name="T12" fmla="*/ 2 w 227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3">
                    <a:moveTo>
                      <a:pt x="2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78" name="Freeform 730">
                <a:extLst>
                  <a:ext uri="{FF2B5EF4-FFF2-40B4-BE49-F238E27FC236}">
                    <a16:creationId xmlns:a16="http://schemas.microsoft.com/office/drawing/2014/main" id="{9CB478ED-746A-4CF4-8426-6C02B7FB65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5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1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2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79" name="Freeform 731">
                <a:extLst>
                  <a:ext uri="{FF2B5EF4-FFF2-40B4-BE49-F238E27FC236}">
                    <a16:creationId xmlns:a16="http://schemas.microsoft.com/office/drawing/2014/main" id="{85873B2E-170C-44E3-BA1F-21AFA17794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7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1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80" name="Freeform 732">
                <a:extLst>
                  <a:ext uri="{FF2B5EF4-FFF2-40B4-BE49-F238E27FC236}">
                    <a16:creationId xmlns:a16="http://schemas.microsoft.com/office/drawing/2014/main" id="{4A938E63-2204-4610-B5DA-69B8947E8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48"/>
                <a:ext cx="228" cy="43"/>
              </a:xfrm>
              <a:custGeom>
                <a:avLst/>
                <a:gdLst>
                  <a:gd name="T0" fmla="*/ 1 w 228"/>
                  <a:gd name="T1" fmla="*/ 0 h 43"/>
                  <a:gd name="T2" fmla="*/ 228 w 228"/>
                  <a:gd name="T3" fmla="*/ 39 h 43"/>
                  <a:gd name="T4" fmla="*/ 228 w 228"/>
                  <a:gd name="T5" fmla="*/ 41 h 43"/>
                  <a:gd name="T6" fmla="*/ 226 w 228"/>
                  <a:gd name="T7" fmla="*/ 43 h 43"/>
                  <a:gd name="T8" fmla="*/ 0 w 228"/>
                  <a:gd name="T9" fmla="*/ 4 h 43"/>
                  <a:gd name="T10" fmla="*/ 1 w 228"/>
                  <a:gd name="T11" fmla="*/ 2 h 43"/>
                  <a:gd name="T12" fmla="*/ 1 w 228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8" h="43">
                    <a:moveTo>
                      <a:pt x="1" y="0"/>
                    </a:moveTo>
                    <a:lnTo>
                      <a:pt x="228" y="39"/>
                    </a:lnTo>
                    <a:lnTo>
                      <a:pt x="228" y="41"/>
                    </a:lnTo>
                    <a:lnTo>
                      <a:pt x="226" y="43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81" name="Freeform 733">
                <a:extLst>
                  <a:ext uri="{FF2B5EF4-FFF2-40B4-BE49-F238E27FC236}">
                    <a16:creationId xmlns:a16="http://schemas.microsoft.com/office/drawing/2014/main" id="{BA521261-D30E-470C-905B-6221DE9064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0"/>
                <a:ext cx="228" cy="42"/>
              </a:xfrm>
              <a:custGeom>
                <a:avLst/>
                <a:gdLst>
                  <a:gd name="T0" fmla="*/ 1 w 228"/>
                  <a:gd name="T1" fmla="*/ 0 h 42"/>
                  <a:gd name="T2" fmla="*/ 228 w 228"/>
                  <a:gd name="T3" fmla="*/ 39 h 42"/>
                  <a:gd name="T4" fmla="*/ 226 w 228"/>
                  <a:gd name="T5" fmla="*/ 41 h 42"/>
                  <a:gd name="T6" fmla="*/ 226 w 228"/>
                  <a:gd name="T7" fmla="*/ 42 h 42"/>
                  <a:gd name="T8" fmla="*/ 0 w 228"/>
                  <a:gd name="T9" fmla="*/ 3 h 42"/>
                  <a:gd name="T10" fmla="*/ 0 w 228"/>
                  <a:gd name="T11" fmla="*/ 2 h 42"/>
                  <a:gd name="T12" fmla="*/ 1 w 228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8" h="42">
                    <a:moveTo>
                      <a:pt x="1" y="0"/>
                    </a:moveTo>
                    <a:lnTo>
                      <a:pt x="228" y="39"/>
                    </a:lnTo>
                    <a:lnTo>
                      <a:pt x="226" y="41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82" name="Freeform 734">
                <a:extLst>
                  <a:ext uri="{FF2B5EF4-FFF2-40B4-BE49-F238E27FC236}">
                    <a16:creationId xmlns:a16="http://schemas.microsoft.com/office/drawing/2014/main" id="{8485266F-1355-4205-9ACB-1EE5686667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2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6 w 226"/>
                  <a:gd name="T5" fmla="*/ 40 h 42"/>
                  <a:gd name="T6" fmla="*/ 226 w 226"/>
                  <a:gd name="T7" fmla="*/ 42 h 42"/>
                  <a:gd name="T8" fmla="*/ 0 w 226"/>
                  <a:gd name="T9" fmla="*/ 3 h 42"/>
                  <a:gd name="T10" fmla="*/ 0 w 226"/>
                  <a:gd name="T11" fmla="*/ 1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0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83" name="Freeform 735">
                <a:extLst>
                  <a:ext uri="{FF2B5EF4-FFF2-40B4-BE49-F238E27FC236}">
                    <a16:creationId xmlns:a16="http://schemas.microsoft.com/office/drawing/2014/main" id="{EABBB228-99BA-4FE8-BDEA-57E2BE66E58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3"/>
                <a:ext cx="226" cy="43"/>
              </a:xfrm>
              <a:custGeom>
                <a:avLst/>
                <a:gdLst>
                  <a:gd name="T0" fmla="*/ 0 w 226"/>
                  <a:gd name="T1" fmla="*/ 0 h 43"/>
                  <a:gd name="T2" fmla="*/ 226 w 226"/>
                  <a:gd name="T3" fmla="*/ 39 h 43"/>
                  <a:gd name="T4" fmla="*/ 226 w 226"/>
                  <a:gd name="T5" fmla="*/ 41 h 43"/>
                  <a:gd name="T6" fmla="*/ 224 w 226"/>
                  <a:gd name="T7" fmla="*/ 43 h 43"/>
                  <a:gd name="T8" fmla="*/ 0 w 226"/>
                  <a:gd name="T9" fmla="*/ 4 h 43"/>
                  <a:gd name="T10" fmla="*/ 0 w 226"/>
                  <a:gd name="T11" fmla="*/ 2 h 43"/>
                  <a:gd name="T12" fmla="*/ 0 w 22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3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1"/>
                    </a:lnTo>
                    <a:lnTo>
                      <a:pt x="224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84" name="Freeform 736">
                <a:extLst>
                  <a:ext uri="{FF2B5EF4-FFF2-40B4-BE49-F238E27FC236}">
                    <a16:creationId xmlns:a16="http://schemas.microsoft.com/office/drawing/2014/main" id="{9906B933-0B37-4977-A442-070D914F30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5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4 w 226"/>
                  <a:gd name="T5" fmla="*/ 41 h 42"/>
                  <a:gd name="T6" fmla="*/ 224 w 226"/>
                  <a:gd name="T7" fmla="*/ 42 h 42"/>
                  <a:gd name="T8" fmla="*/ 0 w 226"/>
                  <a:gd name="T9" fmla="*/ 3 h 42"/>
                  <a:gd name="T10" fmla="*/ 0 w 226"/>
                  <a:gd name="T11" fmla="*/ 2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4" y="41"/>
                    </a:lnTo>
                    <a:lnTo>
                      <a:pt x="224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85" name="Freeform 737">
                <a:extLst>
                  <a:ext uri="{FF2B5EF4-FFF2-40B4-BE49-F238E27FC236}">
                    <a16:creationId xmlns:a16="http://schemas.microsoft.com/office/drawing/2014/main" id="{D87B250D-6C6F-40CC-98EE-83B8F0F35C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7"/>
                <a:ext cx="224" cy="42"/>
              </a:xfrm>
              <a:custGeom>
                <a:avLst/>
                <a:gdLst>
                  <a:gd name="T0" fmla="*/ 0 w 224"/>
                  <a:gd name="T1" fmla="*/ 0 h 42"/>
                  <a:gd name="T2" fmla="*/ 224 w 224"/>
                  <a:gd name="T3" fmla="*/ 39 h 42"/>
                  <a:gd name="T4" fmla="*/ 224 w 224"/>
                  <a:gd name="T5" fmla="*/ 40 h 42"/>
                  <a:gd name="T6" fmla="*/ 222 w 224"/>
                  <a:gd name="T7" fmla="*/ 42 h 42"/>
                  <a:gd name="T8" fmla="*/ 0 w 224"/>
                  <a:gd name="T9" fmla="*/ 3 h 42"/>
                  <a:gd name="T10" fmla="*/ 0 w 224"/>
                  <a:gd name="T11" fmla="*/ 1 h 42"/>
                  <a:gd name="T12" fmla="*/ 0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0" y="0"/>
                    </a:moveTo>
                    <a:lnTo>
                      <a:pt x="224" y="39"/>
                    </a:lnTo>
                    <a:lnTo>
                      <a:pt x="224" y="40"/>
                    </a:lnTo>
                    <a:lnTo>
                      <a:pt x="222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86" name="Freeform 738">
                <a:extLst>
                  <a:ext uri="{FF2B5EF4-FFF2-40B4-BE49-F238E27FC236}">
                    <a16:creationId xmlns:a16="http://schemas.microsoft.com/office/drawing/2014/main" id="{BDF3CD48-D67D-4745-8A40-937BE42017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8"/>
                <a:ext cx="224" cy="43"/>
              </a:xfrm>
              <a:custGeom>
                <a:avLst/>
                <a:gdLst>
                  <a:gd name="T0" fmla="*/ 0 w 224"/>
                  <a:gd name="T1" fmla="*/ 0 h 43"/>
                  <a:gd name="T2" fmla="*/ 224 w 224"/>
                  <a:gd name="T3" fmla="*/ 39 h 43"/>
                  <a:gd name="T4" fmla="*/ 222 w 224"/>
                  <a:gd name="T5" fmla="*/ 41 h 43"/>
                  <a:gd name="T6" fmla="*/ 222 w 224"/>
                  <a:gd name="T7" fmla="*/ 43 h 43"/>
                  <a:gd name="T8" fmla="*/ 0 w 224"/>
                  <a:gd name="T9" fmla="*/ 4 h 43"/>
                  <a:gd name="T10" fmla="*/ 0 w 224"/>
                  <a:gd name="T11" fmla="*/ 2 h 43"/>
                  <a:gd name="T12" fmla="*/ 0 w 224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3">
                    <a:moveTo>
                      <a:pt x="0" y="0"/>
                    </a:moveTo>
                    <a:lnTo>
                      <a:pt x="224" y="39"/>
                    </a:lnTo>
                    <a:lnTo>
                      <a:pt x="222" y="41"/>
                    </a:lnTo>
                    <a:lnTo>
                      <a:pt x="222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87" name="Freeform 739">
                <a:extLst>
                  <a:ext uri="{FF2B5EF4-FFF2-40B4-BE49-F238E27FC236}">
                    <a16:creationId xmlns:a16="http://schemas.microsoft.com/office/drawing/2014/main" id="{D01B92B1-E6DA-4CB3-A6D6-C10C06CB9E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0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4 w 224"/>
                  <a:gd name="T5" fmla="*/ 41 h 42"/>
                  <a:gd name="T6" fmla="*/ 223 w 224"/>
                  <a:gd name="T7" fmla="*/ 42 h 42"/>
                  <a:gd name="T8" fmla="*/ 0 w 224"/>
                  <a:gd name="T9" fmla="*/ 4 h 42"/>
                  <a:gd name="T10" fmla="*/ 2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4" y="41"/>
                    </a:lnTo>
                    <a:lnTo>
                      <a:pt x="223" y="4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88" name="Freeform 740">
                <a:extLst>
                  <a:ext uri="{FF2B5EF4-FFF2-40B4-BE49-F238E27FC236}">
                    <a16:creationId xmlns:a16="http://schemas.microsoft.com/office/drawing/2014/main" id="{887EF76F-F80D-4B82-BE5D-E607A44819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2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3 w 224"/>
                  <a:gd name="T5" fmla="*/ 40 h 42"/>
                  <a:gd name="T6" fmla="*/ 223 w 224"/>
                  <a:gd name="T7" fmla="*/ 42 h 42"/>
                  <a:gd name="T8" fmla="*/ 0 w 224"/>
                  <a:gd name="T9" fmla="*/ 3 h 42"/>
                  <a:gd name="T10" fmla="*/ 0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3" y="40"/>
                    </a:lnTo>
                    <a:lnTo>
                      <a:pt x="223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89" name="Freeform 741">
                <a:extLst>
                  <a:ext uri="{FF2B5EF4-FFF2-40B4-BE49-F238E27FC236}">
                    <a16:creationId xmlns:a16="http://schemas.microsoft.com/office/drawing/2014/main" id="{D1B0DBC9-1424-4CDB-A629-CACBB01338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4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8 h 42"/>
                  <a:gd name="T4" fmla="*/ 223 w 223"/>
                  <a:gd name="T5" fmla="*/ 40 h 42"/>
                  <a:gd name="T6" fmla="*/ 221 w 223"/>
                  <a:gd name="T7" fmla="*/ 42 h 42"/>
                  <a:gd name="T8" fmla="*/ 0 w 223"/>
                  <a:gd name="T9" fmla="*/ 3 h 42"/>
                  <a:gd name="T10" fmla="*/ 0 w 223"/>
                  <a:gd name="T11" fmla="*/ 1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3" h="42">
                    <a:moveTo>
                      <a:pt x="0" y="0"/>
                    </a:moveTo>
                    <a:lnTo>
                      <a:pt x="223" y="38"/>
                    </a:lnTo>
                    <a:lnTo>
                      <a:pt x="223" y="40"/>
                    </a:lnTo>
                    <a:lnTo>
                      <a:pt x="221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90" name="Freeform 742">
                <a:extLst>
                  <a:ext uri="{FF2B5EF4-FFF2-40B4-BE49-F238E27FC236}">
                    <a16:creationId xmlns:a16="http://schemas.microsoft.com/office/drawing/2014/main" id="{B7BDE9C0-ACE0-4868-9121-21E2581CE0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5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9 h 42"/>
                  <a:gd name="T4" fmla="*/ 221 w 223"/>
                  <a:gd name="T5" fmla="*/ 41 h 42"/>
                  <a:gd name="T6" fmla="*/ 219 w 223"/>
                  <a:gd name="T7" fmla="*/ 42 h 42"/>
                  <a:gd name="T8" fmla="*/ 0 w 223"/>
                  <a:gd name="T9" fmla="*/ 4 h 42"/>
                  <a:gd name="T10" fmla="*/ 0 w 223"/>
                  <a:gd name="T11" fmla="*/ 2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3" h="42">
                    <a:moveTo>
                      <a:pt x="0" y="0"/>
                    </a:moveTo>
                    <a:lnTo>
                      <a:pt x="223" y="39"/>
                    </a:lnTo>
                    <a:lnTo>
                      <a:pt x="221" y="41"/>
                    </a:lnTo>
                    <a:lnTo>
                      <a:pt x="219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91" name="Freeform 743">
                <a:extLst>
                  <a:ext uri="{FF2B5EF4-FFF2-40B4-BE49-F238E27FC236}">
                    <a16:creationId xmlns:a16="http://schemas.microsoft.com/office/drawing/2014/main" id="{13DC6818-D0E5-460B-9011-9EC4E8B9E8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7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21 w 221"/>
                  <a:gd name="T3" fmla="*/ 39 h 42"/>
                  <a:gd name="T4" fmla="*/ 221 w 221"/>
                  <a:gd name="T5" fmla="*/ 39 h 42"/>
                  <a:gd name="T6" fmla="*/ 219 w 221"/>
                  <a:gd name="T7" fmla="*/ 40 h 42"/>
                  <a:gd name="T8" fmla="*/ 219 w 221"/>
                  <a:gd name="T9" fmla="*/ 40 h 42"/>
                  <a:gd name="T10" fmla="*/ 218 w 221"/>
                  <a:gd name="T11" fmla="*/ 42 h 42"/>
                  <a:gd name="T12" fmla="*/ 0 w 221"/>
                  <a:gd name="T13" fmla="*/ 3 h 42"/>
                  <a:gd name="T14" fmla="*/ 0 w 221"/>
                  <a:gd name="T15" fmla="*/ 2 h 42"/>
                  <a:gd name="T16" fmla="*/ 0 w 221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1" h="42">
                    <a:moveTo>
                      <a:pt x="0" y="0"/>
                    </a:moveTo>
                    <a:lnTo>
                      <a:pt x="221" y="39"/>
                    </a:lnTo>
                    <a:lnTo>
                      <a:pt x="219" y="40"/>
                    </a:lnTo>
                    <a:lnTo>
                      <a:pt x="218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92" name="Freeform 744">
                <a:extLst>
                  <a:ext uri="{FF2B5EF4-FFF2-40B4-BE49-F238E27FC236}">
                    <a16:creationId xmlns:a16="http://schemas.microsoft.com/office/drawing/2014/main" id="{67F36094-C62D-49F6-945A-85052CBCE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9"/>
                <a:ext cx="219" cy="40"/>
              </a:xfrm>
              <a:custGeom>
                <a:avLst/>
                <a:gdLst>
                  <a:gd name="T0" fmla="*/ 0 w 219"/>
                  <a:gd name="T1" fmla="*/ 0 h 40"/>
                  <a:gd name="T2" fmla="*/ 219 w 219"/>
                  <a:gd name="T3" fmla="*/ 38 h 40"/>
                  <a:gd name="T4" fmla="*/ 219 w 219"/>
                  <a:gd name="T5" fmla="*/ 38 h 40"/>
                  <a:gd name="T6" fmla="*/ 219 w 219"/>
                  <a:gd name="T7" fmla="*/ 38 h 40"/>
                  <a:gd name="T8" fmla="*/ 218 w 219"/>
                  <a:gd name="T9" fmla="*/ 40 h 40"/>
                  <a:gd name="T10" fmla="*/ 216 w 219"/>
                  <a:gd name="T11" fmla="*/ 40 h 40"/>
                  <a:gd name="T12" fmla="*/ 0 w 219"/>
                  <a:gd name="T13" fmla="*/ 3 h 40"/>
                  <a:gd name="T14" fmla="*/ 0 w 219"/>
                  <a:gd name="T15" fmla="*/ 1 h 40"/>
                  <a:gd name="T16" fmla="*/ 0 w 219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9" h="40">
                    <a:moveTo>
                      <a:pt x="0" y="0"/>
                    </a:moveTo>
                    <a:lnTo>
                      <a:pt x="219" y="38"/>
                    </a:lnTo>
                    <a:lnTo>
                      <a:pt x="218" y="40"/>
                    </a:lnTo>
                    <a:lnTo>
                      <a:pt x="216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93" name="Freeform 745">
                <a:extLst>
                  <a:ext uri="{FF2B5EF4-FFF2-40B4-BE49-F238E27FC236}">
                    <a16:creationId xmlns:a16="http://schemas.microsoft.com/office/drawing/2014/main" id="{592C8D7C-F5EF-432B-A544-CF378FAF0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0"/>
                <a:ext cx="218" cy="41"/>
              </a:xfrm>
              <a:custGeom>
                <a:avLst/>
                <a:gdLst>
                  <a:gd name="T0" fmla="*/ 0 w 218"/>
                  <a:gd name="T1" fmla="*/ 0 h 41"/>
                  <a:gd name="T2" fmla="*/ 218 w 218"/>
                  <a:gd name="T3" fmla="*/ 39 h 41"/>
                  <a:gd name="T4" fmla="*/ 216 w 218"/>
                  <a:gd name="T5" fmla="*/ 39 h 41"/>
                  <a:gd name="T6" fmla="*/ 214 w 218"/>
                  <a:gd name="T7" fmla="*/ 41 h 41"/>
                  <a:gd name="T8" fmla="*/ 0 w 218"/>
                  <a:gd name="T9" fmla="*/ 4 h 41"/>
                  <a:gd name="T10" fmla="*/ 0 w 218"/>
                  <a:gd name="T11" fmla="*/ 2 h 41"/>
                  <a:gd name="T12" fmla="*/ 0 w 218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8" h="41">
                    <a:moveTo>
                      <a:pt x="0" y="0"/>
                    </a:moveTo>
                    <a:lnTo>
                      <a:pt x="218" y="39"/>
                    </a:lnTo>
                    <a:lnTo>
                      <a:pt x="216" y="39"/>
                    </a:lnTo>
                    <a:lnTo>
                      <a:pt x="214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94" name="Freeform 746">
                <a:extLst>
                  <a:ext uri="{FF2B5EF4-FFF2-40B4-BE49-F238E27FC236}">
                    <a16:creationId xmlns:a16="http://schemas.microsoft.com/office/drawing/2014/main" id="{18A53B83-FCF0-449B-99A4-5649D31FF2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2"/>
                <a:ext cx="216" cy="41"/>
              </a:xfrm>
              <a:custGeom>
                <a:avLst/>
                <a:gdLst>
                  <a:gd name="T0" fmla="*/ 0 w 216"/>
                  <a:gd name="T1" fmla="*/ 0 h 41"/>
                  <a:gd name="T2" fmla="*/ 216 w 216"/>
                  <a:gd name="T3" fmla="*/ 37 h 41"/>
                  <a:gd name="T4" fmla="*/ 214 w 216"/>
                  <a:gd name="T5" fmla="*/ 39 h 41"/>
                  <a:gd name="T6" fmla="*/ 213 w 216"/>
                  <a:gd name="T7" fmla="*/ 41 h 41"/>
                  <a:gd name="T8" fmla="*/ 0 w 216"/>
                  <a:gd name="T9" fmla="*/ 3 h 41"/>
                  <a:gd name="T10" fmla="*/ 0 w 216"/>
                  <a:gd name="T11" fmla="*/ 2 h 41"/>
                  <a:gd name="T12" fmla="*/ 0 w 216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" h="41">
                    <a:moveTo>
                      <a:pt x="0" y="0"/>
                    </a:moveTo>
                    <a:lnTo>
                      <a:pt x="216" y="37"/>
                    </a:lnTo>
                    <a:lnTo>
                      <a:pt x="214" y="39"/>
                    </a:lnTo>
                    <a:lnTo>
                      <a:pt x="213" y="41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95" name="Freeform 747">
                <a:extLst>
                  <a:ext uri="{FF2B5EF4-FFF2-40B4-BE49-F238E27FC236}">
                    <a16:creationId xmlns:a16="http://schemas.microsoft.com/office/drawing/2014/main" id="{5BBA741C-CCB0-4639-B1C0-6813E6FA41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4"/>
                <a:ext cx="214" cy="40"/>
              </a:xfrm>
              <a:custGeom>
                <a:avLst/>
                <a:gdLst>
                  <a:gd name="T0" fmla="*/ 0 w 214"/>
                  <a:gd name="T1" fmla="*/ 0 h 40"/>
                  <a:gd name="T2" fmla="*/ 214 w 214"/>
                  <a:gd name="T3" fmla="*/ 37 h 40"/>
                  <a:gd name="T4" fmla="*/ 213 w 214"/>
                  <a:gd name="T5" fmla="*/ 39 h 40"/>
                  <a:gd name="T6" fmla="*/ 211 w 214"/>
                  <a:gd name="T7" fmla="*/ 40 h 40"/>
                  <a:gd name="T8" fmla="*/ 0 w 214"/>
                  <a:gd name="T9" fmla="*/ 3 h 40"/>
                  <a:gd name="T10" fmla="*/ 0 w 214"/>
                  <a:gd name="T11" fmla="*/ 1 h 40"/>
                  <a:gd name="T12" fmla="*/ 0 w 214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4" h="40">
                    <a:moveTo>
                      <a:pt x="0" y="0"/>
                    </a:moveTo>
                    <a:lnTo>
                      <a:pt x="214" y="37"/>
                    </a:lnTo>
                    <a:lnTo>
                      <a:pt x="213" y="39"/>
                    </a:lnTo>
                    <a:lnTo>
                      <a:pt x="211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96" name="Freeform 748">
                <a:extLst>
                  <a:ext uri="{FF2B5EF4-FFF2-40B4-BE49-F238E27FC236}">
                    <a16:creationId xmlns:a16="http://schemas.microsoft.com/office/drawing/2014/main" id="{0BF4AB51-FB4F-40D5-AE6F-E90FB789D6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5"/>
                <a:ext cx="213" cy="41"/>
              </a:xfrm>
              <a:custGeom>
                <a:avLst/>
                <a:gdLst>
                  <a:gd name="T0" fmla="*/ 0 w 213"/>
                  <a:gd name="T1" fmla="*/ 0 h 41"/>
                  <a:gd name="T2" fmla="*/ 213 w 213"/>
                  <a:gd name="T3" fmla="*/ 38 h 41"/>
                  <a:gd name="T4" fmla="*/ 211 w 213"/>
                  <a:gd name="T5" fmla="*/ 39 h 41"/>
                  <a:gd name="T6" fmla="*/ 209 w 213"/>
                  <a:gd name="T7" fmla="*/ 41 h 41"/>
                  <a:gd name="T8" fmla="*/ 0 w 213"/>
                  <a:gd name="T9" fmla="*/ 4 h 41"/>
                  <a:gd name="T10" fmla="*/ 0 w 213"/>
                  <a:gd name="T11" fmla="*/ 2 h 41"/>
                  <a:gd name="T12" fmla="*/ 0 w 213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3" h="41">
                    <a:moveTo>
                      <a:pt x="0" y="0"/>
                    </a:moveTo>
                    <a:lnTo>
                      <a:pt x="213" y="38"/>
                    </a:lnTo>
                    <a:lnTo>
                      <a:pt x="211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97" name="Freeform 749">
                <a:extLst>
                  <a:ext uri="{FF2B5EF4-FFF2-40B4-BE49-F238E27FC236}">
                    <a16:creationId xmlns:a16="http://schemas.microsoft.com/office/drawing/2014/main" id="{91E23AF7-8B5D-460D-A211-2AC540DFD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7"/>
                <a:ext cx="211" cy="39"/>
              </a:xfrm>
              <a:custGeom>
                <a:avLst/>
                <a:gdLst>
                  <a:gd name="T0" fmla="*/ 0 w 211"/>
                  <a:gd name="T1" fmla="*/ 0 h 39"/>
                  <a:gd name="T2" fmla="*/ 211 w 211"/>
                  <a:gd name="T3" fmla="*/ 37 h 39"/>
                  <a:gd name="T4" fmla="*/ 209 w 211"/>
                  <a:gd name="T5" fmla="*/ 39 h 39"/>
                  <a:gd name="T6" fmla="*/ 206 w 211"/>
                  <a:gd name="T7" fmla="*/ 39 h 39"/>
                  <a:gd name="T8" fmla="*/ 0 w 211"/>
                  <a:gd name="T9" fmla="*/ 3 h 39"/>
                  <a:gd name="T10" fmla="*/ 0 w 211"/>
                  <a:gd name="T11" fmla="*/ 2 h 39"/>
                  <a:gd name="T12" fmla="*/ 0 w 211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1" h="39">
                    <a:moveTo>
                      <a:pt x="0" y="0"/>
                    </a:moveTo>
                    <a:lnTo>
                      <a:pt x="211" y="37"/>
                    </a:lnTo>
                    <a:lnTo>
                      <a:pt x="209" y="39"/>
                    </a:lnTo>
                    <a:lnTo>
                      <a:pt x="206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98" name="Freeform 750">
                <a:extLst>
                  <a:ext uri="{FF2B5EF4-FFF2-40B4-BE49-F238E27FC236}">
                    <a16:creationId xmlns:a16="http://schemas.microsoft.com/office/drawing/2014/main" id="{45FB7709-B005-40B2-9A76-7291BCFCC8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9"/>
                <a:ext cx="209" cy="39"/>
              </a:xfrm>
              <a:custGeom>
                <a:avLst/>
                <a:gdLst>
                  <a:gd name="T0" fmla="*/ 0 w 209"/>
                  <a:gd name="T1" fmla="*/ 0 h 39"/>
                  <a:gd name="T2" fmla="*/ 209 w 209"/>
                  <a:gd name="T3" fmla="*/ 37 h 39"/>
                  <a:gd name="T4" fmla="*/ 206 w 209"/>
                  <a:gd name="T5" fmla="*/ 37 h 39"/>
                  <a:gd name="T6" fmla="*/ 204 w 209"/>
                  <a:gd name="T7" fmla="*/ 39 h 39"/>
                  <a:gd name="T8" fmla="*/ 0 w 209"/>
                  <a:gd name="T9" fmla="*/ 3 h 39"/>
                  <a:gd name="T10" fmla="*/ 0 w 209"/>
                  <a:gd name="T11" fmla="*/ 1 h 39"/>
                  <a:gd name="T12" fmla="*/ 0 w 209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9" h="39">
                    <a:moveTo>
                      <a:pt x="0" y="0"/>
                    </a:moveTo>
                    <a:lnTo>
                      <a:pt x="209" y="37"/>
                    </a:lnTo>
                    <a:lnTo>
                      <a:pt x="206" y="37"/>
                    </a:lnTo>
                    <a:lnTo>
                      <a:pt x="204" y="39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499" name="Freeform 751">
                <a:extLst>
                  <a:ext uri="{FF2B5EF4-FFF2-40B4-BE49-F238E27FC236}">
                    <a16:creationId xmlns:a16="http://schemas.microsoft.com/office/drawing/2014/main" id="{A464259E-F529-4E8F-AEC4-330DDC4AC3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0"/>
                <a:ext cx="206" cy="39"/>
              </a:xfrm>
              <a:custGeom>
                <a:avLst/>
                <a:gdLst>
                  <a:gd name="T0" fmla="*/ 0 w 206"/>
                  <a:gd name="T1" fmla="*/ 0 h 39"/>
                  <a:gd name="T2" fmla="*/ 206 w 206"/>
                  <a:gd name="T3" fmla="*/ 36 h 39"/>
                  <a:gd name="T4" fmla="*/ 204 w 206"/>
                  <a:gd name="T5" fmla="*/ 38 h 39"/>
                  <a:gd name="T6" fmla="*/ 203 w 206"/>
                  <a:gd name="T7" fmla="*/ 39 h 39"/>
                  <a:gd name="T8" fmla="*/ 0 w 206"/>
                  <a:gd name="T9" fmla="*/ 4 h 39"/>
                  <a:gd name="T10" fmla="*/ 0 w 206"/>
                  <a:gd name="T11" fmla="*/ 0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6" h="39">
                    <a:moveTo>
                      <a:pt x="0" y="0"/>
                    </a:moveTo>
                    <a:lnTo>
                      <a:pt x="206" y="36"/>
                    </a:lnTo>
                    <a:lnTo>
                      <a:pt x="204" y="38"/>
                    </a:lnTo>
                    <a:lnTo>
                      <a:pt x="203" y="3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00" name="Freeform 752">
                <a:extLst>
                  <a:ext uri="{FF2B5EF4-FFF2-40B4-BE49-F238E27FC236}">
                    <a16:creationId xmlns:a16="http://schemas.microsoft.com/office/drawing/2014/main" id="{DC6C682C-C159-4B25-B17E-6E47CDE341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2"/>
                <a:ext cx="204" cy="39"/>
              </a:xfrm>
              <a:custGeom>
                <a:avLst/>
                <a:gdLst>
                  <a:gd name="T0" fmla="*/ 0 w 204"/>
                  <a:gd name="T1" fmla="*/ 0 h 39"/>
                  <a:gd name="T2" fmla="*/ 204 w 204"/>
                  <a:gd name="T3" fmla="*/ 36 h 39"/>
                  <a:gd name="T4" fmla="*/ 203 w 204"/>
                  <a:gd name="T5" fmla="*/ 37 h 39"/>
                  <a:gd name="T6" fmla="*/ 201 w 204"/>
                  <a:gd name="T7" fmla="*/ 39 h 39"/>
                  <a:gd name="T8" fmla="*/ 0 w 204"/>
                  <a:gd name="T9" fmla="*/ 4 h 39"/>
                  <a:gd name="T10" fmla="*/ 0 w 204"/>
                  <a:gd name="T11" fmla="*/ 2 h 39"/>
                  <a:gd name="T12" fmla="*/ 0 w 204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4" h="39">
                    <a:moveTo>
                      <a:pt x="0" y="0"/>
                    </a:moveTo>
                    <a:lnTo>
                      <a:pt x="204" y="36"/>
                    </a:lnTo>
                    <a:lnTo>
                      <a:pt x="203" y="37"/>
                    </a:lnTo>
                    <a:lnTo>
                      <a:pt x="201" y="3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01" name="Freeform 753">
                <a:extLst>
                  <a:ext uri="{FF2B5EF4-FFF2-40B4-BE49-F238E27FC236}">
                    <a16:creationId xmlns:a16="http://schemas.microsoft.com/office/drawing/2014/main" id="{F534B943-3364-4AA3-91AE-C737BE4F53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4"/>
                <a:ext cx="203" cy="39"/>
              </a:xfrm>
              <a:custGeom>
                <a:avLst/>
                <a:gdLst>
                  <a:gd name="T0" fmla="*/ 0 w 203"/>
                  <a:gd name="T1" fmla="*/ 0 h 39"/>
                  <a:gd name="T2" fmla="*/ 203 w 203"/>
                  <a:gd name="T3" fmla="*/ 35 h 39"/>
                  <a:gd name="T4" fmla="*/ 201 w 203"/>
                  <a:gd name="T5" fmla="*/ 37 h 39"/>
                  <a:gd name="T6" fmla="*/ 197 w 203"/>
                  <a:gd name="T7" fmla="*/ 39 h 39"/>
                  <a:gd name="T8" fmla="*/ 0 w 203"/>
                  <a:gd name="T9" fmla="*/ 3 h 39"/>
                  <a:gd name="T10" fmla="*/ 0 w 203"/>
                  <a:gd name="T11" fmla="*/ 2 h 39"/>
                  <a:gd name="T12" fmla="*/ 0 w 203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3" h="39">
                    <a:moveTo>
                      <a:pt x="0" y="0"/>
                    </a:moveTo>
                    <a:lnTo>
                      <a:pt x="203" y="35"/>
                    </a:lnTo>
                    <a:lnTo>
                      <a:pt x="201" y="37"/>
                    </a:lnTo>
                    <a:lnTo>
                      <a:pt x="197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02" name="Freeform 754">
                <a:extLst>
                  <a:ext uri="{FF2B5EF4-FFF2-40B4-BE49-F238E27FC236}">
                    <a16:creationId xmlns:a16="http://schemas.microsoft.com/office/drawing/2014/main" id="{606CD119-07EC-4FE8-AE2A-2E711E4AF4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6"/>
                <a:ext cx="201" cy="37"/>
              </a:xfrm>
              <a:custGeom>
                <a:avLst/>
                <a:gdLst>
                  <a:gd name="T0" fmla="*/ 0 w 201"/>
                  <a:gd name="T1" fmla="*/ 0 h 37"/>
                  <a:gd name="T2" fmla="*/ 201 w 201"/>
                  <a:gd name="T3" fmla="*/ 35 h 37"/>
                  <a:gd name="T4" fmla="*/ 197 w 201"/>
                  <a:gd name="T5" fmla="*/ 37 h 37"/>
                  <a:gd name="T6" fmla="*/ 196 w 201"/>
                  <a:gd name="T7" fmla="*/ 37 h 37"/>
                  <a:gd name="T8" fmla="*/ 0 w 201"/>
                  <a:gd name="T9" fmla="*/ 3 h 37"/>
                  <a:gd name="T10" fmla="*/ 0 w 201"/>
                  <a:gd name="T11" fmla="*/ 1 h 37"/>
                  <a:gd name="T12" fmla="*/ 0 w 20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1" h="37">
                    <a:moveTo>
                      <a:pt x="0" y="0"/>
                    </a:moveTo>
                    <a:lnTo>
                      <a:pt x="201" y="35"/>
                    </a:lnTo>
                    <a:lnTo>
                      <a:pt x="197" y="37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03" name="Freeform 755">
                <a:extLst>
                  <a:ext uri="{FF2B5EF4-FFF2-40B4-BE49-F238E27FC236}">
                    <a16:creationId xmlns:a16="http://schemas.microsoft.com/office/drawing/2014/main" id="{49959A42-BB07-4E3D-9324-C8B4DE673B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7"/>
                <a:ext cx="197" cy="37"/>
              </a:xfrm>
              <a:custGeom>
                <a:avLst/>
                <a:gdLst>
                  <a:gd name="T0" fmla="*/ 0 w 197"/>
                  <a:gd name="T1" fmla="*/ 0 h 37"/>
                  <a:gd name="T2" fmla="*/ 197 w 197"/>
                  <a:gd name="T3" fmla="*/ 36 h 37"/>
                  <a:gd name="T4" fmla="*/ 196 w 197"/>
                  <a:gd name="T5" fmla="*/ 36 h 37"/>
                  <a:gd name="T6" fmla="*/ 194 w 197"/>
                  <a:gd name="T7" fmla="*/ 37 h 37"/>
                  <a:gd name="T8" fmla="*/ 0 w 197"/>
                  <a:gd name="T9" fmla="*/ 4 h 37"/>
                  <a:gd name="T10" fmla="*/ 0 w 197"/>
                  <a:gd name="T11" fmla="*/ 2 h 37"/>
                  <a:gd name="T12" fmla="*/ 0 w 197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7" h="37">
                    <a:moveTo>
                      <a:pt x="0" y="0"/>
                    </a:moveTo>
                    <a:lnTo>
                      <a:pt x="197" y="36"/>
                    </a:lnTo>
                    <a:lnTo>
                      <a:pt x="196" y="36"/>
                    </a:lnTo>
                    <a:lnTo>
                      <a:pt x="194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04" name="Freeform 756">
                <a:extLst>
                  <a:ext uri="{FF2B5EF4-FFF2-40B4-BE49-F238E27FC236}">
                    <a16:creationId xmlns:a16="http://schemas.microsoft.com/office/drawing/2014/main" id="{4B4F2265-B243-4565-81C7-D7006F47C0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9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6 w 196"/>
                  <a:gd name="T3" fmla="*/ 34 h 37"/>
                  <a:gd name="T4" fmla="*/ 194 w 196"/>
                  <a:gd name="T5" fmla="*/ 35 h 37"/>
                  <a:gd name="T6" fmla="*/ 191 w 196"/>
                  <a:gd name="T7" fmla="*/ 37 h 37"/>
                  <a:gd name="T8" fmla="*/ 0 w 196"/>
                  <a:gd name="T9" fmla="*/ 3 h 37"/>
                  <a:gd name="T10" fmla="*/ 0 w 196"/>
                  <a:gd name="T11" fmla="*/ 2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6" h="37">
                    <a:moveTo>
                      <a:pt x="0" y="0"/>
                    </a:moveTo>
                    <a:lnTo>
                      <a:pt x="196" y="34"/>
                    </a:lnTo>
                    <a:lnTo>
                      <a:pt x="194" y="35"/>
                    </a:lnTo>
                    <a:lnTo>
                      <a:pt x="191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05" name="Freeform 757">
                <a:extLst>
                  <a:ext uri="{FF2B5EF4-FFF2-40B4-BE49-F238E27FC236}">
                    <a16:creationId xmlns:a16="http://schemas.microsoft.com/office/drawing/2014/main" id="{FE69B184-B0B1-40E5-8C72-38035A4AD4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1"/>
                <a:ext cx="194" cy="37"/>
              </a:xfrm>
              <a:custGeom>
                <a:avLst/>
                <a:gdLst>
                  <a:gd name="T0" fmla="*/ 0 w 194"/>
                  <a:gd name="T1" fmla="*/ 0 h 37"/>
                  <a:gd name="T2" fmla="*/ 194 w 194"/>
                  <a:gd name="T3" fmla="*/ 33 h 37"/>
                  <a:gd name="T4" fmla="*/ 191 w 194"/>
                  <a:gd name="T5" fmla="*/ 35 h 37"/>
                  <a:gd name="T6" fmla="*/ 189 w 194"/>
                  <a:gd name="T7" fmla="*/ 37 h 37"/>
                  <a:gd name="T8" fmla="*/ 0 w 194"/>
                  <a:gd name="T9" fmla="*/ 3 h 37"/>
                  <a:gd name="T10" fmla="*/ 0 w 194"/>
                  <a:gd name="T11" fmla="*/ 1 h 37"/>
                  <a:gd name="T12" fmla="*/ 0 w 194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4" h="37">
                    <a:moveTo>
                      <a:pt x="0" y="0"/>
                    </a:moveTo>
                    <a:lnTo>
                      <a:pt x="194" y="33"/>
                    </a:lnTo>
                    <a:lnTo>
                      <a:pt x="191" y="35"/>
                    </a:lnTo>
                    <a:lnTo>
                      <a:pt x="189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06" name="Freeform 758">
                <a:extLst>
                  <a:ext uri="{FF2B5EF4-FFF2-40B4-BE49-F238E27FC236}">
                    <a16:creationId xmlns:a16="http://schemas.microsoft.com/office/drawing/2014/main" id="{3F3D81C2-3EE1-40A9-9E48-9BAEADDE62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2"/>
                <a:ext cx="191" cy="37"/>
              </a:xfrm>
              <a:custGeom>
                <a:avLst/>
                <a:gdLst>
                  <a:gd name="T0" fmla="*/ 0 w 191"/>
                  <a:gd name="T1" fmla="*/ 0 h 37"/>
                  <a:gd name="T2" fmla="*/ 191 w 191"/>
                  <a:gd name="T3" fmla="*/ 34 h 37"/>
                  <a:gd name="T4" fmla="*/ 189 w 191"/>
                  <a:gd name="T5" fmla="*/ 36 h 37"/>
                  <a:gd name="T6" fmla="*/ 187 w 191"/>
                  <a:gd name="T7" fmla="*/ 37 h 37"/>
                  <a:gd name="T8" fmla="*/ 0 w 191"/>
                  <a:gd name="T9" fmla="*/ 4 h 37"/>
                  <a:gd name="T10" fmla="*/ 0 w 191"/>
                  <a:gd name="T11" fmla="*/ 2 h 37"/>
                  <a:gd name="T12" fmla="*/ 0 w 19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1" h="37">
                    <a:moveTo>
                      <a:pt x="0" y="0"/>
                    </a:moveTo>
                    <a:lnTo>
                      <a:pt x="191" y="34"/>
                    </a:lnTo>
                    <a:lnTo>
                      <a:pt x="189" y="36"/>
                    </a:lnTo>
                    <a:lnTo>
                      <a:pt x="187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07" name="Freeform 759">
                <a:extLst>
                  <a:ext uri="{FF2B5EF4-FFF2-40B4-BE49-F238E27FC236}">
                    <a16:creationId xmlns:a16="http://schemas.microsoft.com/office/drawing/2014/main" id="{22C48BC1-3D8E-4C2A-9D4A-8D844DCD4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4"/>
                <a:ext cx="189" cy="35"/>
              </a:xfrm>
              <a:custGeom>
                <a:avLst/>
                <a:gdLst>
                  <a:gd name="T0" fmla="*/ 0 w 189"/>
                  <a:gd name="T1" fmla="*/ 0 h 35"/>
                  <a:gd name="T2" fmla="*/ 189 w 189"/>
                  <a:gd name="T3" fmla="*/ 34 h 35"/>
                  <a:gd name="T4" fmla="*/ 187 w 189"/>
                  <a:gd name="T5" fmla="*/ 35 h 35"/>
                  <a:gd name="T6" fmla="*/ 184 w 189"/>
                  <a:gd name="T7" fmla="*/ 35 h 35"/>
                  <a:gd name="T8" fmla="*/ 0 w 189"/>
                  <a:gd name="T9" fmla="*/ 3 h 35"/>
                  <a:gd name="T10" fmla="*/ 0 w 189"/>
                  <a:gd name="T11" fmla="*/ 2 h 35"/>
                  <a:gd name="T12" fmla="*/ 0 w 189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9" h="35">
                    <a:moveTo>
                      <a:pt x="0" y="0"/>
                    </a:moveTo>
                    <a:lnTo>
                      <a:pt x="189" y="34"/>
                    </a:lnTo>
                    <a:lnTo>
                      <a:pt x="187" y="35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08" name="Freeform 760">
                <a:extLst>
                  <a:ext uri="{FF2B5EF4-FFF2-40B4-BE49-F238E27FC236}">
                    <a16:creationId xmlns:a16="http://schemas.microsoft.com/office/drawing/2014/main" id="{AF9B9A34-E4E1-4FCB-8EBC-F22FA5B76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6"/>
                <a:ext cx="187" cy="35"/>
              </a:xfrm>
              <a:custGeom>
                <a:avLst/>
                <a:gdLst>
                  <a:gd name="T0" fmla="*/ 0 w 187"/>
                  <a:gd name="T1" fmla="*/ 0 h 35"/>
                  <a:gd name="T2" fmla="*/ 187 w 187"/>
                  <a:gd name="T3" fmla="*/ 33 h 35"/>
                  <a:gd name="T4" fmla="*/ 184 w 187"/>
                  <a:gd name="T5" fmla="*/ 33 h 35"/>
                  <a:gd name="T6" fmla="*/ 182 w 187"/>
                  <a:gd name="T7" fmla="*/ 35 h 35"/>
                  <a:gd name="T8" fmla="*/ 0 w 187"/>
                  <a:gd name="T9" fmla="*/ 3 h 35"/>
                  <a:gd name="T10" fmla="*/ 0 w 187"/>
                  <a:gd name="T11" fmla="*/ 1 h 35"/>
                  <a:gd name="T12" fmla="*/ 0 w 187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7" h="35">
                    <a:moveTo>
                      <a:pt x="0" y="0"/>
                    </a:moveTo>
                    <a:lnTo>
                      <a:pt x="187" y="33"/>
                    </a:lnTo>
                    <a:lnTo>
                      <a:pt x="184" y="33"/>
                    </a:lnTo>
                    <a:lnTo>
                      <a:pt x="182" y="3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09" name="Freeform 761">
                <a:extLst>
                  <a:ext uri="{FF2B5EF4-FFF2-40B4-BE49-F238E27FC236}">
                    <a16:creationId xmlns:a16="http://schemas.microsoft.com/office/drawing/2014/main" id="{21B8BEB1-A8C2-4C22-9202-46682BEAE8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7"/>
                <a:ext cx="184" cy="36"/>
              </a:xfrm>
              <a:custGeom>
                <a:avLst/>
                <a:gdLst>
                  <a:gd name="T0" fmla="*/ 0 w 184"/>
                  <a:gd name="T1" fmla="*/ 0 h 36"/>
                  <a:gd name="T2" fmla="*/ 184 w 184"/>
                  <a:gd name="T3" fmla="*/ 32 h 36"/>
                  <a:gd name="T4" fmla="*/ 182 w 184"/>
                  <a:gd name="T5" fmla="*/ 34 h 36"/>
                  <a:gd name="T6" fmla="*/ 179 w 184"/>
                  <a:gd name="T7" fmla="*/ 36 h 36"/>
                  <a:gd name="T8" fmla="*/ 0 w 184"/>
                  <a:gd name="T9" fmla="*/ 4 h 36"/>
                  <a:gd name="T10" fmla="*/ 0 w 184"/>
                  <a:gd name="T11" fmla="*/ 2 h 36"/>
                  <a:gd name="T12" fmla="*/ 0 w 184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4" h="36">
                    <a:moveTo>
                      <a:pt x="0" y="0"/>
                    </a:moveTo>
                    <a:lnTo>
                      <a:pt x="184" y="32"/>
                    </a:lnTo>
                    <a:lnTo>
                      <a:pt x="182" y="34"/>
                    </a:lnTo>
                    <a:lnTo>
                      <a:pt x="179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10" name="Freeform 762">
                <a:extLst>
                  <a:ext uri="{FF2B5EF4-FFF2-40B4-BE49-F238E27FC236}">
                    <a16:creationId xmlns:a16="http://schemas.microsoft.com/office/drawing/2014/main" id="{4F9C6C1C-EBBB-4C81-A3A4-839E42134A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9"/>
                <a:ext cx="182" cy="36"/>
              </a:xfrm>
              <a:custGeom>
                <a:avLst/>
                <a:gdLst>
                  <a:gd name="T0" fmla="*/ 0 w 182"/>
                  <a:gd name="T1" fmla="*/ 0 h 36"/>
                  <a:gd name="T2" fmla="*/ 182 w 182"/>
                  <a:gd name="T3" fmla="*/ 32 h 36"/>
                  <a:gd name="T4" fmla="*/ 179 w 182"/>
                  <a:gd name="T5" fmla="*/ 34 h 36"/>
                  <a:gd name="T6" fmla="*/ 177 w 182"/>
                  <a:gd name="T7" fmla="*/ 36 h 36"/>
                  <a:gd name="T8" fmla="*/ 2 w 182"/>
                  <a:gd name="T9" fmla="*/ 3 h 36"/>
                  <a:gd name="T10" fmla="*/ 0 w 182"/>
                  <a:gd name="T11" fmla="*/ 2 h 36"/>
                  <a:gd name="T12" fmla="*/ 0 w 182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2" h="36">
                    <a:moveTo>
                      <a:pt x="0" y="0"/>
                    </a:moveTo>
                    <a:lnTo>
                      <a:pt x="182" y="32"/>
                    </a:lnTo>
                    <a:lnTo>
                      <a:pt x="179" y="34"/>
                    </a:lnTo>
                    <a:lnTo>
                      <a:pt x="177" y="36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11" name="Freeform 763">
                <a:extLst>
                  <a:ext uri="{FF2B5EF4-FFF2-40B4-BE49-F238E27FC236}">
                    <a16:creationId xmlns:a16="http://schemas.microsoft.com/office/drawing/2014/main" id="{91F995F5-8331-4851-BDD7-FA85267E73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301"/>
                <a:ext cx="179" cy="34"/>
              </a:xfrm>
              <a:custGeom>
                <a:avLst/>
                <a:gdLst>
                  <a:gd name="T0" fmla="*/ 0 w 179"/>
                  <a:gd name="T1" fmla="*/ 0 h 34"/>
                  <a:gd name="T2" fmla="*/ 179 w 179"/>
                  <a:gd name="T3" fmla="*/ 32 h 34"/>
                  <a:gd name="T4" fmla="*/ 177 w 179"/>
                  <a:gd name="T5" fmla="*/ 34 h 34"/>
                  <a:gd name="T6" fmla="*/ 174 w 179"/>
                  <a:gd name="T7" fmla="*/ 34 h 34"/>
                  <a:gd name="T8" fmla="*/ 2 w 179"/>
                  <a:gd name="T9" fmla="*/ 3 h 34"/>
                  <a:gd name="T10" fmla="*/ 2 w 179"/>
                  <a:gd name="T11" fmla="*/ 1 h 34"/>
                  <a:gd name="T12" fmla="*/ 0 w 179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9" h="34">
                    <a:moveTo>
                      <a:pt x="0" y="0"/>
                    </a:moveTo>
                    <a:lnTo>
                      <a:pt x="179" y="32"/>
                    </a:lnTo>
                    <a:lnTo>
                      <a:pt x="177" y="34"/>
                    </a:lnTo>
                    <a:lnTo>
                      <a:pt x="174" y="34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12" name="Freeform 764">
                <a:extLst>
                  <a:ext uri="{FF2B5EF4-FFF2-40B4-BE49-F238E27FC236}">
                    <a16:creationId xmlns:a16="http://schemas.microsoft.com/office/drawing/2014/main" id="{C87E24E5-3FEF-4D1C-A64A-83D10211E3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2"/>
                <a:ext cx="175" cy="34"/>
              </a:xfrm>
              <a:custGeom>
                <a:avLst/>
                <a:gdLst>
                  <a:gd name="T0" fmla="*/ 0 w 175"/>
                  <a:gd name="T1" fmla="*/ 0 h 34"/>
                  <a:gd name="T2" fmla="*/ 175 w 175"/>
                  <a:gd name="T3" fmla="*/ 33 h 34"/>
                  <a:gd name="T4" fmla="*/ 172 w 175"/>
                  <a:gd name="T5" fmla="*/ 33 h 34"/>
                  <a:gd name="T6" fmla="*/ 170 w 175"/>
                  <a:gd name="T7" fmla="*/ 34 h 34"/>
                  <a:gd name="T8" fmla="*/ 0 w 175"/>
                  <a:gd name="T9" fmla="*/ 4 h 34"/>
                  <a:gd name="T10" fmla="*/ 0 w 175"/>
                  <a:gd name="T11" fmla="*/ 2 h 34"/>
                  <a:gd name="T12" fmla="*/ 0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34">
                    <a:moveTo>
                      <a:pt x="0" y="0"/>
                    </a:moveTo>
                    <a:lnTo>
                      <a:pt x="175" y="33"/>
                    </a:lnTo>
                    <a:lnTo>
                      <a:pt x="172" y="33"/>
                    </a:lnTo>
                    <a:lnTo>
                      <a:pt x="170" y="3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13" name="Freeform 765">
                <a:extLst>
                  <a:ext uri="{FF2B5EF4-FFF2-40B4-BE49-F238E27FC236}">
                    <a16:creationId xmlns:a16="http://schemas.microsoft.com/office/drawing/2014/main" id="{94A6CEDB-4C2C-4881-92C0-99B5A40CAE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4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72 w 172"/>
                  <a:gd name="T3" fmla="*/ 31 h 34"/>
                  <a:gd name="T4" fmla="*/ 170 w 172"/>
                  <a:gd name="T5" fmla="*/ 32 h 34"/>
                  <a:gd name="T6" fmla="*/ 167 w 172"/>
                  <a:gd name="T7" fmla="*/ 34 h 34"/>
                  <a:gd name="T8" fmla="*/ 0 w 172"/>
                  <a:gd name="T9" fmla="*/ 3 h 34"/>
                  <a:gd name="T10" fmla="*/ 0 w 172"/>
                  <a:gd name="T11" fmla="*/ 2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2" h="34">
                    <a:moveTo>
                      <a:pt x="0" y="0"/>
                    </a:moveTo>
                    <a:lnTo>
                      <a:pt x="172" y="31"/>
                    </a:lnTo>
                    <a:lnTo>
                      <a:pt x="170" y="32"/>
                    </a:lnTo>
                    <a:lnTo>
                      <a:pt x="167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14" name="Freeform 766">
                <a:extLst>
                  <a:ext uri="{FF2B5EF4-FFF2-40B4-BE49-F238E27FC236}">
                    <a16:creationId xmlns:a16="http://schemas.microsoft.com/office/drawing/2014/main" id="{C5D34A09-74A3-4605-B7CC-70880B25BF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6"/>
                <a:ext cx="170" cy="34"/>
              </a:xfrm>
              <a:custGeom>
                <a:avLst/>
                <a:gdLst>
                  <a:gd name="T0" fmla="*/ 0 w 170"/>
                  <a:gd name="T1" fmla="*/ 0 h 34"/>
                  <a:gd name="T2" fmla="*/ 170 w 170"/>
                  <a:gd name="T3" fmla="*/ 30 h 34"/>
                  <a:gd name="T4" fmla="*/ 167 w 170"/>
                  <a:gd name="T5" fmla="*/ 32 h 34"/>
                  <a:gd name="T6" fmla="*/ 165 w 170"/>
                  <a:gd name="T7" fmla="*/ 34 h 34"/>
                  <a:gd name="T8" fmla="*/ 0 w 170"/>
                  <a:gd name="T9" fmla="*/ 3 h 34"/>
                  <a:gd name="T10" fmla="*/ 0 w 170"/>
                  <a:gd name="T11" fmla="*/ 1 h 34"/>
                  <a:gd name="T12" fmla="*/ 0 w 170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0" h="34">
                    <a:moveTo>
                      <a:pt x="0" y="0"/>
                    </a:moveTo>
                    <a:lnTo>
                      <a:pt x="170" y="30"/>
                    </a:lnTo>
                    <a:lnTo>
                      <a:pt x="167" y="32"/>
                    </a:lnTo>
                    <a:lnTo>
                      <a:pt x="165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15" name="Freeform 767">
                <a:extLst>
                  <a:ext uri="{FF2B5EF4-FFF2-40B4-BE49-F238E27FC236}">
                    <a16:creationId xmlns:a16="http://schemas.microsoft.com/office/drawing/2014/main" id="{DAD84993-659A-4887-A01A-672C205028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7"/>
                <a:ext cx="167" cy="33"/>
              </a:xfrm>
              <a:custGeom>
                <a:avLst/>
                <a:gdLst>
                  <a:gd name="T0" fmla="*/ 0 w 167"/>
                  <a:gd name="T1" fmla="*/ 0 h 33"/>
                  <a:gd name="T2" fmla="*/ 167 w 167"/>
                  <a:gd name="T3" fmla="*/ 31 h 33"/>
                  <a:gd name="T4" fmla="*/ 165 w 167"/>
                  <a:gd name="T5" fmla="*/ 33 h 33"/>
                  <a:gd name="T6" fmla="*/ 162 w 167"/>
                  <a:gd name="T7" fmla="*/ 33 h 33"/>
                  <a:gd name="T8" fmla="*/ 1 w 167"/>
                  <a:gd name="T9" fmla="*/ 6 h 33"/>
                  <a:gd name="T10" fmla="*/ 0 w 167"/>
                  <a:gd name="T11" fmla="*/ 2 h 33"/>
                  <a:gd name="T12" fmla="*/ 0 w 167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7" h="33">
                    <a:moveTo>
                      <a:pt x="0" y="0"/>
                    </a:moveTo>
                    <a:lnTo>
                      <a:pt x="167" y="31"/>
                    </a:lnTo>
                    <a:lnTo>
                      <a:pt x="165" y="33"/>
                    </a:lnTo>
                    <a:lnTo>
                      <a:pt x="162" y="33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16" name="Freeform 768">
                <a:extLst>
                  <a:ext uri="{FF2B5EF4-FFF2-40B4-BE49-F238E27FC236}">
                    <a16:creationId xmlns:a16="http://schemas.microsoft.com/office/drawing/2014/main" id="{71DD5C63-5FE6-40A0-B6CF-54F3FEAD43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9"/>
                <a:ext cx="165" cy="32"/>
              </a:xfrm>
              <a:custGeom>
                <a:avLst/>
                <a:gdLst>
                  <a:gd name="T0" fmla="*/ 0 w 165"/>
                  <a:gd name="T1" fmla="*/ 0 h 32"/>
                  <a:gd name="T2" fmla="*/ 165 w 165"/>
                  <a:gd name="T3" fmla="*/ 31 h 32"/>
                  <a:gd name="T4" fmla="*/ 162 w 165"/>
                  <a:gd name="T5" fmla="*/ 31 h 32"/>
                  <a:gd name="T6" fmla="*/ 160 w 165"/>
                  <a:gd name="T7" fmla="*/ 32 h 32"/>
                  <a:gd name="T8" fmla="*/ 1 w 165"/>
                  <a:gd name="T9" fmla="*/ 5 h 32"/>
                  <a:gd name="T10" fmla="*/ 1 w 165"/>
                  <a:gd name="T11" fmla="*/ 4 h 32"/>
                  <a:gd name="T12" fmla="*/ 0 w 165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5" h="32">
                    <a:moveTo>
                      <a:pt x="0" y="0"/>
                    </a:moveTo>
                    <a:lnTo>
                      <a:pt x="165" y="31"/>
                    </a:lnTo>
                    <a:lnTo>
                      <a:pt x="162" y="31"/>
                    </a:lnTo>
                    <a:lnTo>
                      <a:pt x="160" y="32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17" name="Freeform 769">
                <a:extLst>
                  <a:ext uri="{FF2B5EF4-FFF2-40B4-BE49-F238E27FC236}">
                    <a16:creationId xmlns:a16="http://schemas.microsoft.com/office/drawing/2014/main" id="{7D317E7B-C928-440F-B201-5FECAD6768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3"/>
                <a:ext cx="161" cy="30"/>
              </a:xfrm>
              <a:custGeom>
                <a:avLst/>
                <a:gdLst>
                  <a:gd name="T0" fmla="*/ 0 w 161"/>
                  <a:gd name="T1" fmla="*/ 0 h 30"/>
                  <a:gd name="T2" fmla="*/ 161 w 161"/>
                  <a:gd name="T3" fmla="*/ 27 h 30"/>
                  <a:gd name="T4" fmla="*/ 159 w 161"/>
                  <a:gd name="T5" fmla="*/ 28 h 30"/>
                  <a:gd name="T6" fmla="*/ 156 w 161"/>
                  <a:gd name="T7" fmla="*/ 30 h 30"/>
                  <a:gd name="T8" fmla="*/ 0 w 161"/>
                  <a:gd name="T9" fmla="*/ 3 h 30"/>
                  <a:gd name="T10" fmla="*/ 0 w 161"/>
                  <a:gd name="T11" fmla="*/ 1 h 30"/>
                  <a:gd name="T12" fmla="*/ 0 w 161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1" h="30">
                    <a:moveTo>
                      <a:pt x="0" y="0"/>
                    </a:moveTo>
                    <a:lnTo>
                      <a:pt x="161" y="27"/>
                    </a:lnTo>
                    <a:lnTo>
                      <a:pt x="159" y="28"/>
                    </a:lnTo>
                    <a:lnTo>
                      <a:pt x="156" y="3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18" name="Freeform 770">
                <a:extLst>
                  <a:ext uri="{FF2B5EF4-FFF2-40B4-BE49-F238E27FC236}">
                    <a16:creationId xmlns:a16="http://schemas.microsoft.com/office/drawing/2014/main" id="{1C408544-47CA-47C7-8043-D42EEE2365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4"/>
                <a:ext cx="159" cy="31"/>
              </a:xfrm>
              <a:custGeom>
                <a:avLst/>
                <a:gdLst>
                  <a:gd name="T0" fmla="*/ 0 w 159"/>
                  <a:gd name="T1" fmla="*/ 0 h 31"/>
                  <a:gd name="T2" fmla="*/ 159 w 159"/>
                  <a:gd name="T3" fmla="*/ 27 h 31"/>
                  <a:gd name="T4" fmla="*/ 156 w 159"/>
                  <a:gd name="T5" fmla="*/ 29 h 31"/>
                  <a:gd name="T6" fmla="*/ 152 w 159"/>
                  <a:gd name="T7" fmla="*/ 31 h 31"/>
                  <a:gd name="T8" fmla="*/ 0 w 159"/>
                  <a:gd name="T9" fmla="*/ 4 h 31"/>
                  <a:gd name="T10" fmla="*/ 0 w 159"/>
                  <a:gd name="T11" fmla="*/ 2 h 31"/>
                  <a:gd name="T12" fmla="*/ 0 w 159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9" h="31">
                    <a:moveTo>
                      <a:pt x="0" y="0"/>
                    </a:moveTo>
                    <a:lnTo>
                      <a:pt x="159" y="27"/>
                    </a:lnTo>
                    <a:lnTo>
                      <a:pt x="156" y="29"/>
                    </a:lnTo>
                    <a:lnTo>
                      <a:pt x="152" y="3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19" name="Freeform 771">
                <a:extLst>
                  <a:ext uri="{FF2B5EF4-FFF2-40B4-BE49-F238E27FC236}">
                    <a16:creationId xmlns:a16="http://schemas.microsoft.com/office/drawing/2014/main" id="{94E564FA-5A3E-4186-8961-36199F6438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6"/>
                <a:ext cx="156" cy="29"/>
              </a:xfrm>
              <a:custGeom>
                <a:avLst/>
                <a:gdLst>
                  <a:gd name="T0" fmla="*/ 0 w 156"/>
                  <a:gd name="T1" fmla="*/ 0 h 29"/>
                  <a:gd name="T2" fmla="*/ 156 w 156"/>
                  <a:gd name="T3" fmla="*/ 27 h 29"/>
                  <a:gd name="T4" fmla="*/ 152 w 156"/>
                  <a:gd name="T5" fmla="*/ 29 h 29"/>
                  <a:gd name="T6" fmla="*/ 151 w 156"/>
                  <a:gd name="T7" fmla="*/ 29 h 29"/>
                  <a:gd name="T8" fmla="*/ 2 w 156"/>
                  <a:gd name="T9" fmla="*/ 3 h 29"/>
                  <a:gd name="T10" fmla="*/ 0 w 156"/>
                  <a:gd name="T11" fmla="*/ 2 h 29"/>
                  <a:gd name="T12" fmla="*/ 0 w 156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6" h="29">
                    <a:moveTo>
                      <a:pt x="0" y="0"/>
                    </a:moveTo>
                    <a:lnTo>
                      <a:pt x="156" y="27"/>
                    </a:lnTo>
                    <a:lnTo>
                      <a:pt x="152" y="29"/>
                    </a:lnTo>
                    <a:lnTo>
                      <a:pt x="151" y="29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20" name="Freeform 772">
                <a:extLst>
                  <a:ext uri="{FF2B5EF4-FFF2-40B4-BE49-F238E27FC236}">
                    <a16:creationId xmlns:a16="http://schemas.microsoft.com/office/drawing/2014/main" id="{E8BD67D1-9499-4765-96FB-23F6333E85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8"/>
                <a:ext cx="152" cy="28"/>
              </a:xfrm>
              <a:custGeom>
                <a:avLst/>
                <a:gdLst>
                  <a:gd name="T0" fmla="*/ 0 w 152"/>
                  <a:gd name="T1" fmla="*/ 0 h 28"/>
                  <a:gd name="T2" fmla="*/ 152 w 152"/>
                  <a:gd name="T3" fmla="*/ 27 h 28"/>
                  <a:gd name="T4" fmla="*/ 151 w 152"/>
                  <a:gd name="T5" fmla="*/ 27 h 28"/>
                  <a:gd name="T6" fmla="*/ 147 w 152"/>
                  <a:gd name="T7" fmla="*/ 28 h 28"/>
                  <a:gd name="T8" fmla="*/ 2 w 152"/>
                  <a:gd name="T9" fmla="*/ 3 h 28"/>
                  <a:gd name="T10" fmla="*/ 2 w 152"/>
                  <a:gd name="T11" fmla="*/ 1 h 28"/>
                  <a:gd name="T12" fmla="*/ 0 w 152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2" h="28">
                    <a:moveTo>
                      <a:pt x="0" y="0"/>
                    </a:moveTo>
                    <a:lnTo>
                      <a:pt x="152" y="27"/>
                    </a:lnTo>
                    <a:lnTo>
                      <a:pt x="151" y="27"/>
                    </a:lnTo>
                    <a:lnTo>
                      <a:pt x="147" y="28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21" name="Freeform 773">
                <a:extLst>
                  <a:ext uri="{FF2B5EF4-FFF2-40B4-BE49-F238E27FC236}">
                    <a16:creationId xmlns:a16="http://schemas.microsoft.com/office/drawing/2014/main" id="{89C9761D-9CD5-4F4A-9554-EDE5DCA026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19"/>
                <a:ext cx="149" cy="29"/>
              </a:xfrm>
              <a:custGeom>
                <a:avLst/>
                <a:gdLst>
                  <a:gd name="T0" fmla="*/ 0 w 149"/>
                  <a:gd name="T1" fmla="*/ 0 h 29"/>
                  <a:gd name="T2" fmla="*/ 149 w 149"/>
                  <a:gd name="T3" fmla="*/ 26 h 29"/>
                  <a:gd name="T4" fmla="*/ 145 w 149"/>
                  <a:gd name="T5" fmla="*/ 27 h 29"/>
                  <a:gd name="T6" fmla="*/ 142 w 149"/>
                  <a:gd name="T7" fmla="*/ 29 h 29"/>
                  <a:gd name="T8" fmla="*/ 0 w 149"/>
                  <a:gd name="T9" fmla="*/ 4 h 29"/>
                  <a:gd name="T10" fmla="*/ 0 w 149"/>
                  <a:gd name="T11" fmla="*/ 2 h 29"/>
                  <a:gd name="T12" fmla="*/ 0 w 149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9" h="29">
                    <a:moveTo>
                      <a:pt x="0" y="0"/>
                    </a:moveTo>
                    <a:lnTo>
                      <a:pt x="149" y="26"/>
                    </a:lnTo>
                    <a:lnTo>
                      <a:pt x="145" y="27"/>
                    </a:lnTo>
                    <a:lnTo>
                      <a:pt x="142" y="2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22" name="Freeform 774">
                <a:extLst>
                  <a:ext uri="{FF2B5EF4-FFF2-40B4-BE49-F238E27FC236}">
                    <a16:creationId xmlns:a16="http://schemas.microsoft.com/office/drawing/2014/main" id="{BFA54EC3-6ED2-424E-90AA-D6C0AD582D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21"/>
                <a:ext cx="145" cy="27"/>
              </a:xfrm>
              <a:custGeom>
                <a:avLst/>
                <a:gdLst>
                  <a:gd name="T0" fmla="*/ 0 w 145"/>
                  <a:gd name="T1" fmla="*/ 0 h 27"/>
                  <a:gd name="T2" fmla="*/ 145 w 145"/>
                  <a:gd name="T3" fmla="*/ 25 h 27"/>
                  <a:gd name="T4" fmla="*/ 142 w 145"/>
                  <a:gd name="T5" fmla="*/ 27 h 27"/>
                  <a:gd name="T6" fmla="*/ 140 w 145"/>
                  <a:gd name="T7" fmla="*/ 27 h 27"/>
                  <a:gd name="T8" fmla="*/ 2 w 145"/>
                  <a:gd name="T9" fmla="*/ 3 h 27"/>
                  <a:gd name="T10" fmla="*/ 0 w 145"/>
                  <a:gd name="T11" fmla="*/ 2 h 27"/>
                  <a:gd name="T12" fmla="*/ 0 w 14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5" h="27">
                    <a:moveTo>
                      <a:pt x="0" y="0"/>
                    </a:moveTo>
                    <a:lnTo>
                      <a:pt x="145" y="25"/>
                    </a:lnTo>
                    <a:lnTo>
                      <a:pt x="142" y="27"/>
                    </a:lnTo>
                    <a:lnTo>
                      <a:pt x="140" y="27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23" name="Freeform 775">
                <a:extLst>
                  <a:ext uri="{FF2B5EF4-FFF2-40B4-BE49-F238E27FC236}">
                    <a16:creationId xmlns:a16="http://schemas.microsoft.com/office/drawing/2014/main" id="{6CC531CB-17D4-439D-8652-9C5B57350D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23"/>
                <a:ext cx="142" cy="27"/>
              </a:xfrm>
              <a:custGeom>
                <a:avLst/>
                <a:gdLst>
                  <a:gd name="T0" fmla="*/ 0 w 142"/>
                  <a:gd name="T1" fmla="*/ 0 h 27"/>
                  <a:gd name="T2" fmla="*/ 142 w 142"/>
                  <a:gd name="T3" fmla="*/ 25 h 27"/>
                  <a:gd name="T4" fmla="*/ 140 w 142"/>
                  <a:gd name="T5" fmla="*/ 25 h 27"/>
                  <a:gd name="T6" fmla="*/ 137 w 142"/>
                  <a:gd name="T7" fmla="*/ 27 h 27"/>
                  <a:gd name="T8" fmla="*/ 2 w 142"/>
                  <a:gd name="T9" fmla="*/ 3 h 27"/>
                  <a:gd name="T10" fmla="*/ 2 w 142"/>
                  <a:gd name="T11" fmla="*/ 1 h 27"/>
                  <a:gd name="T12" fmla="*/ 0 w 142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2" h="27">
                    <a:moveTo>
                      <a:pt x="0" y="0"/>
                    </a:moveTo>
                    <a:lnTo>
                      <a:pt x="142" y="25"/>
                    </a:lnTo>
                    <a:lnTo>
                      <a:pt x="140" y="25"/>
                    </a:lnTo>
                    <a:lnTo>
                      <a:pt x="137" y="27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B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24" name="Freeform 776">
                <a:extLst>
                  <a:ext uri="{FF2B5EF4-FFF2-40B4-BE49-F238E27FC236}">
                    <a16:creationId xmlns:a16="http://schemas.microsoft.com/office/drawing/2014/main" id="{B3FB9587-9E31-4EA1-869F-7A53AC612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324"/>
                <a:ext cx="138" cy="27"/>
              </a:xfrm>
              <a:custGeom>
                <a:avLst/>
                <a:gdLst>
                  <a:gd name="T0" fmla="*/ 0 w 138"/>
                  <a:gd name="T1" fmla="*/ 0 h 27"/>
                  <a:gd name="T2" fmla="*/ 138 w 138"/>
                  <a:gd name="T3" fmla="*/ 24 h 27"/>
                  <a:gd name="T4" fmla="*/ 135 w 138"/>
                  <a:gd name="T5" fmla="*/ 26 h 27"/>
                  <a:gd name="T6" fmla="*/ 131 w 138"/>
                  <a:gd name="T7" fmla="*/ 27 h 27"/>
                  <a:gd name="T8" fmla="*/ 1 w 138"/>
                  <a:gd name="T9" fmla="*/ 4 h 27"/>
                  <a:gd name="T10" fmla="*/ 0 w 138"/>
                  <a:gd name="T11" fmla="*/ 2 h 27"/>
                  <a:gd name="T12" fmla="*/ 0 w 138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8" h="27">
                    <a:moveTo>
                      <a:pt x="0" y="0"/>
                    </a:moveTo>
                    <a:lnTo>
                      <a:pt x="138" y="24"/>
                    </a:lnTo>
                    <a:lnTo>
                      <a:pt x="135" y="26"/>
                    </a:lnTo>
                    <a:lnTo>
                      <a:pt x="131" y="27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25" name="Freeform 777">
                <a:extLst>
                  <a:ext uri="{FF2B5EF4-FFF2-40B4-BE49-F238E27FC236}">
                    <a16:creationId xmlns:a16="http://schemas.microsoft.com/office/drawing/2014/main" id="{8823D38F-8FE6-4618-8CC3-E510C2E20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326"/>
                <a:ext cx="135" cy="27"/>
              </a:xfrm>
              <a:custGeom>
                <a:avLst/>
                <a:gdLst>
                  <a:gd name="T0" fmla="*/ 0 w 135"/>
                  <a:gd name="T1" fmla="*/ 0 h 27"/>
                  <a:gd name="T2" fmla="*/ 135 w 135"/>
                  <a:gd name="T3" fmla="*/ 24 h 27"/>
                  <a:gd name="T4" fmla="*/ 131 w 135"/>
                  <a:gd name="T5" fmla="*/ 25 h 27"/>
                  <a:gd name="T6" fmla="*/ 130 w 135"/>
                  <a:gd name="T7" fmla="*/ 27 h 27"/>
                  <a:gd name="T8" fmla="*/ 1 w 135"/>
                  <a:gd name="T9" fmla="*/ 3 h 27"/>
                  <a:gd name="T10" fmla="*/ 1 w 135"/>
                  <a:gd name="T11" fmla="*/ 2 h 27"/>
                  <a:gd name="T12" fmla="*/ 0 w 13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5" h="27">
                    <a:moveTo>
                      <a:pt x="0" y="0"/>
                    </a:moveTo>
                    <a:lnTo>
                      <a:pt x="135" y="24"/>
                    </a:lnTo>
                    <a:lnTo>
                      <a:pt x="131" y="25"/>
                    </a:lnTo>
                    <a:lnTo>
                      <a:pt x="130" y="27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26" name="Freeform 778">
                <a:extLst>
                  <a:ext uri="{FF2B5EF4-FFF2-40B4-BE49-F238E27FC236}">
                    <a16:creationId xmlns:a16="http://schemas.microsoft.com/office/drawing/2014/main" id="{AB75FEE4-0AC8-4C65-B8DC-4F8C971C72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328"/>
                <a:ext cx="130" cy="25"/>
              </a:xfrm>
              <a:custGeom>
                <a:avLst/>
                <a:gdLst>
                  <a:gd name="T0" fmla="*/ 0 w 130"/>
                  <a:gd name="T1" fmla="*/ 0 h 25"/>
                  <a:gd name="T2" fmla="*/ 130 w 130"/>
                  <a:gd name="T3" fmla="*/ 23 h 25"/>
                  <a:gd name="T4" fmla="*/ 129 w 130"/>
                  <a:gd name="T5" fmla="*/ 25 h 25"/>
                  <a:gd name="T6" fmla="*/ 125 w 130"/>
                  <a:gd name="T7" fmla="*/ 25 h 25"/>
                  <a:gd name="T8" fmla="*/ 2 w 130"/>
                  <a:gd name="T9" fmla="*/ 3 h 25"/>
                  <a:gd name="T10" fmla="*/ 0 w 130"/>
                  <a:gd name="T11" fmla="*/ 1 h 25"/>
                  <a:gd name="T12" fmla="*/ 0 w 130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0" h="25">
                    <a:moveTo>
                      <a:pt x="0" y="0"/>
                    </a:moveTo>
                    <a:lnTo>
                      <a:pt x="130" y="23"/>
                    </a:lnTo>
                    <a:lnTo>
                      <a:pt x="129" y="25"/>
                    </a:lnTo>
                    <a:lnTo>
                      <a:pt x="125" y="25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27" name="Freeform 779">
                <a:extLst>
                  <a:ext uri="{FF2B5EF4-FFF2-40B4-BE49-F238E27FC236}">
                    <a16:creationId xmlns:a16="http://schemas.microsoft.com/office/drawing/2014/main" id="{CB8435CA-E4A9-4580-B74B-8923FAFFF2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329"/>
                <a:ext cx="129" cy="26"/>
              </a:xfrm>
              <a:custGeom>
                <a:avLst/>
                <a:gdLst>
                  <a:gd name="T0" fmla="*/ 0 w 129"/>
                  <a:gd name="T1" fmla="*/ 0 h 26"/>
                  <a:gd name="T2" fmla="*/ 129 w 129"/>
                  <a:gd name="T3" fmla="*/ 24 h 26"/>
                  <a:gd name="T4" fmla="*/ 125 w 129"/>
                  <a:gd name="T5" fmla="*/ 24 h 26"/>
                  <a:gd name="T6" fmla="*/ 122 w 129"/>
                  <a:gd name="T7" fmla="*/ 26 h 26"/>
                  <a:gd name="T8" fmla="*/ 2 w 129"/>
                  <a:gd name="T9" fmla="*/ 6 h 26"/>
                  <a:gd name="T10" fmla="*/ 2 w 129"/>
                  <a:gd name="T11" fmla="*/ 2 h 26"/>
                  <a:gd name="T12" fmla="*/ 0 w 129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9" h="26">
                    <a:moveTo>
                      <a:pt x="0" y="0"/>
                    </a:moveTo>
                    <a:lnTo>
                      <a:pt x="129" y="24"/>
                    </a:lnTo>
                    <a:lnTo>
                      <a:pt x="125" y="24"/>
                    </a:lnTo>
                    <a:lnTo>
                      <a:pt x="122" y="26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28" name="Freeform 780">
                <a:extLst>
                  <a:ext uri="{FF2B5EF4-FFF2-40B4-BE49-F238E27FC236}">
                    <a16:creationId xmlns:a16="http://schemas.microsoft.com/office/drawing/2014/main" id="{73005AC5-866A-4715-886B-59E6D9C46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331"/>
                <a:ext cx="123" cy="25"/>
              </a:xfrm>
              <a:custGeom>
                <a:avLst/>
                <a:gdLst>
                  <a:gd name="T0" fmla="*/ 0 w 123"/>
                  <a:gd name="T1" fmla="*/ 0 h 25"/>
                  <a:gd name="T2" fmla="*/ 123 w 123"/>
                  <a:gd name="T3" fmla="*/ 22 h 25"/>
                  <a:gd name="T4" fmla="*/ 120 w 123"/>
                  <a:gd name="T5" fmla="*/ 24 h 25"/>
                  <a:gd name="T6" fmla="*/ 117 w 123"/>
                  <a:gd name="T7" fmla="*/ 25 h 25"/>
                  <a:gd name="T8" fmla="*/ 2 w 123"/>
                  <a:gd name="T9" fmla="*/ 5 h 25"/>
                  <a:gd name="T10" fmla="*/ 0 w 123"/>
                  <a:gd name="T11" fmla="*/ 4 h 25"/>
                  <a:gd name="T12" fmla="*/ 0 w 123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3" h="25">
                    <a:moveTo>
                      <a:pt x="0" y="0"/>
                    </a:moveTo>
                    <a:lnTo>
                      <a:pt x="123" y="22"/>
                    </a:lnTo>
                    <a:lnTo>
                      <a:pt x="120" y="24"/>
                    </a:lnTo>
                    <a:lnTo>
                      <a:pt x="117" y="25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29" name="Freeform 781">
                <a:extLst>
                  <a:ext uri="{FF2B5EF4-FFF2-40B4-BE49-F238E27FC236}">
                    <a16:creationId xmlns:a16="http://schemas.microsoft.com/office/drawing/2014/main" id="{4862F84B-1536-41AA-A6EE-31616E9526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335"/>
                <a:ext cx="120" cy="21"/>
              </a:xfrm>
              <a:custGeom>
                <a:avLst/>
                <a:gdLst>
                  <a:gd name="T0" fmla="*/ 0 w 120"/>
                  <a:gd name="T1" fmla="*/ 0 h 21"/>
                  <a:gd name="T2" fmla="*/ 120 w 120"/>
                  <a:gd name="T3" fmla="*/ 20 h 21"/>
                  <a:gd name="T4" fmla="*/ 117 w 120"/>
                  <a:gd name="T5" fmla="*/ 21 h 21"/>
                  <a:gd name="T6" fmla="*/ 113 w 120"/>
                  <a:gd name="T7" fmla="*/ 21 h 21"/>
                  <a:gd name="T8" fmla="*/ 2 w 120"/>
                  <a:gd name="T9" fmla="*/ 3 h 21"/>
                  <a:gd name="T10" fmla="*/ 2 w 120"/>
                  <a:gd name="T11" fmla="*/ 1 h 21"/>
                  <a:gd name="T12" fmla="*/ 0 w 120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0" h="21">
                    <a:moveTo>
                      <a:pt x="0" y="0"/>
                    </a:moveTo>
                    <a:lnTo>
                      <a:pt x="120" y="20"/>
                    </a:lnTo>
                    <a:lnTo>
                      <a:pt x="117" y="21"/>
                    </a:lnTo>
                    <a:lnTo>
                      <a:pt x="113" y="21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30" name="Freeform 782">
                <a:extLst>
                  <a:ext uri="{FF2B5EF4-FFF2-40B4-BE49-F238E27FC236}">
                    <a16:creationId xmlns:a16="http://schemas.microsoft.com/office/drawing/2014/main" id="{ABD4A221-1028-41C4-8F17-C64AD31834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336"/>
                <a:ext cx="115" cy="22"/>
              </a:xfrm>
              <a:custGeom>
                <a:avLst/>
                <a:gdLst>
                  <a:gd name="T0" fmla="*/ 0 w 115"/>
                  <a:gd name="T1" fmla="*/ 0 h 22"/>
                  <a:gd name="T2" fmla="*/ 115 w 115"/>
                  <a:gd name="T3" fmla="*/ 20 h 22"/>
                  <a:gd name="T4" fmla="*/ 111 w 115"/>
                  <a:gd name="T5" fmla="*/ 20 h 22"/>
                  <a:gd name="T6" fmla="*/ 108 w 115"/>
                  <a:gd name="T7" fmla="*/ 22 h 22"/>
                  <a:gd name="T8" fmla="*/ 66 w 115"/>
                  <a:gd name="T9" fmla="*/ 15 h 22"/>
                  <a:gd name="T10" fmla="*/ 61 w 115"/>
                  <a:gd name="T11" fmla="*/ 14 h 22"/>
                  <a:gd name="T12" fmla="*/ 55 w 115"/>
                  <a:gd name="T13" fmla="*/ 14 h 22"/>
                  <a:gd name="T14" fmla="*/ 1 w 115"/>
                  <a:gd name="T15" fmla="*/ 4 h 22"/>
                  <a:gd name="T16" fmla="*/ 0 w 115"/>
                  <a:gd name="T17" fmla="*/ 2 h 22"/>
                  <a:gd name="T18" fmla="*/ 0 w 115"/>
                  <a:gd name="T19" fmla="*/ 0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5" h="22">
                    <a:moveTo>
                      <a:pt x="0" y="0"/>
                    </a:moveTo>
                    <a:lnTo>
                      <a:pt x="115" y="20"/>
                    </a:lnTo>
                    <a:lnTo>
                      <a:pt x="111" y="20"/>
                    </a:lnTo>
                    <a:lnTo>
                      <a:pt x="108" y="22"/>
                    </a:lnTo>
                    <a:lnTo>
                      <a:pt x="66" y="15"/>
                    </a:lnTo>
                    <a:lnTo>
                      <a:pt x="61" y="14"/>
                    </a:lnTo>
                    <a:lnTo>
                      <a:pt x="55" y="1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31" name="Freeform 783">
                <a:extLst>
                  <a:ext uri="{FF2B5EF4-FFF2-40B4-BE49-F238E27FC236}">
                    <a16:creationId xmlns:a16="http://schemas.microsoft.com/office/drawing/2014/main" id="{A855CAC0-134C-44C0-8B02-F8848A325B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338"/>
                <a:ext cx="111" cy="22"/>
              </a:xfrm>
              <a:custGeom>
                <a:avLst/>
                <a:gdLst>
                  <a:gd name="T0" fmla="*/ 0 w 111"/>
                  <a:gd name="T1" fmla="*/ 0 h 22"/>
                  <a:gd name="T2" fmla="*/ 111 w 111"/>
                  <a:gd name="T3" fmla="*/ 18 h 22"/>
                  <a:gd name="T4" fmla="*/ 108 w 111"/>
                  <a:gd name="T5" fmla="*/ 20 h 22"/>
                  <a:gd name="T6" fmla="*/ 106 w 111"/>
                  <a:gd name="T7" fmla="*/ 22 h 22"/>
                  <a:gd name="T8" fmla="*/ 67 w 111"/>
                  <a:gd name="T9" fmla="*/ 15 h 22"/>
                  <a:gd name="T10" fmla="*/ 64 w 111"/>
                  <a:gd name="T11" fmla="*/ 12 h 22"/>
                  <a:gd name="T12" fmla="*/ 61 w 111"/>
                  <a:gd name="T13" fmla="*/ 12 h 22"/>
                  <a:gd name="T14" fmla="*/ 55 w 111"/>
                  <a:gd name="T15" fmla="*/ 12 h 22"/>
                  <a:gd name="T16" fmla="*/ 50 w 111"/>
                  <a:gd name="T17" fmla="*/ 12 h 22"/>
                  <a:gd name="T18" fmla="*/ 1 w 111"/>
                  <a:gd name="T19" fmla="*/ 3 h 22"/>
                  <a:gd name="T20" fmla="*/ 1 w 111"/>
                  <a:gd name="T21" fmla="*/ 2 h 22"/>
                  <a:gd name="T22" fmla="*/ 0 w 111"/>
                  <a:gd name="T23" fmla="*/ 0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22">
                    <a:moveTo>
                      <a:pt x="0" y="0"/>
                    </a:moveTo>
                    <a:lnTo>
                      <a:pt x="111" y="18"/>
                    </a:lnTo>
                    <a:lnTo>
                      <a:pt x="108" y="20"/>
                    </a:lnTo>
                    <a:lnTo>
                      <a:pt x="106" y="22"/>
                    </a:lnTo>
                    <a:lnTo>
                      <a:pt x="67" y="15"/>
                    </a:lnTo>
                    <a:lnTo>
                      <a:pt x="64" y="12"/>
                    </a:lnTo>
                    <a:lnTo>
                      <a:pt x="61" y="12"/>
                    </a:lnTo>
                    <a:lnTo>
                      <a:pt x="55" y="12"/>
                    </a:lnTo>
                    <a:lnTo>
                      <a:pt x="50" y="1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D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32" name="Freeform 784">
                <a:extLst>
                  <a:ext uri="{FF2B5EF4-FFF2-40B4-BE49-F238E27FC236}">
                    <a16:creationId xmlns:a16="http://schemas.microsoft.com/office/drawing/2014/main" id="{5EEE254A-BF0E-4383-8DBB-2F3FE26C6D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9" y="2340"/>
                <a:ext cx="107" cy="20"/>
              </a:xfrm>
              <a:custGeom>
                <a:avLst/>
                <a:gdLst>
                  <a:gd name="T0" fmla="*/ 0 w 107"/>
                  <a:gd name="T1" fmla="*/ 0 h 20"/>
                  <a:gd name="T2" fmla="*/ 54 w 107"/>
                  <a:gd name="T3" fmla="*/ 10 h 20"/>
                  <a:gd name="T4" fmla="*/ 49 w 107"/>
                  <a:gd name="T5" fmla="*/ 10 h 20"/>
                  <a:gd name="T6" fmla="*/ 46 w 107"/>
                  <a:gd name="T7" fmla="*/ 11 h 20"/>
                  <a:gd name="T8" fmla="*/ 2 w 107"/>
                  <a:gd name="T9" fmla="*/ 3 h 20"/>
                  <a:gd name="T10" fmla="*/ 0 w 107"/>
                  <a:gd name="T11" fmla="*/ 1 h 20"/>
                  <a:gd name="T12" fmla="*/ 0 w 107"/>
                  <a:gd name="T13" fmla="*/ 0 h 20"/>
                  <a:gd name="T14" fmla="*/ 65 w 107"/>
                  <a:gd name="T15" fmla="*/ 11 h 20"/>
                  <a:gd name="T16" fmla="*/ 107 w 107"/>
                  <a:gd name="T17" fmla="*/ 18 h 20"/>
                  <a:gd name="T18" fmla="*/ 103 w 107"/>
                  <a:gd name="T19" fmla="*/ 20 h 20"/>
                  <a:gd name="T20" fmla="*/ 102 w 107"/>
                  <a:gd name="T21" fmla="*/ 20 h 20"/>
                  <a:gd name="T22" fmla="*/ 68 w 107"/>
                  <a:gd name="T23" fmla="*/ 15 h 20"/>
                  <a:gd name="T24" fmla="*/ 66 w 107"/>
                  <a:gd name="T25" fmla="*/ 13 h 20"/>
                  <a:gd name="T26" fmla="*/ 65 w 107"/>
                  <a:gd name="T27" fmla="*/ 11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7" h="20">
                    <a:moveTo>
                      <a:pt x="0" y="0"/>
                    </a:moveTo>
                    <a:lnTo>
                      <a:pt x="54" y="10"/>
                    </a:lnTo>
                    <a:lnTo>
                      <a:pt x="49" y="10"/>
                    </a:lnTo>
                    <a:lnTo>
                      <a:pt x="46" y="1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  <a:moveTo>
                      <a:pt x="65" y="11"/>
                    </a:moveTo>
                    <a:lnTo>
                      <a:pt x="107" y="18"/>
                    </a:lnTo>
                    <a:lnTo>
                      <a:pt x="103" y="20"/>
                    </a:lnTo>
                    <a:lnTo>
                      <a:pt x="102" y="20"/>
                    </a:lnTo>
                    <a:lnTo>
                      <a:pt x="68" y="15"/>
                    </a:lnTo>
                    <a:lnTo>
                      <a:pt x="66" y="13"/>
                    </a:lnTo>
                    <a:lnTo>
                      <a:pt x="65" y="11"/>
                    </a:lnTo>
                    <a:close/>
                  </a:path>
                </a:pathLst>
              </a:custGeom>
              <a:solidFill>
                <a:srgbClr val="8B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33" name="Freeform 785">
                <a:extLst>
                  <a:ext uri="{FF2B5EF4-FFF2-40B4-BE49-F238E27FC236}">
                    <a16:creationId xmlns:a16="http://schemas.microsoft.com/office/drawing/2014/main" id="{85F98D0E-053D-455B-83CD-7E036D271B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9" y="2341"/>
                <a:ext cx="105" cy="21"/>
              </a:xfrm>
              <a:custGeom>
                <a:avLst/>
                <a:gdLst>
                  <a:gd name="T0" fmla="*/ 0 w 105"/>
                  <a:gd name="T1" fmla="*/ 0 h 21"/>
                  <a:gd name="T2" fmla="*/ 49 w 105"/>
                  <a:gd name="T3" fmla="*/ 9 h 21"/>
                  <a:gd name="T4" fmla="*/ 46 w 105"/>
                  <a:gd name="T5" fmla="*/ 10 h 21"/>
                  <a:gd name="T6" fmla="*/ 43 w 105"/>
                  <a:gd name="T7" fmla="*/ 10 h 21"/>
                  <a:gd name="T8" fmla="*/ 4 w 105"/>
                  <a:gd name="T9" fmla="*/ 4 h 21"/>
                  <a:gd name="T10" fmla="*/ 2 w 105"/>
                  <a:gd name="T11" fmla="*/ 2 h 21"/>
                  <a:gd name="T12" fmla="*/ 0 w 105"/>
                  <a:gd name="T13" fmla="*/ 0 h 21"/>
                  <a:gd name="T14" fmla="*/ 66 w 105"/>
                  <a:gd name="T15" fmla="*/ 12 h 21"/>
                  <a:gd name="T16" fmla="*/ 105 w 105"/>
                  <a:gd name="T17" fmla="*/ 19 h 21"/>
                  <a:gd name="T18" fmla="*/ 102 w 105"/>
                  <a:gd name="T19" fmla="*/ 19 h 21"/>
                  <a:gd name="T20" fmla="*/ 98 w 105"/>
                  <a:gd name="T21" fmla="*/ 21 h 21"/>
                  <a:gd name="T22" fmla="*/ 70 w 105"/>
                  <a:gd name="T23" fmla="*/ 15 h 21"/>
                  <a:gd name="T24" fmla="*/ 68 w 105"/>
                  <a:gd name="T25" fmla="*/ 14 h 21"/>
                  <a:gd name="T26" fmla="*/ 66 w 105"/>
                  <a:gd name="T27" fmla="*/ 12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5" h="21">
                    <a:moveTo>
                      <a:pt x="0" y="0"/>
                    </a:moveTo>
                    <a:lnTo>
                      <a:pt x="49" y="9"/>
                    </a:lnTo>
                    <a:lnTo>
                      <a:pt x="46" y="10"/>
                    </a:lnTo>
                    <a:lnTo>
                      <a:pt x="43" y="10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5" y="19"/>
                    </a:lnTo>
                    <a:lnTo>
                      <a:pt x="102" y="19"/>
                    </a:lnTo>
                    <a:lnTo>
                      <a:pt x="98" y="21"/>
                    </a:lnTo>
                    <a:lnTo>
                      <a:pt x="70" y="15"/>
                    </a:lnTo>
                    <a:lnTo>
                      <a:pt x="68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786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34" name="Freeform 786">
                <a:extLst>
                  <a:ext uri="{FF2B5EF4-FFF2-40B4-BE49-F238E27FC236}">
                    <a16:creationId xmlns:a16="http://schemas.microsoft.com/office/drawing/2014/main" id="{C2490322-D463-44C1-8074-C190219EFE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1" y="2343"/>
                <a:ext cx="100" cy="20"/>
              </a:xfrm>
              <a:custGeom>
                <a:avLst/>
                <a:gdLst>
                  <a:gd name="T0" fmla="*/ 0 w 100"/>
                  <a:gd name="T1" fmla="*/ 0 h 20"/>
                  <a:gd name="T2" fmla="*/ 44 w 100"/>
                  <a:gd name="T3" fmla="*/ 8 h 20"/>
                  <a:gd name="T4" fmla="*/ 41 w 100"/>
                  <a:gd name="T5" fmla="*/ 8 h 20"/>
                  <a:gd name="T6" fmla="*/ 37 w 100"/>
                  <a:gd name="T7" fmla="*/ 10 h 20"/>
                  <a:gd name="T8" fmla="*/ 4 w 100"/>
                  <a:gd name="T9" fmla="*/ 3 h 20"/>
                  <a:gd name="T10" fmla="*/ 2 w 100"/>
                  <a:gd name="T11" fmla="*/ 2 h 20"/>
                  <a:gd name="T12" fmla="*/ 0 w 100"/>
                  <a:gd name="T13" fmla="*/ 0 h 20"/>
                  <a:gd name="T14" fmla="*/ 66 w 100"/>
                  <a:gd name="T15" fmla="*/ 12 h 20"/>
                  <a:gd name="T16" fmla="*/ 100 w 100"/>
                  <a:gd name="T17" fmla="*/ 17 h 20"/>
                  <a:gd name="T18" fmla="*/ 96 w 100"/>
                  <a:gd name="T19" fmla="*/ 19 h 20"/>
                  <a:gd name="T20" fmla="*/ 93 w 100"/>
                  <a:gd name="T21" fmla="*/ 20 h 20"/>
                  <a:gd name="T22" fmla="*/ 69 w 100"/>
                  <a:gd name="T23" fmla="*/ 15 h 20"/>
                  <a:gd name="T24" fmla="*/ 68 w 100"/>
                  <a:gd name="T25" fmla="*/ 13 h 20"/>
                  <a:gd name="T26" fmla="*/ 66 w 100"/>
                  <a:gd name="T27" fmla="*/ 12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0" h="20">
                    <a:moveTo>
                      <a:pt x="0" y="0"/>
                    </a:moveTo>
                    <a:lnTo>
                      <a:pt x="44" y="8"/>
                    </a:lnTo>
                    <a:lnTo>
                      <a:pt x="41" y="8"/>
                    </a:lnTo>
                    <a:lnTo>
                      <a:pt x="37" y="10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0" y="17"/>
                    </a:lnTo>
                    <a:lnTo>
                      <a:pt x="96" y="19"/>
                    </a:lnTo>
                    <a:lnTo>
                      <a:pt x="93" y="20"/>
                    </a:lnTo>
                    <a:lnTo>
                      <a:pt x="69" y="15"/>
                    </a:lnTo>
                    <a:lnTo>
                      <a:pt x="68" y="13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07F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35" name="Freeform 787">
                <a:extLst>
                  <a:ext uri="{FF2B5EF4-FFF2-40B4-BE49-F238E27FC236}">
                    <a16:creationId xmlns:a16="http://schemas.microsoft.com/office/drawing/2014/main" id="{19D038CA-0405-4353-AEDF-AA703E1CC9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3" y="2345"/>
                <a:ext cx="94" cy="18"/>
              </a:xfrm>
              <a:custGeom>
                <a:avLst/>
                <a:gdLst>
                  <a:gd name="T0" fmla="*/ 0 w 94"/>
                  <a:gd name="T1" fmla="*/ 0 h 18"/>
                  <a:gd name="T2" fmla="*/ 39 w 94"/>
                  <a:gd name="T3" fmla="*/ 6 h 18"/>
                  <a:gd name="T4" fmla="*/ 35 w 94"/>
                  <a:gd name="T5" fmla="*/ 8 h 18"/>
                  <a:gd name="T6" fmla="*/ 34 w 94"/>
                  <a:gd name="T7" fmla="*/ 10 h 18"/>
                  <a:gd name="T8" fmla="*/ 2 w 94"/>
                  <a:gd name="T9" fmla="*/ 5 h 18"/>
                  <a:gd name="T10" fmla="*/ 2 w 94"/>
                  <a:gd name="T11" fmla="*/ 1 h 18"/>
                  <a:gd name="T12" fmla="*/ 0 w 94"/>
                  <a:gd name="T13" fmla="*/ 0 h 18"/>
                  <a:gd name="T14" fmla="*/ 66 w 94"/>
                  <a:gd name="T15" fmla="*/ 11 h 18"/>
                  <a:gd name="T16" fmla="*/ 94 w 94"/>
                  <a:gd name="T17" fmla="*/ 17 h 18"/>
                  <a:gd name="T18" fmla="*/ 91 w 94"/>
                  <a:gd name="T19" fmla="*/ 18 h 18"/>
                  <a:gd name="T20" fmla="*/ 88 w 94"/>
                  <a:gd name="T21" fmla="*/ 18 h 18"/>
                  <a:gd name="T22" fmla="*/ 67 w 94"/>
                  <a:gd name="T23" fmla="*/ 15 h 18"/>
                  <a:gd name="T24" fmla="*/ 67 w 94"/>
                  <a:gd name="T25" fmla="*/ 13 h 18"/>
                  <a:gd name="T26" fmla="*/ 66 w 94"/>
                  <a:gd name="T27" fmla="*/ 11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4" h="18">
                    <a:moveTo>
                      <a:pt x="0" y="0"/>
                    </a:moveTo>
                    <a:lnTo>
                      <a:pt x="39" y="6"/>
                    </a:lnTo>
                    <a:lnTo>
                      <a:pt x="35" y="8"/>
                    </a:lnTo>
                    <a:lnTo>
                      <a:pt x="34" y="10"/>
                    </a:ln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  <a:moveTo>
                      <a:pt x="66" y="11"/>
                    </a:moveTo>
                    <a:lnTo>
                      <a:pt x="94" y="17"/>
                    </a:lnTo>
                    <a:lnTo>
                      <a:pt x="91" y="18"/>
                    </a:lnTo>
                    <a:lnTo>
                      <a:pt x="88" y="18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6" y="11"/>
                    </a:lnTo>
                    <a:close/>
                  </a:path>
                </a:pathLst>
              </a:custGeom>
              <a:solidFill>
                <a:srgbClr val="7D7B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36" name="Freeform 788">
                <a:extLst>
                  <a:ext uri="{FF2B5EF4-FFF2-40B4-BE49-F238E27FC236}">
                    <a16:creationId xmlns:a16="http://schemas.microsoft.com/office/drawing/2014/main" id="{B50E216B-5B3D-4006-BC95-C02D331E9A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5" y="2346"/>
                <a:ext cx="89" cy="19"/>
              </a:xfrm>
              <a:custGeom>
                <a:avLst/>
                <a:gdLst>
                  <a:gd name="T0" fmla="*/ 0 w 89"/>
                  <a:gd name="T1" fmla="*/ 0 h 19"/>
                  <a:gd name="T2" fmla="*/ 33 w 89"/>
                  <a:gd name="T3" fmla="*/ 7 h 19"/>
                  <a:gd name="T4" fmla="*/ 32 w 89"/>
                  <a:gd name="T5" fmla="*/ 9 h 19"/>
                  <a:gd name="T6" fmla="*/ 28 w 89"/>
                  <a:gd name="T7" fmla="*/ 10 h 19"/>
                  <a:gd name="T8" fmla="*/ 1 w 89"/>
                  <a:gd name="T9" fmla="*/ 5 h 19"/>
                  <a:gd name="T10" fmla="*/ 0 w 89"/>
                  <a:gd name="T11" fmla="*/ 4 h 19"/>
                  <a:gd name="T12" fmla="*/ 0 w 89"/>
                  <a:gd name="T13" fmla="*/ 0 h 19"/>
                  <a:gd name="T14" fmla="*/ 65 w 89"/>
                  <a:gd name="T15" fmla="*/ 12 h 19"/>
                  <a:gd name="T16" fmla="*/ 89 w 89"/>
                  <a:gd name="T17" fmla="*/ 17 h 19"/>
                  <a:gd name="T18" fmla="*/ 86 w 89"/>
                  <a:gd name="T19" fmla="*/ 17 h 19"/>
                  <a:gd name="T20" fmla="*/ 82 w 89"/>
                  <a:gd name="T21" fmla="*/ 19 h 19"/>
                  <a:gd name="T22" fmla="*/ 67 w 89"/>
                  <a:gd name="T23" fmla="*/ 17 h 19"/>
                  <a:gd name="T24" fmla="*/ 65 w 89"/>
                  <a:gd name="T25" fmla="*/ 14 h 19"/>
                  <a:gd name="T26" fmla="*/ 65 w 89"/>
                  <a:gd name="T27" fmla="*/ 1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9" h="19">
                    <a:moveTo>
                      <a:pt x="0" y="0"/>
                    </a:moveTo>
                    <a:lnTo>
                      <a:pt x="33" y="7"/>
                    </a:lnTo>
                    <a:lnTo>
                      <a:pt x="32" y="9"/>
                    </a:lnTo>
                    <a:lnTo>
                      <a:pt x="28" y="10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65" y="12"/>
                    </a:moveTo>
                    <a:lnTo>
                      <a:pt x="89" y="17"/>
                    </a:lnTo>
                    <a:lnTo>
                      <a:pt x="86" y="17"/>
                    </a:lnTo>
                    <a:lnTo>
                      <a:pt x="82" y="19"/>
                    </a:lnTo>
                    <a:lnTo>
                      <a:pt x="67" y="17"/>
                    </a:lnTo>
                    <a:lnTo>
                      <a:pt x="65" y="14"/>
                    </a:lnTo>
                    <a:lnTo>
                      <a:pt x="65" y="12"/>
                    </a:lnTo>
                    <a:close/>
                  </a:path>
                </a:pathLst>
              </a:custGeom>
              <a:solidFill>
                <a:srgbClr val="797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37" name="Freeform 789">
                <a:extLst>
                  <a:ext uri="{FF2B5EF4-FFF2-40B4-BE49-F238E27FC236}">
                    <a16:creationId xmlns:a16="http://schemas.microsoft.com/office/drawing/2014/main" id="{560A35D7-7C54-4488-93D9-AC8955D2554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5" y="2350"/>
                <a:ext cx="86" cy="17"/>
              </a:xfrm>
              <a:custGeom>
                <a:avLst/>
                <a:gdLst>
                  <a:gd name="T0" fmla="*/ 0 w 86"/>
                  <a:gd name="T1" fmla="*/ 0 h 17"/>
                  <a:gd name="T2" fmla="*/ 32 w 86"/>
                  <a:gd name="T3" fmla="*/ 5 h 17"/>
                  <a:gd name="T4" fmla="*/ 28 w 86"/>
                  <a:gd name="T5" fmla="*/ 6 h 17"/>
                  <a:gd name="T6" fmla="*/ 27 w 86"/>
                  <a:gd name="T7" fmla="*/ 6 h 17"/>
                  <a:gd name="T8" fmla="*/ 3 w 86"/>
                  <a:gd name="T9" fmla="*/ 3 h 17"/>
                  <a:gd name="T10" fmla="*/ 1 w 86"/>
                  <a:gd name="T11" fmla="*/ 1 h 17"/>
                  <a:gd name="T12" fmla="*/ 0 w 86"/>
                  <a:gd name="T13" fmla="*/ 0 h 17"/>
                  <a:gd name="T14" fmla="*/ 65 w 86"/>
                  <a:gd name="T15" fmla="*/ 10 h 17"/>
                  <a:gd name="T16" fmla="*/ 86 w 86"/>
                  <a:gd name="T17" fmla="*/ 13 h 17"/>
                  <a:gd name="T18" fmla="*/ 82 w 86"/>
                  <a:gd name="T19" fmla="*/ 15 h 17"/>
                  <a:gd name="T20" fmla="*/ 79 w 86"/>
                  <a:gd name="T21" fmla="*/ 17 h 17"/>
                  <a:gd name="T22" fmla="*/ 67 w 86"/>
                  <a:gd name="T23" fmla="*/ 15 h 17"/>
                  <a:gd name="T24" fmla="*/ 67 w 86"/>
                  <a:gd name="T25" fmla="*/ 13 h 17"/>
                  <a:gd name="T26" fmla="*/ 65 w 86"/>
                  <a:gd name="T27" fmla="*/ 10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6" h="17">
                    <a:moveTo>
                      <a:pt x="0" y="0"/>
                    </a:moveTo>
                    <a:lnTo>
                      <a:pt x="32" y="5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5" y="10"/>
                    </a:moveTo>
                    <a:lnTo>
                      <a:pt x="86" y="13"/>
                    </a:lnTo>
                    <a:lnTo>
                      <a:pt x="82" y="15"/>
                    </a:lnTo>
                    <a:lnTo>
                      <a:pt x="79" y="17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5" y="10"/>
                    </a:lnTo>
                    <a:close/>
                  </a:path>
                </a:pathLst>
              </a:custGeom>
              <a:solidFill>
                <a:srgbClr val="72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38" name="Freeform 790">
                <a:extLst>
                  <a:ext uri="{FF2B5EF4-FFF2-40B4-BE49-F238E27FC236}">
                    <a16:creationId xmlns:a16="http://schemas.microsoft.com/office/drawing/2014/main" id="{B88D474C-0DE8-46F6-A1D1-CE415C1AF2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6" y="2351"/>
                <a:ext cx="81" cy="16"/>
              </a:xfrm>
              <a:custGeom>
                <a:avLst/>
                <a:gdLst>
                  <a:gd name="T0" fmla="*/ 0 w 81"/>
                  <a:gd name="T1" fmla="*/ 0 h 16"/>
                  <a:gd name="T2" fmla="*/ 27 w 81"/>
                  <a:gd name="T3" fmla="*/ 5 h 16"/>
                  <a:gd name="T4" fmla="*/ 26 w 81"/>
                  <a:gd name="T5" fmla="*/ 5 h 16"/>
                  <a:gd name="T6" fmla="*/ 24 w 81"/>
                  <a:gd name="T7" fmla="*/ 7 h 16"/>
                  <a:gd name="T8" fmla="*/ 4 w 81"/>
                  <a:gd name="T9" fmla="*/ 4 h 16"/>
                  <a:gd name="T10" fmla="*/ 2 w 81"/>
                  <a:gd name="T11" fmla="*/ 2 h 16"/>
                  <a:gd name="T12" fmla="*/ 0 w 81"/>
                  <a:gd name="T13" fmla="*/ 0 h 16"/>
                  <a:gd name="T14" fmla="*/ 66 w 81"/>
                  <a:gd name="T15" fmla="*/ 12 h 16"/>
                  <a:gd name="T16" fmla="*/ 81 w 81"/>
                  <a:gd name="T17" fmla="*/ 14 h 16"/>
                  <a:gd name="T18" fmla="*/ 78 w 81"/>
                  <a:gd name="T19" fmla="*/ 16 h 16"/>
                  <a:gd name="T20" fmla="*/ 73 w 81"/>
                  <a:gd name="T21" fmla="*/ 16 h 16"/>
                  <a:gd name="T22" fmla="*/ 66 w 81"/>
                  <a:gd name="T23" fmla="*/ 16 h 16"/>
                  <a:gd name="T24" fmla="*/ 66 w 81"/>
                  <a:gd name="T25" fmla="*/ 14 h 16"/>
                  <a:gd name="T26" fmla="*/ 66 w 81"/>
                  <a:gd name="T27" fmla="*/ 12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1" h="16">
                    <a:moveTo>
                      <a:pt x="0" y="0"/>
                    </a:moveTo>
                    <a:lnTo>
                      <a:pt x="27" y="5"/>
                    </a:lnTo>
                    <a:lnTo>
                      <a:pt x="26" y="5"/>
                    </a:lnTo>
                    <a:lnTo>
                      <a:pt x="24" y="7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81" y="14"/>
                    </a:lnTo>
                    <a:lnTo>
                      <a:pt x="78" y="16"/>
                    </a:lnTo>
                    <a:lnTo>
                      <a:pt x="73" y="16"/>
                    </a:lnTo>
                    <a:lnTo>
                      <a:pt x="66" y="16"/>
                    </a:lnTo>
                    <a:lnTo>
                      <a:pt x="66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6F6D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39" name="Freeform 791">
                <a:extLst>
                  <a:ext uri="{FF2B5EF4-FFF2-40B4-BE49-F238E27FC236}">
                    <a16:creationId xmlns:a16="http://schemas.microsoft.com/office/drawing/2014/main" id="{C702CC4D-116E-4959-BF56-C0DEAD9AEAB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353"/>
                <a:ext cx="76" cy="15"/>
              </a:xfrm>
              <a:custGeom>
                <a:avLst/>
                <a:gdLst>
                  <a:gd name="T0" fmla="*/ 0 w 76"/>
                  <a:gd name="T1" fmla="*/ 0 h 15"/>
                  <a:gd name="T2" fmla="*/ 24 w 76"/>
                  <a:gd name="T3" fmla="*/ 3 h 15"/>
                  <a:gd name="T4" fmla="*/ 22 w 76"/>
                  <a:gd name="T5" fmla="*/ 5 h 15"/>
                  <a:gd name="T6" fmla="*/ 18 w 76"/>
                  <a:gd name="T7" fmla="*/ 7 h 15"/>
                  <a:gd name="T8" fmla="*/ 3 w 76"/>
                  <a:gd name="T9" fmla="*/ 3 h 15"/>
                  <a:gd name="T10" fmla="*/ 2 w 76"/>
                  <a:gd name="T11" fmla="*/ 2 h 15"/>
                  <a:gd name="T12" fmla="*/ 0 w 76"/>
                  <a:gd name="T13" fmla="*/ 0 h 15"/>
                  <a:gd name="T14" fmla="*/ 64 w 76"/>
                  <a:gd name="T15" fmla="*/ 12 h 15"/>
                  <a:gd name="T16" fmla="*/ 76 w 76"/>
                  <a:gd name="T17" fmla="*/ 14 h 15"/>
                  <a:gd name="T18" fmla="*/ 71 w 76"/>
                  <a:gd name="T19" fmla="*/ 14 h 15"/>
                  <a:gd name="T20" fmla="*/ 67 w 76"/>
                  <a:gd name="T21" fmla="*/ 15 h 15"/>
                  <a:gd name="T22" fmla="*/ 64 w 76"/>
                  <a:gd name="T23" fmla="*/ 15 h 15"/>
                  <a:gd name="T24" fmla="*/ 64 w 76"/>
                  <a:gd name="T25" fmla="*/ 14 h 15"/>
                  <a:gd name="T26" fmla="*/ 64 w 76"/>
                  <a:gd name="T27" fmla="*/ 12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6" h="15">
                    <a:moveTo>
                      <a:pt x="0" y="0"/>
                    </a:moveTo>
                    <a:lnTo>
                      <a:pt x="24" y="3"/>
                    </a:lnTo>
                    <a:lnTo>
                      <a:pt x="22" y="5"/>
                    </a:lnTo>
                    <a:lnTo>
                      <a:pt x="18" y="7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4" y="12"/>
                    </a:moveTo>
                    <a:lnTo>
                      <a:pt x="76" y="14"/>
                    </a:lnTo>
                    <a:lnTo>
                      <a:pt x="71" y="14"/>
                    </a:lnTo>
                    <a:lnTo>
                      <a:pt x="67" y="15"/>
                    </a:lnTo>
                    <a:lnTo>
                      <a:pt x="64" y="15"/>
                    </a:lnTo>
                    <a:lnTo>
                      <a:pt x="64" y="14"/>
                    </a:lnTo>
                    <a:lnTo>
                      <a:pt x="64" y="12"/>
                    </a:lnTo>
                    <a:close/>
                  </a:path>
                </a:pathLst>
              </a:custGeom>
              <a:solidFill>
                <a:srgbClr val="6C6A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40" name="Freeform 792">
                <a:extLst>
                  <a:ext uri="{FF2B5EF4-FFF2-40B4-BE49-F238E27FC236}">
                    <a16:creationId xmlns:a16="http://schemas.microsoft.com/office/drawing/2014/main" id="{DDCA65C8-EF73-4ED4-A632-B0BF7ACED90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355"/>
                <a:ext cx="69" cy="15"/>
              </a:xfrm>
              <a:custGeom>
                <a:avLst/>
                <a:gdLst>
                  <a:gd name="T0" fmla="*/ 0 w 69"/>
                  <a:gd name="T1" fmla="*/ 0 h 15"/>
                  <a:gd name="T2" fmla="*/ 20 w 69"/>
                  <a:gd name="T3" fmla="*/ 3 h 15"/>
                  <a:gd name="T4" fmla="*/ 16 w 69"/>
                  <a:gd name="T5" fmla="*/ 5 h 15"/>
                  <a:gd name="T6" fmla="*/ 15 w 69"/>
                  <a:gd name="T7" fmla="*/ 7 h 15"/>
                  <a:gd name="T8" fmla="*/ 3 w 69"/>
                  <a:gd name="T9" fmla="*/ 5 h 15"/>
                  <a:gd name="T10" fmla="*/ 1 w 69"/>
                  <a:gd name="T11" fmla="*/ 1 h 15"/>
                  <a:gd name="T12" fmla="*/ 0 w 69"/>
                  <a:gd name="T13" fmla="*/ 0 h 15"/>
                  <a:gd name="T14" fmla="*/ 62 w 69"/>
                  <a:gd name="T15" fmla="*/ 12 h 15"/>
                  <a:gd name="T16" fmla="*/ 69 w 69"/>
                  <a:gd name="T17" fmla="*/ 12 h 15"/>
                  <a:gd name="T18" fmla="*/ 65 w 69"/>
                  <a:gd name="T19" fmla="*/ 13 h 15"/>
                  <a:gd name="T20" fmla="*/ 64 w 69"/>
                  <a:gd name="T21" fmla="*/ 15 h 15"/>
                  <a:gd name="T22" fmla="*/ 62 w 69"/>
                  <a:gd name="T23" fmla="*/ 13 h 15"/>
                  <a:gd name="T24" fmla="*/ 62 w 69"/>
                  <a:gd name="T25" fmla="*/ 12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9" h="15">
                    <a:moveTo>
                      <a:pt x="0" y="0"/>
                    </a:moveTo>
                    <a:lnTo>
                      <a:pt x="20" y="3"/>
                    </a:lnTo>
                    <a:lnTo>
                      <a:pt x="16" y="5"/>
                    </a:lnTo>
                    <a:lnTo>
                      <a:pt x="15" y="7"/>
                    </a:lnTo>
                    <a:lnTo>
                      <a:pt x="3" y="5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2" y="12"/>
                    </a:moveTo>
                    <a:lnTo>
                      <a:pt x="69" y="12"/>
                    </a:lnTo>
                    <a:lnTo>
                      <a:pt x="65" y="13"/>
                    </a:lnTo>
                    <a:lnTo>
                      <a:pt x="64" y="15"/>
                    </a:lnTo>
                    <a:lnTo>
                      <a:pt x="62" y="13"/>
                    </a:lnTo>
                    <a:lnTo>
                      <a:pt x="62" y="12"/>
                    </a:lnTo>
                    <a:close/>
                  </a:path>
                </a:pathLst>
              </a:custGeom>
              <a:solidFill>
                <a:srgbClr val="6562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41" name="Freeform 793">
                <a:extLst>
                  <a:ext uri="{FF2B5EF4-FFF2-40B4-BE49-F238E27FC236}">
                    <a16:creationId xmlns:a16="http://schemas.microsoft.com/office/drawing/2014/main" id="{F6F035D8-486E-4BC3-8D8A-034442B2966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356"/>
                <a:ext cx="64" cy="14"/>
              </a:xfrm>
              <a:custGeom>
                <a:avLst/>
                <a:gdLst>
                  <a:gd name="T0" fmla="*/ 0 w 64"/>
                  <a:gd name="T1" fmla="*/ 0 h 14"/>
                  <a:gd name="T2" fmla="*/ 15 w 64"/>
                  <a:gd name="T3" fmla="*/ 4 h 14"/>
                  <a:gd name="T4" fmla="*/ 14 w 64"/>
                  <a:gd name="T5" fmla="*/ 6 h 14"/>
                  <a:gd name="T6" fmla="*/ 12 w 64"/>
                  <a:gd name="T7" fmla="*/ 7 h 14"/>
                  <a:gd name="T8" fmla="*/ 4 w 64"/>
                  <a:gd name="T9" fmla="*/ 6 h 14"/>
                  <a:gd name="T10" fmla="*/ 2 w 64"/>
                  <a:gd name="T11" fmla="*/ 4 h 14"/>
                  <a:gd name="T12" fmla="*/ 0 w 64"/>
                  <a:gd name="T13" fmla="*/ 0 h 14"/>
                  <a:gd name="T14" fmla="*/ 61 w 64"/>
                  <a:gd name="T15" fmla="*/ 12 h 14"/>
                  <a:gd name="T16" fmla="*/ 64 w 64"/>
                  <a:gd name="T17" fmla="*/ 12 h 14"/>
                  <a:gd name="T18" fmla="*/ 63 w 64"/>
                  <a:gd name="T19" fmla="*/ 12 h 14"/>
                  <a:gd name="T20" fmla="*/ 63 w 64"/>
                  <a:gd name="T21" fmla="*/ 14 h 14"/>
                  <a:gd name="T22" fmla="*/ 61 w 64"/>
                  <a:gd name="T23" fmla="*/ 12 h 14"/>
                  <a:gd name="T24" fmla="*/ 61 w 64"/>
                  <a:gd name="T25" fmla="*/ 12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4" h="14">
                    <a:moveTo>
                      <a:pt x="0" y="0"/>
                    </a:moveTo>
                    <a:lnTo>
                      <a:pt x="15" y="4"/>
                    </a:lnTo>
                    <a:lnTo>
                      <a:pt x="14" y="6"/>
                    </a:lnTo>
                    <a:lnTo>
                      <a:pt x="12" y="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  <a:moveTo>
                      <a:pt x="61" y="12"/>
                    </a:moveTo>
                    <a:lnTo>
                      <a:pt x="64" y="12"/>
                    </a:lnTo>
                    <a:lnTo>
                      <a:pt x="63" y="12"/>
                    </a:lnTo>
                    <a:lnTo>
                      <a:pt x="63" y="14"/>
                    </a:lnTo>
                    <a:lnTo>
                      <a:pt x="61" y="12"/>
                    </a:lnTo>
                    <a:close/>
                  </a:path>
                </a:pathLst>
              </a:custGeom>
              <a:solidFill>
                <a:srgbClr val="615E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42" name="Freeform 794">
                <a:extLst>
                  <a:ext uri="{FF2B5EF4-FFF2-40B4-BE49-F238E27FC236}">
                    <a16:creationId xmlns:a16="http://schemas.microsoft.com/office/drawing/2014/main" id="{1A2DBFD5-99C9-4929-B024-78B7591C91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" y="2360"/>
                <a:ext cx="12" cy="3"/>
              </a:xfrm>
              <a:custGeom>
                <a:avLst/>
                <a:gdLst>
                  <a:gd name="T0" fmla="*/ 0 w 12"/>
                  <a:gd name="T1" fmla="*/ 0 h 3"/>
                  <a:gd name="T2" fmla="*/ 12 w 12"/>
                  <a:gd name="T3" fmla="*/ 2 h 3"/>
                  <a:gd name="T4" fmla="*/ 10 w 12"/>
                  <a:gd name="T5" fmla="*/ 3 h 3"/>
                  <a:gd name="T6" fmla="*/ 8 w 12"/>
                  <a:gd name="T7" fmla="*/ 3 h 3"/>
                  <a:gd name="T8" fmla="*/ 5 w 12"/>
                  <a:gd name="T9" fmla="*/ 3 h 3"/>
                  <a:gd name="T10" fmla="*/ 3 w 12"/>
                  <a:gd name="T11" fmla="*/ 2 h 3"/>
                  <a:gd name="T12" fmla="*/ 0 w 1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0" y="0"/>
                    </a:moveTo>
                    <a:lnTo>
                      <a:pt x="12" y="2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5A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43" name="Freeform 795">
                <a:extLst>
                  <a:ext uri="{FF2B5EF4-FFF2-40B4-BE49-F238E27FC236}">
                    <a16:creationId xmlns:a16="http://schemas.microsoft.com/office/drawing/2014/main" id="{B1C4C090-94EF-468C-95D1-231C6A8786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5" y="2362"/>
                <a:ext cx="8" cy="3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1 h 3"/>
                  <a:gd name="T4" fmla="*/ 6 w 8"/>
                  <a:gd name="T5" fmla="*/ 1 h 3"/>
                  <a:gd name="T6" fmla="*/ 5 w 8"/>
                  <a:gd name="T7" fmla="*/ 3 h 3"/>
                  <a:gd name="T8" fmla="*/ 3 w 8"/>
                  <a:gd name="T9" fmla="*/ 1 h 3"/>
                  <a:gd name="T10" fmla="*/ 0 w 8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8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5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44" name="Freeform 796">
                <a:extLst>
                  <a:ext uri="{FF2B5EF4-FFF2-40B4-BE49-F238E27FC236}">
                    <a16:creationId xmlns:a16="http://schemas.microsoft.com/office/drawing/2014/main" id="{CBD28361-9BD6-4A25-B260-333F0FACC6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8" y="2363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2 w 3"/>
                  <a:gd name="T5" fmla="*/ 2 h 2"/>
                  <a:gd name="T6" fmla="*/ 2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4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45" name="Freeform 797">
                <a:extLst>
                  <a:ext uri="{FF2B5EF4-FFF2-40B4-BE49-F238E27FC236}">
                    <a16:creationId xmlns:a16="http://schemas.microsoft.com/office/drawing/2014/main" id="{B53B9A14-C5D2-45A6-B37A-690D1F2A94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155"/>
                <a:ext cx="230" cy="215"/>
              </a:xfrm>
              <a:custGeom>
                <a:avLst/>
                <a:gdLst>
                  <a:gd name="T0" fmla="*/ 221 w 230"/>
                  <a:gd name="T1" fmla="*/ 109 h 215"/>
                  <a:gd name="T2" fmla="*/ 224 w 230"/>
                  <a:gd name="T3" fmla="*/ 114 h 215"/>
                  <a:gd name="T4" fmla="*/ 228 w 230"/>
                  <a:gd name="T5" fmla="*/ 119 h 215"/>
                  <a:gd name="T6" fmla="*/ 230 w 230"/>
                  <a:gd name="T7" fmla="*/ 125 h 215"/>
                  <a:gd name="T8" fmla="*/ 230 w 230"/>
                  <a:gd name="T9" fmla="*/ 131 h 215"/>
                  <a:gd name="T10" fmla="*/ 228 w 230"/>
                  <a:gd name="T11" fmla="*/ 136 h 215"/>
                  <a:gd name="T12" fmla="*/ 226 w 230"/>
                  <a:gd name="T13" fmla="*/ 141 h 215"/>
                  <a:gd name="T14" fmla="*/ 224 w 230"/>
                  <a:gd name="T15" fmla="*/ 147 h 215"/>
                  <a:gd name="T16" fmla="*/ 219 w 230"/>
                  <a:gd name="T17" fmla="*/ 152 h 215"/>
                  <a:gd name="T18" fmla="*/ 208 w 230"/>
                  <a:gd name="T19" fmla="*/ 161 h 215"/>
                  <a:gd name="T20" fmla="*/ 192 w 230"/>
                  <a:gd name="T21" fmla="*/ 171 h 215"/>
                  <a:gd name="T22" fmla="*/ 176 w 230"/>
                  <a:gd name="T23" fmla="*/ 180 h 215"/>
                  <a:gd name="T24" fmla="*/ 159 w 230"/>
                  <a:gd name="T25" fmla="*/ 188 h 215"/>
                  <a:gd name="T26" fmla="*/ 122 w 230"/>
                  <a:gd name="T27" fmla="*/ 203 h 215"/>
                  <a:gd name="T28" fmla="*/ 88 w 230"/>
                  <a:gd name="T29" fmla="*/ 215 h 215"/>
                  <a:gd name="T30" fmla="*/ 84 w 230"/>
                  <a:gd name="T31" fmla="*/ 205 h 215"/>
                  <a:gd name="T32" fmla="*/ 81 w 230"/>
                  <a:gd name="T33" fmla="*/ 198 h 215"/>
                  <a:gd name="T34" fmla="*/ 76 w 230"/>
                  <a:gd name="T35" fmla="*/ 195 h 215"/>
                  <a:gd name="T36" fmla="*/ 69 w 230"/>
                  <a:gd name="T37" fmla="*/ 193 h 215"/>
                  <a:gd name="T38" fmla="*/ 62 w 230"/>
                  <a:gd name="T39" fmla="*/ 195 h 215"/>
                  <a:gd name="T40" fmla="*/ 52 w 230"/>
                  <a:gd name="T41" fmla="*/ 198 h 215"/>
                  <a:gd name="T42" fmla="*/ 44 w 230"/>
                  <a:gd name="T43" fmla="*/ 203 h 215"/>
                  <a:gd name="T44" fmla="*/ 34 w 230"/>
                  <a:gd name="T45" fmla="*/ 210 h 215"/>
                  <a:gd name="T46" fmla="*/ 25 w 230"/>
                  <a:gd name="T47" fmla="*/ 201 h 215"/>
                  <a:gd name="T48" fmla="*/ 17 w 230"/>
                  <a:gd name="T49" fmla="*/ 191 h 215"/>
                  <a:gd name="T50" fmla="*/ 12 w 230"/>
                  <a:gd name="T51" fmla="*/ 181 h 215"/>
                  <a:gd name="T52" fmla="*/ 7 w 230"/>
                  <a:gd name="T53" fmla="*/ 171 h 215"/>
                  <a:gd name="T54" fmla="*/ 3 w 230"/>
                  <a:gd name="T55" fmla="*/ 158 h 215"/>
                  <a:gd name="T56" fmla="*/ 0 w 230"/>
                  <a:gd name="T57" fmla="*/ 146 h 215"/>
                  <a:gd name="T58" fmla="*/ 0 w 230"/>
                  <a:gd name="T59" fmla="*/ 132 h 215"/>
                  <a:gd name="T60" fmla="*/ 0 w 230"/>
                  <a:gd name="T61" fmla="*/ 119 h 215"/>
                  <a:gd name="T62" fmla="*/ 2 w 230"/>
                  <a:gd name="T63" fmla="*/ 103 h 215"/>
                  <a:gd name="T64" fmla="*/ 3 w 230"/>
                  <a:gd name="T65" fmla="*/ 90 h 215"/>
                  <a:gd name="T66" fmla="*/ 8 w 230"/>
                  <a:gd name="T67" fmla="*/ 75 h 215"/>
                  <a:gd name="T68" fmla="*/ 13 w 230"/>
                  <a:gd name="T69" fmla="*/ 60 h 215"/>
                  <a:gd name="T70" fmla="*/ 20 w 230"/>
                  <a:gd name="T71" fmla="*/ 44 h 215"/>
                  <a:gd name="T72" fmla="*/ 29 w 230"/>
                  <a:gd name="T73" fmla="*/ 29 h 215"/>
                  <a:gd name="T74" fmla="*/ 39 w 230"/>
                  <a:gd name="T75" fmla="*/ 16 h 215"/>
                  <a:gd name="T76" fmla="*/ 51 w 230"/>
                  <a:gd name="T77" fmla="*/ 0 h 215"/>
                  <a:gd name="T78" fmla="*/ 61 w 230"/>
                  <a:gd name="T79" fmla="*/ 7 h 215"/>
                  <a:gd name="T80" fmla="*/ 71 w 230"/>
                  <a:gd name="T81" fmla="*/ 12 h 215"/>
                  <a:gd name="T82" fmla="*/ 73 w 230"/>
                  <a:gd name="T83" fmla="*/ 27 h 215"/>
                  <a:gd name="T84" fmla="*/ 78 w 230"/>
                  <a:gd name="T85" fmla="*/ 41 h 215"/>
                  <a:gd name="T86" fmla="*/ 84 w 230"/>
                  <a:gd name="T87" fmla="*/ 51 h 215"/>
                  <a:gd name="T88" fmla="*/ 91 w 230"/>
                  <a:gd name="T89" fmla="*/ 56 h 215"/>
                  <a:gd name="T90" fmla="*/ 94 w 230"/>
                  <a:gd name="T91" fmla="*/ 58 h 215"/>
                  <a:gd name="T92" fmla="*/ 98 w 230"/>
                  <a:gd name="T93" fmla="*/ 58 h 215"/>
                  <a:gd name="T94" fmla="*/ 101 w 230"/>
                  <a:gd name="T95" fmla="*/ 58 h 215"/>
                  <a:gd name="T96" fmla="*/ 103 w 230"/>
                  <a:gd name="T97" fmla="*/ 56 h 215"/>
                  <a:gd name="T98" fmla="*/ 106 w 230"/>
                  <a:gd name="T99" fmla="*/ 53 h 215"/>
                  <a:gd name="T100" fmla="*/ 108 w 230"/>
                  <a:gd name="T101" fmla="*/ 48 h 215"/>
                  <a:gd name="T102" fmla="*/ 108 w 230"/>
                  <a:gd name="T103" fmla="*/ 41 h 215"/>
                  <a:gd name="T104" fmla="*/ 108 w 230"/>
                  <a:gd name="T105" fmla="*/ 33 h 215"/>
                  <a:gd name="T106" fmla="*/ 137 w 230"/>
                  <a:gd name="T107" fmla="*/ 48 h 215"/>
                  <a:gd name="T108" fmla="*/ 169 w 230"/>
                  <a:gd name="T109" fmla="*/ 66 h 215"/>
                  <a:gd name="T110" fmla="*/ 184 w 230"/>
                  <a:gd name="T111" fmla="*/ 76 h 215"/>
                  <a:gd name="T112" fmla="*/ 199 w 230"/>
                  <a:gd name="T113" fmla="*/ 88 h 215"/>
                  <a:gd name="T114" fmla="*/ 211 w 230"/>
                  <a:gd name="T115" fmla="*/ 98 h 215"/>
                  <a:gd name="T116" fmla="*/ 221 w 230"/>
                  <a:gd name="T117" fmla="*/ 109 h 21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30" h="215">
                    <a:moveTo>
                      <a:pt x="221" y="109"/>
                    </a:moveTo>
                    <a:lnTo>
                      <a:pt x="224" y="114"/>
                    </a:lnTo>
                    <a:lnTo>
                      <a:pt x="228" y="119"/>
                    </a:lnTo>
                    <a:lnTo>
                      <a:pt x="230" y="125"/>
                    </a:lnTo>
                    <a:lnTo>
                      <a:pt x="230" y="131"/>
                    </a:lnTo>
                    <a:lnTo>
                      <a:pt x="228" y="136"/>
                    </a:lnTo>
                    <a:lnTo>
                      <a:pt x="226" y="141"/>
                    </a:lnTo>
                    <a:lnTo>
                      <a:pt x="224" y="147"/>
                    </a:lnTo>
                    <a:lnTo>
                      <a:pt x="219" y="152"/>
                    </a:lnTo>
                    <a:lnTo>
                      <a:pt x="208" y="161"/>
                    </a:lnTo>
                    <a:lnTo>
                      <a:pt x="192" y="171"/>
                    </a:lnTo>
                    <a:lnTo>
                      <a:pt x="176" y="180"/>
                    </a:lnTo>
                    <a:lnTo>
                      <a:pt x="159" y="188"/>
                    </a:lnTo>
                    <a:lnTo>
                      <a:pt x="122" y="203"/>
                    </a:lnTo>
                    <a:lnTo>
                      <a:pt x="88" y="215"/>
                    </a:lnTo>
                    <a:lnTo>
                      <a:pt x="84" y="205"/>
                    </a:lnTo>
                    <a:lnTo>
                      <a:pt x="81" y="198"/>
                    </a:lnTo>
                    <a:lnTo>
                      <a:pt x="76" y="195"/>
                    </a:lnTo>
                    <a:lnTo>
                      <a:pt x="69" y="193"/>
                    </a:lnTo>
                    <a:lnTo>
                      <a:pt x="62" y="195"/>
                    </a:lnTo>
                    <a:lnTo>
                      <a:pt x="52" y="198"/>
                    </a:lnTo>
                    <a:lnTo>
                      <a:pt x="44" y="203"/>
                    </a:lnTo>
                    <a:lnTo>
                      <a:pt x="34" y="210"/>
                    </a:lnTo>
                    <a:lnTo>
                      <a:pt x="25" y="201"/>
                    </a:lnTo>
                    <a:lnTo>
                      <a:pt x="17" y="191"/>
                    </a:lnTo>
                    <a:lnTo>
                      <a:pt x="12" y="181"/>
                    </a:lnTo>
                    <a:lnTo>
                      <a:pt x="7" y="171"/>
                    </a:lnTo>
                    <a:lnTo>
                      <a:pt x="3" y="158"/>
                    </a:lnTo>
                    <a:lnTo>
                      <a:pt x="0" y="146"/>
                    </a:lnTo>
                    <a:lnTo>
                      <a:pt x="0" y="132"/>
                    </a:lnTo>
                    <a:lnTo>
                      <a:pt x="0" y="119"/>
                    </a:lnTo>
                    <a:lnTo>
                      <a:pt x="2" y="103"/>
                    </a:lnTo>
                    <a:lnTo>
                      <a:pt x="3" y="90"/>
                    </a:lnTo>
                    <a:lnTo>
                      <a:pt x="8" y="75"/>
                    </a:lnTo>
                    <a:lnTo>
                      <a:pt x="13" y="60"/>
                    </a:lnTo>
                    <a:lnTo>
                      <a:pt x="20" y="44"/>
                    </a:lnTo>
                    <a:lnTo>
                      <a:pt x="29" y="29"/>
                    </a:lnTo>
                    <a:lnTo>
                      <a:pt x="39" y="16"/>
                    </a:lnTo>
                    <a:lnTo>
                      <a:pt x="51" y="0"/>
                    </a:lnTo>
                    <a:lnTo>
                      <a:pt x="61" y="7"/>
                    </a:lnTo>
                    <a:lnTo>
                      <a:pt x="71" y="12"/>
                    </a:lnTo>
                    <a:lnTo>
                      <a:pt x="73" y="27"/>
                    </a:lnTo>
                    <a:lnTo>
                      <a:pt x="78" y="41"/>
                    </a:lnTo>
                    <a:lnTo>
                      <a:pt x="84" y="51"/>
                    </a:lnTo>
                    <a:lnTo>
                      <a:pt x="91" y="56"/>
                    </a:lnTo>
                    <a:lnTo>
                      <a:pt x="94" y="58"/>
                    </a:lnTo>
                    <a:lnTo>
                      <a:pt x="98" y="58"/>
                    </a:lnTo>
                    <a:lnTo>
                      <a:pt x="101" y="58"/>
                    </a:lnTo>
                    <a:lnTo>
                      <a:pt x="103" y="56"/>
                    </a:lnTo>
                    <a:lnTo>
                      <a:pt x="106" y="53"/>
                    </a:lnTo>
                    <a:lnTo>
                      <a:pt x="108" y="48"/>
                    </a:lnTo>
                    <a:lnTo>
                      <a:pt x="108" y="41"/>
                    </a:lnTo>
                    <a:lnTo>
                      <a:pt x="108" y="33"/>
                    </a:lnTo>
                    <a:lnTo>
                      <a:pt x="137" y="48"/>
                    </a:lnTo>
                    <a:lnTo>
                      <a:pt x="169" y="66"/>
                    </a:lnTo>
                    <a:lnTo>
                      <a:pt x="184" y="76"/>
                    </a:lnTo>
                    <a:lnTo>
                      <a:pt x="199" y="88"/>
                    </a:lnTo>
                    <a:lnTo>
                      <a:pt x="211" y="98"/>
                    </a:lnTo>
                    <a:lnTo>
                      <a:pt x="221" y="10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46" name="Freeform 798">
                <a:extLst>
                  <a:ext uri="{FF2B5EF4-FFF2-40B4-BE49-F238E27FC236}">
                    <a16:creationId xmlns:a16="http://schemas.microsoft.com/office/drawing/2014/main" id="{E8159A47-FDF7-41CD-B296-D48F21374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47" name="Freeform 799">
                <a:extLst>
                  <a:ext uri="{FF2B5EF4-FFF2-40B4-BE49-F238E27FC236}">
                    <a16:creationId xmlns:a16="http://schemas.microsoft.com/office/drawing/2014/main" id="{6B671F80-36DA-4904-8016-5D9BAA553B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48" name="Freeform 800">
                <a:extLst>
                  <a:ext uri="{FF2B5EF4-FFF2-40B4-BE49-F238E27FC236}">
                    <a16:creationId xmlns:a16="http://schemas.microsoft.com/office/drawing/2014/main" id="{CD4332B8-B240-44F1-AEDC-74E21306E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49" name="Freeform 801">
                <a:extLst>
                  <a:ext uri="{FF2B5EF4-FFF2-40B4-BE49-F238E27FC236}">
                    <a16:creationId xmlns:a16="http://schemas.microsoft.com/office/drawing/2014/main" id="{E15FAEF4-5C75-43EE-B303-BD515217CD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50" name="Freeform 802">
                <a:extLst>
                  <a:ext uri="{FF2B5EF4-FFF2-40B4-BE49-F238E27FC236}">
                    <a16:creationId xmlns:a16="http://schemas.microsoft.com/office/drawing/2014/main" id="{9A76D583-BF1D-47A4-8ADF-543BC1AC1F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51" name="Freeform 803">
                <a:extLst>
                  <a:ext uri="{FF2B5EF4-FFF2-40B4-BE49-F238E27FC236}">
                    <a16:creationId xmlns:a16="http://schemas.microsoft.com/office/drawing/2014/main" id="{1449D2DC-55C6-4441-96B9-C2D226A180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52" name="Freeform 804">
                <a:extLst>
                  <a:ext uri="{FF2B5EF4-FFF2-40B4-BE49-F238E27FC236}">
                    <a16:creationId xmlns:a16="http://schemas.microsoft.com/office/drawing/2014/main" id="{4198DCF6-297A-4EE4-8603-4504DCF29D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53" name="Freeform 805">
                <a:extLst>
                  <a:ext uri="{FF2B5EF4-FFF2-40B4-BE49-F238E27FC236}">
                    <a16:creationId xmlns:a16="http://schemas.microsoft.com/office/drawing/2014/main" id="{1C6D9137-705B-42DF-B536-FFF78C1AC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54" name="Line 806">
                <a:extLst>
                  <a:ext uri="{FF2B5EF4-FFF2-40B4-BE49-F238E27FC236}">
                    <a16:creationId xmlns:a16="http://schemas.microsoft.com/office/drawing/2014/main" id="{D844309E-FA59-4FE2-9159-0E33AEE0ED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35" y="1517"/>
                <a:ext cx="385" cy="229"/>
              </a:xfrm>
              <a:prstGeom prst="line">
                <a:avLst/>
              </a:pr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55" name="Freeform 807">
                <a:extLst>
                  <a:ext uri="{FF2B5EF4-FFF2-40B4-BE49-F238E27FC236}">
                    <a16:creationId xmlns:a16="http://schemas.microsoft.com/office/drawing/2014/main" id="{195CEC5F-FAFC-4CB6-B019-4CBC454008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4" y="2326"/>
                <a:ext cx="1049" cy="58"/>
              </a:xfrm>
              <a:custGeom>
                <a:avLst/>
                <a:gdLst>
                  <a:gd name="T0" fmla="*/ 1049 w 1049"/>
                  <a:gd name="T1" fmla="*/ 34 h 58"/>
                  <a:gd name="T2" fmla="*/ 1039 w 1049"/>
                  <a:gd name="T3" fmla="*/ 36 h 58"/>
                  <a:gd name="T4" fmla="*/ 1030 w 1049"/>
                  <a:gd name="T5" fmla="*/ 36 h 58"/>
                  <a:gd name="T6" fmla="*/ 1022 w 1049"/>
                  <a:gd name="T7" fmla="*/ 34 h 58"/>
                  <a:gd name="T8" fmla="*/ 1010 w 1049"/>
                  <a:gd name="T9" fmla="*/ 30 h 58"/>
                  <a:gd name="T10" fmla="*/ 970 w 1049"/>
                  <a:gd name="T11" fmla="*/ 37 h 58"/>
                  <a:gd name="T12" fmla="*/ 926 w 1049"/>
                  <a:gd name="T13" fmla="*/ 44 h 58"/>
                  <a:gd name="T14" fmla="*/ 882 w 1049"/>
                  <a:gd name="T15" fmla="*/ 49 h 58"/>
                  <a:gd name="T16" fmla="*/ 835 w 1049"/>
                  <a:gd name="T17" fmla="*/ 52 h 58"/>
                  <a:gd name="T18" fmla="*/ 787 w 1049"/>
                  <a:gd name="T19" fmla="*/ 56 h 58"/>
                  <a:gd name="T20" fmla="*/ 740 w 1049"/>
                  <a:gd name="T21" fmla="*/ 58 h 58"/>
                  <a:gd name="T22" fmla="*/ 691 w 1049"/>
                  <a:gd name="T23" fmla="*/ 58 h 58"/>
                  <a:gd name="T24" fmla="*/ 640 w 1049"/>
                  <a:gd name="T25" fmla="*/ 58 h 58"/>
                  <a:gd name="T26" fmla="*/ 537 w 1049"/>
                  <a:gd name="T27" fmla="*/ 54 h 58"/>
                  <a:gd name="T28" fmla="*/ 431 w 1049"/>
                  <a:gd name="T29" fmla="*/ 49 h 58"/>
                  <a:gd name="T30" fmla="*/ 325 w 1049"/>
                  <a:gd name="T31" fmla="*/ 39 h 58"/>
                  <a:gd name="T32" fmla="*/ 215 w 1049"/>
                  <a:gd name="T33" fmla="*/ 29 h 58"/>
                  <a:gd name="T34" fmla="*/ 213 w 1049"/>
                  <a:gd name="T35" fmla="*/ 22 h 58"/>
                  <a:gd name="T36" fmla="*/ 210 w 1049"/>
                  <a:gd name="T37" fmla="*/ 19 h 58"/>
                  <a:gd name="T38" fmla="*/ 144 w 1049"/>
                  <a:gd name="T39" fmla="*/ 12 h 58"/>
                  <a:gd name="T40" fmla="*/ 139 w 1049"/>
                  <a:gd name="T41" fmla="*/ 12 h 58"/>
                  <a:gd name="T42" fmla="*/ 134 w 1049"/>
                  <a:gd name="T43" fmla="*/ 14 h 58"/>
                  <a:gd name="T44" fmla="*/ 130 w 1049"/>
                  <a:gd name="T45" fmla="*/ 15 h 58"/>
                  <a:gd name="T46" fmla="*/ 129 w 1049"/>
                  <a:gd name="T47" fmla="*/ 17 h 58"/>
                  <a:gd name="T48" fmla="*/ 97 w 1049"/>
                  <a:gd name="T49" fmla="*/ 14 h 58"/>
                  <a:gd name="T50" fmla="*/ 65 w 1049"/>
                  <a:gd name="T51" fmla="*/ 9 h 58"/>
                  <a:gd name="T52" fmla="*/ 33 w 1049"/>
                  <a:gd name="T53" fmla="*/ 5 h 58"/>
                  <a:gd name="T54" fmla="*/ 0 w 1049"/>
                  <a:gd name="T55" fmla="*/ 0 h 5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49" h="58">
                    <a:moveTo>
                      <a:pt x="1049" y="34"/>
                    </a:moveTo>
                    <a:lnTo>
                      <a:pt x="1039" y="36"/>
                    </a:lnTo>
                    <a:lnTo>
                      <a:pt x="1030" y="36"/>
                    </a:lnTo>
                    <a:lnTo>
                      <a:pt x="1022" y="34"/>
                    </a:lnTo>
                    <a:lnTo>
                      <a:pt x="1010" y="30"/>
                    </a:lnTo>
                    <a:lnTo>
                      <a:pt x="970" y="37"/>
                    </a:lnTo>
                    <a:lnTo>
                      <a:pt x="926" y="44"/>
                    </a:lnTo>
                    <a:lnTo>
                      <a:pt x="882" y="49"/>
                    </a:lnTo>
                    <a:lnTo>
                      <a:pt x="835" y="52"/>
                    </a:lnTo>
                    <a:lnTo>
                      <a:pt x="787" y="56"/>
                    </a:lnTo>
                    <a:lnTo>
                      <a:pt x="740" y="58"/>
                    </a:lnTo>
                    <a:lnTo>
                      <a:pt x="691" y="58"/>
                    </a:lnTo>
                    <a:lnTo>
                      <a:pt x="640" y="58"/>
                    </a:lnTo>
                    <a:lnTo>
                      <a:pt x="537" y="54"/>
                    </a:lnTo>
                    <a:lnTo>
                      <a:pt x="431" y="49"/>
                    </a:lnTo>
                    <a:lnTo>
                      <a:pt x="325" y="39"/>
                    </a:lnTo>
                    <a:lnTo>
                      <a:pt x="215" y="29"/>
                    </a:lnTo>
                    <a:lnTo>
                      <a:pt x="213" y="22"/>
                    </a:lnTo>
                    <a:lnTo>
                      <a:pt x="210" y="19"/>
                    </a:lnTo>
                    <a:lnTo>
                      <a:pt x="144" y="12"/>
                    </a:lnTo>
                    <a:lnTo>
                      <a:pt x="139" y="12"/>
                    </a:lnTo>
                    <a:lnTo>
                      <a:pt x="134" y="14"/>
                    </a:lnTo>
                    <a:lnTo>
                      <a:pt x="130" y="15"/>
                    </a:lnTo>
                    <a:lnTo>
                      <a:pt x="129" y="17"/>
                    </a:lnTo>
                    <a:lnTo>
                      <a:pt x="97" y="14"/>
                    </a:lnTo>
                    <a:lnTo>
                      <a:pt x="65" y="9"/>
                    </a:lnTo>
                    <a:lnTo>
                      <a:pt x="33" y="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56" name="Freeform 808">
                <a:extLst>
                  <a:ext uri="{FF2B5EF4-FFF2-40B4-BE49-F238E27FC236}">
                    <a16:creationId xmlns:a16="http://schemas.microsoft.com/office/drawing/2014/main" id="{6435DBE5-A1F7-4D41-B37B-5BDB4105C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57" name="Freeform 809">
                <a:extLst>
                  <a:ext uri="{FF2B5EF4-FFF2-40B4-BE49-F238E27FC236}">
                    <a16:creationId xmlns:a16="http://schemas.microsoft.com/office/drawing/2014/main" id="{4A06F3BC-0B24-4428-A454-F8583CF10F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58" name="Freeform 810">
                <a:extLst>
                  <a:ext uri="{FF2B5EF4-FFF2-40B4-BE49-F238E27FC236}">
                    <a16:creationId xmlns:a16="http://schemas.microsoft.com/office/drawing/2014/main" id="{729037AF-E0F1-4B54-85CF-8810CEDBF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59" name="Freeform 811">
                <a:extLst>
                  <a:ext uri="{FF2B5EF4-FFF2-40B4-BE49-F238E27FC236}">
                    <a16:creationId xmlns:a16="http://schemas.microsoft.com/office/drawing/2014/main" id="{CD7A956F-D357-4D44-93D6-DA547EF9E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60" name="Freeform 812">
                <a:extLst>
                  <a:ext uri="{FF2B5EF4-FFF2-40B4-BE49-F238E27FC236}">
                    <a16:creationId xmlns:a16="http://schemas.microsoft.com/office/drawing/2014/main" id="{E5D0ABAB-3898-492B-9D67-C6D9706CC8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67"/>
                <a:ext cx="319" cy="117"/>
              </a:xfrm>
              <a:custGeom>
                <a:avLst/>
                <a:gdLst>
                  <a:gd name="T0" fmla="*/ 0 w 319"/>
                  <a:gd name="T1" fmla="*/ 0 h 117"/>
                  <a:gd name="T2" fmla="*/ 1 w 319"/>
                  <a:gd name="T3" fmla="*/ 4 h 117"/>
                  <a:gd name="T4" fmla="*/ 3 w 319"/>
                  <a:gd name="T5" fmla="*/ 7 h 117"/>
                  <a:gd name="T6" fmla="*/ 43 w 319"/>
                  <a:gd name="T7" fmla="*/ 25 h 117"/>
                  <a:gd name="T8" fmla="*/ 84 w 319"/>
                  <a:gd name="T9" fmla="*/ 46 h 117"/>
                  <a:gd name="T10" fmla="*/ 126 w 319"/>
                  <a:gd name="T11" fmla="*/ 64 h 117"/>
                  <a:gd name="T12" fmla="*/ 167 w 319"/>
                  <a:gd name="T13" fmla="*/ 81 h 117"/>
                  <a:gd name="T14" fmla="*/ 207 w 319"/>
                  <a:gd name="T15" fmla="*/ 96 h 117"/>
                  <a:gd name="T16" fmla="*/ 248 w 319"/>
                  <a:gd name="T17" fmla="*/ 108 h 117"/>
                  <a:gd name="T18" fmla="*/ 266 w 319"/>
                  <a:gd name="T19" fmla="*/ 113 h 117"/>
                  <a:gd name="T20" fmla="*/ 285 w 319"/>
                  <a:gd name="T21" fmla="*/ 115 h 117"/>
                  <a:gd name="T22" fmla="*/ 302 w 319"/>
                  <a:gd name="T23" fmla="*/ 117 h 117"/>
                  <a:gd name="T24" fmla="*/ 319 w 319"/>
                  <a:gd name="T25" fmla="*/ 117 h 117"/>
                  <a:gd name="T26" fmla="*/ 315 w 319"/>
                  <a:gd name="T27" fmla="*/ 113 h 117"/>
                  <a:gd name="T28" fmla="*/ 309 w 319"/>
                  <a:gd name="T29" fmla="*/ 108 h 117"/>
                  <a:gd name="T30" fmla="*/ 298 w 319"/>
                  <a:gd name="T31" fmla="*/ 102 h 117"/>
                  <a:gd name="T32" fmla="*/ 285 w 319"/>
                  <a:gd name="T33" fmla="*/ 95 h 117"/>
                  <a:gd name="T34" fmla="*/ 253 w 319"/>
                  <a:gd name="T35" fmla="*/ 83 h 117"/>
                  <a:gd name="T36" fmla="*/ 219 w 319"/>
                  <a:gd name="T37" fmla="*/ 74 h 117"/>
                  <a:gd name="T38" fmla="*/ 177 w 319"/>
                  <a:gd name="T39" fmla="*/ 64 h 117"/>
                  <a:gd name="T40" fmla="*/ 136 w 319"/>
                  <a:gd name="T41" fmla="*/ 53 h 117"/>
                  <a:gd name="T42" fmla="*/ 99 w 319"/>
                  <a:gd name="T43" fmla="*/ 39 h 117"/>
                  <a:gd name="T44" fmla="*/ 65 w 319"/>
                  <a:gd name="T45" fmla="*/ 27 h 117"/>
                  <a:gd name="T46" fmla="*/ 16 w 319"/>
                  <a:gd name="T47" fmla="*/ 9 h 117"/>
                  <a:gd name="T48" fmla="*/ 0 w 319"/>
                  <a:gd name="T49" fmla="*/ 0 h 1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19" h="117">
                    <a:moveTo>
                      <a:pt x="0" y="0"/>
                    </a:moveTo>
                    <a:lnTo>
                      <a:pt x="1" y="4"/>
                    </a:lnTo>
                    <a:lnTo>
                      <a:pt x="3" y="7"/>
                    </a:lnTo>
                    <a:lnTo>
                      <a:pt x="43" y="25"/>
                    </a:lnTo>
                    <a:lnTo>
                      <a:pt x="84" y="46"/>
                    </a:lnTo>
                    <a:lnTo>
                      <a:pt x="126" y="64"/>
                    </a:lnTo>
                    <a:lnTo>
                      <a:pt x="167" y="81"/>
                    </a:lnTo>
                    <a:lnTo>
                      <a:pt x="207" y="96"/>
                    </a:lnTo>
                    <a:lnTo>
                      <a:pt x="248" y="108"/>
                    </a:lnTo>
                    <a:lnTo>
                      <a:pt x="266" y="113"/>
                    </a:lnTo>
                    <a:lnTo>
                      <a:pt x="285" y="115"/>
                    </a:lnTo>
                    <a:lnTo>
                      <a:pt x="302" y="117"/>
                    </a:lnTo>
                    <a:lnTo>
                      <a:pt x="319" y="117"/>
                    </a:lnTo>
                    <a:lnTo>
                      <a:pt x="315" y="113"/>
                    </a:lnTo>
                    <a:lnTo>
                      <a:pt x="309" y="108"/>
                    </a:lnTo>
                    <a:lnTo>
                      <a:pt x="298" y="102"/>
                    </a:lnTo>
                    <a:lnTo>
                      <a:pt x="285" y="95"/>
                    </a:lnTo>
                    <a:lnTo>
                      <a:pt x="253" y="83"/>
                    </a:lnTo>
                    <a:lnTo>
                      <a:pt x="219" y="74"/>
                    </a:lnTo>
                    <a:lnTo>
                      <a:pt x="177" y="64"/>
                    </a:lnTo>
                    <a:lnTo>
                      <a:pt x="136" y="53"/>
                    </a:lnTo>
                    <a:lnTo>
                      <a:pt x="99" y="39"/>
                    </a:lnTo>
                    <a:lnTo>
                      <a:pt x="65" y="27"/>
                    </a:lnTo>
                    <a:lnTo>
                      <a:pt x="16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61" name="Freeform 813">
                <a:extLst>
                  <a:ext uri="{FF2B5EF4-FFF2-40B4-BE49-F238E27FC236}">
                    <a16:creationId xmlns:a16="http://schemas.microsoft.com/office/drawing/2014/main" id="{B9643A43-6158-4935-9500-338BF5C4B5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71"/>
                <a:ext cx="288" cy="113"/>
              </a:xfrm>
              <a:custGeom>
                <a:avLst/>
                <a:gdLst>
                  <a:gd name="T0" fmla="*/ 0 w 288"/>
                  <a:gd name="T1" fmla="*/ 0 h 113"/>
                  <a:gd name="T2" fmla="*/ 38 w 288"/>
                  <a:gd name="T3" fmla="*/ 23 h 113"/>
                  <a:gd name="T4" fmla="*/ 76 w 288"/>
                  <a:gd name="T5" fmla="*/ 43 h 113"/>
                  <a:gd name="T6" fmla="*/ 113 w 288"/>
                  <a:gd name="T7" fmla="*/ 62 h 113"/>
                  <a:gd name="T8" fmla="*/ 150 w 288"/>
                  <a:gd name="T9" fmla="*/ 77 h 113"/>
                  <a:gd name="T10" fmla="*/ 185 w 288"/>
                  <a:gd name="T11" fmla="*/ 91 h 113"/>
                  <a:gd name="T12" fmla="*/ 221 w 288"/>
                  <a:gd name="T13" fmla="*/ 101 h 113"/>
                  <a:gd name="T14" fmla="*/ 255 w 288"/>
                  <a:gd name="T15" fmla="*/ 108 h 113"/>
                  <a:gd name="T16" fmla="*/ 288 w 288"/>
                  <a:gd name="T17" fmla="*/ 113 h 113"/>
                  <a:gd name="T18" fmla="*/ 287 w 288"/>
                  <a:gd name="T19" fmla="*/ 109 h 113"/>
                  <a:gd name="T20" fmla="*/ 282 w 288"/>
                  <a:gd name="T21" fmla="*/ 104 h 113"/>
                  <a:gd name="T22" fmla="*/ 275 w 288"/>
                  <a:gd name="T23" fmla="*/ 98 h 113"/>
                  <a:gd name="T24" fmla="*/ 266 w 288"/>
                  <a:gd name="T25" fmla="*/ 92 h 113"/>
                  <a:gd name="T26" fmla="*/ 258 w 288"/>
                  <a:gd name="T27" fmla="*/ 87 h 113"/>
                  <a:gd name="T28" fmla="*/ 246 w 288"/>
                  <a:gd name="T29" fmla="*/ 82 h 113"/>
                  <a:gd name="T30" fmla="*/ 233 w 288"/>
                  <a:gd name="T31" fmla="*/ 77 h 113"/>
                  <a:gd name="T32" fmla="*/ 219 w 288"/>
                  <a:gd name="T33" fmla="*/ 72 h 113"/>
                  <a:gd name="T34" fmla="*/ 138 w 288"/>
                  <a:gd name="T35" fmla="*/ 49 h 113"/>
                  <a:gd name="T36" fmla="*/ 65 w 288"/>
                  <a:gd name="T37" fmla="*/ 25 h 113"/>
                  <a:gd name="T38" fmla="*/ 16 w 288"/>
                  <a:gd name="T39" fmla="*/ 6 h 113"/>
                  <a:gd name="T40" fmla="*/ 0 w 288"/>
                  <a:gd name="T41" fmla="*/ 0 h 1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8" h="113">
                    <a:moveTo>
                      <a:pt x="0" y="0"/>
                    </a:moveTo>
                    <a:lnTo>
                      <a:pt x="38" y="23"/>
                    </a:lnTo>
                    <a:lnTo>
                      <a:pt x="76" y="43"/>
                    </a:lnTo>
                    <a:lnTo>
                      <a:pt x="113" y="62"/>
                    </a:lnTo>
                    <a:lnTo>
                      <a:pt x="150" y="77"/>
                    </a:lnTo>
                    <a:lnTo>
                      <a:pt x="185" y="91"/>
                    </a:lnTo>
                    <a:lnTo>
                      <a:pt x="221" y="101"/>
                    </a:lnTo>
                    <a:lnTo>
                      <a:pt x="255" y="108"/>
                    </a:lnTo>
                    <a:lnTo>
                      <a:pt x="288" y="113"/>
                    </a:lnTo>
                    <a:lnTo>
                      <a:pt x="287" y="109"/>
                    </a:lnTo>
                    <a:lnTo>
                      <a:pt x="282" y="104"/>
                    </a:lnTo>
                    <a:lnTo>
                      <a:pt x="275" y="98"/>
                    </a:lnTo>
                    <a:lnTo>
                      <a:pt x="266" y="92"/>
                    </a:lnTo>
                    <a:lnTo>
                      <a:pt x="258" y="87"/>
                    </a:lnTo>
                    <a:lnTo>
                      <a:pt x="246" y="82"/>
                    </a:lnTo>
                    <a:lnTo>
                      <a:pt x="233" y="77"/>
                    </a:lnTo>
                    <a:lnTo>
                      <a:pt x="219" y="72"/>
                    </a:lnTo>
                    <a:lnTo>
                      <a:pt x="138" y="49"/>
                    </a:lnTo>
                    <a:lnTo>
                      <a:pt x="65" y="25"/>
                    </a:lnTo>
                    <a:lnTo>
                      <a:pt x="1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62" name="Freeform 814">
                <a:extLst>
                  <a:ext uri="{FF2B5EF4-FFF2-40B4-BE49-F238E27FC236}">
                    <a16:creationId xmlns:a16="http://schemas.microsoft.com/office/drawing/2014/main" id="{E66999B7-44E4-4283-838D-2FF3EBF07B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" y="2754"/>
                <a:ext cx="329" cy="86"/>
              </a:xfrm>
              <a:custGeom>
                <a:avLst/>
                <a:gdLst>
                  <a:gd name="T0" fmla="*/ 0 w 329"/>
                  <a:gd name="T1" fmla="*/ 0 h 86"/>
                  <a:gd name="T2" fmla="*/ 8 w 329"/>
                  <a:gd name="T3" fmla="*/ 6 h 86"/>
                  <a:gd name="T4" fmla="*/ 39 w 329"/>
                  <a:gd name="T5" fmla="*/ 20 h 86"/>
                  <a:gd name="T6" fmla="*/ 86 w 329"/>
                  <a:gd name="T7" fmla="*/ 37 h 86"/>
                  <a:gd name="T8" fmla="*/ 140 w 329"/>
                  <a:gd name="T9" fmla="*/ 55 h 86"/>
                  <a:gd name="T10" fmla="*/ 169 w 329"/>
                  <a:gd name="T11" fmla="*/ 64 h 86"/>
                  <a:gd name="T12" fmla="*/ 198 w 329"/>
                  <a:gd name="T13" fmla="*/ 72 h 86"/>
                  <a:gd name="T14" fmla="*/ 226 w 329"/>
                  <a:gd name="T15" fmla="*/ 77 h 86"/>
                  <a:gd name="T16" fmla="*/ 253 w 329"/>
                  <a:gd name="T17" fmla="*/ 82 h 86"/>
                  <a:gd name="T18" fmla="*/ 277 w 329"/>
                  <a:gd name="T19" fmla="*/ 86 h 86"/>
                  <a:gd name="T20" fmla="*/ 299 w 329"/>
                  <a:gd name="T21" fmla="*/ 86 h 86"/>
                  <a:gd name="T22" fmla="*/ 307 w 329"/>
                  <a:gd name="T23" fmla="*/ 86 h 86"/>
                  <a:gd name="T24" fmla="*/ 316 w 329"/>
                  <a:gd name="T25" fmla="*/ 84 h 86"/>
                  <a:gd name="T26" fmla="*/ 324 w 329"/>
                  <a:gd name="T27" fmla="*/ 81 h 86"/>
                  <a:gd name="T28" fmla="*/ 329 w 329"/>
                  <a:gd name="T29" fmla="*/ 77 h 86"/>
                  <a:gd name="T30" fmla="*/ 317 w 329"/>
                  <a:gd name="T31" fmla="*/ 66 h 86"/>
                  <a:gd name="T32" fmla="*/ 306 w 329"/>
                  <a:gd name="T33" fmla="*/ 55 h 86"/>
                  <a:gd name="T34" fmla="*/ 290 w 329"/>
                  <a:gd name="T35" fmla="*/ 45 h 86"/>
                  <a:gd name="T36" fmla="*/ 275 w 329"/>
                  <a:gd name="T37" fmla="*/ 37 h 86"/>
                  <a:gd name="T38" fmla="*/ 258 w 329"/>
                  <a:gd name="T39" fmla="*/ 28 h 86"/>
                  <a:gd name="T40" fmla="*/ 240 w 329"/>
                  <a:gd name="T41" fmla="*/ 23 h 86"/>
                  <a:gd name="T42" fmla="*/ 220 w 329"/>
                  <a:gd name="T43" fmla="*/ 17 h 86"/>
                  <a:gd name="T44" fmla="*/ 199 w 329"/>
                  <a:gd name="T45" fmla="*/ 11 h 86"/>
                  <a:gd name="T46" fmla="*/ 154 w 329"/>
                  <a:gd name="T47" fmla="*/ 5 h 86"/>
                  <a:gd name="T48" fmla="*/ 106 w 329"/>
                  <a:gd name="T49" fmla="*/ 1 h 86"/>
                  <a:gd name="T50" fmla="*/ 54 w 329"/>
                  <a:gd name="T51" fmla="*/ 0 h 86"/>
                  <a:gd name="T52" fmla="*/ 0 w 329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29" h="86">
                    <a:moveTo>
                      <a:pt x="0" y="0"/>
                    </a:moveTo>
                    <a:lnTo>
                      <a:pt x="8" y="6"/>
                    </a:lnTo>
                    <a:lnTo>
                      <a:pt x="39" y="20"/>
                    </a:lnTo>
                    <a:lnTo>
                      <a:pt x="86" y="37"/>
                    </a:lnTo>
                    <a:lnTo>
                      <a:pt x="140" y="55"/>
                    </a:lnTo>
                    <a:lnTo>
                      <a:pt x="169" y="64"/>
                    </a:lnTo>
                    <a:lnTo>
                      <a:pt x="198" y="72"/>
                    </a:lnTo>
                    <a:lnTo>
                      <a:pt x="226" y="77"/>
                    </a:lnTo>
                    <a:lnTo>
                      <a:pt x="253" y="82"/>
                    </a:lnTo>
                    <a:lnTo>
                      <a:pt x="277" y="86"/>
                    </a:lnTo>
                    <a:lnTo>
                      <a:pt x="299" y="86"/>
                    </a:lnTo>
                    <a:lnTo>
                      <a:pt x="307" y="86"/>
                    </a:lnTo>
                    <a:lnTo>
                      <a:pt x="316" y="84"/>
                    </a:lnTo>
                    <a:lnTo>
                      <a:pt x="324" y="81"/>
                    </a:lnTo>
                    <a:lnTo>
                      <a:pt x="329" y="77"/>
                    </a:lnTo>
                    <a:lnTo>
                      <a:pt x="317" y="66"/>
                    </a:lnTo>
                    <a:lnTo>
                      <a:pt x="306" y="55"/>
                    </a:lnTo>
                    <a:lnTo>
                      <a:pt x="290" y="45"/>
                    </a:lnTo>
                    <a:lnTo>
                      <a:pt x="275" y="37"/>
                    </a:lnTo>
                    <a:lnTo>
                      <a:pt x="258" y="28"/>
                    </a:lnTo>
                    <a:lnTo>
                      <a:pt x="240" y="23"/>
                    </a:lnTo>
                    <a:lnTo>
                      <a:pt x="220" y="17"/>
                    </a:lnTo>
                    <a:lnTo>
                      <a:pt x="199" y="11"/>
                    </a:lnTo>
                    <a:lnTo>
                      <a:pt x="154" y="5"/>
                    </a:lnTo>
                    <a:lnTo>
                      <a:pt x="106" y="1"/>
                    </a:lnTo>
                    <a:lnTo>
                      <a:pt x="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63" name="Freeform 815">
                <a:extLst>
                  <a:ext uri="{FF2B5EF4-FFF2-40B4-BE49-F238E27FC236}">
                    <a16:creationId xmlns:a16="http://schemas.microsoft.com/office/drawing/2014/main" id="{E45014A2-00C4-4B67-BE71-A9A85D5FAB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755"/>
                <a:ext cx="344" cy="98"/>
              </a:xfrm>
              <a:custGeom>
                <a:avLst/>
                <a:gdLst>
                  <a:gd name="T0" fmla="*/ 3 w 344"/>
                  <a:gd name="T1" fmla="*/ 0 h 98"/>
                  <a:gd name="T2" fmla="*/ 15 w 344"/>
                  <a:gd name="T3" fmla="*/ 7 h 98"/>
                  <a:gd name="T4" fmla="*/ 49 w 344"/>
                  <a:gd name="T5" fmla="*/ 21 h 98"/>
                  <a:gd name="T6" fmla="*/ 96 w 344"/>
                  <a:gd name="T7" fmla="*/ 39 h 98"/>
                  <a:gd name="T8" fmla="*/ 150 w 344"/>
                  <a:gd name="T9" fmla="*/ 58 h 98"/>
                  <a:gd name="T10" fmla="*/ 179 w 344"/>
                  <a:gd name="T11" fmla="*/ 68 h 98"/>
                  <a:gd name="T12" fmla="*/ 207 w 344"/>
                  <a:gd name="T13" fmla="*/ 76 h 98"/>
                  <a:gd name="T14" fmla="*/ 236 w 344"/>
                  <a:gd name="T15" fmla="*/ 83 h 98"/>
                  <a:gd name="T16" fmla="*/ 261 w 344"/>
                  <a:gd name="T17" fmla="*/ 88 h 98"/>
                  <a:gd name="T18" fmla="*/ 285 w 344"/>
                  <a:gd name="T19" fmla="*/ 90 h 98"/>
                  <a:gd name="T20" fmla="*/ 307 w 344"/>
                  <a:gd name="T21" fmla="*/ 92 h 98"/>
                  <a:gd name="T22" fmla="*/ 315 w 344"/>
                  <a:gd name="T23" fmla="*/ 90 h 98"/>
                  <a:gd name="T24" fmla="*/ 324 w 344"/>
                  <a:gd name="T25" fmla="*/ 88 h 98"/>
                  <a:gd name="T26" fmla="*/ 331 w 344"/>
                  <a:gd name="T27" fmla="*/ 86 h 98"/>
                  <a:gd name="T28" fmla="*/ 337 w 344"/>
                  <a:gd name="T29" fmla="*/ 83 h 98"/>
                  <a:gd name="T30" fmla="*/ 341 w 344"/>
                  <a:gd name="T31" fmla="*/ 88 h 98"/>
                  <a:gd name="T32" fmla="*/ 344 w 344"/>
                  <a:gd name="T33" fmla="*/ 92 h 98"/>
                  <a:gd name="T34" fmla="*/ 337 w 344"/>
                  <a:gd name="T35" fmla="*/ 95 h 98"/>
                  <a:gd name="T36" fmla="*/ 326 w 344"/>
                  <a:gd name="T37" fmla="*/ 98 h 98"/>
                  <a:gd name="T38" fmla="*/ 310 w 344"/>
                  <a:gd name="T39" fmla="*/ 98 h 98"/>
                  <a:gd name="T40" fmla="*/ 293 w 344"/>
                  <a:gd name="T41" fmla="*/ 97 h 98"/>
                  <a:gd name="T42" fmla="*/ 273 w 344"/>
                  <a:gd name="T43" fmla="*/ 95 h 98"/>
                  <a:gd name="T44" fmla="*/ 251 w 344"/>
                  <a:gd name="T45" fmla="*/ 92 h 98"/>
                  <a:gd name="T46" fmla="*/ 226 w 344"/>
                  <a:gd name="T47" fmla="*/ 86 h 98"/>
                  <a:gd name="T48" fmla="*/ 201 w 344"/>
                  <a:gd name="T49" fmla="*/ 80 h 98"/>
                  <a:gd name="T50" fmla="*/ 147 w 344"/>
                  <a:gd name="T51" fmla="*/ 65 h 98"/>
                  <a:gd name="T52" fmla="*/ 94 w 344"/>
                  <a:gd name="T53" fmla="*/ 46 h 98"/>
                  <a:gd name="T54" fmla="*/ 67 w 344"/>
                  <a:gd name="T55" fmla="*/ 36 h 98"/>
                  <a:gd name="T56" fmla="*/ 44 w 344"/>
                  <a:gd name="T57" fmla="*/ 24 h 98"/>
                  <a:gd name="T58" fmla="*/ 20 w 344"/>
                  <a:gd name="T59" fmla="*/ 14 h 98"/>
                  <a:gd name="T60" fmla="*/ 0 w 344"/>
                  <a:gd name="T61" fmla="*/ 2 h 98"/>
                  <a:gd name="T62" fmla="*/ 3 w 344"/>
                  <a:gd name="T63" fmla="*/ 0 h 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44" h="98">
                    <a:moveTo>
                      <a:pt x="3" y="0"/>
                    </a:moveTo>
                    <a:lnTo>
                      <a:pt x="15" y="7"/>
                    </a:lnTo>
                    <a:lnTo>
                      <a:pt x="49" y="21"/>
                    </a:lnTo>
                    <a:lnTo>
                      <a:pt x="96" y="39"/>
                    </a:lnTo>
                    <a:lnTo>
                      <a:pt x="150" y="58"/>
                    </a:lnTo>
                    <a:lnTo>
                      <a:pt x="179" y="68"/>
                    </a:lnTo>
                    <a:lnTo>
                      <a:pt x="207" y="76"/>
                    </a:lnTo>
                    <a:lnTo>
                      <a:pt x="236" y="83"/>
                    </a:lnTo>
                    <a:lnTo>
                      <a:pt x="261" y="88"/>
                    </a:lnTo>
                    <a:lnTo>
                      <a:pt x="285" y="90"/>
                    </a:lnTo>
                    <a:lnTo>
                      <a:pt x="307" y="92"/>
                    </a:lnTo>
                    <a:lnTo>
                      <a:pt x="315" y="90"/>
                    </a:lnTo>
                    <a:lnTo>
                      <a:pt x="324" y="88"/>
                    </a:lnTo>
                    <a:lnTo>
                      <a:pt x="331" y="86"/>
                    </a:lnTo>
                    <a:lnTo>
                      <a:pt x="337" y="83"/>
                    </a:lnTo>
                    <a:lnTo>
                      <a:pt x="341" y="88"/>
                    </a:lnTo>
                    <a:lnTo>
                      <a:pt x="344" y="92"/>
                    </a:lnTo>
                    <a:lnTo>
                      <a:pt x="337" y="95"/>
                    </a:lnTo>
                    <a:lnTo>
                      <a:pt x="326" y="98"/>
                    </a:lnTo>
                    <a:lnTo>
                      <a:pt x="310" y="98"/>
                    </a:lnTo>
                    <a:lnTo>
                      <a:pt x="293" y="97"/>
                    </a:lnTo>
                    <a:lnTo>
                      <a:pt x="273" y="95"/>
                    </a:lnTo>
                    <a:lnTo>
                      <a:pt x="251" y="92"/>
                    </a:lnTo>
                    <a:lnTo>
                      <a:pt x="226" y="86"/>
                    </a:lnTo>
                    <a:lnTo>
                      <a:pt x="201" y="80"/>
                    </a:lnTo>
                    <a:lnTo>
                      <a:pt x="147" y="65"/>
                    </a:lnTo>
                    <a:lnTo>
                      <a:pt x="94" y="46"/>
                    </a:lnTo>
                    <a:lnTo>
                      <a:pt x="67" y="36"/>
                    </a:lnTo>
                    <a:lnTo>
                      <a:pt x="44" y="24"/>
                    </a:lnTo>
                    <a:lnTo>
                      <a:pt x="20" y="1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64" name="Freeform 816">
                <a:extLst>
                  <a:ext uri="{FF2B5EF4-FFF2-40B4-BE49-F238E27FC236}">
                    <a16:creationId xmlns:a16="http://schemas.microsoft.com/office/drawing/2014/main" id="{9C8E7DA5-09DF-4D03-8E5F-FB9E9C79C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1" y="2754"/>
                <a:ext cx="338" cy="94"/>
              </a:xfrm>
              <a:custGeom>
                <a:avLst/>
                <a:gdLst>
                  <a:gd name="T0" fmla="*/ 2 w 338"/>
                  <a:gd name="T1" fmla="*/ 0 h 94"/>
                  <a:gd name="T2" fmla="*/ 10 w 338"/>
                  <a:gd name="T3" fmla="*/ 6 h 94"/>
                  <a:gd name="T4" fmla="*/ 41 w 338"/>
                  <a:gd name="T5" fmla="*/ 20 h 94"/>
                  <a:gd name="T6" fmla="*/ 88 w 338"/>
                  <a:gd name="T7" fmla="*/ 37 h 94"/>
                  <a:gd name="T8" fmla="*/ 142 w 338"/>
                  <a:gd name="T9" fmla="*/ 55 h 94"/>
                  <a:gd name="T10" fmla="*/ 171 w 338"/>
                  <a:gd name="T11" fmla="*/ 64 h 94"/>
                  <a:gd name="T12" fmla="*/ 200 w 338"/>
                  <a:gd name="T13" fmla="*/ 72 h 94"/>
                  <a:gd name="T14" fmla="*/ 228 w 338"/>
                  <a:gd name="T15" fmla="*/ 77 h 94"/>
                  <a:gd name="T16" fmla="*/ 255 w 338"/>
                  <a:gd name="T17" fmla="*/ 82 h 94"/>
                  <a:gd name="T18" fmla="*/ 279 w 338"/>
                  <a:gd name="T19" fmla="*/ 86 h 94"/>
                  <a:gd name="T20" fmla="*/ 301 w 338"/>
                  <a:gd name="T21" fmla="*/ 86 h 94"/>
                  <a:gd name="T22" fmla="*/ 309 w 338"/>
                  <a:gd name="T23" fmla="*/ 86 h 94"/>
                  <a:gd name="T24" fmla="*/ 318 w 338"/>
                  <a:gd name="T25" fmla="*/ 84 h 94"/>
                  <a:gd name="T26" fmla="*/ 326 w 338"/>
                  <a:gd name="T27" fmla="*/ 81 h 94"/>
                  <a:gd name="T28" fmla="*/ 331 w 338"/>
                  <a:gd name="T29" fmla="*/ 77 h 94"/>
                  <a:gd name="T30" fmla="*/ 335 w 338"/>
                  <a:gd name="T31" fmla="*/ 82 h 94"/>
                  <a:gd name="T32" fmla="*/ 338 w 338"/>
                  <a:gd name="T33" fmla="*/ 87 h 94"/>
                  <a:gd name="T34" fmla="*/ 331 w 338"/>
                  <a:gd name="T35" fmla="*/ 91 h 94"/>
                  <a:gd name="T36" fmla="*/ 321 w 338"/>
                  <a:gd name="T37" fmla="*/ 93 h 94"/>
                  <a:gd name="T38" fmla="*/ 306 w 338"/>
                  <a:gd name="T39" fmla="*/ 94 h 94"/>
                  <a:gd name="T40" fmla="*/ 289 w 338"/>
                  <a:gd name="T41" fmla="*/ 93 h 94"/>
                  <a:gd name="T42" fmla="*/ 269 w 338"/>
                  <a:gd name="T43" fmla="*/ 91 h 94"/>
                  <a:gd name="T44" fmla="*/ 247 w 338"/>
                  <a:gd name="T45" fmla="*/ 87 h 94"/>
                  <a:gd name="T46" fmla="*/ 223 w 338"/>
                  <a:gd name="T47" fmla="*/ 82 h 94"/>
                  <a:gd name="T48" fmla="*/ 198 w 338"/>
                  <a:gd name="T49" fmla="*/ 77 h 94"/>
                  <a:gd name="T50" fmla="*/ 146 w 338"/>
                  <a:gd name="T51" fmla="*/ 62 h 94"/>
                  <a:gd name="T52" fmla="*/ 93 w 338"/>
                  <a:gd name="T53" fmla="*/ 44 h 94"/>
                  <a:gd name="T54" fmla="*/ 68 w 338"/>
                  <a:gd name="T55" fmla="*/ 35 h 94"/>
                  <a:gd name="T56" fmla="*/ 44 w 338"/>
                  <a:gd name="T57" fmla="*/ 23 h 94"/>
                  <a:gd name="T58" fmla="*/ 22 w 338"/>
                  <a:gd name="T59" fmla="*/ 13 h 94"/>
                  <a:gd name="T60" fmla="*/ 0 w 338"/>
                  <a:gd name="T61" fmla="*/ 1 h 94"/>
                  <a:gd name="T62" fmla="*/ 2 w 338"/>
                  <a:gd name="T63" fmla="*/ 1 h 94"/>
                  <a:gd name="T64" fmla="*/ 2 w 338"/>
                  <a:gd name="T65" fmla="*/ 0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38" h="94">
                    <a:moveTo>
                      <a:pt x="2" y="0"/>
                    </a:moveTo>
                    <a:lnTo>
                      <a:pt x="10" y="6"/>
                    </a:lnTo>
                    <a:lnTo>
                      <a:pt x="41" y="20"/>
                    </a:lnTo>
                    <a:lnTo>
                      <a:pt x="88" y="37"/>
                    </a:lnTo>
                    <a:lnTo>
                      <a:pt x="142" y="55"/>
                    </a:lnTo>
                    <a:lnTo>
                      <a:pt x="171" y="64"/>
                    </a:lnTo>
                    <a:lnTo>
                      <a:pt x="200" y="72"/>
                    </a:lnTo>
                    <a:lnTo>
                      <a:pt x="228" y="77"/>
                    </a:lnTo>
                    <a:lnTo>
                      <a:pt x="255" y="82"/>
                    </a:lnTo>
                    <a:lnTo>
                      <a:pt x="279" y="86"/>
                    </a:lnTo>
                    <a:lnTo>
                      <a:pt x="301" y="86"/>
                    </a:lnTo>
                    <a:lnTo>
                      <a:pt x="309" y="86"/>
                    </a:lnTo>
                    <a:lnTo>
                      <a:pt x="318" y="84"/>
                    </a:lnTo>
                    <a:lnTo>
                      <a:pt x="326" y="81"/>
                    </a:lnTo>
                    <a:lnTo>
                      <a:pt x="331" y="77"/>
                    </a:lnTo>
                    <a:lnTo>
                      <a:pt x="335" y="82"/>
                    </a:lnTo>
                    <a:lnTo>
                      <a:pt x="338" y="87"/>
                    </a:lnTo>
                    <a:lnTo>
                      <a:pt x="331" y="91"/>
                    </a:lnTo>
                    <a:lnTo>
                      <a:pt x="321" y="93"/>
                    </a:lnTo>
                    <a:lnTo>
                      <a:pt x="306" y="94"/>
                    </a:lnTo>
                    <a:lnTo>
                      <a:pt x="289" y="93"/>
                    </a:lnTo>
                    <a:lnTo>
                      <a:pt x="269" y="91"/>
                    </a:lnTo>
                    <a:lnTo>
                      <a:pt x="247" y="87"/>
                    </a:lnTo>
                    <a:lnTo>
                      <a:pt x="223" y="82"/>
                    </a:lnTo>
                    <a:lnTo>
                      <a:pt x="198" y="77"/>
                    </a:lnTo>
                    <a:lnTo>
                      <a:pt x="146" y="62"/>
                    </a:lnTo>
                    <a:lnTo>
                      <a:pt x="93" y="44"/>
                    </a:lnTo>
                    <a:lnTo>
                      <a:pt x="68" y="35"/>
                    </a:lnTo>
                    <a:lnTo>
                      <a:pt x="44" y="23"/>
                    </a:lnTo>
                    <a:lnTo>
                      <a:pt x="22" y="1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65" name="Freeform 817">
                <a:extLst>
                  <a:ext uri="{FF2B5EF4-FFF2-40B4-BE49-F238E27FC236}">
                    <a16:creationId xmlns:a16="http://schemas.microsoft.com/office/drawing/2014/main" id="{8D218EF3-746F-4E64-8659-AC26960FAE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66" name="Freeform 818">
                <a:extLst>
                  <a:ext uri="{FF2B5EF4-FFF2-40B4-BE49-F238E27FC236}">
                    <a16:creationId xmlns:a16="http://schemas.microsoft.com/office/drawing/2014/main" id="{420583B1-4D50-40F2-9D34-B4DE44B206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67" name="Freeform 819">
                <a:extLst>
                  <a:ext uri="{FF2B5EF4-FFF2-40B4-BE49-F238E27FC236}">
                    <a16:creationId xmlns:a16="http://schemas.microsoft.com/office/drawing/2014/main" id="{8553FE2D-8E51-4D58-A4E0-8A61F52385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2" y="1692"/>
                <a:ext cx="117" cy="21"/>
              </a:xfrm>
              <a:custGeom>
                <a:avLst/>
                <a:gdLst>
                  <a:gd name="T0" fmla="*/ 117 w 117"/>
                  <a:gd name="T1" fmla="*/ 21 h 21"/>
                  <a:gd name="T2" fmla="*/ 0 w 117"/>
                  <a:gd name="T3" fmla="*/ 0 h 21"/>
                  <a:gd name="T4" fmla="*/ 29 w 117"/>
                  <a:gd name="T5" fmla="*/ 4 h 21"/>
                  <a:gd name="T6" fmla="*/ 58 w 117"/>
                  <a:gd name="T7" fmla="*/ 9 h 21"/>
                  <a:gd name="T8" fmla="*/ 88 w 117"/>
                  <a:gd name="T9" fmla="*/ 14 h 21"/>
                  <a:gd name="T10" fmla="*/ 117 w 117"/>
                  <a:gd name="T11" fmla="*/ 2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7" h="21">
                    <a:moveTo>
                      <a:pt x="117" y="21"/>
                    </a:moveTo>
                    <a:lnTo>
                      <a:pt x="0" y="0"/>
                    </a:lnTo>
                    <a:lnTo>
                      <a:pt x="29" y="4"/>
                    </a:lnTo>
                    <a:lnTo>
                      <a:pt x="58" y="9"/>
                    </a:lnTo>
                    <a:lnTo>
                      <a:pt x="88" y="14"/>
                    </a:lnTo>
                    <a:lnTo>
                      <a:pt x="117" y="21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68" name="Freeform 820">
                <a:extLst>
                  <a:ext uri="{FF2B5EF4-FFF2-40B4-BE49-F238E27FC236}">
                    <a16:creationId xmlns:a16="http://schemas.microsoft.com/office/drawing/2014/main" id="{0D89C479-22CB-4A0F-8DAA-2EAAAEFFBB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8" y="1687"/>
                <a:ext cx="181" cy="32"/>
              </a:xfrm>
              <a:custGeom>
                <a:avLst/>
                <a:gdLst>
                  <a:gd name="T0" fmla="*/ 181 w 181"/>
                  <a:gd name="T1" fmla="*/ 32 h 32"/>
                  <a:gd name="T2" fmla="*/ 0 w 181"/>
                  <a:gd name="T3" fmla="*/ 0 h 32"/>
                  <a:gd name="T4" fmla="*/ 46 w 181"/>
                  <a:gd name="T5" fmla="*/ 7 h 32"/>
                  <a:gd name="T6" fmla="*/ 92 w 181"/>
                  <a:gd name="T7" fmla="*/ 14 h 32"/>
                  <a:gd name="T8" fmla="*/ 137 w 181"/>
                  <a:gd name="T9" fmla="*/ 22 h 32"/>
                  <a:gd name="T10" fmla="*/ 181 w 181"/>
                  <a:gd name="T11" fmla="*/ 32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" h="32">
                    <a:moveTo>
                      <a:pt x="181" y="32"/>
                    </a:moveTo>
                    <a:lnTo>
                      <a:pt x="0" y="0"/>
                    </a:lnTo>
                    <a:lnTo>
                      <a:pt x="46" y="7"/>
                    </a:lnTo>
                    <a:lnTo>
                      <a:pt x="92" y="14"/>
                    </a:lnTo>
                    <a:lnTo>
                      <a:pt x="137" y="22"/>
                    </a:lnTo>
                    <a:lnTo>
                      <a:pt x="181" y="32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69" name="Freeform 821">
                <a:extLst>
                  <a:ext uri="{FF2B5EF4-FFF2-40B4-BE49-F238E27FC236}">
                    <a16:creationId xmlns:a16="http://schemas.microsoft.com/office/drawing/2014/main" id="{F7352B89-D05E-4507-9994-FAF8360855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3" y="1686"/>
                <a:ext cx="228" cy="40"/>
              </a:xfrm>
              <a:custGeom>
                <a:avLst/>
                <a:gdLst>
                  <a:gd name="T0" fmla="*/ 59 w 228"/>
                  <a:gd name="T1" fmla="*/ 6 h 40"/>
                  <a:gd name="T2" fmla="*/ 176 w 228"/>
                  <a:gd name="T3" fmla="*/ 27 h 40"/>
                  <a:gd name="T4" fmla="*/ 189 w 228"/>
                  <a:gd name="T5" fmla="*/ 30 h 40"/>
                  <a:gd name="T6" fmla="*/ 203 w 228"/>
                  <a:gd name="T7" fmla="*/ 33 h 40"/>
                  <a:gd name="T8" fmla="*/ 214 w 228"/>
                  <a:gd name="T9" fmla="*/ 37 h 40"/>
                  <a:gd name="T10" fmla="*/ 228 w 228"/>
                  <a:gd name="T11" fmla="*/ 40 h 40"/>
                  <a:gd name="T12" fmla="*/ 0 w 228"/>
                  <a:gd name="T13" fmla="*/ 0 h 40"/>
                  <a:gd name="T14" fmla="*/ 14 w 228"/>
                  <a:gd name="T15" fmla="*/ 1 h 40"/>
                  <a:gd name="T16" fmla="*/ 29 w 228"/>
                  <a:gd name="T17" fmla="*/ 3 h 40"/>
                  <a:gd name="T18" fmla="*/ 44 w 228"/>
                  <a:gd name="T19" fmla="*/ 5 h 40"/>
                  <a:gd name="T20" fmla="*/ 59 w 228"/>
                  <a:gd name="T21" fmla="*/ 6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8" h="40">
                    <a:moveTo>
                      <a:pt x="59" y="6"/>
                    </a:moveTo>
                    <a:lnTo>
                      <a:pt x="176" y="27"/>
                    </a:lnTo>
                    <a:lnTo>
                      <a:pt x="189" y="30"/>
                    </a:lnTo>
                    <a:lnTo>
                      <a:pt x="203" y="33"/>
                    </a:lnTo>
                    <a:lnTo>
                      <a:pt x="214" y="37"/>
                    </a:lnTo>
                    <a:lnTo>
                      <a:pt x="228" y="40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29" y="3"/>
                    </a:lnTo>
                    <a:lnTo>
                      <a:pt x="44" y="5"/>
                    </a:lnTo>
                    <a:lnTo>
                      <a:pt x="59" y="6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70" name="Freeform 822">
                <a:extLst>
                  <a:ext uri="{FF2B5EF4-FFF2-40B4-BE49-F238E27FC236}">
                    <a16:creationId xmlns:a16="http://schemas.microsoft.com/office/drawing/2014/main" id="{81C50031-F25A-486E-86F9-285A90FD6C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1" y="1684"/>
                <a:ext cx="269" cy="47"/>
              </a:xfrm>
              <a:custGeom>
                <a:avLst/>
                <a:gdLst>
                  <a:gd name="T0" fmla="*/ 47 w 269"/>
                  <a:gd name="T1" fmla="*/ 3 h 47"/>
                  <a:gd name="T2" fmla="*/ 228 w 269"/>
                  <a:gd name="T3" fmla="*/ 35 h 47"/>
                  <a:gd name="T4" fmla="*/ 248 w 269"/>
                  <a:gd name="T5" fmla="*/ 42 h 47"/>
                  <a:gd name="T6" fmla="*/ 269 w 269"/>
                  <a:gd name="T7" fmla="*/ 47 h 47"/>
                  <a:gd name="T8" fmla="*/ 0 w 269"/>
                  <a:gd name="T9" fmla="*/ 0 h 47"/>
                  <a:gd name="T10" fmla="*/ 24 w 269"/>
                  <a:gd name="T11" fmla="*/ 2 h 47"/>
                  <a:gd name="T12" fmla="*/ 47 w 269"/>
                  <a:gd name="T13" fmla="*/ 3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9" h="47">
                    <a:moveTo>
                      <a:pt x="47" y="3"/>
                    </a:moveTo>
                    <a:lnTo>
                      <a:pt x="228" y="35"/>
                    </a:lnTo>
                    <a:lnTo>
                      <a:pt x="248" y="42"/>
                    </a:lnTo>
                    <a:lnTo>
                      <a:pt x="269" y="47"/>
                    </a:lnTo>
                    <a:lnTo>
                      <a:pt x="0" y="0"/>
                    </a:lnTo>
                    <a:lnTo>
                      <a:pt x="24" y="2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71" name="Freeform 823">
                <a:extLst>
                  <a:ext uri="{FF2B5EF4-FFF2-40B4-BE49-F238E27FC236}">
                    <a16:creationId xmlns:a16="http://schemas.microsoft.com/office/drawing/2014/main" id="{AEED3D60-00A4-437D-99E6-93213BCC0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3" y="1684"/>
                <a:ext cx="302" cy="52"/>
              </a:xfrm>
              <a:custGeom>
                <a:avLst/>
                <a:gdLst>
                  <a:gd name="T0" fmla="*/ 40 w 302"/>
                  <a:gd name="T1" fmla="*/ 2 h 52"/>
                  <a:gd name="T2" fmla="*/ 268 w 302"/>
                  <a:gd name="T3" fmla="*/ 42 h 52"/>
                  <a:gd name="T4" fmla="*/ 285 w 302"/>
                  <a:gd name="T5" fmla="*/ 47 h 52"/>
                  <a:gd name="T6" fmla="*/ 302 w 302"/>
                  <a:gd name="T7" fmla="*/ 52 h 52"/>
                  <a:gd name="T8" fmla="*/ 0 w 302"/>
                  <a:gd name="T9" fmla="*/ 0 h 52"/>
                  <a:gd name="T10" fmla="*/ 20 w 302"/>
                  <a:gd name="T11" fmla="*/ 0 h 52"/>
                  <a:gd name="T12" fmla="*/ 40 w 302"/>
                  <a:gd name="T13" fmla="*/ 2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2" h="52">
                    <a:moveTo>
                      <a:pt x="40" y="2"/>
                    </a:moveTo>
                    <a:lnTo>
                      <a:pt x="268" y="42"/>
                    </a:lnTo>
                    <a:lnTo>
                      <a:pt x="285" y="47"/>
                    </a:lnTo>
                    <a:lnTo>
                      <a:pt x="302" y="52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72" name="Freeform 824">
                <a:extLst>
                  <a:ext uri="{FF2B5EF4-FFF2-40B4-BE49-F238E27FC236}">
                    <a16:creationId xmlns:a16="http://schemas.microsoft.com/office/drawing/2014/main" id="{B233E4BF-F101-43CF-9BC2-DDAB779AC7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6" y="1682"/>
                <a:ext cx="334" cy="59"/>
              </a:xfrm>
              <a:custGeom>
                <a:avLst/>
                <a:gdLst>
                  <a:gd name="T0" fmla="*/ 35 w 334"/>
                  <a:gd name="T1" fmla="*/ 2 h 59"/>
                  <a:gd name="T2" fmla="*/ 304 w 334"/>
                  <a:gd name="T3" fmla="*/ 49 h 59"/>
                  <a:gd name="T4" fmla="*/ 319 w 334"/>
                  <a:gd name="T5" fmla="*/ 54 h 59"/>
                  <a:gd name="T6" fmla="*/ 334 w 334"/>
                  <a:gd name="T7" fmla="*/ 59 h 59"/>
                  <a:gd name="T8" fmla="*/ 0 w 334"/>
                  <a:gd name="T9" fmla="*/ 0 h 59"/>
                  <a:gd name="T10" fmla="*/ 18 w 334"/>
                  <a:gd name="T11" fmla="*/ 2 h 59"/>
                  <a:gd name="T12" fmla="*/ 35 w 334"/>
                  <a:gd name="T13" fmla="*/ 2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4" h="59">
                    <a:moveTo>
                      <a:pt x="35" y="2"/>
                    </a:moveTo>
                    <a:lnTo>
                      <a:pt x="304" y="49"/>
                    </a:lnTo>
                    <a:lnTo>
                      <a:pt x="319" y="54"/>
                    </a:lnTo>
                    <a:lnTo>
                      <a:pt x="334" y="59"/>
                    </a:lnTo>
                    <a:lnTo>
                      <a:pt x="0" y="0"/>
                    </a:lnTo>
                    <a:lnTo>
                      <a:pt x="18" y="2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73" name="Freeform 825">
                <a:extLst>
                  <a:ext uri="{FF2B5EF4-FFF2-40B4-BE49-F238E27FC236}">
                    <a16:creationId xmlns:a16="http://schemas.microsoft.com/office/drawing/2014/main" id="{3EC7370D-2FD7-4689-8F29-684DDCC18D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0" y="1682"/>
                <a:ext cx="362" cy="64"/>
              </a:xfrm>
              <a:custGeom>
                <a:avLst/>
                <a:gdLst>
                  <a:gd name="T0" fmla="*/ 33 w 362"/>
                  <a:gd name="T1" fmla="*/ 2 h 64"/>
                  <a:gd name="T2" fmla="*/ 335 w 362"/>
                  <a:gd name="T3" fmla="*/ 54 h 64"/>
                  <a:gd name="T4" fmla="*/ 348 w 362"/>
                  <a:gd name="T5" fmla="*/ 59 h 64"/>
                  <a:gd name="T6" fmla="*/ 362 w 362"/>
                  <a:gd name="T7" fmla="*/ 64 h 64"/>
                  <a:gd name="T8" fmla="*/ 0 w 362"/>
                  <a:gd name="T9" fmla="*/ 0 h 64"/>
                  <a:gd name="T10" fmla="*/ 17 w 362"/>
                  <a:gd name="T11" fmla="*/ 0 h 64"/>
                  <a:gd name="T12" fmla="*/ 33 w 362"/>
                  <a:gd name="T13" fmla="*/ 2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2" h="64">
                    <a:moveTo>
                      <a:pt x="33" y="2"/>
                    </a:moveTo>
                    <a:lnTo>
                      <a:pt x="335" y="54"/>
                    </a:lnTo>
                    <a:lnTo>
                      <a:pt x="348" y="59"/>
                    </a:lnTo>
                    <a:lnTo>
                      <a:pt x="362" y="6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33" y="2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74" name="Freeform 826">
                <a:extLst>
                  <a:ext uri="{FF2B5EF4-FFF2-40B4-BE49-F238E27FC236}">
                    <a16:creationId xmlns:a16="http://schemas.microsoft.com/office/drawing/2014/main" id="{F0345AA7-90B6-4D79-B994-465C4B744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7" y="1682"/>
                <a:ext cx="387" cy="68"/>
              </a:xfrm>
              <a:custGeom>
                <a:avLst/>
                <a:gdLst>
                  <a:gd name="T0" fmla="*/ 29 w 387"/>
                  <a:gd name="T1" fmla="*/ 0 h 68"/>
                  <a:gd name="T2" fmla="*/ 363 w 387"/>
                  <a:gd name="T3" fmla="*/ 59 h 68"/>
                  <a:gd name="T4" fmla="*/ 375 w 387"/>
                  <a:gd name="T5" fmla="*/ 64 h 68"/>
                  <a:gd name="T6" fmla="*/ 387 w 387"/>
                  <a:gd name="T7" fmla="*/ 68 h 68"/>
                  <a:gd name="T8" fmla="*/ 0 w 387"/>
                  <a:gd name="T9" fmla="*/ 0 h 68"/>
                  <a:gd name="T10" fmla="*/ 13 w 387"/>
                  <a:gd name="T11" fmla="*/ 0 h 68"/>
                  <a:gd name="T12" fmla="*/ 29 w 387"/>
                  <a:gd name="T13" fmla="*/ 0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7" h="68">
                    <a:moveTo>
                      <a:pt x="29" y="0"/>
                    </a:moveTo>
                    <a:lnTo>
                      <a:pt x="363" y="59"/>
                    </a:lnTo>
                    <a:lnTo>
                      <a:pt x="375" y="64"/>
                    </a:lnTo>
                    <a:lnTo>
                      <a:pt x="387" y="6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75" name="Freeform 827">
                <a:extLst>
                  <a:ext uri="{FF2B5EF4-FFF2-40B4-BE49-F238E27FC236}">
                    <a16:creationId xmlns:a16="http://schemas.microsoft.com/office/drawing/2014/main" id="{D4CE0185-4384-4036-806C-D743CE857E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2" y="1682"/>
                <a:ext cx="412" cy="73"/>
              </a:xfrm>
              <a:custGeom>
                <a:avLst/>
                <a:gdLst>
                  <a:gd name="T0" fmla="*/ 28 w 412"/>
                  <a:gd name="T1" fmla="*/ 0 h 73"/>
                  <a:gd name="T2" fmla="*/ 390 w 412"/>
                  <a:gd name="T3" fmla="*/ 64 h 73"/>
                  <a:gd name="T4" fmla="*/ 402 w 412"/>
                  <a:gd name="T5" fmla="*/ 68 h 73"/>
                  <a:gd name="T6" fmla="*/ 412 w 412"/>
                  <a:gd name="T7" fmla="*/ 73 h 73"/>
                  <a:gd name="T8" fmla="*/ 0 w 412"/>
                  <a:gd name="T9" fmla="*/ 0 h 73"/>
                  <a:gd name="T10" fmla="*/ 15 w 412"/>
                  <a:gd name="T11" fmla="*/ 0 h 73"/>
                  <a:gd name="T12" fmla="*/ 28 w 412"/>
                  <a:gd name="T13" fmla="*/ 0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2" h="73">
                    <a:moveTo>
                      <a:pt x="28" y="0"/>
                    </a:moveTo>
                    <a:lnTo>
                      <a:pt x="390" y="64"/>
                    </a:lnTo>
                    <a:lnTo>
                      <a:pt x="402" y="68"/>
                    </a:lnTo>
                    <a:lnTo>
                      <a:pt x="412" y="73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76" name="Freeform 828">
                <a:extLst>
                  <a:ext uri="{FF2B5EF4-FFF2-40B4-BE49-F238E27FC236}">
                    <a16:creationId xmlns:a16="http://schemas.microsoft.com/office/drawing/2014/main" id="{E8431749-6565-4364-A922-9A17F48082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0" y="1682"/>
                <a:ext cx="436" cy="76"/>
              </a:xfrm>
              <a:custGeom>
                <a:avLst/>
                <a:gdLst>
                  <a:gd name="T0" fmla="*/ 27 w 436"/>
                  <a:gd name="T1" fmla="*/ 0 h 76"/>
                  <a:gd name="T2" fmla="*/ 414 w 436"/>
                  <a:gd name="T3" fmla="*/ 68 h 76"/>
                  <a:gd name="T4" fmla="*/ 424 w 436"/>
                  <a:gd name="T5" fmla="*/ 73 h 76"/>
                  <a:gd name="T6" fmla="*/ 436 w 436"/>
                  <a:gd name="T7" fmla="*/ 76 h 76"/>
                  <a:gd name="T8" fmla="*/ 0 w 436"/>
                  <a:gd name="T9" fmla="*/ 0 h 76"/>
                  <a:gd name="T10" fmla="*/ 13 w 436"/>
                  <a:gd name="T11" fmla="*/ 0 h 76"/>
                  <a:gd name="T12" fmla="*/ 27 w 436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6" h="76">
                    <a:moveTo>
                      <a:pt x="27" y="0"/>
                    </a:moveTo>
                    <a:lnTo>
                      <a:pt x="414" y="68"/>
                    </a:lnTo>
                    <a:lnTo>
                      <a:pt x="424" y="73"/>
                    </a:lnTo>
                    <a:lnTo>
                      <a:pt x="436" y="76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77" name="Freeform 829">
                <a:extLst>
                  <a:ext uri="{FF2B5EF4-FFF2-40B4-BE49-F238E27FC236}">
                    <a16:creationId xmlns:a16="http://schemas.microsoft.com/office/drawing/2014/main" id="{8EBA83BD-0AB2-4D0B-908F-E3B00781FC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" y="1682"/>
                <a:ext cx="458" cy="80"/>
              </a:xfrm>
              <a:custGeom>
                <a:avLst/>
                <a:gdLst>
                  <a:gd name="T0" fmla="*/ 26 w 458"/>
                  <a:gd name="T1" fmla="*/ 0 h 80"/>
                  <a:gd name="T2" fmla="*/ 438 w 458"/>
                  <a:gd name="T3" fmla="*/ 73 h 80"/>
                  <a:gd name="T4" fmla="*/ 448 w 458"/>
                  <a:gd name="T5" fmla="*/ 76 h 80"/>
                  <a:gd name="T6" fmla="*/ 458 w 458"/>
                  <a:gd name="T7" fmla="*/ 80 h 80"/>
                  <a:gd name="T8" fmla="*/ 0 w 458"/>
                  <a:gd name="T9" fmla="*/ 0 h 80"/>
                  <a:gd name="T10" fmla="*/ 14 w 458"/>
                  <a:gd name="T11" fmla="*/ 0 h 80"/>
                  <a:gd name="T12" fmla="*/ 26 w 458"/>
                  <a:gd name="T13" fmla="*/ 0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8" h="80">
                    <a:moveTo>
                      <a:pt x="26" y="0"/>
                    </a:moveTo>
                    <a:lnTo>
                      <a:pt x="438" y="73"/>
                    </a:lnTo>
                    <a:lnTo>
                      <a:pt x="448" y="76"/>
                    </a:lnTo>
                    <a:lnTo>
                      <a:pt x="458" y="8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78" name="Freeform 830">
                <a:extLst>
                  <a:ext uri="{FF2B5EF4-FFF2-40B4-BE49-F238E27FC236}">
                    <a16:creationId xmlns:a16="http://schemas.microsoft.com/office/drawing/2014/main" id="{BF605126-608A-46FE-9B05-2FE9A9D77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1682"/>
                <a:ext cx="479" cy="85"/>
              </a:xfrm>
              <a:custGeom>
                <a:avLst/>
                <a:gdLst>
                  <a:gd name="T0" fmla="*/ 25 w 479"/>
                  <a:gd name="T1" fmla="*/ 0 h 85"/>
                  <a:gd name="T2" fmla="*/ 461 w 479"/>
                  <a:gd name="T3" fmla="*/ 76 h 85"/>
                  <a:gd name="T4" fmla="*/ 469 w 479"/>
                  <a:gd name="T5" fmla="*/ 80 h 85"/>
                  <a:gd name="T6" fmla="*/ 479 w 479"/>
                  <a:gd name="T7" fmla="*/ 85 h 85"/>
                  <a:gd name="T8" fmla="*/ 0 w 479"/>
                  <a:gd name="T9" fmla="*/ 0 h 85"/>
                  <a:gd name="T10" fmla="*/ 13 w 479"/>
                  <a:gd name="T11" fmla="*/ 0 h 85"/>
                  <a:gd name="T12" fmla="*/ 25 w 479"/>
                  <a:gd name="T13" fmla="*/ 0 h 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9" h="85">
                    <a:moveTo>
                      <a:pt x="25" y="0"/>
                    </a:moveTo>
                    <a:lnTo>
                      <a:pt x="461" y="76"/>
                    </a:lnTo>
                    <a:lnTo>
                      <a:pt x="469" y="80"/>
                    </a:lnTo>
                    <a:lnTo>
                      <a:pt x="479" y="85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79" name="Freeform 831">
                <a:extLst>
                  <a:ext uri="{FF2B5EF4-FFF2-40B4-BE49-F238E27FC236}">
                    <a16:creationId xmlns:a16="http://schemas.microsoft.com/office/drawing/2014/main" id="{9723AF43-4CD7-466A-AB8A-B689997AF0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3" y="1682"/>
                <a:ext cx="500" cy="88"/>
              </a:xfrm>
              <a:custGeom>
                <a:avLst/>
                <a:gdLst>
                  <a:gd name="T0" fmla="*/ 23 w 500"/>
                  <a:gd name="T1" fmla="*/ 0 h 88"/>
                  <a:gd name="T2" fmla="*/ 481 w 500"/>
                  <a:gd name="T3" fmla="*/ 80 h 88"/>
                  <a:gd name="T4" fmla="*/ 489 w 500"/>
                  <a:gd name="T5" fmla="*/ 83 h 88"/>
                  <a:gd name="T6" fmla="*/ 500 w 500"/>
                  <a:gd name="T7" fmla="*/ 88 h 88"/>
                  <a:gd name="T8" fmla="*/ 0 w 500"/>
                  <a:gd name="T9" fmla="*/ 0 h 88"/>
                  <a:gd name="T10" fmla="*/ 12 w 500"/>
                  <a:gd name="T11" fmla="*/ 0 h 88"/>
                  <a:gd name="T12" fmla="*/ 23 w 500"/>
                  <a:gd name="T13" fmla="*/ 0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0" h="88">
                    <a:moveTo>
                      <a:pt x="23" y="0"/>
                    </a:moveTo>
                    <a:lnTo>
                      <a:pt x="481" y="80"/>
                    </a:lnTo>
                    <a:lnTo>
                      <a:pt x="489" y="83"/>
                    </a:lnTo>
                    <a:lnTo>
                      <a:pt x="500" y="8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80" name="Freeform 832">
                <a:extLst>
                  <a:ext uri="{FF2B5EF4-FFF2-40B4-BE49-F238E27FC236}">
                    <a16:creationId xmlns:a16="http://schemas.microsoft.com/office/drawing/2014/main" id="{5037943A-6CA4-4934-B06E-2B34122215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3" y="1682"/>
                <a:ext cx="518" cy="91"/>
              </a:xfrm>
              <a:custGeom>
                <a:avLst/>
                <a:gdLst>
                  <a:gd name="T0" fmla="*/ 22 w 518"/>
                  <a:gd name="T1" fmla="*/ 0 h 91"/>
                  <a:gd name="T2" fmla="*/ 501 w 518"/>
                  <a:gd name="T3" fmla="*/ 85 h 91"/>
                  <a:gd name="T4" fmla="*/ 510 w 518"/>
                  <a:gd name="T5" fmla="*/ 88 h 91"/>
                  <a:gd name="T6" fmla="*/ 518 w 518"/>
                  <a:gd name="T7" fmla="*/ 91 h 91"/>
                  <a:gd name="T8" fmla="*/ 0 w 518"/>
                  <a:gd name="T9" fmla="*/ 0 h 91"/>
                  <a:gd name="T10" fmla="*/ 11 w 518"/>
                  <a:gd name="T11" fmla="*/ 0 h 91"/>
                  <a:gd name="T12" fmla="*/ 22 w 518"/>
                  <a:gd name="T13" fmla="*/ 0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8" h="91">
                    <a:moveTo>
                      <a:pt x="22" y="0"/>
                    </a:moveTo>
                    <a:lnTo>
                      <a:pt x="501" y="85"/>
                    </a:lnTo>
                    <a:lnTo>
                      <a:pt x="510" y="88"/>
                    </a:lnTo>
                    <a:lnTo>
                      <a:pt x="518" y="9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81" name="Freeform 833">
                <a:extLst>
                  <a:ext uri="{FF2B5EF4-FFF2-40B4-BE49-F238E27FC236}">
                    <a16:creationId xmlns:a16="http://schemas.microsoft.com/office/drawing/2014/main" id="{D2CD3340-B7A1-4970-B82D-92F2FCDF2F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1" y="1682"/>
                <a:ext cx="537" cy="95"/>
              </a:xfrm>
              <a:custGeom>
                <a:avLst/>
                <a:gdLst>
                  <a:gd name="T0" fmla="*/ 22 w 537"/>
                  <a:gd name="T1" fmla="*/ 0 h 95"/>
                  <a:gd name="T2" fmla="*/ 522 w 537"/>
                  <a:gd name="T3" fmla="*/ 88 h 95"/>
                  <a:gd name="T4" fmla="*/ 528 w 537"/>
                  <a:gd name="T5" fmla="*/ 91 h 95"/>
                  <a:gd name="T6" fmla="*/ 537 w 537"/>
                  <a:gd name="T7" fmla="*/ 95 h 95"/>
                  <a:gd name="T8" fmla="*/ 0 w 537"/>
                  <a:gd name="T9" fmla="*/ 0 h 95"/>
                  <a:gd name="T10" fmla="*/ 12 w 537"/>
                  <a:gd name="T11" fmla="*/ 0 h 95"/>
                  <a:gd name="T12" fmla="*/ 22 w 537"/>
                  <a:gd name="T13" fmla="*/ 0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7" h="95">
                    <a:moveTo>
                      <a:pt x="22" y="0"/>
                    </a:moveTo>
                    <a:lnTo>
                      <a:pt x="522" y="88"/>
                    </a:lnTo>
                    <a:lnTo>
                      <a:pt x="528" y="91"/>
                    </a:lnTo>
                    <a:lnTo>
                      <a:pt x="537" y="9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82" name="Freeform 834">
                <a:extLst>
                  <a:ext uri="{FF2B5EF4-FFF2-40B4-BE49-F238E27FC236}">
                    <a16:creationId xmlns:a16="http://schemas.microsoft.com/office/drawing/2014/main" id="{351816B9-C937-4B26-BD27-DBD0E10CD4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1" y="1682"/>
                <a:ext cx="555" cy="98"/>
              </a:xfrm>
              <a:custGeom>
                <a:avLst/>
                <a:gdLst>
                  <a:gd name="T0" fmla="*/ 22 w 555"/>
                  <a:gd name="T1" fmla="*/ 0 h 98"/>
                  <a:gd name="T2" fmla="*/ 540 w 555"/>
                  <a:gd name="T3" fmla="*/ 91 h 98"/>
                  <a:gd name="T4" fmla="*/ 547 w 555"/>
                  <a:gd name="T5" fmla="*/ 95 h 98"/>
                  <a:gd name="T6" fmla="*/ 555 w 555"/>
                  <a:gd name="T7" fmla="*/ 98 h 98"/>
                  <a:gd name="T8" fmla="*/ 0 w 555"/>
                  <a:gd name="T9" fmla="*/ 0 h 98"/>
                  <a:gd name="T10" fmla="*/ 12 w 555"/>
                  <a:gd name="T11" fmla="*/ 0 h 98"/>
                  <a:gd name="T12" fmla="*/ 22 w 555"/>
                  <a:gd name="T13" fmla="*/ 0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5" h="98">
                    <a:moveTo>
                      <a:pt x="22" y="0"/>
                    </a:moveTo>
                    <a:lnTo>
                      <a:pt x="540" y="91"/>
                    </a:lnTo>
                    <a:lnTo>
                      <a:pt x="547" y="95"/>
                    </a:lnTo>
                    <a:lnTo>
                      <a:pt x="555" y="9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83" name="Freeform 835">
                <a:extLst>
                  <a:ext uri="{FF2B5EF4-FFF2-40B4-BE49-F238E27FC236}">
                    <a16:creationId xmlns:a16="http://schemas.microsoft.com/office/drawing/2014/main" id="{227B99D8-EE16-4559-9F81-975DDF068B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1" y="1682"/>
                <a:ext cx="572" cy="102"/>
              </a:xfrm>
              <a:custGeom>
                <a:avLst/>
                <a:gdLst>
                  <a:gd name="T0" fmla="*/ 20 w 572"/>
                  <a:gd name="T1" fmla="*/ 0 h 102"/>
                  <a:gd name="T2" fmla="*/ 557 w 572"/>
                  <a:gd name="T3" fmla="*/ 95 h 102"/>
                  <a:gd name="T4" fmla="*/ 565 w 572"/>
                  <a:gd name="T5" fmla="*/ 98 h 102"/>
                  <a:gd name="T6" fmla="*/ 572 w 572"/>
                  <a:gd name="T7" fmla="*/ 102 h 102"/>
                  <a:gd name="T8" fmla="*/ 0 w 572"/>
                  <a:gd name="T9" fmla="*/ 0 h 102"/>
                  <a:gd name="T10" fmla="*/ 10 w 572"/>
                  <a:gd name="T11" fmla="*/ 0 h 102"/>
                  <a:gd name="T12" fmla="*/ 20 w 572"/>
                  <a:gd name="T13" fmla="*/ 0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2" h="102">
                    <a:moveTo>
                      <a:pt x="20" y="0"/>
                    </a:moveTo>
                    <a:lnTo>
                      <a:pt x="557" y="95"/>
                    </a:lnTo>
                    <a:lnTo>
                      <a:pt x="565" y="98"/>
                    </a:lnTo>
                    <a:lnTo>
                      <a:pt x="572" y="102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84" name="Freeform 836">
                <a:extLst>
                  <a:ext uri="{FF2B5EF4-FFF2-40B4-BE49-F238E27FC236}">
                    <a16:creationId xmlns:a16="http://schemas.microsoft.com/office/drawing/2014/main" id="{BD468BAB-07B7-41DF-9548-D78B5C60E7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0" y="1682"/>
                <a:ext cx="590" cy="105"/>
              </a:xfrm>
              <a:custGeom>
                <a:avLst/>
                <a:gdLst>
                  <a:gd name="T0" fmla="*/ 21 w 590"/>
                  <a:gd name="T1" fmla="*/ 0 h 105"/>
                  <a:gd name="T2" fmla="*/ 576 w 590"/>
                  <a:gd name="T3" fmla="*/ 98 h 105"/>
                  <a:gd name="T4" fmla="*/ 583 w 590"/>
                  <a:gd name="T5" fmla="*/ 102 h 105"/>
                  <a:gd name="T6" fmla="*/ 590 w 590"/>
                  <a:gd name="T7" fmla="*/ 105 h 105"/>
                  <a:gd name="T8" fmla="*/ 0 w 590"/>
                  <a:gd name="T9" fmla="*/ 2 h 105"/>
                  <a:gd name="T10" fmla="*/ 11 w 590"/>
                  <a:gd name="T11" fmla="*/ 0 h 105"/>
                  <a:gd name="T12" fmla="*/ 21 w 590"/>
                  <a:gd name="T13" fmla="*/ 0 h 1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0" h="105">
                    <a:moveTo>
                      <a:pt x="21" y="0"/>
                    </a:moveTo>
                    <a:lnTo>
                      <a:pt x="576" y="98"/>
                    </a:lnTo>
                    <a:lnTo>
                      <a:pt x="583" y="102"/>
                    </a:lnTo>
                    <a:lnTo>
                      <a:pt x="590" y="105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85" name="Freeform 837">
                <a:extLst>
                  <a:ext uri="{FF2B5EF4-FFF2-40B4-BE49-F238E27FC236}">
                    <a16:creationId xmlns:a16="http://schemas.microsoft.com/office/drawing/2014/main" id="{EAD8188F-BB37-42F6-9429-8A9791F059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4" y="1682"/>
                <a:ext cx="602" cy="108"/>
              </a:xfrm>
              <a:custGeom>
                <a:avLst/>
                <a:gdLst>
                  <a:gd name="T0" fmla="*/ 17 w 602"/>
                  <a:gd name="T1" fmla="*/ 0 h 108"/>
                  <a:gd name="T2" fmla="*/ 589 w 602"/>
                  <a:gd name="T3" fmla="*/ 102 h 108"/>
                  <a:gd name="T4" fmla="*/ 596 w 602"/>
                  <a:gd name="T5" fmla="*/ 105 h 108"/>
                  <a:gd name="T6" fmla="*/ 602 w 602"/>
                  <a:gd name="T7" fmla="*/ 108 h 108"/>
                  <a:gd name="T8" fmla="*/ 0 w 602"/>
                  <a:gd name="T9" fmla="*/ 2 h 108"/>
                  <a:gd name="T10" fmla="*/ 5 w 602"/>
                  <a:gd name="T11" fmla="*/ 2 h 108"/>
                  <a:gd name="T12" fmla="*/ 6 w 602"/>
                  <a:gd name="T13" fmla="*/ 2 h 108"/>
                  <a:gd name="T14" fmla="*/ 11 w 602"/>
                  <a:gd name="T15" fmla="*/ 2 h 108"/>
                  <a:gd name="T16" fmla="*/ 17 w 602"/>
                  <a:gd name="T17" fmla="*/ 0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02" h="108">
                    <a:moveTo>
                      <a:pt x="17" y="0"/>
                    </a:moveTo>
                    <a:lnTo>
                      <a:pt x="589" y="102"/>
                    </a:lnTo>
                    <a:lnTo>
                      <a:pt x="596" y="105"/>
                    </a:lnTo>
                    <a:lnTo>
                      <a:pt x="602" y="108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11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86" name="Freeform 838">
                <a:extLst>
                  <a:ext uri="{FF2B5EF4-FFF2-40B4-BE49-F238E27FC236}">
                    <a16:creationId xmlns:a16="http://schemas.microsoft.com/office/drawing/2014/main" id="{0BA431D5-95FB-45BD-8457-CB36B6F43B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5" y="1684"/>
                <a:ext cx="618" cy="110"/>
              </a:xfrm>
              <a:custGeom>
                <a:avLst/>
                <a:gdLst>
                  <a:gd name="T0" fmla="*/ 15 w 618"/>
                  <a:gd name="T1" fmla="*/ 0 h 110"/>
                  <a:gd name="T2" fmla="*/ 605 w 618"/>
                  <a:gd name="T3" fmla="*/ 103 h 110"/>
                  <a:gd name="T4" fmla="*/ 611 w 618"/>
                  <a:gd name="T5" fmla="*/ 106 h 110"/>
                  <a:gd name="T6" fmla="*/ 618 w 618"/>
                  <a:gd name="T7" fmla="*/ 110 h 110"/>
                  <a:gd name="T8" fmla="*/ 0 w 618"/>
                  <a:gd name="T9" fmla="*/ 2 h 110"/>
                  <a:gd name="T10" fmla="*/ 10 w 618"/>
                  <a:gd name="T11" fmla="*/ 0 h 110"/>
                  <a:gd name="T12" fmla="*/ 15 w 618"/>
                  <a:gd name="T13" fmla="*/ 0 h 110"/>
                  <a:gd name="T14" fmla="*/ 15 w 618"/>
                  <a:gd name="T15" fmla="*/ 0 h 110"/>
                  <a:gd name="T16" fmla="*/ 15 w 618"/>
                  <a:gd name="T17" fmla="*/ 0 h 1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18" h="110">
                    <a:moveTo>
                      <a:pt x="15" y="0"/>
                    </a:moveTo>
                    <a:lnTo>
                      <a:pt x="605" y="103"/>
                    </a:lnTo>
                    <a:lnTo>
                      <a:pt x="611" y="106"/>
                    </a:lnTo>
                    <a:lnTo>
                      <a:pt x="618" y="110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87" name="Freeform 839">
                <a:extLst>
                  <a:ext uri="{FF2B5EF4-FFF2-40B4-BE49-F238E27FC236}">
                    <a16:creationId xmlns:a16="http://schemas.microsoft.com/office/drawing/2014/main" id="{B0FF40A1-C6FA-4A2B-A93A-C13C21AD6B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3" y="1684"/>
                <a:ext cx="637" cy="113"/>
              </a:xfrm>
              <a:custGeom>
                <a:avLst/>
                <a:gdLst>
                  <a:gd name="T0" fmla="*/ 21 w 637"/>
                  <a:gd name="T1" fmla="*/ 0 h 113"/>
                  <a:gd name="T2" fmla="*/ 623 w 637"/>
                  <a:gd name="T3" fmla="*/ 106 h 113"/>
                  <a:gd name="T4" fmla="*/ 630 w 637"/>
                  <a:gd name="T5" fmla="*/ 110 h 113"/>
                  <a:gd name="T6" fmla="*/ 637 w 637"/>
                  <a:gd name="T7" fmla="*/ 113 h 113"/>
                  <a:gd name="T8" fmla="*/ 0 w 637"/>
                  <a:gd name="T9" fmla="*/ 2 h 113"/>
                  <a:gd name="T10" fmla="*/ 14 w 637"/>
                  <a:gd name="T11" fmla="*/ 2 h 113"/>
                  <a:gd name="T12" fmla="*/ 21 w 637"/>
                  <a:gd name="T13" fmla="*/ 0 h 1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7" h="113">
                    <a:moveTo>
                      <a:pt x="21" y="0"/>
                    </a:moveTo>
                    <a:lnTo>
                      <a:pt x="623" y="106"/>
                    </a:lnTo>
                    <a:lnTo>
                      <a:pt x="630" y="110"/>
                    </a:lnTo>
                    <a:lnTo>
                      <a:pt x="637" y="113"/>
                    </a:lnTo>
                    <a:lnTo>
                      <a:pt x="0" y="2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88" name="Freeform 840">
                <a:extLst>
                  <a:ext uri="{FF2B5EF4-FFF2-40B4-BE49-F238E27FC236}">
                    <a16:creationId xmlns:a16="http://schemas.microsoft.com/office/drawing/2014/main" id="{22B9E042-0137-4214-9CA7-9DD309DA42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" y="1686"/>
                <a:ext cx="654" cy="115"/>
              </a:xfrm>
              <a:custGeom>
                <a:avLst/>
                <a:gdLst>
                  <a:gd name="T0" fmla="*/ 22 w 654"/>
                  <a:gd name="T1" fmla="*/ 0 h 115"/>
                  <a:gd name="T2" fmla="*/ 640 w 654"/>
                  <a:gd name="T3" fmla="*/ 108 h 115"/>
                  <a:gd name="T4" fmla="*/ 647 w 654"/>
                  <a:gd name="T5" fmla="*/ 111 h 115"/>
                  <a:gd name="T6" fmla="*/ 654 w 654"/>
                  <a:gd name="T7" fmla="*/ 115 h 115"/>
                  <a:gd name="T8" fmla="*/ 0 w 654"/>
                  <a:gd name="T9" fmla="*/ 0 h 115"/>
                  <a:gd name="T10" fmla="*/ 12 w 654"/>
                  <a:gd name="T11" fmla="*/ 0 h 115"/>
                  <a:gd name="T12" fmla="*/ 22 w 654"/>
                  <a:gd name="T13" fmla="*/ 0 h 1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4" h="115">
                    <a:moveTo>
                      <a:pt x="22" y="0"/>
                    </a:moveTo>
                    <a:lnTo>
                      <a:pt x="640" y="108"/>
                    </a:lnTo>
                    <a:lnTo>
                      <a:pt x="647" y="111"/>
                    </a:lnTo>
                    <a:lnTo>
                      <a:pt x="654" y="11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89" name="Freeform 841">
                <a:extLst>
                  <a:ext uri="{FF2B5EF4-FFF2-40B4-BE49-F238E27FC236}">
                    <a16:creationId xmlns:a16="http://schemas.microsoft.com/office/drawing/2014/main" id="{6639FFC3-5158-458D-9082-6DEF730697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1" y="1686"/>
                <a:ext cx="672" cy="118"/>
              </a:xfrm>
              <a:custGeom>
                <a:avLst/>
                <a:gdLst>
                  <a:gd name="T0" fmla="*/ 22 w 672"/>
                  <a:gd name="T1" fmla="*/ 0 h 118"/>
                  <a:gd name="T2" fmla="*/ 659 w 672"/>
                  <a:gd name="T3" fmla="*/ 111 h 118"/>
                  <a:gd name="T4" fmla="*/ 666 w 672"/>
                  <a:gd name="T5" fmla="*/ 115 h 118"/>
                  <a:gd name="T6" fmla="*/ 672 w 672"/>
                  <a:gd name="T7" fmla="*/ 118 h 118"/>
                  <a:gd name="T8" fmla="*/ 0 w 672"/>
                  <a:gd name="T9" fmla="*/ 0 h 118"/>
                  <a:gd name="T10" fmla="*/ 12 w 672"/>
                  <a:gd name="T11" fmla="*/ 0 h 118"/>
                  <a:gd name="T12" fmla="*/ 22 w 672"/>
                  <a:gd name="T13" fmla="*/ 0 h 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2" h="118">
                    <a:moveTo>
                      <a:pt x="22" y="0"/>
                    </a:moveTo>
                    <a:lnTo>
                      <a:pt x="659" y="111"/>
                    </a:lnTo>
                    <a:lnTo>
                      <a:pt x="666" y="115"/>
                    </a:lnTo>
                    <a:lnTo>
                      <a:pt x="672" y="11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5D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90" name="Freeform 842">
                <a:extLst>
                  <a:ext uri="{FF2B5EF4-FFF2-40B4-BE49-F238E27FC236}">
                    <a16:creationId xmlns:a16="http://schemas.microsoft.com/office/drawing/2014/main" id="{909F03A0-E0AA-47C6-9E6D-587A1EDF3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" y="1686"/>
                <a:ext cx="691" cy="121"/>
              </a:xfrm>
              <a:custGeom>
                <a:avLst/>
                <a:gdLst>
                  <a:gd name="T0" fmla="*/ 25 w 691"/>
                  <a:gd name="T1" fmla="*/ 0 h 121"/>
                  <a:gd name="T2" fmla="*/ 679 w 691"/>
                  <a:gd name="T3" fmla="*/ 115 h 121"/>
                  <a:gd name="T4" fmla="*/ 684 w 691"/>
                  <a:gd name="T5" fmla="*/ 118 h 121"/>
                  <a:gd name="T6" fmla="*/ 691 w 691"/>
                  <a:gd name="T7" fmla="*/ 121 h 121"/>
                  <a:gd name="T8" fmla="*/ 0 w 691"/>
                  <a:gd name="T9" fmla="*/ 0 h 121"/>
                  <a:gd name="T10" fmla="*/ 13 w 691"/>
                  <a:gd name="T11" fmla="*/ 0 h 121"/>
                  <a:gd name="T12" fmla="*/ 25 w 691"/>
                  <a:gd name="T13" fmla="*/ 0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1" h="121">
                    <a:moveTo>
                      <a:pt x="25" y="0"/>
                    </a:moveTo>
                    <a:lnTo>
                      <a:pt x="679" y="115"/>
                    </a:lnTo>
                    <a:lnTo>
                      <a:pt x="684" y="118"/>
                    </a:lnTo>
                    <a:lnTo>
                      <a:pt x="691" y="121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91" name="Freeform 843">
                <a:extLst>
                  <a:ext uri="{FF2B5EF4-FFF2-40B4-BE49-F238E27FC236}">
                    <a16:creationId xmlns:a16="http://schemas.microsoft.com/office/drawing/2014/main" id="{06259093-1E7E-4AA5-B8DD-FC067D943A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6" y="1686"/>
                <a:ext cx="708" cy="125"/>
              </a:xfrm>
              <a:custGeom>
                <a:avLst/>
                <a:gdLst>
                  <a:gd name="T0" fmla="*/ 25 w 708"/>
                  <a:gd name="T1" fmla="*/ 0 h 125"/>
                  <a:gd name="T2" fmla="*/ 697 w 708"/>
                  <a:gd name="T3" fmla="*/ 118 h 125"/>
                  <a:gd name="T4" fmla="*/ 703 w 708"/>
                  <a:gd name="T5" fmla="*/ 121 h 125"/>
                  <a:gd name="T6" fmla="*/ 708 w 708"/>
                  <a:gd name="T7" fmla="*/ 125 h 125"/>
                  <a:gd name="T8" fmla="*/ 0 w 708"/>
                  <a:gd name="T9" fmla="*/ 0 h 125"/>
                  <a:gd name="T10" fmla="*/ 14 w 708"/>
                  <a:gd name="T11" fmla="*/ 0 h 125"/>
                  <a:gd name="T12" fmla="*/ 25 w 708"/>
                  <a:gd name="T13" fmla="*/ 0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8" h="125">
                    <a:moveTo>
                      <a:pt x="25" y="0"/>
                    </a:moveTo>
                    <a:lnTo>
                      <a:pt x="697" y="118"/>
                    </a:lnTo>
                    <a:lnTo>
                      <a:pt x="703" y="121"/>
                    </a:lnTo>
                    <a:lnTo>
                      <a:pt x="708" y="12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92" name="Freeform 844">
                <a:extLst>
                  <a:ext uri="{FF2B5EF4-FFF2-40B4-BE49-F238E27FC236}">
                    <a16:creationId xmlns:a16="http://schemas.microsoft.com/office/drawing/2014/main" id="{9C6572D0-8096-4299-BD9E-7BF23D9D14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" y="1686"/>
                <a:ext cx="727" cy="128"/>
              </a:xfrm>
              <a:custGeom>
                <a:avLst/>
                <a:gdLst>
                  <a:gd name="T0" fmla="*/ 25 w 727"/>
                  <a:gd name="T1" fmla="*/ 0 h 128"/>
                  <a:gd name="T2" fmla="*/ 716 w 727"/>
                  <a:gd name="T3" fmla="*/ 121 h 128"/>
                  <a:gd name="T4" fmla="*/ 721 w 727"/>
                  <a:gd name="T5" fmla="*/ 125 h 128"/>
                  <a:gd name="T6" fmla="*/ 727 w 727"/>
                  <a:gd name="T7" fmla="*/ 128 h 128"/>
                  <a:gd name="T8" fmla="*/ 0 w 727"/>
                  <a:gd name="T9" fmla="*/ 0 h 128"/>
                  <a:gd name="T10" fmla="*/ 13 w 727"/>
                  <a:gd name="T11" fmla="*/ 0 h 128"/>
                  <a:gd name="T12" fmla="*/ 25 w 727"/>
                  <a:gd name="T13" fmla="*/ 0 h 1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7" h="128">
                    <a:moveTo>
                      <a:pt x="25" y="0"/>
                    </a:moveTo>
                    <a:lnTo>
                      <a:pt x="716" y="121"/>
                    </a:lnTo>
                    <a:lnTo>
                      <a:pt x="721" y="125"/>
                    </a:lnTo>
                    <a:lnTo>
                      <a:pt x="727" y="12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93" name="Freeform 845">
                <a:extLst>
                  <a:ext uri="{FF2B5EF4-FFF2-40B4-BE49-F238E27FC236}">
                    <a16:creationId xmlns:a16="http://schemas.microsoft.com/office/drawing/2014/main" id="{A8120588-688A-4631-94FB-9C0C1763B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1686"/>
                <a:ext cx="744" cy="131"/>
              </a:xfrm>
              <a:custGeom>
                <a:avLst/>
                <a:gdLst>
                  <a:gd name="T0" fmla="*/ 25 w 744"/>
                  <a:gd name="T1" fmla="*/ 0 h 131"/>
                  <a:gd name="T2" fmla="*/ 733 w 744"/>
                  <a:gd name="T3" fmla="*/ 125 h 131"/>
                  <a:gd name="T4" fmla="*/ 739 w 744"/>
                  <a:gd name="T5" fmla="*/ 128 h 131"/>
                  <a:gd name="T6" fmla="*/ 744 w 744"/>
                  <a:gd name="T7" fmla="*/ 131 h 131"/>
                  <a:gd name="T8" fmla="*/ 0 w 744"/>
                  <a:gd name="T9" fmla="*/ 0 h 131"/>
                  <a:gd name="T10" fmla="*/ 12 w 744"/>
                  <a:gd name="T11" fmla="*/ 0 h 131"/>
                  <a:gd name="T12" fmla="*/ 25 w 744"/>
                  <a:gd name="T13" fmla="*/ 0 h 1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44" h="131">
                    <a:moveTo>
                      <a:pt x="25" y="0"/>
                    </a:moveTo>
                    <a:lnTo>
                      <a:pt x="733" y="125"/>
                    </a:lnTo>
                    <a:lnTo>
                      <a:pt x="739" y="128"/>
                    </a:lnTo>
                    <a:lnTo>
                      <a:pt x="744" y="131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94" name="Freeform 846">
                <a:extLst>
                  <a:ext uri="{FF2B5EF4-FFF2-40B4-BE49-F238E27FC236}">
                    <a16:creationId xmlns:a16="http://schemas.microsoft.com/office/drawing/2014/main" id="{23F89025-6287-4B28-8B14-1CE227930C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1686"/>
                <a:ext cx="763" cy="135"/>
              </a:xfrm>
              <a:custGeom>
                <a:avLst/>
                <a:gdLst>
                  <a:gd name="T0" fmla="*/ 26 w 763"/>
                  <a:gd name="T1" fmla="*/ 0 h 135"/>
                  <a:gd name="T2" fmla="*/ 753 w 763"/>
                  <a:gd name="T3" fmla="*/ 128 h 135"/>
                  <a:gd name="T4" fmla="*/ 758 w 763"/>
                  <a:gd name="T5" fmla="*/ 131 h 135"/>
                  <a:gd name="T6" fmla="*/ 763 w 763"/>
                  <a:gd name="T7" fmla="*/ 135 h 135"/>
                  <a:gd name="T8" fmla="*/ 0 w 763"/>
                  <a:gd name="T9" fmla="*/ 0 h 135"/>
                  <a:gd name="T10" fmla="*/ 14 w 763"/>
                  <a:gd name="T11" fmla="*/ 0 h 135"/>
                  <a:gd name="T12" fmla="*/ 26 w 763"/>
                  <a:gd name="T13" fmla="*/ 0 h 1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63" h="135">
                    <a:moveTo>
                      <a:pt x="26" y="0"/>
                    </a:moveTo>
                    <a:lnTo>
                      <a:pt x="753" y="128"/>
                    </a:lnTo>
                    <a:lnTo>
                      <a:pt x="758" y="131"/>
                    </a:lnTo>
                    <a:lnTo>
                      <a:pt x="763" y="13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95" name="Freeform 847">
                <a:extLst>
                  <a:ext uri="{FF2B5EF4-FFF2-40B4-BE49-F238E27FC236}">
                    <a16:creationId xmlns:a16="http://schemas.microsoft.com/office/drawing/2014/main" id="{92D5E0AB-738B-4549-8DF8-067A754CD7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" y="1686"/>
                <a:ext cx="782" cy="138"/>
              </a:xfrm>
              <a:custGeom>
                <a:avLst/>
                <a:gdLst>
                  <a:gd name="T0" fmla="*/ 27 w 782"/>
                  <a:gd name="T1" fmla="*/ 0 h 138"/>
                  <a:gd name="T2" fmla="*/ 771 w 782"/>
                  <a:gd name="T3" fmla="*/ 131 h 138"/>
                  <a:gd name="T4" fmla="*/ 776 w 782"/>
                  <a:gd name="T5" fmla="*/ 135 h 138"/>
                  <a:gd name="T6" fmla="*/ 782 w 782"/>
                  <a:gd name="T7" fmla="*/ 138 h 138"/>
                  <a:gd name="T8" fmla="*/ 0 w 782"/>
                  <a:gd name="T9" fmla="*/ 0 h 138"/>
                  <a:gd name="T10" fmla="*/ 13 w 782"/>
                  <a:gd name="T11" fmla="*/ 0 h 138"/>
                  <a:gd name="T12" fmla="*/ 27 w 782"/>
                  <a:gd name="T13" fmla="*/ 0 h 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2" h="138">
                    <a:moveTo>
                      <a:pt x="27" y="0"/>
                    </a:moveTo>
                    <a:lnTo>
                      <a:pt x="771" y="131"/>
                    </a:lnTo>
                    <a:lnTo>
                      <a:pt x="776" y="135"/>
                    </a:lnTo>
                    <a:lnTo>
                      <a:pt x="782" y="13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96" name="Freeform 848">
                <a:extLst>
                  <a:ext uri="{FF2B5EF4-FFF2-40B4-BE49-F238E27FC236}">
                    <a16:creationId xmlns:a16="http://schemas.microsoft.com/office/drawing/2014/main" id="{A5968B1B-F963-475E-AD6B-0C1DB37112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0" y="1686"/>
                <a:ext cx="801" cy="140"/>
              </a:xfrm>
              <a:custGeom>
                <a:avLst/>
                <a:gdLst>
                  <a:gd name="T0" fmla="*/ 27 w 801"/>
                  <a:gd name="T1" fmla="*/ 0 h 140"/>
                  <a:gd name="T2" fmla="*/ 790 w 801"/>
                  <a:gd name="T3" fmla="*/ 135 h 140"/>
                  <a:gd name="T4" fmla="*/ 796 w 801"/>
                  <a:gd name="T5" fmla="*/ 138 h 140"/>
                  <a:gd name="T6" fmla="*/ 801 w 801"/>
                  <a:gd name="T7" fmla="*/ 140 h 140"/>
                  <a:gd name="T8" fmla="*/ 0 w 801"/>
                  <a:gd name="T9" fmla="*/ 0 h 140"/>
                  <a:gd name="T10" fmla="*/ 14 w 801"/>
                  <a:gd name="T11" fmla="*/ 0 h 140"/>
                  <a:gd name="T12" fmla="*/ 27 w 801"/>
                  <a:gd name="T13" fmla="*/ 0 h 1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1" h="140">
                    <a:moveTo>
                      <a:pt x="27" y="0"/>
                    </a:moveTo>
                    <a:lnTo>
                      <a:pt x="790" y="135"/>
                    </a:lnTo>
                    <a:lnTo>
                      <a:pt x="796" y="138"/>
                    </a:lnTo>
                    <a:lnTo>
                      <a:pt x="801" y="14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9597" name="Freeform 849">
                <a:extLst>
                  <a:ext uri="{FF2B5EF4-FFF2-40B4-BE49-F238E27FC236}">
                    <a16:creationId xmlns:a16="http://schemas.microsoft.com/office/drawing/2014/main" id="{8AE7DF53-6674-4742-B223-33E0646F11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7" y="1686"/>
                <a:ext cx="820" cy="143"/>
              </a:xfrm>
              <a:custGeom>
                <a:avLst/>
                <a:gdLst>
                  <a:gd name="T0" fmla="*/ 27 w 820"/>
                  <a:gd name="T1" fmla="*/ 0 h 143"/>
                  <a:gd name="T2" fmla="*/ 809 w 820"/>
                  <a:gd name="T3" fmla="*/ 138 h 143"/>
                  <a:gd name="T4" fmla="*/ 815 w 820"/>
                  <a:gd name="T5" fmla="*/ 140 h 143"/>
                  <a:gd name="T6" fmla="*/ 820 w 820"/>
                  <a:gd name="T7" fmla="*/ 143 h 143"/>
                  <a:gd name="T8" fmla="*/ 0 w 820"/>
                  <a:gd name="T9" fmla="*/ 0 h 143"/>
                  <a:gd name="T10" fmla="*/ 13 w 820"/>
                  <a:gd name="T11" fmla="*/ 0 h 143"/>
                  <a:gd name="T12" fmla="*/ 27 w 820"/>
                  <a:gd name="T13" fmla="*/ 0 h 1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0" h="143">
                    <a:moveTo>
                      <a:pt x="27" y="0"/>
                    </a:moveTo>
                    <a:lnTo>
                      <a:pt x="809" y="138"/>
                    </a:lnTo>
                    <a:lnTo>
                      <a:pt x="815" y="140"/>
                    </a:lnTo>
                    <a:lnTo>
                      <a:pt x="820" y="14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9239" name="Freeform 850">
              <a:extLst>
                <a:ext uri="{FF2B5EF4-FFF2-40B4-BE49-F238E27FC236}">
                  <a16:creationId xmlns:a16="http://schemas.microsoft.com/office/drawing/2014/main" id="{8C180F2A-B09F-4C28-B50E-5C24D4F45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686"/>
              <a:ext cx="838" cy="147"/>
            </a:xfrm>
            <a:custGeom>
              <a:avLst/>
              <a:gdLst>
                <a:gd name="T0" fmla="*/ 27 w 838"/>
                <a:gd name="T1" fmla="*/ 0 h 147"/>
                <a:gd name="T2" fmla="*/ 828 w 838"/>
                <a:gd name="T3" fmla="*/ 140 h 147"/>
                <a:gd name="T4" fmla="*/ 833 w 838"/>
                <a:gd name="T5" fmla="*/ 143 h 147"/>
                <a:gd name="T6" fmla="*/ 838 w 838"/>
                <a:gd name="T7" fmla="*/ 147 h 147"/>
                <a:gd name="T8" fmla="*/ 0 w 838"/>
                <a:gd name="T9" fmla="*/ 0 h 147"/>
                <a:gd name="T10" fmla="*/ 14 w 838"/>
                <a:gd name="T11" fmla="*/ 0 h 147"/>
                <a:gd name="T12" fmla="*/ 27 w 838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8" h="147">
                  <a:moveTo>
                    <a:pt x="27" y="0"/>
                  </a:moveTo>
                  <a:lnTo>
                    <a:pt x="828" y="140"/>
                  </a:lnTo>
                  <a:lnTo>
                    <a:pt x="833" y="143"/>
                  </a:lnTo>
                  <a:lnTo>
                    <a:pt x="838" y="14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0" name="Freeform 851">
              <a:extLst>
                <a:ext uri="{FF2B5EF4-FFF2-40B4-BE49-F238E27FC236}">
                  <a16:creationId xmlns:a16="http://schemas.microsoft.com/office/drawing/2014/main" id="{A10BDA9F-31F6-45FD-ABD0-CB4DCA21D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1684"/>
              <a:ext cx="856" cy="152"/>
            </a:xfrm>
            <a:custGeom>
              <a:avLst/>
              <a:gdLst>
                <a:gd name="T0" fmla="*/ 27 w 856"/>
                <a:gd name="T1" fmla="*/ 2 h 152"/>
                <a:gd name="T2" fmla="*/ 847 w 856"/>
                <a:gd name="T3" fmla="*/ 145 h 152"/>
                <a:gd name="T4" fmla="*/ 851 w 856"/>
                <a:gd name="T5" fmla="*/ 149 h 152"/>
                <a:gd name="T6" fmla="*/ 856 w 856"/>
                <a:gd name="T7" fmla="*/ 152 h 152"/>
                <a:gd name="T8" fmla="*/ 0 w 856"/>
                <a:gd name="T9" fmla="*/ 0 h 152"/>
                <a:gd name="T10" fmla="*/ 13 w 856"/>
                <a:gd name="T11" fmla="*/ 2 h 152"/>
                <a:gd name="T12" fmla="*/ 27 w 856"/>
                <a:gd name="T13" fmla="*/ 2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6" h="152">
                  <a:moveTo>
                    <a:pt x="27" y="2"/>
                  </a:moveTo>
                  <a:lnTo>
                    <a:pt x="847" y="145"/>
                  </a:lnTo>
                  <a:lnTo>
                    <a:pt x="851" y="149"/>
                  </a:lnTo>
                  <a:lnTo>
                    <a:pt x="856" y="152"/>
                  </a:lnTo>
                  <a:lnTo>
                    <a:pt x="0" y="0"/>
                  </a:lnTo>
                  <a:lnTo>
                    <a:pt x="13" y="2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1" name="Freeform 852">
              <a:extLst>
                <a:ext uri="{FF2B5EF4-FFF2-40B4-BE49-F238E27FC236}">
                  <a16:creationId xmlns:a16="http://schemas.microsoft.com/office/drawing/2014/main" id="{41DAE23E-8C0A-45D5-9B1E-F45699E237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1684"/>
              <a:ext cx="875" cy="155"/>
            </a:xfrm>
            <a:custGeom>
              <a:avLst/>
              <a:gdLst>
                <a:gd name="T0" fmla="*/ 27 w 875"/>
                <a:gd name="T1" fmla="*/ 2 h 155"/>
                <a:gd name="T2" fmla="*/ 865 w 875"/>
                <a:gd name="T3" fmla="*/ 149 h 155"/>
                <a:gd name="T4" fmla="*/ 870 w 875"/>
                <a:gd name="T5" fmla="*/ 152 h 155"/>
                <a:gd name="T6" fmla="*/ 875 w 875"/>
                <a:gd name="T7" fmla="*/ 155 h 155"/>
                <a:gd name="T8" fmla="*/ 0 w 875"/>
                <a:gd name="T9" fmla="*/ 0 h 155"/>
                <a:gd name="T10" fmla="*/ 14 w 875"/>
                <a:gd name="T11" fmla="*/ 0 h 155"/>
                <a:gd name="T12" fmla="*/ 27 w 875"/>
                <a:gd name="T13" fmla="*/ 2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5" h="155">
                  <a:moveTo>
                    <a:pt x="27" y="2"/>
                  </a:moveTo>
                  <a:lnTo>
                    <a:pt x="865" y="149"/>
                  </a:lnTo>
                  <a:lnTo>
                    <a:pt x="870" y="152"/>
                  </a:lnTo>
                  <a:lnTo>
                    <a:pt x="875" y="15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2" name="Freeform 853">
              <a:extLst>
                <a:ext uri="{FF2B5EF4-FFF2-40B4-BE49-F238E27FC236}">
                  <a16:creationId xmlns:a16="http://schemas.microsoft.com/office/drawing/2014/main" id="{8C92FB1C-E0A8-44F4-B206-164B497F8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1684"/>
              <a:ext cx="893" cy="159"/>
            </a:xfrm>
            <a:custGeom>
              <a:avLst/>
              <a:gdLst>
                <a:gd name="T0" fmla="*/ 27 w 893"/>
                <a:gd name="T1" fmla="*/ 0 h 159"/>
                <a:gd name="T2" fmla="*/ 883 w 893"/>
                <a:gd name="T3" fmla="*/ 152 h 159"/>
                <a:gd name="T4" fmla="*/ 888 w 893"/>
                <a:gd name="T5" fmla="*/ 155 h 159"/>
                <a:gd name="T6" fmla="*/ 893 w 893"/>
                <a:gd name="T7" fmla="*/ 159 h 159"/>
                <a:gd name="T8" fmla="*/ 0 w 893"/>
                <a:gd name="T9" fmla="*/ 0 h 159"/>
                <a:gd name="T10" fmla="*/ 13 w 893"/>
                <a:gd name="T11" fmla="*/ 0 h 159"/>
                <a:gd name="T12" fmla="*/ 27 w 89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3" h="159">
                  <a:moveTo>
                    <a:pt x="27" y="0"/>
                  </a:moveTo>
                  <a:lnTo>
                    <a:pt x="883" y="152"/>
                  </a:lnTo>
                  <a:lnTo>
                    <a:pt x="888" y="155"/>
                  </a:lnTo>
                  <a:lnTo>
                    <a:pt x="893" y="15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3" name="Freeform 854">
              <a:extLst>
                <a:ext uri="{FF2B5EF4-FFF2-40B4-BE49-F238E27FC236}">
                  <a16:creationId xmlns:a16="http://schemas.microsoft.com/office/drawing/2014/main" id="{129BF125-5235-41E8-A1A0-FA1E4E02E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1684"/>
              <a:ext cx="913" cy="160"/>
            </a:xfrm>
            <a:custGeom>
              <a:avLst/>
              <a:gdLst>
                <a:gd name="T0" fmla="*/ 28 w 913"/>
                <a:gd name="T1" fmla="*/ 0 h 160"/>
                <a:gd name="T2" fmla="*/ 903 w 913"/>
                <a:gd name="T3" fmla="*/ 155 h 160"/>
                <a:gd name="T4" fmla="*/ 908 w 913"/>
                <a:gd name="T5" fmla="*/ 159 h 160"/>
                <a:gd name="T6" fmla="*/ 913 w 913"/>
                <a:gd name="T7" fmla="*/ 160 h 160"/>
                <a:gd name="T8" fmla="*/ 0 w 913"/>
                <a:gd name="T9" fmla="*/ 0 h 160"/>
                <a:gd name="T10" fmla="*/ 15 w 913"/>
                <a:gd name="T11" fmla="*/ 0 h 160"/>
                <a:gd name="T12" fmla="*/ 28 w 913"/>
                <a:gd name="T13" fmla="*/ 0 h 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3" h="160">
                  <a:moveTo>
                    <a:pt x="28" y="0"/>
                  </a:moveTo>
                  <a:lnTo>
                    <a:pt x="903" y="155"/>
                  </a:lnTo>
                  <a:lnTo>
                    <a:pt x="908" y="159"/>
                  </a:lnTo>
                  <a:lnTo>
                    <a:pt x="913" y="1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BD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4" name="Freeform 855">
              <a:extLst>
                <a:ext uri="{FF2B5EF4-FFF2-40B4-BE49-F238E27FC236}">
                  <a16:creationId xmlns:a16="http://schemas.microsoft.com/office/drawing/2014/main" id="{1A35C55A-FEF2-4DD3-836A-4AB8D6103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684"/>
              <a:ext cx="918" cy="164"/>
            </a:xfrm>
            <a:custGeom>
              <a:avLst/>
              <a:gdLst>
                <a:gd name="T0" fmla="*/ 17 w 918"/>
                <a:gd name="T1" fmla="*/ 0 h 164"/>
                <a:gd name="T2" fmla="*/ 910 w 918"/>
                <a:gd name="T3" fmla="*/ 159 h 164"/>
                <a:gd name="T4" fmla="*/ 915 w 918"/>
                <a:gd name="T5" fmla="*/ 160 h 164"/>
                <a:gd name="T6" fmla="*/ 918 w 918"/>
                <a:gd name="T7" fmla="*/ 164 h 164"/>
                <a:gd name="T8" fmla="*/ 0 w 918"/>
                <a:gd name="T9" fmla="*/ 2 h 164"/>
                <a:gd name="T10" fmla="*/ 0 w 918"/>
                <a:gd name="T11" fmla="*/ 2 h 164"/>
                <a:gd name="T12" fmla="*/ 0 w 918"/>
                <a:gd name="T13" fmla="*/ 0 h 164"/>
                <a:gd name="T14" fmla="*/ 8 w 918"/>
                <a:gd name="T15" fmla="*/ 0 h 164"/>
                <a:gd name="T16" fmla="*/ 17 w 918"/>
                <a:gd name="T17" fmla="*/ 0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18" h="164">
                  <a:moveTo>
                    <a:pt x="17" y="0"/>
                  </a:moveTo>
                  <a:lnTo>
                    <a:pt x="910" y="159"/>
                  </a:lnTo>
                  <a:lnTo>
                    <a:pt x="915" y="160"/>
                  </a:lnTo>
                  <a:lnTo>
                    <a:pt x="918" y="164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5" name="Freeform 856">
              <a:extLst>
                <a:ext uri="{FF2B5EF4-FFF2-40B4-BE49-F238E27FC236}">
                  <a16:creationId xmlns:a16="http://schemas.microsoft.com/office/drawing/2014/main" id="{3F9DAC37-9DCE-4A4A-859D-A5ACF18B6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1684"/>
              <a:ext cx="925" cy="167"/>
            </a:xfrm>
            <a:custGeom>
              <a:avLst/>
              <a:gdLst>
                <a:gd name="T0" fmla="*/ 4 w 925"/>
                <a:gd name="T1" fmla="*/ 0 h 167"/>
                <a:gd name="T2" fmla="*/ 917 w 925"/>
                <a:gd name="T3" fmla="*/ 160 h 167"/>
                <a:gd name="T4" fmla="*/ 920 w 925"/>
                <a:gd name="T5" fmla="*/ 164 h 167"/>
                <a:gd name="T6" fmla="*/ 925 w 925"/>
                <a:gd name="T7" fmla="*/ 167 h 167"/>
                <a:gd name="T8" fmla="*/ 0 w 925"/>
                <a:gd name="T9" fmla="*/ 3 h 167"/>
                <a:gd name="T10" fmla="*/ 0 w 925"/>
                <a:gd name="T11" fmla="*/ 2 h 167"/>
                <a:gd name="T12" fmla="*/ 2 w 925"/>
                <a:gd name="T13" fmla="*/ 0 h 167"/>
                <a:gd name="T14" fmla="*/ 4 w 925"/>
                <a:gd name="T15" fmla="*/ 0 h 167"/>
                <a:gd name="T16" fmla="*/ 4 w 925"/>
                <a:gd name="T17" fmla="*/ 0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25" h="167">
                  <a:moveTo>
                    <a:pt x="4" y="0"/>
                  </a:moveTo>
                  <a:lnTo>
                    <a:pt x="917" y="160"/>
                  </a:lnTo>
                  <a:lnTo>
                    <a:pt x="920" y="164"/>
                  </a:lnTo>
                  <a:lnTo>
                    <a:pt x="925" y="167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6" name="Freeform 857">
              <a:extLst>
                <a:ext uri="{FF2B5EF4-FFF2-40B4-BE49-F238E27FC236}">
                  <a16:creationId xmlns:a16="http://schemas.microsoft.com/office/drawing/2014/main" id="{BFB623C5-67A6-40E3-91AB-4865EE7A4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686"/>
              <a:ext cx="932" cy="169"/>
            </a:xfrm>
            <a:custGeom>
              <a:avLst/>
              <a:gdLst>
                <a:gd name="T0" fmla="*/ 4 w 932"/>
                <a:gd name="T1" fmla="*/ 0 h 169"/>
                <a:gd name="T2" fmla="*/ 922 w 932"/>
                <a:gd name="T3" fmla="*/ 162 h 169"/>
                <a:gd name="T4" fmla="*/ 927 w 932"/>
                <a:gd name="T5" fmla="*/ 165 h 169"/>
                <a:gd name="T6" fmla="*/ 932 w 932"/>
                <a:gd name="T7" fmla="*/ 169 h 169"/>
                <a:gd name="T8" fmla="*/ 0 w 932"/>
                <a:gd name="T9" fmla="*/ 3 h 169"/>
                <a:gd name="T10" fmla="*/ 2 w 932"/>
                <a:gd name="T11" fmla="*/ 1 h 169"/>
                <a:gd name="T12" fmla="*/ 4 w 932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2" h="169">
                  <a:moveTo>
                    <a:pt x="4" y="0"/>
                  </a:moveTo>
                  <a:lnTo>
                    <a:pt x="922" y="162"/>
                  </a:lnTo>
                  <a:lnTo>
                    <a:pt x="927" y="165"/>
                  </a:lnTo>
                  <a:lnTo>
                    <a:pt x="932" y="169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7" name="Freeform 858">
              <a:extLst>
                <a:ext uri="{FF2B5EF4-FFF2-40B4-BE49-F238E27FC236}">
                  <a16:creationId xmlns:a16="http://schemas.microsoft.com/office/drawing/2014/main" id="{DD4A2B14-7E4A-477A-A4B7-73616E4DE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687"/>
              <a:ext cx="936" cy="169"/>
            </a:xfrm>
            <a:custGeom>
              <a:avLst/>
              <a:gdLst>
                <a:gd name="T0" fmla="*/ 2 w 936"/>
                <a:gd name="T1" fmla="*/ 0 h 169"/>
                <a:gd name="T2" fmla="*/ 927 w 936"/>
                <a:gd name="T3" fmla="*/ 164 h 169"/>
                <a:gd name="T4" fmla="*/ 932 w 936"/>
                <a:gd name="T5" fmla="*/ 168 h 169"/>
                <a:gd name="T6" fmla="*/ 936 w 936"/>
                <a:gd name="T7" fmla="*/ 169 h 169"/>
                <a:gd name="T8" fmla="*/ 0 w 936"/>
                <a:gd name="T9" fmla="*/ 5 h 169"/>
                <a:gd name="T10" fmla="*/ 0 w 936"/>
                <a:gd name="T11" fmla="*/ 2 h 169"/>
                <a:gd name="T12" fmla="*/ 2 w 936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6" h="169">
                  <a:moveTo>
                    <a:pt x="2" y="0"/>
                  </a:moveTo>
                  <a:lnTo>
                    <a:pt x="927" y="164"/>
                  </a:lnTo>
                  <a:lnTo>
                    <a:pt x="932" y="168"/>
                  </a:lnTo>
                  <a:lnTo>
                    <a:pt x="936" y="169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8" name="Freeform 859">
              <a:extLst>
                <a:ext uri="{FF2B5EF4-FFF2-40B4-BE49-F238E27FC236}">
                  <a16:creationId xmlns:a16="http://schemas.microsoft.com/office/drawing/2014/main" id="{2E2E6C15-7223-4028-941A-46E0EDAA4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89"/>
              <a:ext cx="942" cy="171"/>
            </a:xfrm>
            <a:custGeom>
              <a:avLst/>
              <a:gdLst>
                <a:gd name="T0" fmla="*/ 1 w 942"/>
                <a:gd name="T1" fmla="*/ 0 h 171"/>
                <a:gd name="T2" fmla="*/ 933 w 942"/>
                <a:gd name="T3" fmla="*/ 166 h 171"/>
                <a:gd name="T4" fmla="*/ 937 w 942"/>
                <a:gd name="T5" fmla="*/ 167 h 171"/>
                <a:gd name="T6" fmla="*/ 942 w 942"/>
                <a:gd name="T7" fmla="*/ 171 h 171"/>
                <a:gd name="T8" fmla="*/ 0 w 942"/>
                <a:gd name="T9" fmla="*/ 5 h 171"/>
                <a:gd name="T10" fmla="*/ 1 w 942"/>
                <a:gd name="T11" fmla="*/ 3 h 171"/>
                <a:gd name="T12" fmla="*/ 1 w 942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2" h="171">
                  <a:moveTo>
                    <a:pt x="1" y="0"/>
                  </a:moveTo>
                  <a:lnTo>
                    <a:pt x="933" y="166"/>
                  </a:lnTo>
                  <a:lnTo>
                    <a:pt x="937" y="167"/>
                  </a:lnTo>
                  <a:lnTo>
                    <a:pt x="942" y="171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49" name="Freeform 860">
              <a:extLst>
                <a:ext uri="{FF2B5EF4-FFF2-40B4-BE49-F238E27FC236}">
                  <a16:creationId xmlns:a16="http://schemas.microsoft.com/office/drawing/2014/main" id="{848A0036-A748-44DF-918B-4CD897172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2"/>
              <a:ext cx="945" cy="171"/>
            </a:xfrm>
            <a:custGeom>
              <a:avLst/>
              <a:gdLst>
                <a:gd name="T0" fmla="*/ 1 w 945"/>
                <a:gd name="T1" fmla="*/ 0 h 171"/>
                <a:gd name="T2" fmla="*/ 937 w 945"/>
                <a:gd name="T3" fmla="*/ 164 h 171"/>
                <a:gd name="T4" fmla="*/ 942 w 945"/>
                <a:gd name="T5" fmla="*/ 168 h 171"/>
                <a:gd name="T6" fmla="*/ 945 w 945"/>
                <a:gd name="T7" fmla="*/ 171 h 171"/>
                <a:gd name="T8" fmla="*/ 0 w 945"/>
                <a:gd name="T9" fmla="*/ 4 h 171"/>
                <a:gd name="T10" fmla="*/ 0 w 945"/>
                <a:gd name="T11" fmla="*/ 2 h 171"/>
                <a:gd name="T12" fmla="*/ 1 w 945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5" h="171">
                  <a:moveTo>
                    <a:pt x="1" y="0"/>
                  </a:moveTo>
                  <a:lnTo>
                    <a:pt x="937" y="164"/>
                  </a:lnTo>
                  <a:lnTo>
                    <a:pt x="942" y="168"/>
                  </a:lnTo>
                  <a:lnTo>
                    <a:pt x="945" y="171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50" name="Freeform 861">
              <a:extLst>
                <a:ext uri="{FF2B5EF4-FFF2-40B4-BE49-F238E27FC236}">
                  <a16:creationId xmlns:a16="http://schemas.microsoft.com/office/drawing/2014/main" id="{272340CC-2821-4F42-9F59-1DE3E79CC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4"/>
              <a:ext cx="950" cy="172"/>
            </a:xfrm>
            <a:custGeom>
              <a:avLst/>
              <a:gdLst>
                <a:gd name="T0" fmla="*/ 0 w 950"/>
                <a:gd name="T1" fmla="*/ 0 h 172"/>
                <a:gd name="T2" fmla="*/ 942 w 950"/>
                <a:gd name="T3" fmla="*/ 166 h 172"/>
                <a:gd name="T4" fmla="*/ 945 w 950"/>
                <a:gd name="T5" fmla="*/ 169 h 172"/>
                <a:gd name="T6" fmla="*/ 950 w 950"/>
                <a:gd name="T7" fmla="*/ 172 h 172"/>
                <a:gd name="T8" fmla="*/ 0 w 950"/>
                <a:gd name="T9" fmla="*/ 3 h 172"/>
                <a:gd name="T10" fmla="*/ 0 w 950"/>
                <a:gd name="T11" fmla="*/ 2 h 172"/>
                <a:gd name="T12" fmla="*/ 0 w 950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0" h="172">
                  <a:moveTo>
                    <a:pt x="0" y="0"/>
                  </a:moveTo>
                  <a:lnTo>
                    <a:pt x="942" y="166"/>
                  </a:lnTo>
                  <a:lnTo>
                    <a:pt x="945" y="169"/>
                  </a:lnTo>
                  <a:lnTo>
                    <a:pt x="950" y="17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51" name="Freeform 862">
              <a:extLst>
                <a:ext uri="{FF2B5EF4-FFF2-40B4-BE49-F238E27FC236}">
                  <a16:creationId xmlns:a16="http://schemas.microsoft.com/office/drawing/2014/main" id="{4815B8A2-E91E-4049-BBD4-3333B8245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6"/>
              <a:ext cx="954" cy="172"/>
            </a:xfrm>
            <a:custGeom>
              <a:avLst/>
              <a:gdLst>
                <a:gd name="T0" fmla="*/ 0 w 954"/>
                <a:gd name="T1" fmla="*/ 0 h 172"/>
                <a:gd name="T2" fmla="*/ 945 w 954"/>
                <a:gd name="T3" fmla="*/ 167 h 172"/>
                <a:gd name="T4" fmla="*/ 950 w 954"/>
                <a:gd name="T5" fmla="*/ 170 h 172"/>
                <a:gd name="T6" fmla="*/ 954 w 954"/>
                <a:gd name="T7" fmla="*/ 172 h 172"/>
                <a:gd name="T8" fmla="*/ 0 w 954"/>
                <a:gd name="T9" fmla="*/ 5 h 172"/>
                <a:gd name="T10" fmla="*/ 0 w 954"/>
                <a:gd name="T11" fmla="*/ 1 h 172"/>
                <a:gd name="T12" fmla="*/ 0 w 954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4" h="172">
                  <a:moveTo>
                    <a:pt x="0" y="0"/>
                  </a:moveTo>
                  <a:lnTo>
                    <a:pt x="945" y="167"/>
                  </a:lnTo>
                  <a:lnTo>
                    <a:pt x="950" y="170"/>
                  </a:lnTo>
                  <a:lnTo>
                    <a:pt x="954" y="172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52" name="Freeform 863">
              <a:extLst>
                <a:ext uri="{FF2B5EF4-FFF2-40B4-BE49-F238E27FC236}">
                  <a16:creationId xmlns:a16="http://schemas.microsoft.com/office/drawing/2014/main" id="{70CA8E0F-4D73-4B2F-98E0-D63527E89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7"/>
              <a:ext cx="957" cy="174"/>
            </a:xfrm>
            <a:custGeom>
              <a:avLst/>
              <a:gdLst>
                <a:gd name="T0" fmla="*/ 0 w 957"/>
                <a:gd name="T1" fmla="*/ 0 h 174"/>
                <a:gd name="T2" fmla="*/ 950 w 957"/>
                <a:gd name="T3" fmla="*/ 169 h 174"/>
                <a:gd name="T4" fmla="*/ 954 w 957"/>
                <a:gd name="T5" fmla="*/ 171 h 174"/>
                <a:gd name="T6" fmla="*/ 957 w 957"/>
                <a:gd name="T7" fmla="*/ 174 h 174"/>
                <a:gd name="T8" fmla="*/ 0 w 957"/>
                <a:gd name="T9" fmla="*/ 6 h 174"/>
                <a:gd name="T10" fmla="*/ 0 w 957"/>
                <a:gd name="T11" fmla="*/ 4 h 174"/>
                <a:gd name="T12" fmla="*/ 0 w 957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7" h="174">
                  <a:moveTo>
                    <a:pt x="0" y="0"/>
                  </a:moveTo>
                  <a:lnTo>
                    <a:pt x="950" y="169"/>
                  </a:lnTo>
                  <a:lnTo>
                    <a:pt x="954" y="171"/>
                  </a:lnTo>
                  <a:lnTo>
                    <a:pt x="957" y="174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53" name="Freeform 864">
              <a:extLst>
                <a:ext uri="{FF2B5EF4-FFF2-40B4-BE49-F238E27FC236}">
                  <a16:creationId xmlns:a16="http://schemas.microsoft.com/office/drawing/2014/main" id="{A817F906-2C5F-406C-8FF9-EBD26EE59D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1"/>
              <a:ext cx="962" cy="174"/>
            </a:xfrm>
            <a:custGeom>
              <a:avLst/>
              <a:gdLst>
                <a:gd name="T0" fmla="*/ 0 w 962"/>
                <a:gd name="T1" fmla="*/ 0 h 174"/>
                <a:gd name="T2" fmla="*/ 954 w 962"/>
                <a:gd name="T3" fmla="*/ 167 h 174"/>
                <a:gd name="T4" fmla="*/ 957 w 962"/>
                <a:gd name="T5" fmla="*/ 170 h 174"/>
                <a:gd name="T6" fmla="*/ 962 w 962"/>
                <a:gd name="T7" fmla="*/ 174 h 174"/>
                <a:gd name="T8" fmla="*/ 0 w 962"/>
                <a:gd name="T9" fmla="*/ 3 h 174"/>
                <a:gd name="T10" fmla="*/ 0 w 962"/>
                <a:gd name="T11" fmla="*/ 2 h 174"/>
                <a:gd name="T12" fmla="*/ 0 w 962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2" h="174">
                  <a:moveTo>
                    <a:pt x="0" y="0"/>
                  </a:moveTo>
                  <a:lnTo>
                    <a:pt x="954" y="167"/>
                  </a:lnTo>
                  <a:lnTo>
                    <a:pt x="957" y="170"/>
                  </a:lnTo>
                  <a:lnTo>
                    <a:pt x="962" y="17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54" name="Freeform 865">
              <a:extLst>
                <a:ext uri="{FF2B5EF4-FFF2-40B4-BE49-F238E27FC236}">
                  <a16:creationId xmlns:a16="http://schemas.microsoft.com/office/drawing/2014/main" id="{E44BAAEB-58B7-452D-8D43-02BCA1273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3"/>
              <a:ext cx="966" cy="175"/>
            </a:xfrm>
            <a:custGeom>
              <a:avLst/>
              <a:gdLst>
                <a:gd name="T0" fmla="*/ 0 w 966"/>
                <a:gd name="T1" fmla="*/ 0 h 175"/>
                <a:gd name="T2" fmla="*/ 957 w 966"/>
                <a:gd name="T3" fmla="*/ 168 h 175"/>
                <a:gd name="T4" fmla="*/ 962 w 966"/>
                <a:gd name="T5" fmla="*/ 172 h 175"/>
                <a:gd name="T6" fmla="*/ 966 w 966"/>
                <a:gd name="T7" fmla="*/ 175 h 175"/>
                <a:gd name="T8" fmla="*/ 0 w 966"/>
                <a:gd name="T9" fmla="*/ 5 h 175"/>
                <a:gd name="T10" fmla="*/ 0 w 966"/>
                <a:gd name="T11" fmla="*/ 1 h 175"/>
                <a:gd name="T12" fmla="*/ 0 w 966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6" h="175">
                  <a:moveTo>
                    <a:pt x="0" y="0"/>
                  </a:moveTo>
                  <a:lnTo>
                    <a:pt x="957" y="168"/>
                  </a:lnTo>
                  <a:lnTo>
                    <a:pt x="962" y="172"/>
                  </a:lnTo>
                  <a:lnTo>
                    <a:pt x="966" y="175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55" name="Freeform 866">
              <a:extLst>
                <a:ext uri="{FF2B5EF4-FFF2-40B4-BE49-F238E27FC236}">
                  <a16:creationId xmlns:a16="http://schemas.microsoft.com/office/drawing/2014/main" id="{9D97BF65-DB81-45D7-863B-6826738610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4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2 w 969"/>
                <a:gd name="T3" fmla="*/ 171 h 176"/>
                <a:gd name="T4" fmla="*/ 966 w 969"/>
                <a:gd name="T5" fmla="*/ 174 h 176"/>
                <a:gd name="T6" fmla="*/ 969 w 969"/>
                <a:gd name="T7" fmla="*/ 176 h 176"/>
                <a:gd name="T8" fmla="*/ 0 w 969"/>
                <a:gd name="T9" fmla="*/ 5 h 176"/>
                <a:gd name="T10" fmla="*/ 0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9" h="176">
                  <a:moveTo>
                    <a:pt x="0" y="0"/>
                  </a:moveTo>
                  <a:lnTo>
                    <a:pt x="962" y="171"/>
                  </a:lnTo>
                  <a:lnTo>
                    <a:pt x="966" y="174"/>
                  </a:lnTo>
                  <a:lnTo>
                    <a:pt x="969" y="17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56" name="Freeform 867">
              <a:extLst>
                <a:ext uri="{FF2B5EF4-FFF2-40B4-BE49-F238E27FC236}">
                  <a16:creationId xmlns:a16="http://schemas.microsoft.com/office/drawing/2014/main" id="{CA68E368-7900-4BA8-8AE7-2E48F4378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8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66 w 972"/>
                <a:gd name="T3" fmla="*/ 170 h 175"/>
                <a:gd name="T4" fmla="*/ 969 w 972"/>
                <a:gd name="T5" fmla="*/ 172 h 175"/>
                <a:gd name="T6" fmla="*/ 972 w 972"/>
                <a:gd name="T7" fmla="*/ 175 h 175"/>
                <a:gd name="T8" fmla="*/ 1 w 972"/>
                <a:gd name="T9" fmla="*/ 3 h 175"/>
                <a:gd name="T10" fmla="*/ 0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2" h="175">
                  <a:moveTo>
                    <a:pt x="0" y="0"/>
                  </a:moveTo>
                  <a:lnTo>
                    <a:pt x="966" y="170"/>
                  </a:lnTo>
                  <a:lnTo>
                    <a:pt x="969" y="172"/>
                  </a:lnTo>
                  <a:lnTo>
                    <a:pt x="972" y="175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57" name="Freeform 868">
              <a:extLst>
                <a:ext uri="{FF2B5EF4-FFF2-40B4-BE49-F238E27FC236}">
                  <a16:creationId xmlns:a16="http://schemas.microsoft.com/office/drawing/2014/main" id="{54B3695A-AB44-4AD1-BE95-5BB3DF313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9"/>
              <a:ext cx="977" cy="178"/>
            </a:xfrm>
            <a:custGeom>
              <a:avLst/>
              <a:gdLst>
                <a:gd name="T0" fmla="*/ 0 w 977"/>
                <a:gd name="T1" fmla="*/ 0 h 178"/>
                <a:gd name="T2" fmla="*/ 969 w 977"/>
                <a:gd name="T3" fmla="*/ 171 h 178"/>
                <a:gd name="T4" fmla="*/ 972 w 977"/>
                <a:gd name="T5" fmla="*/ 174 h 178"/>
                <a:gd name="T6" fmla="*/ 977 w 977"/>
                <a:gd name="T7" fmla="*/ 178 h 178"/>
                <a:gd name="T8" fmla="*/ 1 w 977"/>
                <a:gd name="T9" fmla="*/ 5 h 178"/>
                <a:gd name="T10" fmla="*/ 1 w 977"/>
                <a:gd name="T11" fmla="*/ 4 h 178"/>
                <a:gd name="T12" fmla="*/ 0 w 977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178">
                  <a:moveTo>
                    <a:pt x="0" y="0"/>
                  </a:moveTo>
                  <a:lnTo>
                    <a:pt x="969" y="171"/>
                  </a:lnTo>
                  <a:lnTo>
                    <a:pt x="972" y="174"/>
                  </a:lnTo>
                  <a:lnTo>
                    <a:pt x="977" y="178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58" name="Freeform 869">
              <a:extLst>
                <a:ext uri="{FF2B5EF4-FFF2-40B4-BE49-F238E27FC236}">
                  <a16:creationId xmlns:a16="http://schemas.microsoft.com/office/drawing/2014/main" id="{BF6500F9-0458-49D4-929E-7328CFBF3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711"/>
              <a:ext cx="980" cy="177"/>
            </a:xfrm>
            <a:custGeom>
              <a:avLst/>
              <a:gdLst>
                <a:gd name="T0" fmla="*/ 0 w 980"/>
                <a:gd name="T1" fmla="*/ 0 h 177"/>
                <a:gd name="T2" fmla="*/ 971 w 980"/>
                <a:gd name="T3" fmla="*/ 172 h 177"/>
                <a:gd name="T4" fmla="*/ 976 w 980"/>
                <a:gd name="T5" fmla="*/ 176 h 177"/>
                <a:gd name="T6" fmla="*/ 980 w 980"/>
                <a:gd name="T7" fmla="*/ 177 h 177"/>
                <a:gd name="T8" fmla="*/ 2 w 980"/>
                <a:gd name="T9" fmla="*/ 5 h 177"/>
                <a:gd name="T10" fmla="*/ 0 w 980"/>
                <a:gd name="T11" fmla="*/ 3 h 177"/>
                <a:gd name="T12" fmla="*/ 0 w 980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0" h="177">
                  <a:moveTo>
                    <a:pt x="0" y="0"/>
                  </a:moveTo>
                  <a:lnTo>
                    <a:pt x="971" y="172"/>
                  </a:lnTo>
                  <a:lnTo>
                    <a:pt x="976" y="176"/>
                  </a:lnTo>
                  <a:lnTo>
                    <a:pt x="980" y="177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59" name="Freeform 870">
              <a:extLst>
                <a:ext uri="{FF2B5EF4-FFF2-40B4-BE49-F238E27FC236}">
                  <a16:creationId xmlns:a16="http://schemas.microsoft.com/office/drawing/2014/main" id="{C59D4430-6CD2-4F39-BDF1-2A6C085A0D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714"/>
              <a:ext cx="983" cy="178"/>
            </a:xfrm>
            <a:custGeom>
              <a:avLst/>
              <a:gdLst>
                <a:gd name="T0" fmla="*/ 0 w 983"/>
                <a:gd name="T1" fmla="*/ 0 h 178"/>
                <a:gd name="T2" fmla="*/ 976 w 983"/>
                <a:gd name="T3" fmla="*/ 173 h 178"/>
                <a:gd name="T4" fmla="*/ 980 w 983"/>
                <a:gd name="T5" fmla="*/ 174 h 178"/>
                <a:gd name="T6" fmla="*/ 983 w 983"/>
                <a:gd name="T7" fmla="*/ 178 h 178"/>
                <a:gd name="T8" fmla="*/ 4 w 983"/>
                <a:gd name="T9" fmla="*/ 5 h 178"/>
                <a:gd name="T10" fmla="*/ 4 w 983"/>
                <a:gd name="T11" fmla="*/ 5 h 178"/>
                <a:gd name="T12" fmla="*/ 4 w 983"/>
                <a:gd name="T13" fmla="*/ 5 h 178"/>
                <a:gd name="T14" fmla="*/ 2 w 983"/>
                <a:gd name="T15" fmla="*/ 2 h 178"/>
                <a:gd name="T16" fmla="*/ 0 w 983"/>
                <a:gd name="T17" fmla="*/ 0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83" h="178">
                  <a:moveTo>
                    <a:pt x="0" y="0"/>
                  </a:moveTo>
                  <a:lnTo>
                    <a:pt x="976" y="173"/>
                  </a:lnTo>
                  <a:lnTo>
                    <a:pt x="980" y="174"/>
                  </a:lnTo>
                  <a:lnTo>
                    <a:pt x="983" y="178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0" name="Freeform 871">
              <a:extLst>
                <a:ext uri="{FF2B5EF4-FFF2-40B4-BE49-F238E27FC236}">
                  <a16:creationId xmlns:a16="http://schemas.microsoft.com/office/drawing/2014/main" id="{46542F30-9CE7-472A-9EAA-BBD0CC3C5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1716"/>
              <a:ext cx="985" cy="179"/>
            </a:xfrm>
            <a:custGeom>
              <a:avLst/>
              <a:gdLst>
                <a:gd name="T0" fmla="*/ 0 w 985"/>
                <a:gd name="T1" fmla="*/ 0 h 179"/>
                <a:gd name="T2" fmla="*/ 978 w 985"/>
                <a:gd name="T3" fmla="*/ 172 h 179"/>
                <a:gd name="T4" fmla="*/ 981 w 985"/>
                <a:gd name="T5" fmla="*/ 176 h 179"/>
                <a:gd name="T6" fmla="*/ 985 w 985"/>
                <a:gd name="T7" fmla="*/ 179 h 179"/>
                <a:gd name="T8" fmla="*/ 4 w 985"/>
                <a:gd name="T9" fmla="*/ 5 h 179"/>
                <a:gd name="T10" fmla="*/ 4 w 985"/>
                <a:gd name="T11" fmla="*/ 3 h 179"/>
                <a:gd name="T12" fmla="*/ 2 w 985"/>
                <a:gd name="T13" fmla="*/ 3 h 179"/>
                <a:gd name="T14" fmla="*/ 2 w 985"/>
                <a:gd name="T15" fmla="*/ 2 h 179"/>
                <a:gd name="T16" fmla="*/ 0 w 985"/>
                <a:gd name="T17" fmla="*/ 0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85" h="179">
                  <a:moveTo>
                    <a:pt x="0" y="0"/>
                  </a:moveTo>
                  <a:lnTo>
                    <a:pt x="978" y="172"/>
                  </a:lnTo>
                  <a:lnTo>
                    <a:pt x="981" y="176"/>
                  </a:lnTo>
                  <a:lnTo>
                    <a:pt x="985" y="179"/>
                  </a:lnTo>
                  <a:lnTo>
                    <a:pt x="4" y="5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1" name="Freeform 872">
              <a:extLst>
                <a:ext uri="{FF2B5EF4-FFF2-40B4-BE49-F238E27FC236}">
                  <a16:creationId xmlns:a16="http://schemas.microsoft.com/office/drawing/2014/main" id="{2DB41761-7CEA-4B76-AA21-5D16B7C8EA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719"/>
              <a:ext cx="986" cy="178"/>
            </a:xfrm>
            <a:custGeom>
              <a:avLst/>
              <a:gdLst>
                <a:gd name="T0" fmla="*/ 0 w 986"/>
                <a:gd name="T1" fmla="*/ 0 h 178"/>
                <a:gd name="T2" fmla="*/ 979 w 986"/>
                <a:gd name="T3" fmla="*/ 173 h 178"/>
                <a:gd name="T4" fmla="*/ 983 w 986"/>
                <a:gd name="T5" fmla="*/ 176 h 178"/>
                <a:gd name="T6" fmla="*/ 986 w 986"/>
                <a:gd name="T7" fmla="*/ 178 h 178"/>
                <a:gd name="T8" fmla="*/ 3 w 986"/>
                <a:gd name="T9" fmla="*/ 5 h 178"/>
                <a:gd name="T10" fmla="*/ 2 w 986"/>
                <a:gd name="T11" fmla="*/ 2 h 178"/>
                <a:gd name="T12" fmla="*/ 0 w 98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6" h="178">
                  <a:moveTo>
                    <a:pt x="0" y="0"/>
                  </a:moveTo>
                  <a:lnTo>
                    <a:pt x="979" y="173"/>
                  </a:lnTo>
                  <a:lnTo>
                    <a:pt x="983" y="176"/>
                  </a:lnTo>
                  <a:lnTo>
                    <a:pt x="986" y="178"/>
                  </a:lnTo>
                  <a:lnTo>
                    <a:pt x="3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2" name="Freeform 873">
              <a:extLst>
                <a:ext uri="{FF2B5EF4-FFF2-40B4-BE49-F238E27FC236}">
                  <a16:creationId xmlns:a16="http://schemas.microsoft.com/office/drawing/2014/main" id="{486A64AA-4CC7-483E-BD34-E5F753FD0A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1721"/>
              <a:ext cx="987" cy="179"/>
            </a:xfrm>
            <a:custGeom>
              <a:avLst/>
              <a:gdLst>
                <a:gd name="T0" fmla="*/ 0 w 987"/>
                <a:gd name="T1" fmla="*/ 0 h 179"/>
                <a:gd name="T2" fmla="*/ 981 w 987"/>
                <a:gd name="T3" fmla="*/ 174 h 179"/>
                <a:gd name="T4" fmla="*/ 984 w 987"/>
                <a:gd name="T5" fmla="*/ 176 h 179"/>
                <a:gd name="T6" fmla="*/ 987 w 987"/>
                <a:gd name="T7" fmla="*/ 179 h 179"/>
                <a:gd name="T8" fmla="*/ 3 w 987"/>
                <a:gd name="T9" fmla="*/ 5 h 179"/>
                <a:gd name="T10" fmla="*/ 1 w 987"/>
                <a:gd name="T11" fmla="*/ 3 h 179"/>
                <a:gd name="T12" fmla="*/ 0 w 987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7" h="179">
                  <a:moveTo>
                    <a:pt x="0" y="0"/>
                  </a:moveTo>
                  <a:lnTo>
                    <a:pt x="981" y="174"/>
                  </a:lnTo>
                  <a:lnTo>
                    <a:pt x="984" y="176"/>
                  </a:lnTo>
                  <a:lnTo>
                    <a:pt x="987" y="179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3" name="Freeform 874">
              <a:extLst>
                <a:ext uri="{FF2B5EF4-FFF2-40B4-BE49-F238E27FC236}">
                  <a16:creationId xmlns:a16="http://schemas.microsoft.com/office/drawing/2014/main" id="{B465E845-B249-486B-B726-B8BF78D4F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1724"/>
              <a:ext cx="990" cy="180"/>
            </a:xfrm>
            <a:custGeom>
              <a:avLst/>
              <a:gdLst>
                <a:gd name="T0" fmla="*/ 0 w 990"/>
                <a:gd name="T1" fmla="*/ 0 h 180"/>
                <a:gd name="T2" fmla="*/ 983 w 990"/>
                <a:gd name="T3" fmla="*/ 173 h 180"/>
                <a:gd name="T4" fmla="*/ 986 w 990"/>
                <a:gd name="T5" fmla="*/ 176 h 180"/>
                <a:gd name="T6" fmla="*/ 990 w 990"/>
                <a:gd name="T7" fmla="*/ 180 h 180"/>
                <a:gd name="T8" fmla="*/ 5 w 990"/>
                <a:gd name="T9" fmla="*/ 6 h 180"/>
                <a:gd name="T10" fmla="*/ 4 w 990"/>
                <a:gd name="T11" fmla="*/ 2 h 180"/>
                <a:gd name="T12" fmla="*/ 0 w 990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0" h="180">
                  <a:moveTo>
                    <a:pt x="0" y="0"/>
                  </a:moveTo>
                  <a:lnTo>
                    <a:pt x="983" y="173"/>
                  </a:lnTo>
                  <a:lnTo>
                    <a:pt x="986" y="176"/>
                  </a:lnTo>
                  <a:lnTo>
                    <a:pt x="990" y="180"/>
                  </a:lnTo>
                  <a:lnTo>
                    <a:pt x="5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4" name="Freeform 875">
              <a:extLst>
                <a:ext uri="{FF2B5EF4-FFF2-40B4-BE49-F238E27FC236}">
                  <a16:creationId xmlns:a16="http://schemas.microsoft.com/office/drawing/2014/main" id="{BFB9CD45-3CB8-432C-8A47-6F9E22AB3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1726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4 w 991"/>
                <a:gd name="T3" fmla="*/ 174 h 179"/>
                <a:gd name="T4" fmla="*/ 988 w 991"/>
                <a:gd name="T5" fmla="*/ 178 h 179"/>
                <a:gd name="T6" fmla="*/ 991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84" y="174"/>
                  </a:lnTo>
                  <a:lnTo>
                    <a:pt x="988" y="178"/>
                  </a:lnTo>
                  <a:lnTo>
                    <a:pt x="991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5" name="Freeform 876">
              <a:extLst>
                <a:ext uri="{FF2B5EF4-FFF2-40B4-BE49-F238E27FC236}">
                  <a16:creationId xmlns:a16="http://schemas.microsoft.com/office/drawing/2014/main" id="{27E2E369-2A5F-41BB-ABC8-64C9EB60B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" y="1730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5 w 991"/>
                <a:gd name="T3" fmla="*/ 174 h 179"/>
                <a:gd name="T4" fmla="*/ 988 w 991"/>
                <a:gd name="T5" fmla="*/ 175 h 179"/>
                <a:gd name="T6" fmla="*/ 991 w 991"/>
                <a:gd name="T7" fmla="*/ 179 h 179"/>
                <a:gd name="T8" fmla="*/ 4 w 991"/>
                <a:gd name="T9" fmla="*/ 5 h 179"/>
                <a:gd name="T10" fmla="*/ 2 w 991"/>
                <a:gd name="T11" fmla="*/ 1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85" y="174"/>
                  </a:lnTo>
                  <a:lnTo>
                    <a:pt x="988" y="175"/>
                  </a:lnTo>
                  <a:lnTo>
                    <a:pt x="991" y="179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6" name="Freeform 877">
              <a:extLst>
                <a:ext uri="{FF2B5EF4-FFF2-40B4-BE49-F238E27FC236}">
                  <a16:creationId xmlns:a16="http://schemas.microsoft.com/office/drawing/2014/main" id="{D3693A07-A3AB-4D10-85F9-D77110746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" y="1731"/>
              <a:ext cx="993" cy="181"/>
            </a:xfrm>
            <a:custGeom>
              <a:avLst/>
              <a:gdLst>
                <a:gd name="T0" fmla="*/ 0 w 993"/>
                <a:gd name="T1" fmla="*/ 0 h 181"/>
                <a:gd name="T2" fmla="*/ 986 w 993"/>
                <a:gd name="T3" fmla="*/ 174 h 181"/>
                <a:gd name="T4" fmla="*/ 989 w 993"/>
                <a:gd name="T5" fmla="*/ 178 h 181"/>
                <a:gd name="T6" fmla="*/ 993 w 993"/>
                <a:gd name="T7" fmla="*/ 181 h 181"/>
                <a:gd name="T8" fmla="*/ 3 w 993"/>
                <a:gd name="T9" fmla="*/ 5 h 181"/>
                <a:gd name="T10" fmla="*/ 2 w 993"/>
                <a:gd name="T11" fmla="*/ 4 h 181"/>
                <a:gd name="T12" fmla="*/ 0 w 993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181">
                  <a:moveTo>
                    <a:pt x="0" y="0"/>
                  </a:moveTo>
                  <a:lnTo>
                    <a:pt x="986" y="174"/>
                  </a:lnTo>
                  <a:lnTo>
                    <a:pt x="989" y="178"/>
                  </a:lnTo>
                  <a:lnTo>
                    <a:pt x="993" y="181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7" name="Freeform 878">
              <a:extLst>
                <a:ext uri="{FF2B5EF4-FFF2-40B4-BE49-F238E27FC236}">
                  <a16:creationId xmlns:a16="http://schemas.microsoft.com/office/drawing/2014/main" id="{7CDE888D-E6FF-44B6-91DC-86F3D62C5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1735"/>
              <a:ext cx="994" cy="179"/>
            </a:xfrm>
            <a:custGeom>
              <a:avLst/>
              <a:gdLst>
                <a:gd name="T0" fmla="*/ 0 w 994"/>
                <a:gd name="T1" fmla="*/ 0 h 179"/>
                <a:gd name="T2" fmla="*/ 987 w 994"/>
                <a:gd name="T3" fmla="*/ 174 h 179"/>
                <a:gd name="T4" fmla="*/ 991 w 994"/>
                <a:gd name="T5" fmla="*/ 177 h 179"/>
                <a:gd name="T6" fmla="*/ 994 w 994"/>
                <a:gd name="T7" fmla="*/ 179 h 179"/>
                <a:gd name="T8" fmla="*/ 3 w 994"/>
                <a:gd name="T9" fmla="*/ 5 h 179"/>
                <a:gd name="T10" fmla="*/ 1 w 994"/>
                <a:gd name="T11" fmla="*/ 1 h 179"/>
                <a:gd name="T12" fmla="*/ 0 w 994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179">
                  <a:moveTo>
                    <a:pt x="0" y="0"/>
                  </a:moveTo>
                  <a:lnTo>
                    <a:pt x="987" y="174"/>
                  </a:lnTo>
                  <a:lnTo>
                    <a:pt x="991" y="177"/>
                  </a:lnTo>
                  <a:lnTo>
                    <a:pt x="994" y="179"/>
                  </a:lnTo>
                  <a:lnTo>
                    <a:pt x="3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8" name="Freeform 879">
              <a:extLst>
                <a:ext uri="{FF2B5EF4-FFF2-40B4-BE49-F238E27FC236}">
                  <a16:creationId xmlns:a16="http://schemas.microsoft.com/office/drawing/2014/main" id="{7D71A0D5-BD81-42F6-90F8-3C5DB9CA1E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" y="1736"/>
              <a:ext cx="997" cy="181"/>
            </a:xfrm>
            <a:custGeom>
              <a:avLst/>
              <a:gdLst>
                <a:gd name="T0" fmla="*/ 0 w 997"/>
                <a:gd name="T1" fmla="*/ 0 h 181"/>
                <a:gd name="T2" fmla="*/ 990 w 997"/>
                <a:gd name="T3" fmla="*/ 176 h 181"/>
                <a:gd name="T4" fmla="*/ 993 w 997"/>
                <a:gd name="T5" fmla="*/ 178 h 181"/>
                <a:gd name="T6" fmla="*/ 997 w 997"/>
                <a:gd name="T7" fmla="*/ 181 h 181"/>
                <a:gd name="T8" fmla="*/ 4 w 997"/>
                <a:gd name="T9" fmla="*/ 5 h 181"/>
                <a:gd name="T10" fmla="*/ 2 w 997"/>
                <a:gd name="T11" fmla="*/ 4 h 181"/>
                <a:gd name="T12" fmla="*/ 0 w 997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7" h="181">
                  <a:moveTo>
                    <a:pt x="0" y="0"/>
                  </a:moveTo>
                  <a:lnTo>
                    <a:pt x="990" y="176"/>
                  </a:lnTo>
                  <a:lnTo>
                    <a:pt x="993" y="178"/>
                  </a:lnTo>
                  <a:lnTo>
                    <a:pt x="997" y="181"/>
                  </a:lnTo>
                  <a:lnTo>
                    <a:pt x="4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69" name="Freeform 880">
              <a:extLst>
                <a:ext uri="{FF2B5EF4-FFF2-40B4-BE49-F238E27FC236}">
                  <a16:creationId xmlns:a16="http://schemas.microsoft.com/office/drawing/2014/main" id="{BB5E6F05-28CD-4F06-8ACC-76456AEA32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174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1 w 998"/>
                <a:gd name="T3" fmla="*/ 174 h 181"/>
                <a:gd name="T4" fmla="*/ 995 w 998"/>
                <a:gd name="T5" fmla="*/ 177 h 181"/>
                <a:gd name="T6" fmla="*/ 998 w 998"/>
                <a:gd name="T7" fmla="*/ 181 h 181"/>
                <a:gd name="T8" fmla="*/ 3 w 998"/>
                <a:gd name="T9" fmla="*/ 5 h 181"/>
                <a:gd name="T10" fmla="*/ 2 w 998"/>
                <a:gd name="T11" fmla="*/ 1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8" h="181">
                  <a:moveTo>
                    <a:pt x="0" y="0"/>
                  </a:moveTo>
                  <a:lnTo>
                    <a:pt x="991" y="174"/>
                  </a:lnTo>
                  <a:lnTo>
                    <a:pt x="995" y="177"/>
                  </a:lnTo>
                  <a:lnTo>
                    <a:pt x="998" y="181"/>
                  </a:lnTo>
                  <a:lnTo>
                    <a:pt x="3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0" name="Freeform 881">
              <a:extLst>
                <a:ext uri="{FF2B5EF4-FFF2-40B4-BE49-F238E27FC236}">
                  <a16:creationId xmlns:a16="http://schemas.microsoft.com/office/drawing/2014/main" id="{0A792140-2718-4A82-9A62-95DBDA17D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1741"/>
              <a:ext cx="999" cy="181"/>
            </a:xfrm>
            <a:custGeom>
              <a:avLst/>
              <a:gdLst>
                <a:gd name="T0" fmla="*/ 0 w 999"/>
                <a:gd name="T1" fmla="*/ 0 h 181"/>
                <a:gd name="T2" fmla="*/ 993 w 999"/>
                <a:gd name="T3" fmla="*/ 176 h 181"/>
                <a:gd name="T4" fmla="*/ 996 w 999"/>
                <a:gd name="T5" fmla="*/ 180 h 181"/>
                <a:gd name="T6" fmla="*/ 999 w 999"/>
                <a:gd name="T7" fmla="*/ 181 h 181"/>
                <a:gd name="T8" fmla="*/ 5 w 999"/>
                <a:gd name="T9" fmla="*/ 5 h 181"/>
                <a:gd name="T10" fmla="*/ 1 w 999"/>
                <a:gd name="T11" fmla="*/ 4 h 181"/>
                <a:gd name="T12" fmla="*/ 0 w 999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9" h="181">
                  <a:moveTo>
                    <a:pt x="0" y="0"/>
                  </a:moveTo>
                  <a:lnTo>
                    <a:pt x="993" y="176"/>
                  </a:lnTo>
                  <a:lnTo>
                    <a:pt x="996" y="180"/>
                  </a:lnTo>
                  <a:lnTo>
                    <a:pt x="999" y="181"/>
                  </a:lnTo>
                  <a:lnTo>
                    <a:pt x="5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1" name="Freeform 882">
              <a:extLst>
                <a:ext uri="{FF2B5EF4-FFF2-40B4-BE49-F238E27FC236}">
                  <a16:creationId xmlns:a16="http://schemas.microsoft.com/office/drawing/2014/main" id="{975747F9-7E5F-4FA3-B436-2FA6D5436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" y="1745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5 w 1002"/>
                <a:gd name="T3" fmla="*/ 176 h 181"/>
                <a:gd name="T4" fmla="*/ 998 w 1002"/>
                <a:gd name="T5" fmla="*/ 177 h 181"/>
                <a:gd name="T6" fmla="*/ 1002 w 1002"/>
                <a:gd name="T7" fmla="*/ 181 h 181"/>
                <a:gd name="T8" fmla="*/ 6 w 1002"/>
                <a:gd name="T9" fmla="*/ 5 h 181"/>
                <a:gd name="T10" fmla="*/ 4 w 1002"/>
                <a:gd name="T11" fmla="*/ 1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2" h="181">
                  <a:moveTo>
                    <a:pt x="0" y="0"/>
                  </a:moveTo>
                  <a:lnTo>
                    <a:pt x="995" y="176"/>
                  </a:lnTo>
                  <a:lnTo>
                    <a:pt x="998" y="177"/>
                  </a:lnTo>
                  <a:lnTo>
                    <a:pt x="1002" y="181"/>
                  </a:lnTo>
                  <a:lnTo>
                    <a:pt x="6" y="5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2" name="Freeform 883">
              <a:extLst>
                <a:ext uri="{FF2B5EF4-FFF2-40B4-BE49-F238E27FC236}">
                  <a16:creationId xmlns:a16="http://schemas.microsoft.com/office/drawing/2014/main" id="{17A7BE94-3E4C-4B7B-ABBB-AF931D1DA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" y="1746"/>
              <a:ext cx="1001" cy="183"/>
            </a:xfrm>
            <a:custGeom>
              <a:avLst/>
              <a:gdLst>
                <a:gd name="T0" fmla="*/ 0 w 1001"/>
                <a:gd name="T1" fmla="*/ 0 h 183"/>
                <a:gd name="T2" fmla="*/ 994 w 1001"/>
                <a:gd name="T3" fmla="*/ 176 h 183"/>
                <a:gd name="T4" fmla="*/ 998 w 1001"/>
                <a:gd name="T5" fmla="*/ 180 h 183"/>
                <a:gd name="T6" fmla="*/ 1001 w 1001"/>
                <a:gd name="T7" fmla="*/ 183 h 183"/>
                <a:gd name="T8" fmla="*/ 3 w 1001"/>
                <a:gd name="T9" fmla="*/ 6 h 183"/>
                <a:gd name="T10" fmla="*/ 2 w 1001"/>
                <a:gd name="T11" fmla="*/ 4 h 183"/>
                <a:gd name="T12" fmla="*/ 0 w 1001"/>
                <a:gd name="T13" fmla="*/ 0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1" h="183">
                  <a:moveTo>
                    <a:pt x="0" y="0"/>
                  </a:moveTo>
                  <a:lnTo>
                    <a:pt x="994" y="176"/>
                  </a:lnTo>
                  <a:lnTo>
                    <a:pt x="998" y="180"/>
                  </a:lnTo>
                  <a:lnTo>
                    <a:pt x="1001" y="183"/>
                  </a:lnTo>
                  <a:lnTo>
                    <a:pt x="3" y="6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3" name="Freeform 884">
              <a:extLst>
                <a:ext uri="{FF2B5EF4-FFF2-40B4-BE49-F238E27FC236}">
                  <a16:creationId xmlns:a16="http://schemas.microsoft.com/office/drawing/2014/main" id="{2DE2AFCD-3295-4BAC-AE41-9D2760B18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" y="1750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6 w 1002"/>
                <a:gd name="T3" fmla="*/ 176 h 181"/>
                <a:gd name="T4" fmla="*/ 999 w 1002"/>
                <a:gd name="T5" fmla="*/ 179 h 181"/>
                <a:gd name="T6" fmla="*/ 1002 w 1002"/>
                <a:gd name="T7" fmla="*/ 181 h 181"/>
                <a:gd name="T8" fmla="*/ 3 w 1002"/>
                <a:gd name="T9" fmla="*/ 5 h 181"/>
                <a:gd name="T10" fmla="*/ 1 w 1002"/>
                <a:gd name="T11" fmla="*/ 2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2" h="181">
                  <a:moveTo>
                    <a:pt x="0" y="0"/>
                  </a:moveTo>
                  <a:lnTo>
                    <a:pt x="996" y="176"/>
                  </a:lnTo>
                  <a:lnTo>
                    <a:pt x="999" y="179"/>
                  </a:lnTo>
                  <a:lnTo>
                    <a:pt x="1002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4" name="Freeform 885">
              <a:extLst>
                <a:ext uri="{FF2B5EF4-FFF2-40B4-BE49-F238E27FC236}">
                  <a16:creationId xmlns:a16="http://schemas.microsoft.com/office/drawing/2014/main" id="{0B154596-65ED-49D1-89EF-54AFBB9AC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" y="1752"/>
              <a:ext cx="1005" cy="182"/>
            </a:xfrm>
            <a:custGeom>
              <a:avLst/>
              <a:gdLst>
                <a:gd name="T0" fmla="*/ 0 w 1005"/>
                <a:gd name="T1" fmla="*/ 0 h 182"/>
                <a:gd name="T2" fmla="*/ 998 w 1005"/>
                <a:gd name="T3" fmla="*/ 177 h 182"/>
                <a:gd name="T4" fmla="*/ 1000 w 1005"/>
                <a:gd name="T5" fmla="*/ 179 h 182"/>
                <a:gd name="T6" fmla="*/ 1003 w 1005"/>
                <a:gd name="T7" fmla="*/ 180 h 182"/>
                <a:gd name="T8" fmla="*/ 1003 w 1005"/>
                <a:gd name="T9" fmla="*/ 182 h 182"/>
                <a:gd name="T10" fmla="*/ 1005 w 1005"/>
                <a:gd name="T11" fmla="*/ 182 h 182"/>
                <a:gd name="T12" fmla="*/ 4 w 1005"/>
                <a:gd name="T13" fmla="*/ 6 h 182"/>
                <a:gd name="T14" fmla="*/ 2 w 1005"/>
                <a:gd name="T15" fmla="*/ 3 h 182"/>
                <a:gd name="T16" fmla="*/ 0 w 1005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05" h="182">
                  <a:moveTo>
                    <a:pt x="0" y="0"/>
                  </a:moveTo>
                  <a:lnTo>
                    <a:pt x="998" y="177"/>
                  </a:lnTo>
                  <a:lnTo>
                    <a:pt x="1000" y="179"/>
                  </a:lnTo>
                  <a:lnTo>
                    <a:pt x="1003" y="180"/>
                  </a:lnTo>
                  <a:lnTo>
                    <a:pt x="1003" y="182"/>
                  </a:lnTo>
                  <a:lnTo>
                    <a:pt x="1005" y="182"/>
                  </a:lnTo>
                  <a:lnTo>
                    <a:pt x="4" y="6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5" name="Freeform 886">
              <a:extLst>
                <a:ext uri="{FF2B5EF4-FFF2-40B4-BE49-F238E27FC236}">
                  <a16:creationId xmlns:a16="http://schemas.microsoft.com/office/drawing/2014/main" id="{C9BDDB14-A3B7-4011-BDB9-7B9D31C25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" y="1755"/>
              <a:ext cx="1013" cy="182"/>
            </a:xfrm>
            <a:custGeom>
              <a:avLst/>
              <a:gdLst>
                <a:gd name="T0" fmla="*/ 0 w 1013"/>
                <a:gd name="T1" fmla="*/ 0 h 182"/>
                <a:gd name="T2" fmla="*/ 999 w 1013"/>
                <a:gd name="T3" fmla="*/ 176 h 182"/>
                <a:gd name="T4" fmla="*/ 999 w 1013"/>
                <a:gd name="T5" fmla="*/ 177 h 182"/>
                <a:gd name="T6" fmla="*/ 1001 w 1013"/>
                <a:gd name="T7" fmla="*/ 177 h 182"/>
                <a:gd name="T8" fmla="*/ 1006 w 1013"/>
                <a:gd name="T9" fmla="*/ 181 h 182"/>
                <a:gd name="T10" fmla="*/ 1013 w 1013"/>
                <a:gd name="T11" fmla="*/ 182 h 182"/>
                <a:gd name="T12" fmla="*/ 5 w 1013"/>
                <a:gd name="T13" fmla="*/ 5 h 182"/>
                <a:gd name="T14" fmla="*/ 2 w 1013"/>
                <a:gd name="T15" fmla="*/ 3 h 182"/>
                <a:gd name="T16" fmla="*/ 0 w 1013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3" h="182">
                  <a:moveTo>
                    <a:pt x="0" y="0"/>
                  </a:moveTo>
                  <a:lnTo>
                    <a:pt x="999" y="176"/>
                  </a:lnTo>
                  <a:lnTo>
                    <a:pt x="999" y="177"/>
                  </a:lnTo>
                  <a:lnTo>
                    <a:pt x="1001" y="177"/>
                  </a:lnTo>
                  <a:lnTo>
                    <a:pt x="1006" y="181"/>
                  </a:lnTo>
                  <a:lnTo>
                    <a:pt x="1013" y="18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6" name="Freeform 887">
              <a:extLst>
                <a:ext uri="{FF2B5EF4-FFF2-40B4-BE49-F238E27FC236}">
                  <a16:creationId xmlns:a16="http://schemas.microsoft.com/office/drawing/2014/main" id="{B85B9EE9-281C-4B6B-AD79-02F8C5E31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" y="1758"/>
              <a:ext cx="1014" cy="183"/>
            </a:xfrm>
            <a:custGeom>
              <a:avLst/>
              <a:gdLst>
                <a:gd name="T0" fmla="*/ 0 w 1014"/>
                <a:gd name="T1" fmla="*/ 0 h 183"/>
                <a:gd name="T2" fmla="*/ 1001 w 1014"/>
                <a:gd name="T3" fmla="*/ 176 h 183"/>
                <a:gd name="T4" fmla="*/ 1006 w 1014"/>
                <a:gd name="T5" fmla="*/ 178 h 183"/>
                <a:gd name="T6" fmla="*/ 1014 w 1014"/>
                <a:gd name="T7" fmla="*/ 181 h 183"/>
                <a:gd name="T8" fmla="*/ 1013 w 1014"/>
                <a:gd name="T9" fmla="*/ 181 h 183"/>
                <a:gd name="T10" fmla="*/ 1013 w 1014"/>
                <a:gd name="T11" fmla="*/ 183 h 183"/>
                <a:gd name="T12" fmla="*/ 5 w 1014"/>
                <a:gd name="T13" fmla="*/ 5 h 183"/>
                <a:gd name="T14" fmla="*/ 3 w 1014"/>
                <a:gd name="T15" fmla="*/ 2 h 183"/>
                <a:gd name="T16" fmla="*/ 0 w 1014"/>
                <a:gd name="T17" fmla="*/ 0 h 1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4" h="183">
                  <a:moveTo>
                    <a:pt x="0" y="0"/>
                  </a:moveTo>
                  <a:lnTo>
                    <a:pt x="1001" y="176"/>
                  </a:lnTo>
                  <a:lnTo>
                    <a:pt x="1006" y="178"/>
                  </a:lnTo>
                  <a:lnTo>
                    <a:pt x="1014" y="181"/>
                  </a:lnTo>
                  <a:lnTo>
                    <a:pt x="1013" y="181"/>
                  </a:lnTo>
                  <a:lnTo>
                    <a:pt x="1013" y="183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7" name="Freeform 888">
              <a:extLst>
                <a:ext uri="{FF2B5EF4-FFF2-40B4-BE49-F238E27FC236}">
                  <a16:creationId xmlns:a16="http://schemas.microsoft.com/office/drawing/2014/main" id="{294E1652-CDC4-417B-81BD-C3B2C47A88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1760"/>
              <a:ext cx="1011" cy="182"/>
            </a:xfrm>
            <a:custGeom>
              <a:avLst/>
              <a:gdLst>
                <a:gd name="T0" fmla="*/ 0 w 1011"/>
                <a:gd name="T1" fmla="*/ 0 h 182"/>
                <a:gd name="T2" fmla="*/ 1008 w 1011"/>
                <a:gd name="T3" fmla="*/ 177 h 182"/>
                <a:gd name="T4" fmla="*/ 1010 w 1011"/>
                <a:gd name="T5" fmla="*/ 179 h 182"/>
                <a:gd name="T6" fmla="*/ 1011 w 1011"/>
                <a:gd name="T7" fmla="*/ 179 h 182"/>
                <a:gd name="T8" fmla="*/ 1010 w 1011"/>
                <a:gd name="T9" fmla="*/ 181 h 182"/>
                <a:gd name="T10" fmla="*/ 1008 w 1011"/>
                <a:gd name="T11" fmla="*/ 182 h 182"/>
                <a:gd name="T12" fmla="*/ 3 w 1011"/>
                <a:gd name="T13" fmla="*/ 5 h 182"/>
                <a:gd name="T14" fmla="*/ 2 w 1011"/>
                <a:gd name="T15" fmla="*/ 3 h 182"/>
                <a:gd name="T16" fmla="*/ 0 w 1011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1" h="182">
                  <a:moveTo>
                    <a:pt x="0" y="0"/>
                  </a:moveTo>
                  <a:lnTo>
                    <a:pt x="1008" y="177"/>
                  </a:lnTo>
                  <a:lnTo>
                    <a:pt x="1010" y="179"/>
                  </a:lnTo>
                  <a:lnTo>
                    <a:pt x="1011" y="179"/>
                  </a:lnTo>
                  <a:lnTo>
                    <a:pt x="1010" y="181"/>
                  </a:lnTo>
                  <a:lnTo>
                    <a:pt x="1008" y="182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8" name="Freeform 889">
              <a:extLst>
                <a:ext uri="{FF2B5EF4-FFF2-40B4-BE49-F238E27FC236}">
                  <a16:creationId xmlns:a16="http://schemas.microsoft.com/office/drawing/2014/main" id="{46FB9BBF-101B-45F7-9451-80EA011F4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" y="1763"/>
              <a:ext cx="1008" cy="181"/>
            </a:xfrm>
            <a:custGeom>
              <a:avLst/>
              <a:gdLst>
                <a:gd name="T0" fmla="*/ 0 w 1008"/>
                <a:gd name="T1" fmla="*/ 0 h 181"/>
                <a:gd name="T2" fmla="*/ 1008 w 1008"/>
                <a:gd name="T3" fmla="*/ 178 h 181"/>
                <a:gd name="T4" fmla="*/ 1006 w 1008"/>
                <a:gd name="T5" fmla="*/ 179 h 181"/>
                <a:gd name="T6" fmla="*/ 1004 w 1008"/>
                <a:gd name="T7" fmla="*/ 181 h 181"/>
                <a:gd name="T8" fmla="*/ 3 w 1008"/>
                <a:gd name="T9" fmla="*/ 5 h 181"/>
                <a:gd name="T10" fmla="*/ 1 w 1008"/>
                <a:gd name="T11" fmla="*/ 2 h 181"/>
                <a:gd name="T12" fmla="*/ 0 w 100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8" h="181">
                  <a:moveTo>
                    <a:pt x="0" y="0"/>
                  </a:moveTo>
                  <a:lnTo>
                    <a:pt x="1008" y="178"/>
                  </a:lnTo>
                  <a:lnTo>
                    <a:pt x="1006" y="179"/>
                  </a:lnTo>
                  <a:lnTo>
                    <a:pt x="1004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79" name="Freeform 890">
              <a:extLst>
                <a:ext uri="{FF2B5EF4-FFF2-40B4-BE49-F238E27FC236}">
                  <a16:creationId xmlns:a16="http://schemas.microsoft.com/office/drawing/2014/main" id="{3E760167-5E45-421C-8DFC-B984E98725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" y="1765"/>
              <a:ext cx="1005" cy="181"/>
            </a:xfrm>
            <a:custGeom>
              <a:avLst/>
              <a:gdLst>
                <a:gd name="T0" fmla="*/ 0 w 1005"/>
                <a:gd name="T1" fmla="*/ 0 h 181"/>
                <a:gd name="T2" fmla="*/ 1005 w 1005"/>
                <a:gd name="T3" fmla="*/ 177 h 181"/>
                <a:gd name="T4" fmla="*/ 1003 w 1005"/>
                <a:gd name="T5" fmla="*/ 179 h 181"/>
                <a:gd name="T6" fmla="*/ 1003 w 1005"/>
                <a:gd name="T7" fmla="*/ 181 h 181"/>
                <a:gd name="T8" fmla="*/ 5 w 1005"/>
                <a:gd name="T9" fmla="*/ 5 h 181"/>
                <a:gd name="T10" fmla="*/ 2 w 1005"/>
                <a:gd name="T11" fmla="*/ 3 h 181"/>
                <a:gd name="T12" fmla="*/ 0 w 1005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5" h="181">
                  <a:moveTo>
                    <a:pt x="0" y="0"/>
                  </a:moveTo>
                  <a:lnTo>
                    <a:pt x="1005" y="177"/>
                  </a:lnTo>
                  <a:lnTo>
                    <a:pt x="1003" y="179"/>
                  </a:lnTo>
                  <a:lnTo>
                    <a:pt x="1003" y="18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0" name="Freeform 891">
              <a:extLst>
                <a:ext uri="{FF2B5EF4-FFF2-40B4-BE49-F238E27FC236}">
                  <a16:creationId xmlns:a16="http://schemas.microsoft.com/office/drawing/2014/main" id="{B5E3B155-59AF-4D40-A8B5-6C867AE2C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1768"/>
              <a:ext cx="1001" cy="180"/>
            </a:xfrm>
            <a:custGeom>
              <a:avLst/>
              <a:gdLst>
                <a:gd name="T0" fmla="*/ 0 w 1001"/>
                <a:gd name="T1" fmla="*/ 0 h 180"/>
                <a:gd name="T2" fmla="*/ 1001 w 1001"/>
                <a:gd name="T3" fmla="*/ 176 h 180"/>
                <a:gd name="T4" fmla="*/ 1001 w 1001"/>
                <a:gd name="T5" fmla="*/ 178 h 180"/>
                <a:gd name="T6" fmla="*/ 1000 w 1001"/>
                <a:gd name="T7" fmla="*/ 180 h 180"/>
                <a:gd name="T8" fmla="*/ 5 w 1001"/>
                <a:gd name="T9" fmla="*/ 5 h 180"/>
                <a:gd name="T10" fmla="*/ 3 w 1001"/>
                <a:gd name="T11" fmla="*/ 2 h 180"/>
                <a:gd name="T12" fmla="*/ 0 w 1001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1" h="180">
                  <a:moveTo>
                    <a:pt x="0" y="0"/>
                  </a:moveTo>
                  <a:lnTo>
                    <a:pt x="1001" y="176"/>
                  </a:lnTo>
                  <a:lnTo>
                    <a:pt x="1001" y="178"/>
                  </a:lnTo>
                  <a:lnTo>
                    <a:pt x="1000" y="180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1" name="Freeform 892">
              <a:extLst>
                <a:ext uri="{FF2B5EF4-FFF2-40B4-BE49-F238E27FC236}">
                  <a16:creationId xmlns:a16="http://schemas.microsoft.com/office/drawing/2014/main" id="{984D46A5-A88E-4371-9D50-96755F30C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" y="177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8 w 998"/>
                <a:gd name="T3" fmla="*/ 176 h 181"/>
                <a:gd name="T4" fmla="*/ 997 w 998"/>
                <a:gd name="T5" fmla="*/ 178 h 181"/>
                <a:gd name="T6" fmla="*/ 995 w 998"/>
                <a:gd name="T7" fmla="*/ 181 h 181"/>
                <a:gd name="T8" fmla="*/ 4 w 998"/>
                <a:gd name="T9" fmla="*/ 5 h 181"/>
                <a:gd name="T10" fmla="*/ 2 w 998"/>
                <a:gd name="T11" fmla="*/ 3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8" h="181">
                  <a:moveTo>
                    <a:pt x="0" y="0"/>
                  </a:moveTo>
                  <a:lnTo>
                    <a:pt x="998" y="176"/>
                  </a:lnTo>
                  <a:lnTo>
                    <a:pt x="997" y="178"/>
                  </a:lnTo>
                  <a:lnTo>
                    <a:pt x="995" y="181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2" name="Freeform 893">
              <a:extLst>
                <a:ext uri="{FF2B5EF4-FFF2-40B4-BE49-F238E27FC236}">
                  <a16:creationId xmlns:a16="http://schemas.microsoft.com/office/drawing/2014/main" id="{3B430038-A828-4B7D-897C-CCA3C3B81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1773"/>
              <a:ext cx="995" cy="180"/>
            </a:xfrm>
            <a:custGeom>
              <a:avLst/>
              <a:gdLst>
                <a:gd name="T0" fmla="*/ 0 w 995"/>
                <a:gd name="T1" fmla="*/ 0 h 180"/>
                <a:gd name="T2" fmla="*/ 995 w 995"/>
                <a:gd name="T3" fmla="*/ 175 h 180"/>
                <a:gd name="T4" fmla="*/ 993 w 995"/>
                <a:gd name="T5" fmla="*/ 178 h 180"/>
                <a:gd name="T6" fmla="*/ 991 w 995"/>
                <a:gd name="T7" fmla="*/ 180 h 180"/>
                <a:gd name="T8" fmla="*/ 5 w 995"/>
                <a:gd name="T9" fmla="*/ 6 h 180"/>
                <a:gd name="T10" fmla="*/ 2 w 995"/>
                <a:gd name="T11" fmla="*/ 2 h 180"/>
                <a:gd name="T12" fmla="*/ 0 w 995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5" h="180">
                  <a:moveTo>
                    <a:pt x="0" y="0"/>
                  </a:moveTo>
                  <a:lnTo>
                    <a:pt x="995" y="175"/>
                  </a:lnTo>
                  <a:lnTo>
                    <a:pt x="993" y="178"/>
                  </a:lnTo>
                  <a:lnTo>
                    <a:pt x="991" y="180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3" name="Freeform 894">
              <a:extLst>
                <a:ext uri="{FF2B5EF4-FFF2-40B4-BE49-F238E27FC236}">
                  <a16:creationId xmlns:a16="http://schemas.microsoft.com/office/drawing/2014/main" id="{5911550A-0121-4A9F-AF91-2600DA771A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1775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91 w 991"/>
                <a:gd name="T3" fmla="*/ 176 h 179"/>
                <a:gd name="T4" fmla="*/ 989 w 991"/>
                <a:gd name="T5" fmla="*/ 178 h 179"/>
                <a:gd name="T6" fmla="*/ 987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91" y="176"/>
                  </a:lnTo>
                  <a:lnTo>
                    <a:pt x="989" y="178"/>
                  </a:lnTo>
                  <a:lnTo>
                    <a:pt x="987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4" name="Freeform 895">
              <a:extLst>
                <a:ext uri="{FF2B5EF4-FFF2-40B4-BE49-F238E27FC236}">
                  <a16:creationId xmlns:a16="http://schemas.microsoft.com/office/drawing/2014/main" id="{D2101431-CCAD-4A08-AEDD-55020E87C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" y="1779"/>
              <a:ext cx="986" cy="177"/>
            </a:xfrm>
            <a:custGeom>
              <a:avLst/>
              <a:gdLst>
                <a:gd name="T0" fmla="*/ 0 w 986"/>
                <a:gd name="T1" fmla="*/ 0 h 177"/>
                <a:gd name="T2" fmla="*/ 986 w 986"/>
                <a:gd name="T3" fmla="*/ 174 h 177"/>
                <a:gd name="T4" fmla="*/ 984 w 986"/>
                <a:gd name="T5" fmla="*/ 175 h 177"/>
                <a:gd name="T6" fmla="*/ 983 w 986"/>
                <a:gd name="T7" fmla="*/ 177 h 177"/>
                <a:gd name="T8" fmla="*/ 4 w 986"/>
                <a:gd name="T9" fmla="*/ 5 h 177"/>
                <a:gd name="T10" fmla="*/ 2 w 986"/>
                <a:gd name="T11" fmla="*/ 1 h 177"/>
                <a:gd name="T12" fmla="*/ 0 w 986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6" h="177">
                  <a:moveTo>
                    <a:pt x="0" y="0"/>
                  </a:moveTo>
                  <a:lnTo>
                    <a:pt x="986" y="174"/>
                  </a:lnTo>
                  <a:lnTo>
                    <a:pt x="984" y="175"/>
                  </a:lnTo>
                  <a:lnTo>
                    <a:pt x="983" y="177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5" name="Freeform 896">
              <a:extLst>
                <a:ext uri="{FF2B5EF4-FFF2-40B4-BE49-F238E27FC236}">
                  <a16:creationId xmlns:a16="http://schemas.microsoft.com/office/drawing/2014/main" id="{2463E646-2C13-4D89-B64F-C7D353D166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" y="1780"/>
              <a:ext cx="982" cy="178"/>
            </a:xfrm>
            <a:custGeom>
              <a:avLst/>
              <a:gdLst>
                <a:gd name="T0" fmla="*/ 0 w 982"/>
                <a:gd name="T1" fmla="*/ 0 h 178"/>
                <a:gd name="T2" fmla="*/ 982 w 982"/>
                <a:gd name="T3" fmla="*/ 174 h 178"/>
                <a:gd name="T4" fmla="*/ 981 w 982"/>
                <a:gd name="T5" fmla="*/ 176 h 178"/>
                <a:gd name="T6" fmla="*/ 981 w 982"/>
                <a:gd name="T7" fmla="*/ 178 h 178"/>
                <a:gd name="T8" fmla="*/ 5 w 982"/>
                <a:gd name="T9" fmla="*/ 5 h 178"/>
                <a:gd name="T10" fmla="*/ 2 w 982"/>
                <a:gd name="T11" fmla="*/ 4 h 178"/>
                <a:gd name="T12" fmla="*/ 0 w 982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2" h="178">
                  <a:moveTo>
                    <a:pt x="0" y="0"/>
                  </a:moveTo>
                  <a:lnTo>
                    <a:pt x="982" y="174"/>
                  </a:lnTo>
                  <a:lnTo>
                    <a:pt x="981" y="176"/>
                  </a:lnTo>
                  <a:lnTo>
                    <a:pt x="981" y="178"/>
                  </a:lnTo>
                  <a:lnTo>
                    <a:pt x="5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6" name="Freeform 897">
              <a:extLst>
                <a:ext uri="{FF2B5EF4-FFF2-40B4-BE49-F238E27FC236}">
                  <a16:creationId xmlns:a16="http://schemas.microsoft.com/office/drawing/2014/main" id="{50383650-47D4-46EA-AD60-6747E9A9B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" y="1784"/>
              <a:ext cx="979" cy="175"/>
            </a:xfrm>
            <a:custGeom>
              <a:avLst/>
              <a:gdLst>
                <a:gd name="T0" fmla="*/ 0 w 979"/>
                <a:gd name="T1" fmla="*/ 0 h 175"/>
                <a:gd name="T2" fmla="*/ 979 w 979"/>
                <a:gd name="T3" fmla="*/ 172 h 175"/>
                <a:gd name="T4" fmla="*/ 979 w 979"/>
                <a:gd name="T5" fmla="*/ 174 h 175"/>
                <a:gd name="T6" fmla="*/ 977 w 979"/>
                <a:gd name="T7" fmla="*/ 175 h 175"/>
                <a:gd name="T8" fmla="*/ 5 w 979"/>
                <a:gd name="T9" fmla="*/ 5 h 175"/>
                <a:gd name="T10" fmla="*/ 3 w 979"/>
                <a:gd name="T11" fmla="*/ 1 h 175"/>
                <a:gd name="T12" fmla="*/ 0 w 979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9" h="175">
                  <a:moveTo>
                    <a:pt x="0" y="0"/>
                  </a:moveTo>
                  <a:lnTo>
                    <a:pt x="979" y="172"/>
                  </a:lnTo>
                  <a:lnTo>
                    <a:pt x="979" y="174"/>
                  </a:lnTo>
                  <a:lnTo>
                    <a:pt x="977" y="175"/>
                  </a:lnTo>
                  <a:lnTo>
                    <a:pt x="5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7" name="Freeform 898">
              <a:extLst>
                <a:ext uri="{FF2B5EF4-FFF2-40B4-BE49-F238E27FC236}">
                  <a16:creationId xmlns:a16="http://schemas.microsoft.com/office/drawing/2014/main" id="{D244C413-1783-44E7-A3D0-C9A9520811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" y="1785"/>
              <a:ext cx="976" cy="178"/>
            </a:xfrm>
            <a:custGeom>
              <a:avLst/>
              <a:gdLst>
                <a:gd name="T0" fmla="*/ 0 w 976"/>
                <a:gd name="T1" fmla="*/ 0 h 178"/>
                <a:gd name="T2" fmla="*/ 976 w 976"/>
                <a:gd name="T3" fmla="*/ 173 h 178"/>
                <a:gd name="T4" fmla="*/ 974 w 976"/>
                <a:gd name="T5" fmla="*/ 174 h 178"/>
                <a:gd name="T6" fmla="*/ 972 w 976"/>
                <a:gd name="T7" fmla="*/ 178 h 178"/>
                <a:gd name="T8" fmla="*/ 3 w 976"/>
                <a:gd name="T9" fmla="*/ 5 h 178"/>
                <a:gd name="T10" fmla="*/ 2 w 976"/>
                <a:gd name="T11" fmla="*/ 4 h 178"/>
                <a:gd name="T12" fmla="*/ 0 w 97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6" h="178">
                  <a:moveTo>
                    <a:pt x="0" y="0"/>
                  </a:moveTo>
                  <a:lnTo>
                    <a:pt x="976" y="173"/>
                  </a:lnTo>
                  <a:lnTo>
                    <a:pt x="974" y="174"/>
                  </a:lnTo>
                  <a:lnTo>
                    <a:pt x="972" y="178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8" name="Freeform 899">
              <a:extLst>
                <a:ext uri="{FF2B5EF4-FFF2-40B4-BE49-F238E27FC236}">
                  <a16:creationId xmlns:a16="http://schemas.microsoft.com/office/drawing/2014/main" id="{DCDAB2DD-E994-446F-AC28-DDDC19A68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1789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72 w 972"/>
                <a:gd name="T3" fmla="*/ 170 h 175"/>
                <a:gd name="T4" fmla="*/ 970 w 972"/>
                <a:gd name="T5" fmla="*/ 174 h 175"/>
                <a:gd name="T6" fmla="*/ 969 w 972"/>
                <a:gd name="T7" fmla="*/ 175 h 175"/>
                <a:gd name="T8" fmla="*/ 5 w 972"/>
                <a:gd name="T9" fmla="*/ 5 h 175"/>
                <a:gd name="T10" fmla="*/ 1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2" h="175">
                  <a:moveTo>
                    <a:pt x="0" y="0"/>
                  </a:moveTo>
                  <a:lnTo>
                    <a:pt x="972" y="170"/>
                  </a:lnTo>
                  <a:lnTo>
                    <a:pt x="970" y="174"/>
                  </a:lnTo>
                  <a:lnTo>
                    <a:pt x="969" y="175"/>
                  </a:lnTo>
                  <a:lnTo>
                    <a:pt x="5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89" name="Freeform 900">
              <a:extLst>
                <a:ext uri="{FF2B5EF4-FFF2-40B4-BE49-F238E27FC236}">
                  <a16:creationId xmlns:a16="http://schemas.microsoft.com/office/drawing/2014/main" id="{B6D0F750-9D41-48FD-88B0-6E41BA643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790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9 w 969"/>
                <a:gd name="T3" fmla="*/ 173 h 176"/>
                <a:gd name="T4" fmla="*/ 968 w 969"/>
                <a:gd name="T5" fmla="*/ 174 h 176"/>
                <a:gd name="T6" fmla="*/ 966 w 969"/>
                <a:gd name="T7" fmla="*/ 176 h 176"/>
                <a:gd name="T8" fmla="*/ 5 w 969"/>
                <a:gd name="T9" fmla="*/ 7 h 176"/>
                <a:gd name="T10" fmla="*/ 4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9" h="176">
                  <a:moveTo>
                    <a:pt x="0" y="0"/>
                  </a:moveTo>
                  <a:lnTo>
                    <a:pt x="969" y="173"/>
                  </a:lnTo>
                  <a:lnTo>
                    <a:pt x="968" y="174"/>
                  </a:lnTo>
                  <a:lnTo>
                    <a:pt x="966" y="176"/>
                  </a:lnTo>
                  <a:lnTo>
                    <a:pt x="5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0" name="Freeform 901">
              <a:extLst>
                <a:ext uri="{FF2B5EF4-FFF2-40B4-BE49-F238E27FC236}">
                  <a16:creationId xmlns:a16="http://schemas.microsoft.com/office/drawing/2014/main" id="{F05C6BB4-5B14-45CE-B809-98EF0853D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" y="1794"/>
              <a:ext cx="964" cy="174"/>
            </a:xfrm>
            <a:custGeom>
              <a:avLst/>
              <a:gdLst>
                <a:gd name="T0" fmla="*/ 0 w 964"/>
                <a:gd name="T1" fmla="*/ 0 h 174"/>
                <a:gd name="T2" fmla="*/ 964 w 964"/>
                <a:gd name="T3" fmla="*/ 170 h 174"/>
                <a:gd name="T4" fmla="*/ 962 w 964"/>
                <a:gd name="T5" fmla="*/ 172 h 174"/>
                <a:gd name="T6" fmla="*/ 960 w 964"/>
                <a:gd name="T7" fmla="*/ 174 h 174"/>
                <a:gd name="T8" fmla="*/ 3 w 964"/>
                <a:gd name="T9" fmla="*/ 5 h 174"/>
                <a:gd name="T10" fmla="*/ 1 w 964"/>
                <a:gd name="T11" fmla="*/ 3 h 174"/>
                <a:gd name="T12" fmla="*/ 0 w 964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4" h="174">
                  <a:moveTo>
                    <a:pt x="0" y="0"/>
                  </a:moveTo>
                  <a:lnTo>
                    <a:pt x="964" y="170"/>
                  </a:lnTo>
                  <a:lnTo>
                    <a:pt x="962" y="172"/>
                  </a:lnTo>
                  <a:lnTo>
                    <a:pt x="960" y="174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1" name="Freeform 902">
              <a:extLst>
                <a:ext uri="{FF2B5EF4-FFF2-40B4-BE49-F238E27FC236}">
                  <a16:creationId xmlns:a16="http://schemas.microsoft.com/office/drawing/2014/main" id="{DF9C03B7-8230-49F3-8458-AA1F9EDC0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" y="1797"/>
              <a:ext cx="961" cy="173"/>
            </a:xfrm>
            <a:custGeom>
              <a:avLst/>
              <a:gdLst>
                <a:gd name="T0" fmla="*/ 0 w 961"/>
                <a:gd name="T1" fmla="*/ 0 h 173"/>
                <a:gd name="T2" fmla="*/ 961 w 961"/>
                <a:gd name="T3" fmla="*/ 169 h 173"/>
                <a:gd name="T4" fmla="*/ 959 w 961"/>
                <a:gd name="T5" fmla="*/ 171 h 173"/>
                <a:gd name="T6" fmla="*/ 958 w 961"/>
                <a:gd name="T7" fmla="*/ 173 h 173"/>
                <a:gd name="T8" fmla="*/ 5 w 961"/>
                <a:gd name="T9" fmla="*/ 5 h 173"/>
                <a:gd name="T10" fmla="*/ 2 w 961"/>
                <a:gd name="T11" fmla="*/ 2 h 173"/>
                <a:gd name="T12" fmla="*/ 0 w 961"/>
                <a:gd name="T13" fmla="*/ 0 h 1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1" h="173">
                  <a:moveTo>
                    <a:pt x="0" y="0"/>
                  </a:moveTo>
                  <a:lnTo>
                    <a:pt x="961" y="169"/>
                  </a:lnTo>
                  <a:lnTo>
                    <a:pt x="959" y="171"/>
                  </a:lnTo>
                  <a:lnTo>
                    <a:pt x="958" y="173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2" name="Freeform 903">
              <a:extLst>
                <a:ext uri="{FF2B5EF4-FFF2-40B4-BE49-F238E27FC236}">
                  <a16:creationId xmlns:a16="http://schemas.microsoft.com/office/drawing/2014/main" id="{ED174045-F3F2-4A34-ACF8-8901AF643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0" y="1799"/>
              <a:ext cx="957" cy="172"/>
            </a:xfrm>
            <a:custGeom>
              <a:avLst/>
              <a:gdLst>
                <a:gd name="T0" fmla="*/ 0 w 957"/>
                <a:gd name="T1" fmla="*/ 0 h 172"/>
                <a:gd name="T2" fmla="*/ 957 w 957"/>
                <a:gd name="T3" fmla="*/ 169 h 172"/>
                <a:gd name="T4" fmla="*/ 956 w 957"/>
                <a:gd name="T5" fmla="*/ 171 h 172"/>
                <a:gd name="T6" fmla="*/ 954 w 957"/>
                <a:gd name="T7" fmla="*/ 172 h 172"/>
                <a:gd name="T8" fmla="*/ 5 w 957"/>
                <a:gd name="T9" fmla="*/ 5 h 172"/>
                <a:gd name="T10" fmla="*/ 3 w 957"/>
                <a:gd name="T11" fmla="*/ 3 h 172"/>
                <a:gd name="T12" fmla="*/ 0 w 957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7" h="172">
                  <a:moveTo>
                    <a:pt x="0" y="0"/>
                  </a:moveTo>
                  <a:lnTo>
                    <a:pt x="957" y="169"/>
                  </a:lnTo>
                  <a:lnTo>
                    <a:pt x="956" y="171"/>
                  </a:lnTo>
                  <a:lnTo>
                    <a:pt x="954" y="172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3" name="Freeform 904">
              <a:extLst>
                <a:ext uri="{FF2B5EF4-FFF2-40B4-BE49-F238E27FC236}">
                  <a16:creationId xmlns:a16="http://schemas.microsoft.com/office/drawing/2014/main" id="{E74759C7-7423-4221-88D2-2AB40A047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" y="1802"/>
              <a:ext cx="953" cy="171"/>
            </a:xfrm>
            <a:custGeom>
              <a:avLst/>
              <a:gdLst>
                <a:gd name="T0" fmla="*/ 0 w 953"/>
                <a:gd name="T1" fmla="*/ 0 h 171"/>
                <a:gd name="T2" fmla="*/ 953 w 953"/>
                <a:gd name="T3" fmla="*/ 168 h 171"/>
                <a:gd name="T4" fmla="*/ 951 w 953"/>
                <a:gd name="T5" fmla="*/ 169 h 171"/>
                <a:gd name="T6" fmla="*/ 949 w 953"/>
                <a:gd name="T7" fmla="*/ 171 h 171"/>
                <a:gd name="T8" fmla="*/ 5 w 953"/>
                <a:gd name="T9" fmla="*/ 5 h 171"/>
                <a:gd name="T10" fmla="*/ 2 w 953"/>
                <a:gd name="T11" fmla="*/ 2 h 171"/>
                <a:gd name="T12" fmla="*/ 0 w 953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3" h="171">
                  <a:moveTo>
                    <a:pt x="0" y="0"/>
                  </a:moveTo>
                  <a:lnTo>
                    <a:pt x="953" y="168"/>
                  </a:lnTo>
                  <a:lnTo>
                    <a:pt x="951" y="169"/>
                  </a:lnTo>
                  <a:lnTo>
                    <a:pt x="949" y="171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4" name="Freeform 905">
              <a:extLst>
                <a:ext uri="{FF2B5EF4-FFF2-40B4-BE49-F238E27FC236}">
                  <a16:creationId xmlns:a16="http://schemas.microsoft.com/office/drawing/2014/main" id="{2E220F99-FAAD-47DA-BBFF-207359825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" y="1804"/>
              <a:ext cx="949" cy="171"/>
            </a:xfrm>
            <a:custGeom>
              <a:avLst/>
              <a:gdLst>
                <a:gd name="T0" fmla="*/ 0 w 949"/>
                <a:gd name="T1" fmla="*/ 0 h 171"/>
                <a:gd name="T2" fmla="*/ 949 w 949"/>
                <a:gd name="T3" fmla="*/ 167 h 171"/>
                <a:gd name="T4" fmla="*/ 947 w 949"/>
                <a:gd name="T5" fmla="*/ 169 h 171"/>
                <a:gd name="T6" fmla="*/ 944 w 949"/>
                <a:gd name="T7" fmla="*/ 171 h 171"/>
                <a:gd name="T8" fmla="*/ 5 w 949"/>
                <a:gd name="T9" fmla="*/ 5 h 171"/>
                <a:gd name="T10" fmla="*/ 3 w 949"/>
                <a:gd name="T11" fmla="*/ 3 h 171"/>
                <a:gd name="T12" fmla="*/ 0 w 94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9" h="171">
                  <a:moveTo>
                    <a:pt x="0" y="0"/>
                  </a:moveTo>
                  <a:lnTo>
                    <a:pt x="949" y="167"/>
                  </a:lnTo>
                  <a:lnTo>
                    <a:pt x="947" y="169"/>
                  </a:lnTo>
                  <a:lnTo>
                    <a:pt x="944" y="171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5" name="Freeform 906">
              <a:extLst>
                <a:ext uri="{FF2B5EF4-FFF2-40B4-BE49-F238E27FC236}">
                  <a16:creationId xmlns:a16="http://schemas.microsoft.com/office/drawing/2014/main" id="{4892CD7D-A2DD-43BE-AB0E-5FC6F824B0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8" y="1807"/>
              <a:ext cx="944" cy="171"/>
            </a:xfrm>
            <a:custGeom>
              <a:avLst/>
              <a:gdLst>
                <a:gd name="T0" fmla="*/ 0 w 944"/>
                <a:gd name="T1" fmla="*/ 0 h 171"/>
                <a:gd name="T2" fmla="*/ 944 w 944"/>
                <a:gd name="T3" fmla="*/ 166 h 171"/>
                <a:gd name="T4" fmla="*/ 941 w 944"/>
                <a:gd name="T5" fmla="*/ 168 h 171"/>
                <a:gd name="T6" fmla="*/ 939 w 944"/>
                <a:gd name="T7" fmla="*/ 171 h 171"/>
                <a:gd name="T8" fmla="*/ 4 w 944"/>
                <a:gd name="T9" fmla="*/ 5 h 171"/>
                <a:gd name="T10" fmla="*/ 2 w 944"/>
                <a:gd name="T11" fmla="*/ 2 h 171"/>
                <a:gd name="T12" fmla="*/ 0 w 944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4" h="171">
                  <a:moveTo>
                    <a:pt x="0" y="0"/>
                  </a:moveTo>
                  <a:lnTo>
                    <a:pt x="944" y="166"/>
                  </a:lnTo>
                  <a:lnTo>
                    <a:pt x="941" y="168"/>
                  </a:lnTo>
                  <a:lnTo>
                    <a:pt x="939" y="171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6" name="Freeform 907">
              <a:extLst>
                <a:ext uri="{FF2B5EF4-FFF2-40B4-BE49-F238E27FC236}">
                  <a16:creationId xmlns:a16="http://schemas.microsoft.com/office/drawing/2014/main" id="{3AF91668-C22B-423D-92AF-1603273C7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1809"/>
              <a:ext cx="939" cy="171"/>
            </a:xfrm>
            <a:custGeom>
              <a:avLst/>
              <a:gdLst>
                <a:gd name="T0" fmla="*/ 0 w 939"/>
                <a:gd name="T1" fmla="*/ 0 h 171"/>
                <a:gd name="T2" fmla="*/ 939 w 939"/>
                <a:gd name="T3" fmla="*/ 166 h 171"/>
                <a:gd name="T4" fmla="*/ 937 w 939"/>
                <a:gd name="T5" fmla="*/ 169 h 171"/>
                <a:gd name="T6" fmla="*/ 936 w 939"/>
                <a:gd name="T7" fmla="*/ 171 h 171"/>
                <a:gd name="T8" fmla="*/ 5 w 939"/>
                <a:gd name="T9" fmla="*/ 5 h 171"/>
                <a:gd name="T10" fmla="*/ 2 w 939"/>
                <a:gd name="T11" fmla="*/ 3 h 171"/>
                <a:gd name="T12" fmla="*/ 0 w 93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9" h="171">
                  <a:moveTo>
                    <a:pt x="0" y="0"/>
                  </a:moveTo>
                  <a:lnTo>
                    <a:pt x="939" y="166"/>
                  </a:lnTo>
                  <a:lnTo>
                    <a:pt x="937" y="169"/>
                  </a:lnTo>
                  <a:lnTo>
                    <a:pt x="936" y="17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7" name="Freeform 908">
              <a:extLst>
                <a:ext uri="{FF2B5EF4-FFF2-40B4-BE49-F238E27FC236}">
                  <a16:creationId xmlns:a16="http://schemas.microsoft.com/office/drawing/2014/main" id="{1BDAC71B-3356-4C49-BBE9-4714509259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" y="1812"/>
              <a:ext cx="935" cy="169"/>
            </a:xfrm>
            <a:custGeom>
              <a:avLst/>
              <a:gdLst>
                <a:gd name="T0" fmla="*/ 0 w 935"/>
                <a:gd name="T1" fmla="*/ 0 h 169"/>
                <a:gd name="T2" fmla="*/ 935 w 935"/>
                <a:gd name="T3" fmla="*/ 166 h 169"/>
                <a:gd name="T4" fmla="*/ 934 w 935"/>
                <a:gd name="T5" fmla="*/ 168 h 169"/>
                <a:gd name="T6" fmla="*/ 932 w 935"/>
                <a:gd name="T7" fmla="*/ 169 h 169"/>
                <a:gd name="T8" fmla="*/ 5 w 935"/>
                <a:gd name="T9" fmla="*/ 5 h 169"/>
                <a:gd name="T10" fmla="*/ 3 w 935"/>
                <a:gd name="T11" fmla="*/ 2 h 169"/>
                <a:gd name="T12" fmla="*/ 0 w 935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5" h="169">
                  <a:moveTo>
                    <a:pt x="0" y="0"/>
                  </a:moveTo>
                  <a:lnTo>
                    <a:pt x="935" y="166"/>
                  </a:lnTo>
                  <a:lnTo>
                    <a:pt x="934" y="168"/>
                  </a:lnTo>
                  <a:lnTo>
                    <a:pt x="932" y="169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8" name="Freeform 909">
              <a:extLst>
                <a:ext uri="{FF2B5EF4-FFF2-40B4-BE49-F238E27FC236}">
                  <a16:creationId xmlns:a16="http://schemas.microsoft.com/office/drawing/2014/main" id="{06D51027-2D34-4CD0-84B2-2D8AD0445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" y="1814"/>
              <a:ext cx="931" cy="169"/>
            </a:xfrm>
            <a:custGeom>
              <a:avLst/>
              <a:gdLst>
                <a:gd name="T0" fmla="*/ 0 w 931"/>
                <a:gd name="T1" fmla="*/ 0 h 169"/>
                <a:gd name="T2" fmla="*/ 931 w 931"/>
                <a:gd name="T3" fmla="*/ 166 h 169"/>
                <a:gd name="T4" fmla="*/ 929 w 931"/>
                <a:gd name="T5" fmla="*/ 167 h 169"/>
                <a:gd name="T6" fmla="*/ 927 w 931"/>
                <a:gd name="T7" fmla="*/ 169 h 169"/>
                <a:gd name="T8" fmla="*/ 5 w 931"/>
                <a:gd name="T9" fmla="*/ 7 h 169"/>
                <a:gd name="T10" fmla="*/ 2 w 931"/>
                <a:gd name="T11" fmla="*/ 3 h 169"/>
                <a:gd name="T12" fmla="*/ 0 w 931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1" h="169">
                  <a:moveTo>
                    <a:pt x="0" y="0"/>
                  </a:moveTo>
                  <a:lnTo>
                    <a:pt x="931" y="166"/>
                  </a:lnTo>
                  <a:lnTo>
                    <a:pt x="929" y="167"/>
                  </a:lnTo>
                  <a:lnTo>
                    <a:pt x="927" y="169"/>
                  </a:lnTo>
                  <a:lnTo>
                    <a:pt x="5" y="7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299" name="Freeform 910">
              <a:extLst>
                <a:ext uri="{FF2B5EF4-FFF2-40B4-BE49-F238E27FC236}">
                  <a16:creationId xmlns:a16="http://schemas.microsoft.com/office/drawing/2014/main" id="{119F7A7B-3A5F-4B97-AECB-521A39DDB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" y="1817"/>
              <a:ext cx="927" cy="168"/>
            </a:xfrm>
            <a:custGeom>
              <a:avLst/>
              <a:gdLst>
                <a:gd name="T0" fmla="*/ 0 w 927"/>
                <a:gd name="T1" fmla="*/ 0 h 168"/>
                <a:gd name="T2" fmla="*/ 927 w 927"/>
                <a:gd name="T3" fmla="*/ 164 h 168"/>
                <a:gd name="T4" fmla="*/ 925 w 927"/>
                <a:gd name="T5" fmla="*/ 166 h 168"/>
                <a:gd name="T6" fmla="*/ 923 w 927"/>
                <a:gd name="T7" fmla="*/ 168 h 168"/>
                <a:gd name="T8" fmla="*/ 5 w 927"/>
                <a:gd name="T9" fmla="*/ 5 h 168"/>
                <a:gd name="T10" fmla="*/ 3 w 927"/>
                <a:gd name="T11" fmla="*/ 4 h 168"/>
                <a:gd name="T12" fmla="*/ 0 w 927"/>
                <a:gd name="T13" fmla="*/ 0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7" h="168">
                  <a:moveTo>
                    <a:pt x="0" y="0"/>
                  </a:moveTo>
                  <a:lnTo>
                    <a:pt x="927" y="164"/>
                  </a:lnTo>
                  <a:lnTo>
                    <a:pt x="925" y="166"/>
                  </a:lnTo>
                  <a:lnTo>
                    <a:pt x="923" y="168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0" name="Freeform 911">
              <a:extLst>
                <a:ext uri="{FF2B5EF4-FFF2-40B4-BE49-F238E27FC236}">
                  <a16:creationId xmlns:a16="http://schemas.microsoft.com/office/drawing/2014/main" id="{FD2B17AD-3300-4441-B515-14CBF0F73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1821"/>
              <a:ext cx="922" cy="165"/>
            </a:xfrm>
            <a:custGeom>
              <a:avLst/>
              <a:gdLst>
                <a:gd name="T0" fmla="*/ 0 w 922"/>
                <a:gd name="T1" fmla="*/ 0 h 165"/>
                <a:gd name="T2" fmla="*/ 922 w 922"/>
                <a:gd name="T3" fmla="*/ 162 h 165"/>
                <a:gd name="T4" fmla="*/ 920 w 922"/>
                <a:gd name="T5" fmla="*/ 164 h 165"/>
                <a:gd name="T6" fmla="*/ 917 w 922"/>
                <a:gd name="T7" fmla="*/ 165 h 165"/>
                <a:gd name="T8" fmla="*/ 5 w 922"/>
                <a:gd name="T9" fmla="*/ 5 h 165"/>
                <a:gd name="T10" fmla="*/ 2 w 922"/>
                <a:gd name="T11" fmla="*/ 1 h 165"/>
                <a:gd name="T12" fmla="*/ 0 w 922"/>
                <a:gd name="T13" fmla="*/ 0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2" h="165">
                  <a:moveTo>
                    <a:pt x="0" y="0"/>
                  </a:moveTo>
                  <a:lnTo>
                    <a:pt x="922" y="162"/>
                  </a:lnTo>
                  <a:lnTo>
                    <a:pt x="920" y="164"/>
                  </a:lnTo>
                  <a:lnTo>
                    <a:pt x="917" y="165"/>
                  </a:lnTo>
                  <a:lnTo>
                    <a:pt x="5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1" name="Freeform 912">
              <a:extLst>
                <a:ext uri="{FF2B5EF4-FFF2-40B4-BE49-F238E27FC236}">
                  <a16:creationId xmlns:a16="http://schemas.microsoft.com/office/drawing/2014/main" id="{EBE0509F-A514-4B66-BE3A-27D578D44F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1822"/>
              <a:ext cx="918" cy="166"/>
            </a:xfrm>
            <a:custGeom>
              <a:avLst/>
              <a:gdLst>
                <a:gd name="T0" fmla="*/ 0 w 918"/>
                <a:gd name="T1" fmla="*/ 0 h 166"/>
                <a:gd name="T2" fmla="*/ 918 w 918"/>
                <a:gd name="T3" fmla="*/ 163 h 166"/>
                <a:gd name="T4" fmla="*/ 915 w 918"/>
                <a:gd name="T5" fmla="*/ 164 h 166"/>
                <a:gd name="T6" fmla="*/ 913 w 918"/>
                <a:gd name="T7" fmla="*/ 166 h 166"/>
                <a:gd name="T8" fmla="*/ 5 w 918"/>
                <a:gd name="T9" fmla="*/ 6 h 166"/>
                <a:gd name="T10" fmla="*/ 3 w 918"/>
                <a:gd name="T11" fmla="*/ 4 h 166"/>
                <a:gd name="T12" fmla="*/ 0 w 918"/>
                <a:gd name="T13" fmla="*/ 0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8" h="166">
                  <a:moveTo>
                    <a:pt x="0" y="0"/>
                  </a:moveTo>
                  <a:lnTo>
                    <a:pt x="918" y="163"/>
                  </a:lnTo>
                  <a:lnTo>
                    <a:pt x="915" y="164"/>
                  </a:lnTo>
                  <a:lnTo>
                    <a:pt x="913" y="166"/>
                  </a:lnTo>
                  <a:lnTo>
                    <a:pt x="5" y="6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A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2" name="Freeform 913">
              <a:extLst>
                <a:ext uri="{FF2B5EF4-FFF2-40B4-BE49-F238E27FC236}">
                  <a16:creationId xmlns:a16="http://schemas.microsoft.com/office/drawing/2014/main" id="{8686C30B-727D-434F-AB37-4096BDD7E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1826"/>
              <a:ext cx="912" cy="164"/>
            </a:xfrm>
            <a:custGeom>
              <a:avLst/>
              <a:gdLst>
                <a:gd name="T0" fmla="*/ 0 w 912"/>
                <a:gd name="T1" fmla="*/ 0 h 164"/>
                <a:gd name="T2" fmla="*/ 912 w 912"/>
                <a:gd name="T3" fmla="*/ 160 h 164"/>
                <a:gd name="T4" fmla="*/ 910 w 912"/>
                <a:gd name="T5" fmla="*/ 162 h 164"/>
                <a:gd name="T6" fmla="*/ 909 w 912"/>
                <a:gd name="T7" fmla="*/ 164 h 164"/>
                <a:gd name="T8" fmla="*/ 5 w 912"/>
                <a:gd name="T9" fmla="*/ 5 h 164"/>
                <a:gd name="T10" fmla="*/ 2 w 912"/>
                <a:gd name="T11" fmla="*/ 2 h 164"/>
                <a:gd name="T12" fmla="*/ 0 w 912"/>
                <a:gd name="T13" fmla="*/ 0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2" h="164">
                  <a:moveTo>
                    <a:pt x="0" y="0"/>
                  </a:moveTo>
                  <a:lnTo>
                    <a:pt x="912" y="160"/>
                  </a:lnTo>
                  <a:lnTo>
                    <a:pt x="910" y="162"/>
                  </a:lnTo>
                  <a:lnTo>
                    <a:pt x="909" y="164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3" name="Freeform 914">
              <a:extLst>
                <a:ext uri="{FF2B5EF4-FFF2-40B4-BE49-F238E27FC236}">
                  <a16:creationId xmlns:a16="http://schemas.microsoft.com/office/drawing/2014/main" id="{477261FC-C343-49CE-85FE-FDEC0C418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7" y="1828"/>
              <a:ext cx="908" cy="163"/>
            </a:xfrm>
            <a:custGeom>
              <a:avLst/>
              <a:gdLst>
                <a:gd name="T0" fmla="*/ 0 w 908"/>
                <a:gd name="T1" fmla="*/ 0 h 163"/>
                <a:gd name="T2" fmla="*/ 908 w 908"/>
                <a:gd name="T3" fmla="*/ 160 h 163"/>
                <a:gd name="T4" fmla="*/ 907 w 908"/>
                <a:gd name="T5" fmla="*/ 162 h 163"/>
                <a:gd name="T6" fmla="*/ 905 w 908"/>
                <a:gd name="T7" fmla="*/ 163 h 163"/>
                <a:gd name="T8" fmla="*/ 5 w 908"/>
                <a:gd name="T9" fmla="*/ 5 h 163"/>
                <a:gd name="T10" fmla="*/ 3 w 908"/>
                <a:gd name="T11" fmla="*/ 3 h 163"/>
                <a:gd name="T12" fmla="*/ 0 w 908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8" h="163">
                  <a:moveTo>
                    <a:pt x="0" y="0"/>
                  </a:moveTo>
                  <a:lnTo>
                    <a:pt x="908" y="160"/>
                  </a:lnTo>
                  <a:lnTo>
                    <a:pt x="907" y="162"/>
                  </a:lnTo>
                  <a:lnTo>
                    <a:pt x="905" y="163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4" name="Freeform 915">
              <a:extLst>
                <a:ext uri="{FF2B5EF4-FFF2-40B4-BE49-F238E27FC236}">
                  <a16:creationId xmlns:a16="http://schemas.microsoft.com/office/drawing/2014/main" id="{4AFAF39A-48FB-4EEA-81AD-BCB4BF902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1831"/>
              <a:ext cx="904" cy="162"/>
            </a:xfrm>
            <a:custGeom>
              <a:avLst/>
              <a:gdLst>
                <a:gd name="T0" fmla="*/ 0 w 904"/>
                <a:gd name="T1" fmla="*/ 0 h 162"/>
                <a:gd name="T2" fmla="*/ 904 w 904"/>
                <a:gd name="T3" fmla="*/ 159 h 162"/>
                <a:gd name="T4" fmla="*/ 902 w 904"/>
                <a:gd name="T5" fmla="*/ 160 h 162"/>
                <a:gd name="T6" fmla="*/ 899 w 904"/>
                <a:gd name="T7" fmla="*/ 162 h 162"/>
                <a:gd name="T8" fmla="*/ 5 w 904"/>
                <a:gd name="T9" fmla="*/ 5 h 162"/>
                <a:gd name="T10" fmla="*/ 2 w 904"/>
                <a:gd name="T11" fmla="*/ 3 h 162"/>
                <a:gd name="T12" fmla="*/ 0 w 90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4" h="162">
                  <a:moveTo>
                    <a:pt x="0" y="0"/>
                  </a:moveTo>
                  <a:lnTo>
                    <a:pt x="904" y="159"/>
                  </a:lnTo>
                  <a:lnTo>
                    <a:pt x="902" y="160"/>
                  </a:lnTo>
                  <a:lnTo>
                    <a:pt x="899" y="16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5" name="Freeform 916">
              <a:extLst>
                <a:ext uri="{FF2B5EF4-FFF2-40B4-BE49-F238E27FC236}">
                  <a16:creationId xmlns:a16="http://schemas.microsoft.com/office/drawing/2014/main" id="{6C995E27-962D-4433-88C5-8381E1D88F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1833"/>
              <a:ext cx="900" cy="162"/>
            </a:xfrm>
            <a:custGeom>
              <a:avLst/>
              <a:gdLst>
                <a:gd name="T0" fmla="*/ 0 w 900"/>
                <a:gd name="T1" fmla="*/ 0 h 162"/>
                <a:gd name="T2" fmla="*/ 900 w 900"/>
                <a:gd name="T3" fmla="*/ 158 h 162"/>
                <a:gd name="T4" fmla="*/ 897 w 900"/>
                <a:gd name="T5" fmla="*/ 160 h 162"/>
                <a:gd name="T6" fmla="*/ 895 w 900"/>
                <a:gd name="T7" fmla="*/ 162 h 162"/>
                <a:gd name="T8" fmla="*/ 5 w 900"/>
                <a:gd name="T9" fmla="*/ 6 h 162"/>
                <a:gd name="T10" fmla="*/ 3 w 900"/>
                <a:gd name="T11" fmla="*/ 3 h 162"/>
                <a:gd name="T12" fmla="*/ 0 w 900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162">
                  <a:moveTo>
                    <a:pt x="0" y="0"/>
                  </a:moveTo>
                  <a:lnTo>
                    <a:pt x="900" y="158"/>
                  </a:lnTo>
                  <a:lnTo>
                    <a:pt x="897" y="160"/>
                  </a:lnTo>
                  <a:lnTo>
                    <a:pt x="895" y="162"/>
                  </a:lnTo>
                  <a:lnTo>
                    <a:pt x="5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6" name="Freeform 917">
              <a:extLst>
                <a:ext uri="{FF2B5EF4-FFF2-40B4-BE49-F238E27FC236}">
                  <a16:creationId xmlns:a16="http://schemas.microsoft.com/office/drawing/2014/main" id="{7A758DAD-34B6-4558-B828-A221119479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5" y="1836"/>
              <a:ext cx="894" cy="162"/>
            </a:xfrm>
            <a:custGeom>
              <a:avLst/>
              <a:gdLst>
                <a:gd name="T0" fmla="*/ 0 w 894"/>
                <a:gd name="T1" fmla="*/ 0 h 162"/>
                <a:gd name="T2" fmla="*/ 894 w 894"/>
                <a:gd name="T3" fmla="*/ 157 h 162"/>
                <a:gd name="T4" fmla="*/ 892 w 894"/>
                <a:gd name="T5" fmla="*/ 159 h 162"/>
                <a:gd name="T6" fmla="*/ 889 w 894"/>
                <a:gd name="T7" fmla="*/ 162 h 162"/>
                <a:gd name="T8" fmla="*/ 6 w 894"/>
                <a:gd name="T9" fmla="*/ 5 h 162"/>
                <a:gd name="T10" fmla="*/ 2 w 894"/>
                <a:gd name="T11" fmla="*/ 3 h 162"/>
                <a:gd name="T12" fmla="*/ 0 w 89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4" h="162">
                  <a:moveTo>
                    <a:pt x="0" y="0"/>
                  </a:moveTo>
                  <a:lnTo>
                    <a:pt x="894" y="157"/>
                  </a:lnTo>
                  <a:lnTo>
                    <a:pt x="892" y="159"/>
                  </a:lnTo>
                  <a:lnTo>
                    <a:pt x="889" y="162"/>
                  </a:lnTo>
                  <a:lnTo>
                    <a:pt x="6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7" name="Freeform 918">
              <a:extLst>
                <a:ext uri="{FF2B5EF4-FFF2-40B4-BE49-F238E27FC236}">
                  <a16:creationId xmlns:a16="http://schemas.microsoft.com/office/drawing/2014/main" id="{73686D09-030A-44E8-8BFE-62023707FF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" y="1839"/>
              <a:ext cx="890" cy="161"/>
            </a:xfrm>
            <a:custGeom>
              <a:avLst/>
              <a:gdLst>
                <a:gd name="T0" fmla="*/ 0 w 890"/>
                <a:gd name="T1" fmla="*/ 0 h 161"/>
                <a:gd name="T2" fmla="*/ 890 w 890"/>
                <a:gd name="T3" fmla="*/ 156 h 161"/>
                <a:gd name="T4" fmla="*/ 887 w 890"/>
                <a:gd name="T5" fmla="*/ 159 h 161"/>
                <a:gd name="T6" fmla="*/ 885 w 890"/>
                <a:gd name="T7" fmla="*/ 161 h 161"/>
                <a:gd name="T8" fmla="*/ 5 w 890"/>
                <a:gd name="T9" fmla="*/ 5 h 161"/>
                <a:gd name="T10" fmla="*/ 4 w 890"/>
                <a:gd name="T11" fmla="*/ 2 h 161"/>
                <a:gd name="T12" fmla="*/ 0 w 890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0" h="161">
                  <a:moveTo>
                    <a:pt x="0" y="0"/>
                  </a:moveTo>
                  <a:lnTo>
                    <a:pt x="890" y="156"/>
                  </a:lnTo>
                  <a:lnTo>
                    <a:pt x="887" y="159"/>
                  </a:lnTo>
                  <a:lnTo>
                    <a:pt x="885" y="161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8" name="Freeform 919">
              <a:extLst>
                <a:ext uri="{FF2B5EF4-FFF2-40B4-BE49-F238E27FC236}">
                  <a16:creationId xmlns:a16="http://schemas.microsoft.com/office/drawing/2014/main" id="{18875FDA-A889-4E23-A2B8-B0931FADAC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" y="1841"/>
              <a:ext cx="883" cy="161"/>
            </a:xfrm>
            <a:custGeom>
              <a:avLst/>
              <a:gdLst>
                <a:gd name="T0" fmla="*/ 0 w 883"/>
                <a:gd name="T1" fmla="*/ 0 h 161"/>
                <a:gd name="T2" fmla="*/ 883 w 883"/>
                <a:gd name="T3" fmla="*/ 157 h 161"/>
                <a:gd name="T4" fmla="*/ 881 w 883"/>
                <a:gd name="T5" fmla="*/ 159 h 161"/>
                <a:gd name="T6" fmla="*/ 878 w 883"/>
                <a:gd name="T7" fmla="*/ 161 h 161"/>
                <a:gd name="T8" fmla="*/ 5 w 883"/>
                <a:gd name="T9" fmla="*/ 5 h 161"/>
                <a:gd name="T10" fmla="*/ 1 w 883"/>
                <a:gd name="T11" fmla="*/ 3 h 161"/>
                <a:gd name="T12" fmla="*/ 0 w 883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3" h="161">
                  <a:moveTo>
                    <a:pt x="0" y="0"/>
                  </a:moveTo>
                  <a:lnTo>
                    <a:pt x="883" y="157"/>
                  </a:lnTo>
                  <a:lnTo>
                    <a:pt x="881" y="159"/>
                  </a:lnTo>
                  <a:lnTo>
                    <a:pt x="878" y="161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09" name="Freeform 920">
              <a:extLst>
                <a:ext uri="{FF2B5EF4-FFF2-40B4-BE49-F238E27FC236}">
                  <a16:creationId xmlns:a16="http://schemas.microsoft.com/office/drawing/2014/main" id="{A51339EF-9F3F-4C8E-A3F6-744B1FA2ED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" y="1844"/>
              <a:ext cx="880" cy="159"/>
            </a:xfrm>
            <a:custGeom>
              <a:avLst/>
              <a:gdLst>
                <a:gd name="T0" fmla="*/ 0 w 880"/>
                <a:gd name="T1" fmla="*/ 0 h 159"/>
                <a:gd name="T2" fmla="*/ 880 w 880"/>
                <a:gd name="T3" fmla="*/ 156 h 159"/>
                <a:gd name="T4" fmla="*/ 877 w 880"/>
                <a:gd name="T5" fmla="*/ 158 h 159"/>
                <a:gd name="T6" fmla="*/ 875 w 880"/>
                <a:gd name="T7" fmla="*/ 159 h 159"/>
                <a:gd name="T8" fmla="*/ 7 w 880"/>
                <a:gd name="T9" fmla="*/ 6 h 159"/>
                <a:gd name="T10" fmla="*/ 4 w 880"/>
                <a:gd name="T11" fmla="*/ 2 h 159"/>
                <a:gd name="T12" fmla="*/ 0 w 880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0" h="159">
                  <a:moveTo>
                    <a:pt x="0" y="0"/>
                  </a:moveTo>
                  <a:lnTo>
                    <a:pt x="880" y="156"/>
                  </a:lnTo>
                  <a:lnTo>
                    <a:pt x="877" y="158"/>
                  </a:lnTo>
                  <a:lnTo>
                    <a:pt x="875" y="159"/>
                  </a:lnTo>
                  <a:lnTo>
                    <a:pt x="7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10" name="Freeform 921">
              <a:extLst>
                <a:ext uri="{FF2B5EF4-FFF2-40B4-BE49-F238E27FC236}">
                  <a16:creationId xmlns:a16="http://schemas.microsoft.com/office/drawing/2014/main" id="{FC164349-E057-407F-8DE7-71F02318F7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6" y="1846"/>
              <a:ext cx="873" cy="159"/>
            </a:xfrm>
            <a:custGeom>
              <a:avLst/>
              <a:gdLst>
                <a:gd name="T0" fmla="*/ 0 w 873"/>
                <a:gd name="T1" fmla="*/ 0 h 159"/>
                <a:gd name="T2" fmla="*/ 873 w 873"/>
                <a:gd name="T3" fmla="*/ 156 h 159"/>
                <a:gd name="T4" fmla="*/ 871 w 873"/>
                <a:gd name="T5" fmla="*/ 157 h 159"/>
                <a:gd name="T6" fmla="*/ 867 w 873"/>
                <a:gd name="T7" fmla="*/ 159 h 159"/>
                <a:gd name="T8" fmla="*/ 5 w 873"/>
                <a:gd name="T9" fmla="*/ 7 h 159"/>
                <a:gd name="T10" fmla="*/ 3 w 873"/>
                <a:gd name="T11" fmla="*/ 4 h 159"/>
                <a:gd name="T12" fmla="*/ 0 w 87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3" h="159">
                  <a:moveTo>
                    <a:pt x="0" y="0"/>
                  </a:moveTo>
                  <a:lnTo>
                    <a:pt x="873" y="156"/>
                  </a:lnTo>
                  <a:lnTo>
                    <a:pt x="871" y="157"/>
                  </a:lnTo>
                  <a:lnTo>
                    <a:pt x="867" y="159"/>
                  </a:lnTo>
                  <a:lnTo>
                    <a:pt x="5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11" name="Freeform 922">
              <a:extLst>
                <a:ext uri="{FF2B5EF4-FFF2-40B4-BE49-F238E27FC236}">
                  <a16:creationId xmlns:a16="http://schemas.microsoft.com/office/drawing/2014/main" id="{91240C76-F10E-4E08-BFED-1B0135283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9" y="1850"/>
              <a:ext cx="868" cy="157"/>
            </a:xfrm>
            <a:custGeom>
              <a:avLst/>
              <a:gdLst>
                <a:gd name="T0" fmla="*/ 0 w 868"/>
                <a:gd name="T1" fmla="*/ 0 h 157"/>
                <a:gd name="T2" fmla="*/ 868 w 868"/>
                <a:gd name="T3" fmla="*/ 153 h 157"/>
                <a:gd name="T4" fmla="*/ 864 w 868"/>
                <a:gd name="T5" fmla="*/ 155 h 157"/>
                <a:gd name="T6" fmla="*/ 863 w 868"/>
                <a:gd name="T7" fmla="*/ 157 h 157"/>
                <a:gd name="T8" fmla="*/ 5 w 868"/>
                <a:gd name="T9" fmla="*/ 5 h 157"/>
                <a:gd name="T10" fmla="*/ 2 w 868"/>
                <a:gd name="T11" fmla="*/ 3 h 157"/>
                <a:gd name="T12" fmla="*/ 0 w 868"/>
                <a:gd name="T13" fmla="*/ 0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8" h="157">
                  <a:moveTo>
                    <a:pt x="0" y="0"/>
                  </a:moveTo>
                  <a:lnTo>
                    <a:pt x="868" y="153"/>
                  </a:lnTo>
                  <a:lnTo>
                    <a:pt x="864" y="155"/>
                  </a:lnTo>
                  <a:lnTo>
                    <a:pt x="863" y="157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12" name="Freeform 923">
              <a:extLst>
                <a:ext uri="{FF2B5EF4-FFF2-40B4-BE49-F238E27FC236}">
                  <a16:creationId xmlns:a16="http://schemas.microsoft.com/office/drawing/2014/main" id="{5F082309-6243-4784-96CD-25A08E096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" y="1853"/>
              <a:ext cx="862" cy="155"/>
            </a:xfrm>
            <a:custGeom>
              <a:avLst/>
              <a:gdLst>
                <a:gd name="T0" fmla="*/ 0 w 862"/>
                <a:gd name="T1" fmla="*/ 0 h 155"/>
                <a:gd name="T2" fmla="*/ 862 w 862"/>
                <a:gd name="T3" fmla="*/ 152 h 155"/>
                <a:gd name="T4" fmla="*/ 861 w 862"/>
                <a:gd name="T5" fmla="*/ 154 h 155"/>
                <a:gd name="T6" fmla="*/ 857 w 862"/>
                <a:gd name="T7" fmla="*/ 155 h 155"/>
                <a:gd name="T8" fmla="*/ 6 w 862"/>
                <a:gd name="T9" fmla="*/ 5 h 155"/>
                <a:gd name="T10" fmla="*/ 3 w 862"/>
                <a:gd name="T11" fmla="*/ 2 h 155"/>
                <a:gd name="T12" fmla="*/ 0 w 862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2" h="155">
                  <a:moveTo>
                    <a:pt x="0" y="0"/>
                  </a:moveTo>
                  <a:lnTo>
                    <a:pt x="862" y="152"/>
                  </a:lnTo>
                  <a:lnTo>
                    <a:pt x="861" y="154"/>
                  </a:lnTo>
                  <a:lnTo>
                    <a:pt x="857" y="15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13" name="Freeform 924">
              <a:extLst>
                <a:ext uri="{FF2B5EF4-FFF2-40B4-BE49-F238E27FC236}">
                  <a16:creationId xmlns:a16="http://schemas.microsoft.com/office/drawing/2014/main" id="{54111CC6-777F-434A-BB6B-C1FB6D8CC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1855"/>
              <a:ext cx="858" cy="155"/>
            </a:xfrm>
            <a:custGeom>
              <a:avLst/>
              <a:gdLst>
                <a:gd name="T0" fmla="*/ 0 w 858"/>
                <a:gd name="T1" fmla="*/ 0 h 155"/>
                <a:gd name="T2" fmla="*/ 858 w 858"/>
                <a:gd name="T3" fmla="*/ 152 h 155"/>
                <a:gd name="T4" fmla="*/ 854 w 858"/>
                <a:gd name="T5" fmla="*/ 153 h 155"/>
                <a:gd name="T6" fmla="*/ 851 w 858"/>
                <a:gd name="T7" fmla="*/ 155 h 155"/>
                <a:gd name="T8" fmla="*/ 5 w 858"/>
                <a:gd name="T9" fmla="*/ 5 h 155"/>
                <a:gd name="T10" fmla="*/ 3 w 858"/>
                <a:gd name="T11" fmla="*/ 3 h 155"/>
                <a:gd name="T12" fmla="*/ 0 w 858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8" h="155">
                  <a:moveTo>
                    <a:pt x="0" y="0"/>
                  </a:moveTo>
                  <a:lnTo>
                    <a:pt x="858" y="152"/>
                  </a:lnTo>
                  <a:lnTo>
                    <a:pt x="854" y="153"/>
                  </a:lnTo>
                  <a:lnTo>
                    <a:pt x="851" y="155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14" name="Freeform 925">
              <a:extLst>
                <a:ext uri="{FF2B5EF4-FFF2-40B4-BE49-F238E27FC236}">
                  <a16:creationId xmlns:a16="http://schemas.microsoft.com/office/drawing/2014/main" id="{E69FBF6C-9EB0-479D-981D-68B02D670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7" y="1858"/>
              <a:ext cx="851" cy="154"/>
            </a:xfrm>
            <a:custGeom>
              <a:avLst/>
              <a:gdLst>
                <a:gd name="T0" fmla="*/ 0 w 851"/>
                <a:gd name="T1" fmla="*/ 0 h 154"/>
                <a:gd name="T2" fmla="*/ 851 w 851"/>
                <a:gd name="T3" fmla="*/ 150 h 154"/>
                <a:gd name="T4" fmla="*/ 848 w 851"/>
                <a:gd name="T5" fmla="*/ 152 h 154"/>
                <a:gd name="T6" fmla="*/ 846 w 851"/>
                <a:gd name="T7" fmla="*/ 154 h 154"/>
                <a:gd name="T8" fmla="*/ 6 w 851"/>
                <a:gd name="T9" fmla="*/ 5 h 154"/>
                <a:gd name="T10" fmla="*/ 2 w 851"/>
                <a:gd name="T11" fmla="*/ 2 h 154"/>
                <a:gd name="T12" fmla="*/ 0 w 851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1" h="154">
                  <a:moveTo>
                    <a:pt x="0" y="0"/>
                  </a:moveTo>
                  <a:lnTo>
                    <a:pt x="851" y="150"/>
                  </a:lnTo>
                  <a:lnTo>
                    <a:pt x="848" y="152"/>
                  </a:lnTo>
                  <a:lnTo>
                    <a:pt x="846" y="154"/>
                  </a:lnTo>
                  <a:lnTo>
                    <a:pt x="6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15" name="Freeform 926">
              <a:extLst>
                <a:ext uri="{FF2B5EF4-FFF2-40B4-BE49-F238E27FC236}">
                  <a16:creationId xmlns:a16="http://schemas.microsoft.com/office/drawing/2014/main" id="{3091B9C0-7C35-47C0-B0DF-B844F6D390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9" y="1860"/>
              <a:ext cx="846" cy="153"/>
            </a:xfrm>
            <a:custGeom>
              <a:avLst/>
              <a:gdLst>
                <a:gd name="T0" fmla="*/ 0 w 846"/>
                <a:gd name="T1" fmla="*/ 0 h 153"/>
                <a:gd name="T2" fmla="*/ 846 w 846"/>
                <a:gd name="T3" fmla="*/ 150 h 153"/>
                <a:gd name="T4" fmla="*/ 844 w 846"/>
                <a:gd name="T5" fmla="*/ 152 h 153"/>
                <a:gd name="T6" fmla="*/ 841 w 846"/>
                <a:gd name="T7" fmla="*/ 153 h 153"/>
                <a:gd name="T8" fmla="*/ 5 w 846"/>
                <a:gd name="T9" fmla="*/ 6 h 153"/>
                <a:gd name="T10" fmla="*/ 4 w 846"/>
                <a:gd name="T11" fmla="*/ 3 h 153"/>
                <a:gd name="T12" fmla="*/ 0 w 846"/>
                <a:gd name="T13" fmla="*/ 0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6" h="153">
                  <a:moveTo>
                    <a:pt x="0" y="0"/>
                  </a:moveTo>
                  <a:lnTo>
                    <a:pt x="846" y="150"/>
                  </a:lnTo>
                  <a:lnTo>
                    <a:pt x="844" y="152"/>
                  </a:lnTo>
                  <a:lnTo>
                    <a:pt x="841" y="153"/>
                  </a:lnTo>
                  <a:lnTo>
                    <a:pt x="5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16" name="Freeform 927">
              <a:extLst>
                <a:ext uri="{FF2B5EF4-FFF2-40B4-BE49-F238E27FC236}">
                  <a16:creationId xmlns:a16="http://schemas.microsoft.com/office/drawing/2014/main" id="{FECA00C6-AE04-4D6D-9098-BCEBF91B3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" y="1863"/>
              <a:ext cx="840" cy="152"/>
            </a:xfrm>
            <a:custGeom>
              <a:avLst/>
              <a:gdLst>
                <a:gd name="T0" fmla="*/ 0 w 840"/>
                <a:gd name="T1" fmla="*/ 0 h 152"/>
                <a:gd name="T2" fmla="*/ 840 w 840"/>
                <a:gd name="T3" fmla="*/ 149 h 152"/>
                <a:gd name="T4" fmla="*/ 837 w 840"/>
                <a:gd name="T5" fmla="*/ 150 h 152"/>
                <a:gd name="T6" fmla="*/ 834 w 840"/>
                <a:gd name="T7" fmla="*/ 152 h 152"/>
                <a:gd name="T8" fmla="*/ 5 w 840"/>
                <a:gd name="T9" fmla="*/ 5 h 152"/>
                <a:gd name="T10" fmla="*/ 1 w 840"/>
                <a:gd name="T11" fmla="*/ 3 h 152"/>
                <a:gd name="T12" fmla="*/ 0 w 840"/>
                <a:gd name="T13" fmla="*/ 0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0" h="152">
                  <a:moveTo>
                    <a:pt x="0" y="0"/>
                  </a:moveTo>
                  <a:lnTo>
                    <a:pt x="840" y="149"/>
                  </a:lnTo>
                  <a:lnTo>
                    <a:pt x="837" y="150"/>
                  </a:lnTo>
                  <a:lnTo>
                    <a:pt x="834" y="152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17" name="Freeform 928">
              <a:extLst>
                <a:ext uri="{FF2B5EF4-FFF2-40B4-BE49-F238E27FC236}">
                  <a16:creationId xmlns:a16="http://schemas.microsoft.com/office/drawing/2014/main" id="{AE7D8F69-2527-4BC7-80C5-CB9A3015F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" y="1866"/>
              <a:ext cx="836" cy="151"/>
            </a:xfrm>
            <a:custGeom>
              <a:avLst/>
              <a:gdLst>
                <a:gd name="T0" fmla="*/ 0 w 836"/>
                <a:gd name="T1" fmla="*/ 0 h 151"/>
                <a:gd name="T2" fmla="*/ 836 w 836"/>
                <a:gd name="T3" fmla="*/ 147 h 151"/>
                <a:gd name="T4" fmla="*/ 833 w 836"/>
                <a:gd name="T5" fmla="*/ 149 h 151"/>
                <a:gd name="T6" fmla="*/ 829 w 836"/>
                <a:gd name="T7" fmla="*/ 151 h 151"/>
                <a:gd name="T8" fmla="*/ 7 w 836"/>
                <a:gd name="T9" fmla="*/ 5 h 151"/>
                <a:gd name="T10" fmla="*/ 4 w 836"/>
                <a:gd name="T11" fmla="*/ 2 h 151"/>
                <a:gd name="T12" fmla="*/ 0 w 836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6" h="151">
                  <a:moveTo>
                    <a:pt x="0" y="0"/>
                  </a:moveTo>
                  <a:lnTo>
                    <a:pt x="836" y="147"/>
                  </a:lnTo>
                  <a:lnTo>
                    <a:pt x="833" y="149"/>
                  </a:lnTo>
                  <a:lnTo>
                    <a:pt x="829" y="151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18" name="Freeform 929">
              <a:extLst>
                <a:ext uri="{FF2B5EF4-FFF2-40B4-BE49-F238E27FC236}">
                  <a16:creationId xmlns:a16="http://schemas.microsoft.com/office/drawing/2014/main" id="{CC5F82FB-E03A-4A10-AF67-BE0258207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1868"/>
              <a:ext cx="829" cy="151"/>
            </a:xfrm>
            <a:custGeom>
              <a:avLst/>
              <a:gdLst>
                <a:gd name="T0" fmla="*/ 0 w 829"/>
                <a:gd name="T1" fmla="*/ 0 h 151"/>
                <a:gd name="T2" fmla="*/ 829 w 829"/>
                <a:gd name="T3" fmla="*/ 147 h 151"/>
                <a:gd name="T4" fmla="*/ 825 w 829"/>
                <a:gd name="T5" fmla="*/ 149 h 151"/>
                <a:gd name="T6" fmla="*/ 823 w 829"/>
                <a:gd name="T7" fmla="*/ 151 h 151"/>
                <a:gd name="T8" fmla="*/ 6 w 829"/>
                <a:gd name="T9" fmla="*/ 5 h 151"/>
                <a:gd name="T10" fmla="*/ 3 w 829"/>
                <a:gd name="T11" fmla="*/ 3 h 151"/>
                <a:gd name="T12" fmla="*/ 0 w 829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9" h="151">
                  <a:moveTo>
                    <a:pt x="0" y="0"/>
                  </a:moveTo>
                  <a:lnTo>
                    <a:pt x="829" y="147"/>
                  </a:lnTo>
                  <a:lnTo>
                    <a:pt x="825" y="149"/>
                  </a:lnTo>
                  <a:lnTo>
                    <a:pt x="823" y="151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19" name="Freeform 930">
              <a:extLst>
                <a:ext uri="{FF2B5EF4-FFF2-40B4-BE49-F238E27FC236}">
                  <a16:creationId xmlns:a16="http://schemas.microsoft.com/office/drawing/2014/main" id="{31FD5EFA-7DBD-4532-A3A8-2E11A9E935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1871"/>
              <a:ext cx="822" cy="149"/>
            </a:xfrm>
            <a:custGeom>
              <a:avLst/>
              <a:gdLst>
                <a:gd name="T0" fmla="*/ 0 w 822"/>
                <a:gd name="T1" fmla="*/ 0 h 149"/>
                <a:gd name="T2" fmla="*/ 822 w 822"/>
                <a:gd name="T3" fmla="*/ 146 h 149"/>
                <a:gd name="T4" fmla="*/ 819 w 822"/>
                <a:gd name="T5" fmla="*/ 148 h 149"/>
                <a:gd name="T6" fmla="*/ 817 w 822"/>
                <a:gd name="T7" fmla="*/ 149 h 149"/>
                <a:gd name="T8" fmla="*/ 5 w 822"/>
                <a:gd name="T9" fmla="*/ 6 h 149"/>
                <a:gd name="T10" fmla="*/ 3 w 822"/>
                <a:gd name="T11" fmla="*/ 2 h 149"/>
                <a:gd name="T12" fmla="*/ 0 w 822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2" h="149">
                  <a:moveTo>
                    <a:pt x="0" y="0"/>
                  </a:moveTo>
                  <a:lnTo>
                    <a:pt x="822" y="146"/>
                  </a:lnTo>
                  <a:lnTo>
                    <a:pt x="819" y="148"/>
                  </a:lnTo>
                  <a:lnTo>
                    <a:pt x="817" y="14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20" name="Freeform 931">
              <a:extLst>
                <a:ext uri="{FF2B5EF4-FFF2-40B4-BE49-F238E27FC236}">
                  <a16:creationId xmlns:a16="http://schemas.microsoft.com/office/drawing/2014/main" id="{EC5174CC-0AB6-4366-AB12-CE76DCF4F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1873"/>
              <a:ext cx="817" cy="149"/>
            </a:xfrm>
            <a:custGeom>
              <a:avLst/>
              <a:gdLst>
                <a:gd name="T0" fmla="*/ 0 w 817"/>
                <a:gd name="T1" fmla="*/ 0 h 149"/>
                <a:gd name="T2" fmla="*/ 817 w 817"/>
                <a:gd name="T3" fmla="*/ 146 h 149"/>
                <a:gd name="T4" fmla="*/ 814 w 817"/>
                <a:gd name="T5" fmla="*/ 147 h 149"/>
                <a:gd name="T6" fmla="*/ 811 w 817"/>
                <a:gd name="T7" fmla="*/ 149 h 149"/>
                <a:gd name="T8" fmla="*/ 5 w 817"/>
                <a:gd name="T9" fmla="*/ 7 h 149"/>
                <a:gd name="T10" fmla="*/ 2 w 817"/>
                <a:gd name="T11" fmla="*/ 4 h 149"/>
                <a:gd name="T12" fmla="*/ 0 w 817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7" h="149">
                  <a:moveTo>
                    <a:pt x="0" y="0"/>
                  </a:moveTo>
                  <a:lnTo>
                    <a:pt x="817" y="146"/>
                  </a:lnTo>
                  <a:lnTo>
                    <a:pt x="814" y="147"/>
                  </a:lnTo>
                  <a:lnTo>
                    <a:pt x="811" y="14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21" name="Freeform 932">
              <a:extLst>
                <a:ext uri="{FF2B5EF4-FFF2-40B4-BE49-F238E27FC236}">
                  <a16:creationId xmlns:a16="http://schemas.microsoft.com/office/drawing/2014/main" id="{06B7222F-58D0-4137-BA73-B3F3C5ECD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" y="1877"/>
              <a:ext cx="812" cy="147"/>
            </a:xfrm>
            <a:custGeom>
              <a:avLst/>
              <a:gdLst>
                <a:gd name="T0" fmla="*/ 0 w 812"/>
                <a:gd name="T1" fmla="*/ 0 h 147"/>
                <a:gd name="T2" fmla="*/ 812 w 812"/>
                <a:gd name="T3" fmla="*/ 143 h 147"/>
                <a:gd name="T4" fmla="*/ 809 w 812"/>
                <a:gd name="T5" fmla="*/ 145 h 147"/>
                <a:gd name="T6" fmla="*/ 805 w 812"/>
                <a:gd name="T7" fmla="*/ 147 h 147"/>
                <a:gd name="T8" fmla="*/ 7 w 812"/>
                <a:gd name="T9" fmla="*/ 5 h 147"/>
                <a:gd name="T10" fmla="*/ 3 w 812"/>
                <a:gd name="T11" fmla="*/ 3 h 147"/>
                <a:gd name="T12" fmla="*/ 0 w 812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2" h="147">
                  <a:moveTo>
                    <a:pt x="0" y="0"/>
                  </a:moveTo>
                  <a:lnTo>
                    <a:pt x="812" y="143"/>
                  </a:lnTo>
                  <a:lnTo>
                    <a:pt x="809" y="145"/>
                  </a:lnTo>
                  <a:lnTo>
                    <a:pt x="805" y="147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22" name="Freeform 933">
              <a:extLst>
                <a:ext uri="{FF2B5EF4-FFF2-40B4-BE49-F238E27FC236}">
                  <a16:creationId xmlns:a16="http://schemas.microsoft.com/office/drawing/2014/main" id="{FFA5A3FE-071B-43B9-B3C3-1534FCAA5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1880"/>
              <a:ext cx="806" cy="145"/>
            </a:xfrm>
            <a:custGeom>
              <a:avLst/>
              <a:gdLst>
                <a:gd name="T0" fmla="*/ 0 w 806"/>
                <a:gd name="T1" fmla="*/ 0 h 145"/>
                <a:gd name="T2" fmla="*/ 806 w 806"/>
                <a:gd name="T3" fmla="*/ 142 h 145"/>
                <a:gd name="T4" fmla="*/ 802 w 806"/>
                <a:gd name="T5" fmla="*/ 144 h 145"/>
                <a:gd name="T6" fmla="*/ 797 w 806"/>
                <a:gd name="T7" fmla="*/ 145 h 145"/>
                <a:gd name="T8" fmla="*/ 5 w 806"/>
                <a:gd name="T9" fmla="*/ 5 h 145"/>
                <a:gd name="T10" fmla="*/ 4 w 806"/>
                <a:gd name="T11" fmla="*/ 2 h 145"/>
                <a:gd name="T12" fmla="*/ 0 w 806"/>
                <a:gd name="T13" fmla="*/ 0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6" h="145">
                  <a:moveTo>
                    <a:pt x="0" y="0"/>
                  </a:moveTo>
                  <a:lnTo>
                    <a:pt x="806" y="142"/>
                  </a:lnTo>
                  <a:lnTo>
                    <a:pt x="802" y="144"/>
                  </a:lnTo>
                  <a:lnTo>
                    <a:pt x="797" y="145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23" name="Freeform 934">
              <a:extLst>
                <a:ext uri="{FF2B5EF4-FFF2-40B4-BE49-F238E27FC236}">
                  <a16:creationId xmlns:a16="http://schemas.microsoft.com/office/drawing/2014/main" id="{45F5FA87-FA32-4246-8E55-AE25C4750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882"/>
              <a:ext cx="798" cy="143"/>
            </a:xfrm>
            <a:custGeom>
              <a:avLst/>
              <a:gdLst>
                <a:gd name="T0" fmla="*/ 0 w 798"/>
                <a:gd name="T1" fmla="*/ 0 h 143"/>
                <a:gd name="T2" fmla="*/ 798 w 798"/>
                <a:gd name="T3" fmla="*/ 142 h 143"/>
                <a:gd name="T4" fmla="*/ 793 w 798"/>
                <a:gd name="T5" fmla="*/ 143 h 143"/>
                <a:gd name="T6" fmla="*/ 790 w 798"/>
                <a:gd name="T7" fmla="*/ 143 h 143"/>
                <a:gd name="T8" fmla="*/ 5 w 798"/>
                <a:gd name="T9" fmla="*/ 5 h 143"/>
                <a:gd name="T10" fmla="*/ 1 w 798"/>
                <a:gd name="T11" fmla="*/ 3 h 143"/>
                <a:gd name="T12" fmla="*/ 0 w 798"/>
                <a:gd name="T13" fmla="*/ 0 h 1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8" h="143">
                  <a:moveTo>
                    <a:pt x="0" y="0"/>
                  </a:moveTo>
                  <a:lnTo>
                    <a:pt x="798" y="142"/>
                  </a:lnTo>
                  <a:lnTo>
                    <a:pt x="793" y="143"/>
                  </a:lnTo>
                  <a:lnTo>
                    <a:pt x="790" y="143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24" name="Freeform 935">
              <a:extLst>
                <a:ext uri="{FF2B5EF4-FFF2-40B4-BE49-F238E27FC236}">
                  <a16:creationId xmlns:a16="http://schemas.microsoft.com/office/drawing/2014/main" id="{6E526820-BBD8-4BAD-B88B-6F5559B5D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4" y="1885"/>
              <a:ext cx="792" cy="142"/>
            </a:xfrm>
            <a:custGeom>
              <a:avLst/>
              <a:gdLst>
                <a:gd name="T0" fmla="*/ 0 w 792"/>
                <a:gd name="T1" fmla="*/ 0 h 142"/>
                <a:gd name="T2" fmla="*/ 792 w 792"/>
                <a:gd name="T3" fmla="*/ 140 h 142"/>
                <a:gd name="T4" fmla="*/ 789 w 792"/>
                <a:gd name="T5" fmla="*/ 140 h 142"/>
                <a:gd name="T6" fmla="*/ 786 w 792"/>
                <a:gd name="T7" fmla="*/ 142 h 142"/>
                <a:gd name="T8" fmla="*/ 7 w 792"/>
                <a:gd name="T9" fmla="*/ 5 h 142"/>
                <a:gd name="T10" fmla="*/ 4 w 792"/>
                <a:gd name="T11" fmla="*/ 3 h 142"/>
                <a:gd name="T12" fmla="*/ 0 w 792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2" h="142">
                  <a:moveTo>
                    <a:pt x="0" y="0"/>
                  </a:moveTo>
                  <a:lnTo>
                    <a:pt x="792" y="140"/>
                  </a:lnTo>
                  <a:lnTo>
                    <a:pt x="789" y="140"/>
                  </a:lnTo>
                  <a:lnTo>
                    <a:pt x="786" y="142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25" name="Freeform 936">
              <a:extLst>
                <a:ext uri="{FF2B5EF4-FFF2-40B4-BE49-F238E27FC236}">
                  <a16:creationId xmlns:a16="http://schemas.microsoft.com/office/drawing/2014/main" id="{CE0881A6-C222-49E1-ABED-F5666339BD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" y="1887"/>
              <a:ext cx="785" cy="142"/>
            </a:xfrm>
            <a:custGeom>
              <a:avLst/>
              <a:gdLst>
                <a:gd name="T0" fmla="*/ 0 w 785"/>
                <a:gd name="T1" fmla="*/ 0 h 142"/>
                <a:gd name="T2" fmla="*/ 785 w 785"/>
                <a:gd name="T3" fmla="*/ 138 h 142"/>
                <a:gd name="T4" fmla="*/ 782 w 785"/>
                <a:gd name="T5" fmla="*/ 140 h 142"/>
                <a:gd name="T6" fmla="*/ 778 w 785"/>
                <a:gd name="T7" fmla="*/ 142 h 142"/>
                <a:gd name="T8" fmla="*/ 7 w 785"/>
                <a:gd name="T9" fmla="*/ 6 h 142"/>
                <a:gd name="T10" fmla="*/ 3 w 785"/>
                <a:gd name="T11" fmla="*/ 3 h 142"/>
                <a:gd name="T12" fmla="*/ 0 w 785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5" h="142">
                  <a:moveTo>
                    <a:pt x="0" y="0"/>
                  </a:moveTo>
                  <a:lnTo>
                    <a:pt x="785" y="138"/>
                  </a:lnTo>
                  <a:lnTo>
                    <a:pt x="782" y="140"/>
                  </a:lnTo>
                  <a:lnTo>
                    <a:pt x="778" y="142"/>
                  </a:lnTo>
                  <a:lnTo>
                    <a:pt x="7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26" name="Freeform 937">
              <a:extLst>
                <a:ext uri="{FF2B5EF4-FFF2-40B4-BE49-F238E27FC236}">
                  <a16:creationId xmlns:a16="http://schemas.microsoft.com/office/drawing/2014/main" id="{9A4C7088-4C21-4681-A9CE-EA220F592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1" y="1890"/>
              <a:ext cx="779" cy="140"/>
            </a:xfrm>
            <a:custGeom>
              <a:avLst/>
              <a:gdLst>
                <a:gd name="T0" fmla="*/ 0 w 779"/>
                <a:gd name="T1" fmla="*/ 0 h 140"/>
                <a:gd name="T2" fmla="*/ 779 w 779"/>
                <a:gd name="T3" fmla="*/ 137 h 140"/>
                <a:gd name="T4" fmla="*/ 775 w 779"/>
                <a:gd name="T5" fmla="*/ 139 h 140"/>
                <a:gd name="T6" fmla="*/ 770 w 779"/>
                <a:gd name="T7" fmla="*/ 140 h 140"/>
                <a:gd name="T8" fmla="*/ 7 w 779"/>
                <a:gd name="T9" fmla="*/ 5 h 140"/>
                <a:gd name="T10" fmla="*/ 4 w 779"/>
                <a:gd name="T11" fmla="*/ 3 h 140"/>
                <a:gd name="T12" fmla="*/ 0 w 779"/>
                <a:gd name="T13" fmla="*/ 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9" h="140">
                  <a:moveTo>
                    <a:pt x="0" y="0"/>
                  </a:moveTo>
                  <a:lnTo>
                    <a:pt x="779" y="137"/>
                  </a:lnTo>
                  <a:lnTo>
                    <a:pt x="775" y="139"/>
                  </a:lnTo>
                  <a:lnTo>
                    <a:pt x="770" y="140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27" name="Freeform 938">
              <a:extLst>
                <a:ext uri="{FF2B5EF4-FFF2-40B4-BE49-F238E27FC236}">
                  <a16:creationId xmlns:a16="http://schemas.microsoft.com/office/drawing/2014/main" id="{A3D0D764-FA4A-4181-80A6-4696CA042E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" y="1893"/>
              <a:ext cx="771" cy="139"/>
            </a:xfrm>
            <a:custGeom>
              <a:avLst/>
              <a:gdLst>
                <a:gd name="T0" fmla="*/ 0 w 771"/>
                <a:gd name="T1" fmla="*/ 0 h 139"/>
                <a:gd name="T2" fmla="*/ 771 w 771"/>
                <a:gd name="T3" fmla="*/ 136 h 139"/>
                <a:gd name="T4" fmla="*/ 766 w 771"/>
                <a:gd name="T5" fmla="*/ 137 h 139"/>
                <a:gd name="T6" fmla="*/ 763 w 771"/>
                <a:gd name="T7" fmla="*/ 139 h 139"/>
                <a:gd name="T8" fmla="*/ 5 w 771"/>
                <a:gd name="T9" fmla="*/ 6 h 139"/>
                <a:gd name="T10" fmla="*/ 3 w 771"/>
                <a:gd name="T11" fmla="*/ 2 h 139"/>
                <a:gd name="T12" fmla="*/ 0 w 771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1" h="139">
                  <a:moveTo>
                    <a:pt x="0" y="0"/>
                  </a:moveTo>
                  <a:lnTo>
                    <a:pt x="771" y="136"/>
                  </a:lnTo>
                  <a:lnTo>
                    <a:pt x="766" y="137"/>
                  </a:lnTo>
                  <a:lnTo>
                    <a:pt x="763" y="13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28" name="Freeform 939">
              <a:extLst>
                <a:ext uri="{FF2B5EF4-FFF2-40B4-BE49-F238E27FC236}">
                  <a16:creationId xmlns:a16="http://schemas.microsoft.com/office/drawing/2014/main" id="{E948CCBF-DF82-431B-A10E-2DFE086EA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" y="1895"/>
              <a:ext cx="763" cy="139"/>
            </a:xfrm>
            <a:custGeom>
              <a:avLst/>
              <a:gdLst>
                <a:gd name="T0" fmla="*/ 0 w 763"/>
                <a:gd name="T1" fmla="*/ 0 h 139"/>
                <a:gd name="T2" fmla="*/ 763 w 763"/>
                <a:gd name="T3" fmla="*/ 135 h 139"/>
                <a:gd name="T4" fmla="*/ 760 w 763"/>
                <a:gd name="T5" fmla="*/ 137 h 139"/>
                <a:gd name="T6" fmla="*/ 756 w 763"/>
                <a:gd name="T7" fmla="*/ 139 h 139"/>
                <a:gd name="T8" fmla="*/ 5 w 763"/>
                <a:gd name="T9" fmla="*/ 7 h 139"/>
                <a:gd name="T10" fmla="*/ 2 w 763"/>
                <a:gd name="T11" fmla="*/ 4 h 139"/>
                <a:gd name="T12" fmla="*/ 0 w 763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63" h="139">
                  <a:moveTo>
                    <a:pt x="0" y="0"/>
                  </a:moveTo>
                  <a:lnTo>
                    <a:pt x="763" y="135"/>
                  </a:lnTo>
                  <a:lnTo>
                    <a:pt x="760" y="137"/>
                  </a:lnTo>
                  <a:lnTo>
                    <a:pt x="756" y="13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29" name="Freeform 940">
              <a:extLst>
                <a:ext uri="{FF2B5EF4-FFF2-40B4-BE49-F238E27FC236}">
                  <a16:creationId xmlns:a16="http://schemas.microsoft.com/office/drawing/2014/main" id="{E67624E3-9B56-4E36-9AFD-0FDD372C24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0" y="1899"/>
              <a:ext cx="758" cy="136"/>
            </a:xfrm>
            <a:custGeom>
              <a:avLst/>
              <a:gdLst>
                <a:gd name="T0" fmla="*/ 0 w 758"/>
                <a:gd name="T1" fmla="*/ 0 h 136"/>
                <a:gd name="T2" fmla="*/ 758 w 758"/>
                <a:gd name="T3" fmla="*/ 133 h 136"/>
                <a:gd name="T4" fmla="*/ 753 w 758"/>
                <a:gd name="T5" fmla="*/ 135 h 136"/>
                <a:gd name="T6" fmla="*/ 749 w 758"/>
                <a:gd name="T7" fmla="*/ 136 h 136"/>
                <a:gd name="T8" fmla="*/ 6 w 758"/>
                <a:gd name="T9" fmla="*/ 5 h 136"/>
                <a:gd name="T10" fmla="*/ 3 w 758"/>
                <a:gd name="T11" fmla="*/ 3 h 136"/>
                <a:gd name="T12" fmla="*/ 0 w 758"/>
                <a:gd name="T13" fmla="*/ 0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8" h="136">
                  <a:moveTo>
                    <a:pt x="0" y="0"/>
                  </a:moveTo>
                  <a:lnTo>
                    <a:pt x="758" y="133"/>
                  </a:lnTo>
                  <a:lnTo>
                    <a:pt x="753" y="135"/>
                  </a:lnTo>
                  <a:lnTo>
                    <a:pt x="749" y="136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30" name="Freeform 941">
              <a:extLst>
                <a:ext uri="{FF2B5EF4-FFF2-40B4-BE49-F238E27FC236}">
                  <a16:creationId xmlns:a16="http://schemas.microsoft.com/office/drawing/2014/main" id="{6A192688-3B4A-4FFE-89B8-C857DF9022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3" y="1902"/>
              <a:ext cx="751" cy="135"/>
            </a:xfrm>
            <a:custGeom>
              <a:avLst/>
              <a:gdLst>
                <a:gd name="T0" fmla="*/ 0 w 751"/>
                <a:gd name="T1" fmla="*/ 0 h 135"/>
                <a:gd name="T2" fmla="*/ 751 w 751"/>
                <a:gd name="T3" fmla="*/ 132 h 135"/>
                <a:gd name="T4" fmla="*/ 746 w 751"/>
                <a:gd name="T5" fmla="*/ 133 h 135"/>
                <a:gd name="T6" fmla="*/ 741 w 751"/>
                <a:gd name="T7" fmla="*/ 135 h 135"/>
                <a:gd name="T8" fmla="*/ 7 w 751"/>
                <a:gd name="T9" fmla="*/ 5 h 135"/>
                <a:gd name="T10" fmla="*/ 3 w 751"/>
                <a:gd name="T11" fmla="*/ 2 h 135"/>
                <a:gd name="T12" fmla="*/ 0 w 751"/>
                <a:gd name="T13" fmla="*/ 0 h 1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1" h="135">
                  <a:moveTo>
                    <a:pt x="0" y="0"/>
                  </a:moveTo>
                  <a:lnTo>
                    <a:pt x="751" y="132"/>
                  </a:lnTo>
                  <a:lnTo>
                    <a:pt x="746" y="133"/>
                  </a:lnTo>
                  <a:lnTo>
                    <a:pt x="741" y="135"/>
                  </a:lnTo>
                  <a:lnTo>
                    <a:pt x="7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31" name="Freeform 942">
              <a:extLst>
                <a:ext uri="{FF2B5EF4-FFF2-40B4-BE49-F238E27FC236}">
                  <a16:creationId xmlns:a16="http://schemas.microsoft.com/office/drawing/2014/main" id="{587877E9-EE1B-4E39-8F30-9DBC49F15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" y="1904"/>
              <a:ext cx="743" cy="133"/>
            </a:xfrm>
            <a:custGeom>
              <a:avLst/>
              <a:gdLst>
                <a:gd name="T0" fmla="*/ 0 w 743"/>
                <a:gd name="T1" fmla="*/ 0 h 133"/>
                <a:gd name="T2" fmla="*/ 743 w 743"/>
                <a:gd name="T3" fmla="*/ 131 h 133"/>
                <a:gd name="T4" fmla="*/ 738 w 743"/>
                <a:gd name="T5" fmla="*/ 133 h 133"/>
                <a:gd name="T6" fmla="*/ 735 w 743"/>
                <a:gd name="T7" fmla="*/ 133 h 133"/>
                <a:gd name="T8" fmla="*/ 7 w 743"/>
                <a:gd name="T9" fmla="*/ 6 h 133"/>
                <a:gd name="T10" fmla="*/ 4 w 743"/>
                <a:gd name="T11" fmla="*/ 3 h 133"/>
                <a:gd name="T12" fmla="*/ 0 w 743"/>
                <a:gd name="T13" fmla="*/ 0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43" h="133">
                  <a:moveTo>
                    <a:pt x="0" y="0"/>
                  </a:moveTo>
                  <a:lnTo>
                    <a:pt x="743" y="131"/>
                  </a:lnTo>
                  <a:lnTo>
                    <a:pt x="738" y="133"/>
                  </a:lnTo>
                  <a:lnTo>
                    <a:pt x="735" y="133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32" name="Freeform 943">
              <a:extLst>
                <a:ext uri="{FF2B5EF4-FFF2-40B4-BE49-F238E27FC236}">
                  <a16:creationId xmlns:a16="http://schemas.microsoft.com/office/drawing/2014/main" id="{B97F2141-CD15-4E0F-AD45-1473C2605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" y="1907"/>
              <a:ext cx="734" cy="132"/>
            </a:xfrm>
            <a:custGeom>
              <a:avLst/>
              <a:gdLst>
                <a:gd name="T0" fmla="*/ 0 w 734"/>
                <a:gd name="T1" fmla="*/ 0 h 132"/>
                <a:gd name="T2" fmla="*/ 734 w 734"/>
                <a:gd name="T3" fmla="*/ 130 h 132"/>
                <a:gd name="T4" fmla="*/ 729 w 734"/>
                <a:gd name="T5" fmla="*/ 130 h 132"/>
                <a:gd name="T6" fmla="*/ 726 w 734"/>
                <a:gd name="T7" fmla="*/ 132 h 132"/>
                <a:gd name="T8" fmla="*/ 7 w 734"/>
                <a:gd name="T9" fmla="*/ 5 h 132"/>
                <a:gd name="T10" fmla="*/ 3 w 734"/>
                <a:gd name="T11" fmla="*/ 3 h 132"/>
                <a:gd name="T12" fmla="*/ 0 w 734"/>
                <a:gd name="T13" fmla="*/ 0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4" h="132">
                  <a:moveTo>
                    <a:pt x="0" y="0"/>
                  </a:moveTo>
                  <a:lnTo>
                    <a:pt x="734" y="130"/>
                  </a:lnTo>
                  <a:lnTo>
                    <a:pt x="729" y="130"/>
                  </a:lnTo>
                  <a:lnTo>
                    <a:pt x="726" y="132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33" name="Freeform 944">
              <a:extLst>
                <a:ext uri="{FF2B5EF4-FFF2-40B4-BE49-F238E27FC236}">
                  <a16:creationId xmlns:a16="http://schemas.microsoft.com/office/drawing/2014/main" id="{F0F15F3B-347E-4C76-BAF9-3E6052348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" y="1910"/>
              <a:ext cx="728" cy="130"/>
            </a:xfrm>
            <a:custGeom>
              <a:avLst/>
              <a:gdLst>
                <a:gd name="T0" fmla="*/ 0 w 728"/>
                <a:gd name="T1" fmla="*/ 0 h 130"/>
                <a:gd name="T2" fmla="*/ 728 w 728"/>
                <a:gd name="T3" fmla="*/ 127 h 130"/>
                <a:gd name="T4" fmla="*/ 723 w 728"/>
                <a:gd name="T5" fmla="*/ 129 h 130"/>
                <a:gd name="T6" fmla="*/ 718 w 728"/>
                <a:gd name="T7" fmla="*/ 130 h 130"/>
                <a:gd name="T8" fmla="*/ 7 w 728"/>
                <a:gd name="T9" fmla="*/ 5 h 130"/>
                <a:gd name="T10" fmla="*/ 4 w 728"/>
                <a:gd name="T11" fmla="*/ 2 h 130"/>
                <a:gd name="T12" fmla="*/ 0 w 728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130">
                  <a:moveTo>
                    <a:pt x="0" y="0"/>
                  </a:moveTo>
                  <a:lnTo>
                    <a:pt x="728" y="127"/>
                  </a:lnTo>
                  <a:lnTo>
                    <a:pt x="723" y="129"/>
                  </a:lnTo>
                  <a:lnTo>
                    <a:pt x="718" y="13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34" name="Freeform 945">
              <a:extLst>
                <a:ext uri="{FF2B5EF4-FFF2-40B4-BE49-F238E27FC236}">
                  <a16:creationId xmlns:a16="http://schemas.microsoft.com/office/drawing/2014/main" id="{CC9D4F63-5FB2-4AB8-8E2A-9F7C6DA7A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" y="1912"/>
              <a:ext cx="719" cy="130"/>
            </a:xfrm>
            <a:custGeom>
              <a:avLst/>
              <a:gdLst>
                <a:gd name="T0" fmla="*/ 0 w 719"/>
                <a:gd name="T1" fmla="*/ 0 h 130"/>
                <a:gd name="T2" fmla="*/ 719 w 719"/>
                <a:gd name="T3" fmla="*/ 127 h 130"/>
                <a:gd name="T4" fmla="*/ 714 w 719"/>
                <a:gd name="T5" fmla="*/ 128 h 130"/>
                <a:gd name="T6" fmla="*/ 709 w 719"/>
                <a:gd name="T7" fmla="*/ 130 h 130"/>
                <a:gd name="T8" fmla="*/ 5 w 719"/>
                <a:gd name="T9" fmla="*/ 5 h 130"/>
                <a:gd name="T10" fmla="*/ 3 w 719"/>
                <a:gd name="T11" fmla="*/ 3 h 130"/>
                <a:gd name="T12" fmla="*/ 0 w 719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9" h="130">
                  <a:moveTo>
                    <a:pt x="0" y="0"/>
                  </a:moveTo>
                  <a:lnTo>
                    <a:pt x="719" y="127"/>
                  </a:lnTo>
                  <a:lnTo>
                    <a:pt x="714" y="128"/>
                  </a:lnTo>
                  <a:lnTo>
                    <a:pt x="709" y="130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35" name="Freeform 946">
              <a:extLst>
                <a:ext uri="{FF2B5EF4-FFF2-40B4-BE49-F238E27FC236}">
                  <a16:creationId xmlns:a16="http://schemas.microsoft.com/office/drawing/2014/main" id="{82CB71CF-3B6D-4E40-B573-D951C81D9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" y="1915"/>
              <a:ext cx="711" cy="129"/>
            </a:xfrm>
            <a:custGeom>
              <a:avLst/>
              <a:gdLst>
                <a:gd name="T0" fmla="*/ 0 w 711"/>
                <a:gd name="T1" fmla="*/ 0 h 129"/>
                <a:gd name="T2" fmla="*/ 711 w 711"/>
                <a:gd name="T3" fmla="*/ 125 h 129"/>
                <a:gd name="T4" fmla="*/ 706 w 711"/>
                <a:gd name="T5" fmla="*/ 127 h 129"/>
                <a:gd name="T6" fmla="*/ 701 w 711"/>
                <a:gd name="T7" fmla="*/ 129 h 129"/>
                <a:gd name="T8" fmla="*/ 5 w 711"/>
                <a:gd name="T9" fmla="*/ 6 h 129"/>
                <a:gd name="T10" fmla="*/ 2 w 711"/>
                <a:gd name="T11" fmla="*/ 2 h 129"/>
                <a:gd name="T12" fmla="*/ 0 w 711"/>
                <a:gd name="T13" fmla="*/ 0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1" h="129">
                  <a:moveTo>
                    <a:pt x="0" y="0"/>
                  </a:moveTo>
                  <a:lnTo>
                    <a:pt x="711" y="125"/>
                  </a:lnTo>
                  <a:lnTo>
                    <a:pt x="706" y="127"/>
                  </a:lnTo>
                  <a:lnTo>
                    <a:pt x="701" y="129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36" name="Freeform 947">
              <a:extLst>
                <a:ext uri="{FF2B5EF4-FFF2-40B4-BE49-F238E27FC236}">
                  <a16:creationId xmlns:a16="http://schemas.microsoft.com/office/drawing/2014/main" id="{842EA077-976D-4B8B-A38C-24A75EB11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2" y="1917"/>
              <a:ext cx="704" cy="127"/>
            </a:xfrm>
            <a:custGeom>
              <a:avLst/>
              <a:gdLst>
                <a:gd name="T0" fmla="*/ 0 w 704"/>
                <a:gd name="T1" fmla="*/ 0 h 127"/>
                <a:gd name="T2" fmla="*/ 704 w 704"/>
                <a:gd name="T3" fmla="*/ 125 h 127"/>
                <a:gd name="T4" fmla="*/ 697 w 704"/>
                <a:gd name="T5" fmla="*/ 127 h 127"/>
                <a:gd name="T6" fmla="*/ 692 w 704"/>
                <a:gd name="T7" fmla="*/ 127 h 127"/>
                <a:gd name="T8" fmla="*/ 6 w 704"/>
                <a:gd name="T9" fmla="*/ 7 h 127"/>
                <a:gd name="T10" fmla="*/ 3 w 704"/>
                <a:gd name="T11" fmla="*/ 4 h 127"/>
                <a:gd name="T12" fmla="*/ 0 w 704"/>
                <a:gd name="T13" fmla="*/ 0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4" h="127">
                  <a:moveTo>
                    <a:pt x="0" y="0"/>
                  </a:moveTo>
                  <a:lnTo>
                    <a:pt x="704" y="125"/>
                  </a:lnTo>
                  <a:lnTo>
                    <a:pt x="697" y="127"/>
                  </a:lnTo>
                  <a:lnTo>
                    <a:pt x="692" y="127"/>
                  </a:lnTo>
                  <a:lnTo>
                    <a:pt x="6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37" name="Freeform 948">
              <a:extLst>
                <a:ext uri="{FF2B5EF4-FFF2-40B4-BE49-F238E27FC236}">
                  <a16:creationId xmlns:a16="http://schemas.microsoft.com/office/drawing/2014/main" id="{BC741BBD-3859-41EE-BED2-836053EF7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" y="1921"/>
              <a:ext cx="696" cy="125"/>
            </a:xfrm>
            <a:custGeom>
              <a:avLst/>
              <a:gdLst>
                <a:gd name="T0" fmla="*/ 0 w 696"/>
                <a:gd name="T1" fmla="*/ 0 h 125"/>
                <a:gd name="T2" fmla="*/ 696 w 696"/>
                <a:gd name="T3" fmla="*/ 123 h 125"/>
                <a:gd name="T4" fmla="*/ 689 w 696"/>
                <a:gd name="T5" fmla="*/ 123 h 125"/>
                <a:gd name="T6" fmla="*/ 684 w 696"/>
                <a:gd name="T7" fmla="*/ 125 h 125"/>
                <a:gd name="T8" fmla="*/ 7 w 696"/>
                <a:gd name="T9" fmla="*/ 5 h 125"/>
                <a:gd name="T10" fmla="*/ 3 w 696"/>
                <a:gd name="T11" fmla="*/ 3 h 125"/>
                <a:gd name="T12" fmla="*/ 0 w 696"/>
                <a:gd name="T13" fmla="*/ 0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6" h="125">
                  <a:moveTo>
                    <a:pt x="0" y="0"/>
                  </a:moveTo>
                  <a:lnTo>
                    <a:pt x="696" y="123"/>
                  </a:lnTo>
                  <a:lnTo>
                    <a:pt x="689" y="123"/>
                  </a:lnTo>
                  <a:lnTo>
                    <a:pt x="684" y="125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38" name="Freeform 949">
              <a:extLst>
                <a:ext uri="{FF2B5EF4-FFF2-40B4-BE49-F238E27FC236}">
                  <a16:creationId xmlns:a16="http://schemas.microsoft.com/office/drawing/2014/main" id="{F99C2ECD-EF41-410C-935E-583894B9B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" y="1924"/>
              <a:ext cx="686" cy="123"/>
            </a:xfrm>
            <a:custGeom>
              <a:avLst/>
              <a:gdLst>
                <a:gd name="T0" fmla="*/ 0 w 686"/>
                <a:gd name="T1" fmla="*/ 0 h 123"/>
                <a:gd name="T2" fmla="*/ 686 w 686"/>
                <a:gd name="T3" fmla="*/ 120 h 123"/>
                <a:gd name="T4" fmla="*/ 681 w 686"/>
                <a:gd name="T5" fmla="*/ 122 h 123"/>
                <a:gd name="T6" fmla="*/ 674 w 686"/>
                <a:gd name="T7" fmla="*/ 123 h 123"/>
                <a:gd name="T8" fmla="*/ 7 w 686"/>
                <a:gd name="T9" fmla="*/ 5 h 123"/>
                <a:gd name="T10" fmla="*/ 4 w 686"/>
                <a:gd name="T11" fmla="*/ 2 h 123"/>
                <a:gd name="T12" fmla="*/ 0 w 686"/>
                <a:gd name="T13" fmla="*/ 0 h 1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6" h="123">
                  <a:moveTo>
                    <a:pt x="0" y="0"/>
                  </a:moveTo>
                  <a:lnTo>
                    <a:pt x="686" y="120"/>
                  </a:lnTo>
                  <a:lnTo>
                    <a:pt x="681" y="122"/>
                  </a:lnTo>
                  <a:lnTo>
                    <a:pt x="674" y="123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39" name="Freeform 950">
              <a:extLst>
                <a:ext uri="{FF2B5EF4-FFF2-40B4-BE49-F238E27FC236}">
                  <a16:creationId xmlns:a16="http://schemas.microsoft.com/office/drawing/2014/main" id="{3C426178-B651-4C4C-82F5-17D478477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2" y="1926"/>
              <a:ext cx="677" cy="121"/>
            </a:xfrm>
            <a:custGeom>
              <a:avLst/>
              <a:gdLst>
                <a:gd name="T0" fmla="*/ 0 w 677"/>
                <a:gd name="T1" fmla="*/ 0 h 121"/>
                <a:gd name="T2" fmla="*/ 677 w 677"/>
                <a:gd name="T3" fmla="*/ 120 h 121"/>
                <a:gd name="T4" fmla="*/ 670 w 677"/>
                <a:gd name="T5" fmla="*/ 121 h 121"/>
                <a:gd name="T6" fmla="*/ 665 w 677"/>
                <a:gd name="T7" fmla="*/ 121 h 121"/>
                <a:gd name="T8" fmla="*/ 6 w 677"/>
                <a:gd name="T9" fmla="*/ 6 h 121"/>
                <a:gd name="T10" fmla="*/ 3 w 677"/>
                <a:gd name="T11" fmla="*/ 3 h 121"/>
                <a:gd name="T12" fmla="*/ 0 w 677"/>
                <a:gd name="T13" fmla="*/ 0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7" h="121">
                  <a:moveTo>
                    <a:pt x="0" y="0"/>
                  </a:moveTo>
                  <a:lnTo>
                    <a:pt x="677" y="120"/>
                  </a:lnTo>
                  <a:lnTo>
                    <a:pt x="670" y="121"/>
                  </a:lnTo>
                  <a:lnTo>
                    <a:pt x="665" y="121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40" name="Freeform 951">
              <a:extLst>
                <a:ext uri="{FF2B5EF4-FFF2-40B4-BE49-F238E27FC236}">
                  <a16:creationId xmlns:a16="http://schemas.microsoft.com/office/drawing/2014/main" id="{0E982246-FD43-4D4C-9F38-B07F5E5BA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" y="1929"/>
              <a:ext cx="667" cy="120"/>
            </a:xfrm>
            <a:custGeom>
              <a:avLst/>
              <a:gdLst>
                <a:gd name="T0" fmla="*/ 0 w 667"/>
                <a:gd name="T1" fmla="*/ 0 h 120"/>
                <a:gd name="T2" fmla="*/ 667 w 667"/>
                <a:gd name="T3" fmla="*/ 118 h 120"/>
                <a:gd name="T4" fmla="*/ 660 w 667"/>
                <a:gd name="T5" fmla="*/ 118 h 120"/>
                <a:gd name="T6" fmla="*/ 655 w 667"/>
                <a:gd name="T7" fmla="*/ 120 h 120"/>
                <a:gd name="T8" fmla="*/ 7 w 667"/>
                <a:gd name="T9" fmla="*/ 5 h 120"/>
                <a:gd name="T10" fmla="*/ 3 w 667"/>
                <a:gd name="T11" fmla="*/ 3 h 120"/>
                <a:gd name="T12" fmla="*/ 0 w 667"/>
                <a:gd name="T13" fmla="*/ 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7" h="120">
                  <a:moveTo>
                    <a:pt x="0" y="0"/>
                  </a:moveTo>
                  <a:lnTo>
                    <a:pt x="667" y="118"/>
                  </a:lnTo>
                  <a:lnTo>
                    <a:pt x="660" y="118"/>
                  </a:lnTo>
                  <a:lnTo>
                    <a:pt x="655" y="120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41" name="Freeform 952">
              <a:extLst>
                <a:ext uri="{FF2B5EF4-FFF2-40B4-BE49-F238E27FC236}">
                  <a16:creationId xmlns:a16="http://schemas.microsoft.com/office/drawing/2014/main" id="{50A5741F-AB1A-4E9A-A8B7-3FA543349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1932"/>
              <a:ext cx="659" cy="119"/>
            </a:xfrm>
            <a:custGeom>
              <a:avLst/>
              <a:gdLst>
                <a:gd name="T0" fmla="*/ 0 w 659"/>
                <a:gd name="T1" fmla="*/ 0 h 119"/>
                <a:gd name="T2" fmla="*/ 659 w 659"/>
                <a:gd name="T3" fmla="*/ 115 h 119"/>
                <a:gd name="T4" fmla="*/ 652 w 659"/>
                <a:gd name="T5" fmla="*/ 117 h 119"/>
                <a:gd name="T6" fmla="*/ 645 w 659"/>
                <a:gd name="T7" fmla="*/ 119 h 119"/>
                <a:gd name="T8" fmla="*/ 7 w 659"/>
                <a:gd name="T9" fmla="*/ 5 h 119"/>
                <a:gd name="T10" fmla="*/ 4 w 659"/>
                <a:gd name="T11" fmla="*/ 2 h 119"/>
                <a:gd name="T12" fmla="*/ 0 w 659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9" h="119">
                  <a:moveTo>
                    <a:pt x="0" y="0"/>
                  </a:moveTo>
                  <a:lnTo>
                    <a:pt x="659" y="115"/>
                  </a:lnTo>
                  <a:lnTo>
                    <a:pt x="652" y="117"/>
                  </a:lnTo>
                  <a:lnTo>
                    <a:pt x="645" y="119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42" name="Freeform 953">
              <a:extLst>
                <a:ext uri="{FF2B5EF4-FFF2-40B4-BE49-F238E27FC236}">
                  <a16:creationId xmlns:a16="http://schemas.microsoft.com/office/drawing/2014/main" id="{622E58CD-5D9B-4721-B92C-BDCDD20F7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1934"/>
              <a:ext cx="648" cy="117"/>
            </a:xfrm>
            <a:custGeom>
              <a:avLst/>
              <a:gdLst>
                <a:gd name="T0" fmla="*/ 0 w 648"/>
                <a:gd name="T1" fmla="*/ 0 h 117"/>
                <a:gd name="T2" fmla="*/ 648 w 648"/>
                <a:gd name="T3" fmla="*/ 115 h 117"/>
                <a:gd name="T4" fmla="*/ 641 w 648"/>
                <a:gd name="T5" fmla="*/ 117 h 117"/>
                <a:gd name="T6" fmla="*/ 633 w 648"/>
                <a:gd name="T7" fmla="*/ 117 h 117"/>
                <a:gd name="T8" fmla="*/ 7 w 648"/>
                <a:gd name="T9" fmla="*/ 7 h 117"/>
                <a:gd name="T10" fmla="*/ 3 w 648"/>
                <a:gd name="T11" fmla="*/ 3 h 117"/>
                <a:gd name="T12" fmla="*/ 0 w 648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8" h="117">
                  <a:moveTo>
                    <a:pt x="0" y="0"/>
                  </a:moveTo>
                  <a:lnTo>
                    <a:pt x="648" y="115"/>
                  </a:lnTo>
                  <a:lnTo>
                    <a:pt x="641" y="117"/>
                  </a:lnTo>
                  <a:lnTo>
                    <a:pt x="633" y="117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43" name="Freeform 954">
              <a:extLst>
                <a:ext uri="{FF2B5EF4-FFF2-40B4-BE49-F238E27FC236}">
                  <a16:creationId xmlns:a16="http://schemas.microsoft.com/office/drawing/2014/main" id="{86426DEB-C7CD-4E8D-9B0A-963297D86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1937"/>
              <a:ext cx="638" cy="115"/>
            </a:xfrm>
            <a:custGeom>
              <a:avLst/>
              <a:gdLst>
                <a:gd name="T0" fmla="*/ 0 w 638"/>
                <a:gd name="T1" fmla="*/ 0 h 115"/>
                <a:gd name="T2" fmla="*/ 638 w 638"/>
                <a:gd name="T3" fmla="*/ 114 h 115"/>
                <a:gd name="T4" fmla="*/ 630 w 638"/>
                <a:gd name="T5" fmla="*/ 114 h 115"/>
                <a:gd name="T6" fmla="*/ 623 w 638"/>
                <a:gd name="T7" fmla="*/ 115 h 115"/>
                <a:gd name="T8" fmla="*/ 7 w 638"/>
                <a:gd name="T9" fmla="*/ 5 h 115"/>
                <a:gd name="T10" fmla="*/ 4 w 638"/>
                <a:gd name="T11" fmla="*/ 4 h 115"/>
                <a:gd name="T12" fmla="*/ 0 w 638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8" h="115">
                  <a:moveTo>
                    <a:pt x="0" y="0"/>
                  </a:moveTo>
                  <a:lnTo>
                    <a:pt x="638" y="114"/>
                  </a:lnTo>
                  <a:lnTo>
                    <a:pt x="630" y="114"/>
                  </a:lnTo>
                  <a:lnTo>
                    <a:pt x="623" y="115"/>
                  </a:lnTo>
                  <a:lnTo>
                    <a:pt x="7" y="5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44" name="Freeform 955">
              <a:extLst>
                <a:ext uri="{FF2B5EF4-FFF2-40B4-BE49-F238E27FC236}">
                  <a16:creationId xmlns:a16="http://schemas.microsoft.com/office/drawing/2014/main" id="{55EEEABC-7605-4203-A5ED-1B7D8D22F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9" y="1941"/>
              <a:ext cx="626" cy="111"/>
            </a:xfrm>
            <a:custGeom>
              <a:avLst/>
              <a:gdLst>
                <a:gd name="T0" fmla="*/ 0 w 626"/>
                <a:gd name="T1" fmla="*/ 0 h 111"/>
                <a:gd name="T2" fmla="*/ 626 w 626"/>
                <a:gd name="T3" fmla="*/ 110 h 111"/>
                <a:gd name="T4" fmla="*/ 619 w 626"/>
                <a:gd name="T5" fmla="*/ 111 h 111"/>
                <a:gd name="T6" fmla="*/ 611 w 626"/>
                <a:gd name="T7" fmla="*/ 111 h 111"/>
                <a:gd name="T8" fmla="*/ 6 w 626"/>
                <a:gd name="T9" fmla="*/ 5 h 111"/>
                <a:gd name="T10" fmla="*/ 3 w 626"/>
                <a:gd name="T11" fmla="*/ 1 h 111"/>
                <a:gd name="T12" fmla="*/ 0 w 626"/>
                <a:gd name="T13" fmla="*/ 0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6" h="111">
                  <a:moveTo>
                    <a:pt x="0" y="0"/>
                  </a:moveTo>
                  <a:lnTo>
                    <a:pt x="626" y="110"/>
                  </a:lnTo>
                  <a:lnTo>
                    <a:pt x="619" y="111"/>
                  </a:lnTo>
                  <a:lnTo>
                    <a:pt x="611" y="111"/>
                  </a:lnTo>
                  <a:lnTo>
                    <a:pt x="6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45" name="Freeform 956">
              <a:extLst>
                <a:ext uri="{FF2B5EF4-FFF2-40B4-BE49-F238E27FC236}">
                  <a16:creationId xmlns:a16="http://schemas.microsoft.com/office/drawing/2014/main" id="{B99534CF-F5C5-4215-9543-67BB2EE00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" y="1942"/>
              <a:ext cx="616" cy="112"/>
            </a:xfrm>
            <a:custGeom>
              <a:avLst/>
              <a:gdLst>
                <a:gd name="T0" fmla="*/ 0 w 616"/>
                <a:gd name="T1" fmla="*/ 0 h 112"/>
                <a:gd name="T2" fmla="*/ 616 w 616"/>
                <a:gd name="T3" fmla="*/ 110 h 112"/>
                <a:gd name="T4" fmla="*/ 608 w 616"/>
                <a:gd name="T5" fmla="*/ 110 h 112"/>
                <a:gd name="T6" fmla="*/ 599 w 616"/>
                <a:gd name="T7" fmla="*/ 112 h 112"/>
                <a:gd name="T8" fmla="*/ 7 w 616"/>
                <a:gd name="T9" fmla="*/ 7 h 112"/>
                <a:gd name="T10" fmla="*/ 3 w 616"/>
                <a:gd name="T11" fmla="*/ 4 h 112"/>
                <a:gd name="T12" fmla="*/ 0 w 616"/>
                <a:gd name="T13" fmla="*/ 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6" h="112">
                  <a:moveTo>
                    <a:pt x="0" y="0"/>
                  </a:moveTo>
                  <a:lnTo>
                    <a:pt x="616" y="110"/>
                  </a:lnTo>
                  <a:lnTo>
                    <a:pt x="608" y="110"/>
                  </a:lnTo>
                  <a:lnTo>
                    <a:pt x="599" y="112"/>
                  </a:lnTo>
                  <a:lnTo>
                    <a:pt x="7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46" name="Freeform 957">
              <a:extLst>
                <a:ext uri="{FF2B5EF4-FFF2-40B4-BE49-F238E27FC236}">
                  <a16:creationId xmlns:a16="http://schemas.microsoft.com/office/drawing/2014/main" id="{E9679EED-3494-44AE-8F61-89C62C892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1946"/>
              <a:ext cx="605" cy="108"/>
            </a:xfrm>
            <a:custGeom>
              <a:avLst/>
              <a:gdLst>
                <a:gd name="T0" fmla="*/ 0 w 605"/>
                <a:gd name="T1" fmla="*/ 0 h 108"/>
                <a:gd name="T2" fmla="*/ 605 w 605"/>
                <a:gd name="T3" fmla="*/ 106 h 108"/>
                <a:gd name="T4" fmla="*/ 596 w 605"/>
                <a:gd name="T5" fmla="*/ 108 h 108"/>
                <a:gd name="T6" fmla="*/ 588 w 605"/>
                <a:gd name="T7" fmla="*/ 108 h 108"/>
                <a:gd name="T8" fmla="*/ 7 w 605"/>
                <a:gd name="T9" fmla="*/ 5 h 108"/>
                <a:gd name="T10" fmla="*/ 4 w 605"/>
                <a:gd name="T11" fmla="*/ 3 h 108"/>
                <a:gd name="T12" fmla="*/ 0 w 605"/>
                <a:gd name="T13" fmla="*/ 0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5" h="108">
                  <a:moveTo>
                    <a:pt x="0" y="0"/>
                  </a:moveTo>
                  <a:lnTo>
                    <a:pt x="605" y="106"/>
                  </a:lnTo>
                  <a:lnTo>
                    <a:pt x="596" y="108"/>
                  </a:lnTo>
                  <a:lnTo>
                    <a:pt x="588" y="108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47" name="Freeform 958">
              <a:extLst>
                <a:ext uri="{FF2B5EF4-FFF2-40B4-BE49-F238E27FC236}">
                  <a16:creationId xmlns:a16="http://schemas.microsoft.com/office/drawing/2014/main" id="{E02FC7F2-7FA2-4734-B915-FB62428064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" y="1949"/>
              <a:ext cx="592" cy="105"/>
            </a:xfrm>
            <a:custGeom>
              <a:avLst/>
              <a:gdLst>
                <a:gd name="T0" fmla="*/ 0 w 592"/>
                <a:gd name="T1" fmla="*/ 0 h 105"/>
                <a:gd name="T2" fmla="*/ 592 w 592"/>
                <a:gd name="T3" fmla="*/ 105 h 105"/>
                <a:gd name="T4" fmla="*/ 582 w 592"/>
                <a:gd name="T5" fmla="*/ 105 h 105"/>
                <a:gd name="T6" fmla="*/ 574 w 592"/>
                <a:gd name="T7" fmla="*/ 105 h 105"/>
                <a:gd name="T8" fmla="*/ 6 w 592"/>
                <a:gd name="T9" fmla="*/ 5 h 105"/>
                <a:gd name="T10" fmla="*/ 3 w 592"/>
                <a:gd name="T11" fmla="*/ 2 h 105"/>
                <a:gd name="T12" fmla="*/ 0 w 592"/>
                <a:gd name="T13" fmla="*/ 0 h 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2" h="105">
                  <a:moveTo>
                    <a:pt x="0" y="0"/>
                  </a:moveTo>
                  <a:lnTo>
                    <a:pt x="592" y="105"/>
                  </a:lnTo>
                  <a:lnTo>
                    <a:pt x="582" y="105"/>
                  </a:lnTo>
                  <a:lnTo>
                    <a:pt x="574" y="10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48" name="Freeform 959">
              <a:extLst>
                <a:ext uri="{FF2B5EF4-FFF2-40B4-BE49-F238E27FC236}">
                  <a16:creationId xmlns:a16="http://schemas.microsoft.com/office/drawing/2014/main" id="{21EEB6A0-294D-4432-9D91-1FD22F5FBC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951"/>
              <a:ext cx="581" cy="103"/>
            </a:xfrm>
            <a:custGeom>
              <a:avLst/>
              <a:gdLst>
                <a:gd name="T0" fmla="*/ 0 w 581"/>
                <a:gd name="T1" fmla="*/ 0 h 103"/>
                <a:gd name="T2" fmla="*/ 581 w 581"/>
                <a:gd name="T3" fmla="*/ 103 h 103"/>
                <a:gd name="T4" fmla="*/ 571 w 581"/>
                <a:gd name="T5" fmla="*/ 103 h 103"/>
                <a:gd name="T6" fmla="*/ 559 w 581"/>
                <a:gd name="T7" fmla="*/ 103 h 103"/>
                <a:gd name="T8" fmla="*/ 7 w 581"/>
                <a:gd name="T9" fmla="*/ 7 h 103"/>
                <a:gd name="T10" fmla="*/ 3 w 581"/>
                <a:gd name="T11" fmla="*/ 3 h 103"/>
                <a:gd name="T12" fmla="*/ 0 w 581"/>
                <a:gd name="T13" fmla="*/ 0 h 1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1" h="103">
                  <a:moveTo>
                    <a:pt x="0" y="0"/>
                  </a:moveTo>
                  <a:lnTo>
                    <a:pt x="581" y="103"/>
                  </a:lnTo>
                  <a:lnTo>
                    <a:pt x="571" y="103"/>
                  </a:lnTo>
                  <a:lnTo>
                    <a:pt x="559" y="103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49" name="Freeform 960">
              <a:extLst>
                <a:ext uri="{FF2B5EF4-FFF2-40B4-BE49-F238E27FC236}">
                  <a16:creationId xmlns:a16="http://schemas.microsoft.com/office/drawing/2014/main" id="{BEDD88E0-E9A1-41D9-B176-D0A7C61F0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5" y="1954"/>
              <a:ext cx="568" cy="100"/>
            </a:xfrm>
            <a:custGeom>
              <a:avLst/>
              <a:gdLst>
                <a:gd name="T0" fmla="*/ 0 w 568"/>
                <a:gd name="T1" fmla="*/ 0 h 100"/>
                <a:gd name="T2" fmla="*/ 568 w 568"/>
                <a:gd name="T3" fmla="*/ 100 h 100"/>
                <a:gd name="T4" fmla="*/ 556 w 568"/>
                <a:gd name="T5" fmla="*/ 100 h 100"/>
                <a:gd name="T6" fmla="*/ 544 w 568"/>
                <a:gd name="T7" fmla="*/ 100 h 100"/>
                <a:gd name="T8" fmla="*/ 7 w 568"/>
                <a:gd name="T9" fmla="*/ 5 h 100"/>
                <a:gd name="T10" fmla="*/ 7 w 568"/>
                <a:gd name="T11" fmla="*/ 5 h 100"/>
                <a:gd name="T12" fmla="*/ 7 w 568"/>
                <a:gd name="T13" fmla="*/ 5 h 100"/>
                <a:gd name="T14" fmla="*/ 4 w 568"/>
                <a:gd name="T15" fmla="*/ 2 h 100"/>
                <a:gd name="T16" fmla="*/ 0 w 568"/>
                <a:gd name="T17" fmla="*/ 0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8" h="100">
                  <a:moveTo>
                    <a:pt x="0" y="0"/>
                  </a:moveTo>
                  <a:lnTo>
                    <a:pt x="568" y="100"/>
                  </a:lnTo>
                  <a:lnTo>
                    <a:pt x="556" y="100"/>
                  </a:lnTo>
                  <a:lnTo>
                    <a:pt x="544" y="10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0" name="Freeform 961">
              <a:extLst>
                <a:ext uri="{FF2B5EF4-FFF2-40B4-BE49-F238E27FC236}">
                  <a16:creationId xmlns:a16="http://schemas.microsoft.com/office/drawing/2014/main" id="{86AEE950-F368-4FA9-B056-11E03228C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" y="1958"/>
              <a:ext cx="552" cy="96"/>
            </a:xfrm>
            <a:custGeom>
              <a:avLst/>
              <a:gdLst>
                <a:gd name="T0" fmla="*/ 0 w 552"/>
                <a:gd name="T1" fmla="*/ 0 h 96"/>
                <a:gd name="T2" fmla="*/ 552 w 552"/>
                <a:gd name="T3" fmla="*/ 96 h 96"/>
                <a:gd name="T4" fmla="*/ 540 w 552"/>
                <a:gd name="T5" fmla="*/ 96 h 96"/>
                <a:gd name="T6" fmla="*/ 528 w 552"/>
                <a:gd name="T7" fmla="*/ 96 h 96"/>
                <a:gd name="T8" fmla="*/ 7 w 552"/>
                <a:gd name="T9" fmla="*/ 5 h 96"/>
                <a:gd name="T10" fmla="*/ 5 w 552"/>
                <a:gd name="T11" fmla="*/ 3 h 96"/>
                <a:gd name="T12" fmla="*/ 3 w 552"/>
                <a:gd name="T13" fmla="*/ 1 h 96"/>
                <a:gd name="T14" fmla="*/ 2 w 552"/>
                <a:gd name="T15" fmla="*/ 0 h 96"/>
                <a:gd name="T16" fmla="*/ 0 w 552"/>
                <a:gd name="T17" fmla="*/ 0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2" h="96">
                  <a:moveTo>
                    <a:pt x="0" y="0"/>
                  </a:moveTo>
                  <a:lnTo>
                    <a:pt x="552" y="96"/>
                  </a:lnTo>
                  <a:lnTo>
                    <a:pt x="540" y="96"/>
                  </a:lnTo>
                  <a:lnTo>
                    <a:pt x="528" y="96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1" name="Freeform 962">
              <a:extLst>
                <a:ext uri="{FF2B5EF4-FFF2-40B4-BE49-F238E27FC236}">
                  <a16:creationId xmlns:a16="http://schemas.microsoft.com/office/drawing/2014/main" id="{82071981-2C89-487B-AC51-EF8332DF3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" y="1959"/>
              <a:ext cx="537" cy="95"/>
            </a:xfrm>
            <a:custGeom>
              <a:avLst/>
              <a:gdLst>
                <a:gd name="T0" fmla="*/ 0 w 537"/>
                <a:gd name="T1" fmla="*/ 0 h 95"/>
                <a:gd name="T2" fmla="*/ 537 w 537"/>
                <a:gd name="T3" fmla="*/ 95 h 95"/>
                <a:gd name="T4" fmla="*/ 524 w 537"/>
                <a:gd name="T5" fmla="*/ 95 h 95"/>
                <a:gd name="T6" fmla="*/ 510 w 537"/>
                <a:gd name="T7" fmla="*/ 95 h 95"/>
                <a:gd name="T8" fmla="*/ 7 w 537"/>
                <a:gd name="T9" fmla="*/ 7 h 95"/>
                <a:gd name="T10" fmla="*/ 4 w 537"/>
                <a:gd name="T11" fmla="*/ 4 h 95"/>
                <a:gd name="T12" fmla="*/ 0 w 537"/>
                <a:gd name="T13" fmla="*/ 0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7" h="95">
                  <a:moveTo>
                    <a:pt x="0" y="0"/>
                  </a:moveTo>
                  <a:lnTo>
                    <a:pt x="537" y="95"/>
                  </a:lnTo>
                  <a:lnTo>
                    <a:pt x="524" y="95"/>
                  </a:lnTo>
                  <a:lnTo>
                    <a:pt x="510" y="95"/>
                  </a:lnTo>
                  <a:lnTo>
                    <a:pt x="7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2" name="Freeform 963">
              <a:extLst>
                <a:ext uri="{FF2B5EF4-FFF2-40B4-BE49-F238E27FC236}">
                  <a16:creationId xmlns:a16="http://schemas.microsoft.com/office/drawing/2014/main" id="{7FC91C8C-1C8B-42EF-953C-AF108D5FC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1963"/>
              <a:ext cx="521" cy="91"/>
            </a:xfrm>
            <a:custGeom>
              <a:avLst/>
              <a:gdLst>
                <a:gd name="T0" fmla="*/ 0 w 521"/>
                <a:gd name="T1" fmla="*/ 0 h 91"/>
                <a:gd name="T2" fmla="*/ 521 w 521"/>
                <a:gd name="T3" fmla="*/ 91 h 91"/>
                <a:gd name="T4" fmla="*/ 508 w 521"/>
                <a:gd name="T5" fmla="*/ 91 h 91"/>
                <a:gd name="T6" fmla="*/ 496 w 521"/>
                <a:gd name="T7" fmla="*/ 91 h 91"/>
                <a:gd name="T8" fmla="*/ 449 w 521"/>
                <a:gd name="T9" fmla="*/ 83 h 91"/>
                <a:gd name="T10" fmla="*/ 8 w 521"/>
                <a:gd name="T11" fmla="*/ 7 h 91"/>
                <a:gd name="T12" fmla="*/ 5 w 521"/>
                <a:gd name="T13" fmla="*/ 3 h 91"/>
                <a:gd name="T14" fmla="*/ 0 w 521"/>
                <a:gd name="T15" fmla="*/ 0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1" h="91">
                  <a:moveTo>
                    <a:pt x="0" y="0"/>
                  </a:moveTo>
                  <a:lnTo>
                    <a:pt x="521" y="91"/>
                  </a:lnTo>
                  <a:lnTo>
                    <a:pt x="508" y="91"/>
                  </a:lnTo>
                  <a:lnTo>
                    <a:pt x="496" y="91"/>
                  </a:lnTo>
                  <a:lnTo>
                    <a:pt x="449" y="83"/>
                  </a:lnTo>
                  <a:lnTo>
                    <a:pt x="8" y="7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3" name="Freeform 964">
              <a:extLst>
                <a:ext uri="{FF2B5EF4-FFF2-40B4-BE49-F238E27FC236}">
                  <a16:creationId xmlns:a16="http://schemas.microsoft.com/office/drawing/2014/main" id="{4A39BD59-99FD-4D33-BF3D-4318EF4D31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" y="1966"/>
              <a:ext cx="503" cy="88"/>
            </a:xfrm>
            <a:custGeom>
              <a:avLst/>
              <a:gdLst>
                <a:gd name="T0" fmla="*/ 0 w 503"/>
                <a:gd name="T1" fmla="*/ 0 h 88"/>
                <a:gd name="T2" fmla="*/ 503 w 503"/>
                <a:gd name="T3" fmla="*/ 88 h 88"/>
                <a:gd name="T4" fmla="*/ 498 w 503"/>
                <a:gd name="T5" fmla="*/ 88 h 88"/>
                <a:gd name="T6" fmla="*/ 493 w 503"/>
                <a:gd name="T7" fmla="*/ 88 h 88"/>
                <a:gd name="T8" fmla="*/ 304 w 503"/>
                <a:gd name="T9" fmla="*/ 58 h 88"/>
                <a:gd name="T10" fmla="*/ 12 w 503"/>
                <a:gd name="T11" fmla="*/ 7 h 88"/>
                <a:gd name="T12" fmla="*/ 7 w 503"/>
                <a:gd name="T13" fmla="*/ 4 h 88"/>
                <a:gd name="T14" fmla="*/ 0 w 503"/>
                <a:gd name="T15" fmla="*/ 0 h 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3" h="88">
                  <a:moveTo>
                    <a:pt x="0" y="0"/>
                  </a:moveTo>
                  <a:lnTo>
                    <a:pt x="503" y="88"/>
                  </a:lnTo>
                  <a:lnTo>
                    <a:pt x="498" y="88"/>
                  </a:lnTo>
                  <a:lnTo>
                    <a:pt x="493" y="88"/>
                  </a:lnTo>
                  <a:lnTo>
                    <a:pt x="304" y="58"/>
                  </a:lnTo>
                  <a:lnTo>
                    <a:pt x="12" y="7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4" name="Freeform 965">
              <a:extLst>
                <a:ext uri="{FF2B5EF4-FFF2-40B4-BE49-F238E27FC236}">
                  <a16:creationId xmlns:a16="http://schemas.microsoft.com/office/drawing/2014/main" id="{5CB0921C-8FB3-4DC5-A2C7-994560908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4" y="1970"/>
              <a:ext cx="441" cy="76"/>
            </a:xfrm>
            <a:custGeom>
              <a:avLst/>
              <a:gdLst>
                <a:gd name="T0" fmla="*/ 0 w 441"/>
                <a:gd name="T1" fmla="*/ 0 h 76"/>
                <a:gd name="T2" fmla="*/ 441 w 441"/>
                <a:gd name="T3" fmla="*/ 76 h 76"/>
                <a:gd name="T4" fmla="*/ 159 w 441"/>
                <a:gd name="T5" fmla="*/ 32 h 76"/>
                <a:gd name="T6" fmla="*/ 19 w 441"/>
                <a:gd name="T7" fmla="*/ 6 h 76"/>
                <a:gd name="T8" fmla="*/ 9 w 441"/>
                <a:gd name="T9" fmla="*/ 3 h 76"/>
                <a:gd name="T10" fmla="*/ 0 w 441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1" h="76">
                  <a:moveTo>
                    <a:pt x="0" y="0"/>
                  </a:moveTo>
                  <a:lnTo>
                    <a:pt x="441" y="76"/>
                  </a:lnTo>
                  <a:lnTo>
                    <a:pt x="159" y="32"/>
                  </a:lnTo>
                  <a:lnTo>
                    <a:pt x="19" y="6"/>
                  </a:lnTo>
                  <a:lnTo>
                    <a:pt x="9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5" name="Freeform 966">
              <a:extLst>
                <a:ext uri="{FF2B5EF4-FFF2-40B4-BE49-F238E27FC236}">
                  <a16:creationId xmlns:a16="http://schemas.microsoft.com/office/drawing/2014/main" id="{7041C41B-423C-4362-B103-CF551A454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" y="1973"/>
              <a:ext cx="292" cy="51"/>
            </a:xfrm>
            <a:custGeom>
              <a:avLst/>
              <a:gdLst>
                <a:gd name="T0" fmla="*/ 0 w 292"/>
                <a:gd name="T1" fmla="*/ 0 h 51"/>
                <a:gd name="T2" fmla="*/ 292 w 292"/>
                <a:gd name="T3" fmla="*/ 51 h 51"/>
                <a:gd name="T4" fmla="*/ 35 w 292"/>
                <a:gd name="T5" fmla="*/ 10 h 51"/>
                <a:gd name="T6" fmla="*/ 17 w 292"/>
                <a:gd name="T7" fmla="*/ 5 h 51"/>
                <a:gd name="T8" fmla="*/ 0 w 292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2" h="51">
                  <a:moveTo>
                    <a:pt x="0" y="0"/>
                  </a:moveTo>
                  <a:lnTo>
                    <a:pt x="292" y="51"/>
                  </a:lnTo>
                  <a:lnTo>
                    <a:pt x="35" y="10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6" name="Freeform 967">
              <a:extLst>
                <a:ext uri="{FF2B5EF4-FFF2-40B4-BE49-F238E27FC236}">
                  <a16:creationId xmlns:a16="http://schemas.microsoft.com/office/drawing/2014/main" id="{AA9437F9-409D-402B-9726-8C4D6F9D4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3" y="1976"/>
              <a:ext cx="140" cy="26"/>
            </a:xfrm>
            <a:custGeom>
              <a:avLst/>
              <a:gdLst>
                <a:gd name="T0" fmla="*/ 0 w 140"/>
                <a:gd name="T1" fmla="*/ 0 h 26"/>
                <a:gd name="T2" fmla="*/ 140 w 140"/>
                <a:gd name="T3" fmla="*/ 26 h 26"/>
                <a:gd name="T4" fmla="*/ 23 w 140"/>
                <a:gd name="T5" fmla="*/ 7 h 26"/>
                <a:gd name="T6" fmla="*/ 11 w 140"/>
                <a:gd name="T7" fmla="*/ 4 h 26"/>
                <a:gd name="T8" fmla="*/ 0 w 140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" h="26">
                  <a:moveTo>
                    <a:pt x="0" y="0"/>
                  </a:moveTo>
                  <a:lnTo>
                    <a:pt x="140" y="26"/>
                  </a:lnTo>
                  <a:lnTo>
                    <a:pt x="23" y="7"/>
                  </a:lnTo>
                  <a:lnTo>
                    <a:pt x="1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7" name="Freeform 968">
              <a:extLst>
                <a:ext uri="{FF2B5EF4-FFF2-40B4-BE49-F238E27FC236}">
                  <a16:creationId xmlns:a16="http://schemas.microsoft.com/office/drawing/2014/main" id="{A92F1393-0E67-4640-A60D-1EE9B0010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82"/>
              <a:ext cx="1048" cy="372"/>
            </a:xfrm>
            <a:custGeom>
              <a:avLst/>
              <a:gdLst>
                <a:gd name="T0" fmla="*/ 5 w 1048"/>
                <a:gd name="T1" fmla="*/ 2 h 372"/>
                <a:gd name="T2" fmla="*/ 1 w 1048"/>
                <a:gd name="T3" fmla="*/ 10 h 372"/>
                <a:gd name="T4" fmla="*/ 0 w 1048"/>
                <a:gd name="T5" fmla="*/ 21 h 372"/>
                <a:gd name="T6" fmla="*/ 1 w 1048"/>
                <a:gd name="T7" fmla="*/ 29 h 372"/>
                <a:gd name="T8" fmla="*/ 5 w 1048"/>
                <a:gd name="T9" fmla="*/ 37 h 372"/>
                <a:gd name="T10" fmla="*/ 30 w 1048"/>
                <a:gd name="T11" fmla="*/ 70 h 372"/>
                <a:gd name="T12" fmla="*/ 56 w 1048"/>
                <a:gd name="T13" fmla="*/ 102 h 372"/>
                <a:gd name="T14" fmla="*/ 84 w 1048"/>
                <a:gd name="T15" fmla="*/ 132 h 372"/>
                <a:gd name="T16" fmla="*/ 113 w 1048"/>
                <a:gd name="T17" fmla="*/ 162 h 372"/>
                <a:gd name="T18" fmla="*/ 143 w 1048"/>
                <a:gd name="T19" fmla="*/ 193 h 372"/>
                <a:gd name="T20" fmla="*/ 174 w 1048"/>
                <a:gd name="T21" fmla="*/ 222 h 372"/>
                <a:gd name="T22" fmla="*/ 207 w 1048"/>
                <a:gd name="T23" fmla="*/ 249 h 372"/>
                <a:gd name="T24" fmla="*/ 241 w 1048"/>
                <a:gd name="T25" fmla="*/ 277 h 372"/>
                <a:gd name="T26" fmla="*/ 251 w 1048"/>
                <a:gd name="T27" fmla="*/ 286 h 372"/>
                <a:gd name="T28" fmla="*/ 265 w 1048"/>
                <a:gd name="T29" fmla="*/ 293 h 372"/>
                <a:gd name="T30" fmla="*/ 280 w 1048"/>
                <a:gd name="T31" fmla="*/ 296 h 372"/>
                <a:gd name="T32" fmla="*/ 295 w 1048"/>
                <a:gd name="T33" fmla="*/ 301 h 372"/>
                <a:gd name="T34" fmla="*/ 741 w 1048"/>
                <a:gd name="T35" fmla="*/ 372 h 372"/>
                <a:gd name="T36" fmla="*/ 770 w 1048"/>
                <a:gd name="T37" fmla="*/ 372 h 372"/>
                <a:gd name="T38" fmla="*/ 795 w 1048"/>
                <a:gd name="T39" fmla="*/ 372 h 372"/>
                <a:gd name="T40" fmla="*/ 822 w 1048"/>
                <a:gd name="T41" fmla="*/ 370 h 372"/>
                <a:gd name="T42" fmla="*/ 846 w 1048"/>
                <a:gd name="T43" fmla="*/ 369 h 372"/>
                <a:gd name="T44" fmla="*/ 869 w 1048"/>
                <a:gd name="T45" fmla="*/ 365 h 372"/>
                <a:gd name="T46" fmla="*/ 891 w 1048"/>
                <a:gd name="T47" fmla="*/ 360 h 372"/>
                <a:gd name="T48" fmla="*/ 913 w 1048"/>
                <a:gd name="T49" fmla="*/ 355 h 372"/>
                <a:gd name="T50" fmla="*/ 932 w 1048"/>
                <a:gd name="T51" fmla="*/ 348 h 372"/>
                <a:gd name="T52" fmla="*/ 950 w 1048"/>
                <a:gd name="T53" fmla="*/ 340 h 372"/>
                <a:gd name="T54" fmla="*/ 969 w 1048"/>
                <a:gd name="T55" fmla="*/ 331 h 372"/>
                <a:gd name="T56" fmla="*/ 984 w 1048"/>
                <a:gd name="T57" fmla="*/ 321 h 372"/>
                <a:gd name="T58" fmla="*/ 999 w 1048"/>
                <a:gd name="T59" fmla="*/ 311 h 372"/>
                <a:gd name="T60" fmla="*/ 1013 w 1048"/>
                <a:gd name="T61" fmla="*/ 299 h 372"/>
                <a:gd name="T62" fmla="*/ 1026 w 1048"/>
                <a:gd name="T63" fmla="*/ 286 h 372"/>
                <a:gd name="T64" fmla="*/ 1036 w 1048"/>
                <a:gd name="T65" fmla="*/ 272 h 372"/>
                <a:gd name="T66" fmla="*/ 1048 w 1048"/>
                <a:gd name="T67" fmla="*/ 257 h 372"/>
                <a:gd name="T68" fmla="*/ 1038 w 1048"/>
                <a:gd name="T69" fmla="*/ 254 h 372"/>
                <a:gd name="T70" fmla="*/ 1033 w 1048"/>
                <a:gd name="T71" fmla="*/ 250 h 372"/>
                <a:gd name="T72" fmla="*/ 988 w 1048"/>
                <a:gd name="T73" fmla="*/ 213 h 372"/>
                <a:gd name="T74" fmla="*/ 944 w 1048"/>
                <a:gd name="T75" fmla="*/ 179 h 372"/>
                <a:gd name="T76" fmla="*/ 896 w 1048"/>
                <a:gd name="T77" fmla="*/ 149 h 372"/>
                <a:gd name="T78" fmla="*/ 851 w 1048"/>
                <a:gd name="T79" fmla="*/ 122 h 372"/>
                <a:gd name="T80" fmla="*/ 802 w 1048"/>
                <a:gd name="T81" fmla="*/ 97 h 372"/>
                <a:gd name="T82" fmla="*/ 753 w 1048"/>
                <a:gd name="T83" fmla="*/ 76 h 372"/>
                <a:gd name="T84" fmla="*/ 704 w 1048"/>
                <a:gd name="T85" fmla="*/ 58 h 372"/>
                <a:gd name="T86" fmla="*/ 653 w 1048"/>
                <a:gd name="T87" fmla="*/ 42 h 372"/>
                <a:gd name="T88" fmla="*/ 603 w 1048"/>
                <a:gd name="T89" fmla="*/ 29 h 372"/>
                <a:gd name="T90" fmla="*/ 550 w 1048"/>
                <a:gd name="T91" fmla="*/ 19 h 372"/>
                <a:gd name="T92" fmla="*/ 498 w 1048"/>
                <a:gd name="T93" fmla="*/ 10 h 372"/>
                <a:gd name="T94" fmla="*/ 446 w 1048"/>
                <a:gd name="T95" fmla="*/ 5 h 372"/>
                <a:gd name="T96" fmla="*/ 392 w 1048"/>
                <a:gd name="T97" fmla="*/ 2 h 372"/>
                <a:gd name="T98" fmla="*/ 337 w 1048"/>
                <a:gd name="T99" fmla="*/ 0 h 372"/>
                <a:gd name="T100" fmla="*/ 283 w 1048"/>
                <a:gd name="T101" fmla="*/ 0 h 372"/>
                <a:gd name="T102" fmla="*/ 229 w 1048"/>
                <a:gd name="T103" fmla="*/ 2 h 372"/>
                <a:gd name="T104" fmla="*/ 213 w 1048"/>
                <a:gd name="T105" fmla="*/ 4 h 372"/>
                <a:gd name="T106" fmla="*/ 167 w 1048"/>
                <a:gd name="T107" fmla="*/ 4 h 372"/>
                <a:gd name="T108" fmla="*/ 96 w 1048"/>
                <a:gd name="T109" fmla="*/ 4 h 372"/>
                <a:gd name="T110" fmla="*/ 5 w 1048"/>
                <a:gd name="T111" fmla="*/ 2 h 3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48" h="372">
                  <a:moveTo>
                    <a:pt x="5" y="2"/>
                  </a:moveTo>
                  <a:lnTo>
                    <a:pt x="1" y="10"/>
                  </a:lnTo>
                  <a:lnTo>
                    <a:pt x="0" y="21"/>
                  </a:lnTo>
                  <a:lnTo>
                    <a:pt x="1" y="29"/>
                  </a:lnTo>
                  <a:lnTo>
                    <a:pt x="5" y="37"/>
                  </a:lnTo>
                  <a:lnTo>
                    <a:pt x="30" y="70"/>
                  </a:lnTo>
                  <a:lnTo>
                    <a:pt x="56" y="102"/>
                  </a:lnTo>
                  <a:lnTo>
                    <a:pt x="84" y="132"/>
                  </a:lnTo>
                  <a:lnTo>
                    <a:pt x="113" y="162"/>
                  </a:lnTo>
                  <a:lnTo>
                    <a:pt x="143" y="193"/>
                  </a:lnTo>
                  <a:lnTo>
                    <a:pt x="174" y="222"/>
                  </a:lnTo>
                  <a:lnTo>
                    <a:pt x="207" y="249"/>
                  </a:lnTo>
                  <a:lnTo>
                    <a:pt x="241" y="277"/>
                  </a:lnTo>
                  <a:lnTo>
                    <a:pt x="251" y="286"/>
                  </a:lnTo>
                  <a:lnTo>
                    <a:pt x="265" y="293"/>
                  </a:lnTo>
                  <a:lnTo>
                    <a:pt x="280" y="296"/>
                  </a:lnTo>
                  <a:lnTo>
                    <a:pt x="295" y="301"/>
                  </a:lnTo>
                  <a:lnTo>
                    <a:pt x="741" y="372"/>
                  </a:lnTo>
                  <a:lnTo>
                    <a:pt x="770" y="372"/>
                  </a:lnTo>
                  <a:lnTo>
                    <a:pt x="795" y="372"/>
                  </a:lnTo>
                  <a:lnTo>
                    <a:pt x="822" y="370"/>
                  </a:lnTo>
                  <a:lnTo>
                    <a:pt x="846" y="369"/>
                  </a:lnTo>
                  <a:lnTo>
                    <a:pt x="869" y="365"/>
                  </a:lnTo>
                  <a:lnTo>
                    <a:pt x="891" y="360"/>
                  </a:lnTo>
                  <a:lnTo>
                    <a:pt x="913" y="355"/>
                  </a:lnTo>
                  <a:lnTo>
                    <a:pt x="932" y="348"/>
                  </a:lnTo>
                  <a:lnTo>
                    <a:pt x="950" y="340"/>
                  </a:lnTo>
                  <a:lnTo>
                    <a:pt x="969" y="331"/>
                  </a:lnTo>
                  <a:lnTo>
                    <a:pt x="984" y="321"/>
                  </a:lnTo>
                  <a:lnTo>
                    <a:pt x="999" y="311"/>
                  </a:lnTo>
                  <a:lnTo>
                    <a:pt x="1013" y="299"/>
                  </a:lnTo>
                  <a:lnTo>
                    <a:pt x="1026" y="286"/>
                  </a:lnTo>
                  <a:lnTo>
                    <a:pt x="1036" y="272"/>
                  </a:lnTo>
                  <a:lnTo>
                    <a:pt x="1048" y="257"/>
                  </a:lnTo>
                  <a:lnTo>
                    <a:pt x="1038" y="254"/>
                  </a:lnTo>
                  <a:lnTo>
                    <a:pt x="1033" y="250"/>
                  </a:lnTo>
                  <a:lnTo>
                    <a:pt x="988" y="213"/>
                  </a:lnTo>
                  <a:lnTo>
                    <a:pt x="944" y="179"/>
                  </a:lnTo>
                  <a:lnTo>
                    <a:pt x="896" y="149"/>
                  </a:lnTo>
                  <a:lnTo>
                    <a:pt x="851" y="122"/>
                  </a:lnTo>
                  <a:lnTo>
                    <a:pt x="802" y="97"/>
                  </a:lnTo>
                  <a:lnTo>
                    <a:pt x="753" y="76"/>
                  </a:lnTo>
                  <a:lnTo>
                    <a:pt x="704" y="58"/>
                  </a:lnTo>
                  <a:lnTo>
                    <a:pt x="653" y="42"/>
                  </a:lnTo>
                  <a:lnTo>
                    <a:pt x="603" y="29"/>
                  </a:lnTo>
                  <a:lnTo>
                    <a:pt x="550" y="19"/>
                  </a:lnTo>
                  <a:lnTo>
                    <a:pt x="498" y="10"/>
                  </a:lnTo>
                  <a:lnTo>
                    <a:pt x="446" y="5"/>
                  </a:lnTo>
                  <a:lnTo>
                    <a:pt x="392" y="2"/>
                  </a:lnTo>
                  <a:lnTo>
                    <a:pt x="337" y="0"/>
                  </a:lnTo>
                  <a:lnTo>
                    <a:pt x="283" y="0"/>
                  </a:lnTo>
                  <a:lnTo>
                    <a:pt x="229" y="2"/>
                  </a:lnTo>
                  <a:lnTo>
                    <a:pt x="213" y="4"/>
                  </a:lnTo>
                  <a:lnTo>
                    <a:pt x="167" y="4"/>
                  </a:lnTo>
                  <a:lnTo>
                    <a:pt x="96" y="4"/>
                  </a:lnTo>
                  <a:lnTo>
                    <a:pt x="5" y="2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8" name="Freeform 969">
              <a:extLst>
                <a:ext uri="{FF2B5EF4-FFF2-40B4-BE49-F238E27FC236}">
                  <a16:creationId xmlns:a16="http://schemas.microsoft.com/office/drawing/2014/main" id="{552A02A3-8779-4E66-BB0E-88A39417E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1699"/>
              <a:ext cx="998" cy="249"/>
            </a:xfrm>
            <a:custGeom>
              <a:avLst/>
              <a:gdLst>
                <a:gd name="T0" fmla="*/ 14 w 998"/>
                <a:gd name="T1" fmla="*/ 25 h 249"/>
                <a:gd name="T2" fmla="*/ 186 w 998"/>
                <a:gd name="T3" fmla="*/ 29 h 249"/>
                <a:gd name="T4" fmla="*/ 328 w 998"/>
                <a:gd name="T5" fmla="*/ 32 h 249"/>
                <a:gd name="T6" fmla="*/ 390 w 998"/>
                <a:gd name="T7" fmla="*/ 34 h 249"/>
                <a:gd name="T8" fmla="*/ 448 w 998"/>
                <a:gd name="T9" fmla="*/ 36 h 249"/>
                <a:gd name="T10" fmla="*/ 502 w 998"/>
                <a:gd name="T11" fmla="*/ 41 h 249"/>
                <a:gd name="T12" fmla="*/ 552 w 998"/>
                <a:gd name="T13" fmla="*/ 47 h 249"/>
                <a:gd name="T14" fmla="*/ 578 w 998"/>
                <a:gd name="T15" fmla="*/ 51 h 249"/>
                <a:gd name="T16" fmla="*/ 603 w 998"/>
                <a:gd name="T17" fmla="*/ 56 h 249"/>
                <a:gd name="T18" fmla="*/ 628 w 998"/>
                <a:gd name="T19" fmla="*/ 63 h 249"/>
                <a:gd name="T20" fmla="*/ 654 w 998"/>
                <a:gd name="T21" fmla="*/ 69 h 249"/>
                <a:gd name="T22" fmla="*/ 679 w 998"/>
                <a:gd name="T23" fmla="*/ 76 h 249"/>
                <a:gd name="T24" fmla="*/ 704 w 998"/>
                <a:gd name="T25" fmla="*/ 86 h 249"/>
                <a:gd name="T26" fmla="*/ 730 w 998"/>
                <a:gd name="T27" fmla="*/ 96 h 249"/>
                <a:gd name="T28" fmla="*/ 755 w 998"/>
                <a:gd name="T29" fmla="*/ 107 h 249"/>
                <a:gd name="T30" fmla="*/ 811 w 998"/>
                <a:gd name="T31" fmla="*/ 134 h 249"/>
                <a:gd name="T32" fmla="*/ 868 w 998"/>
                <a:gd name="T33" fmla="*/ 166 h 249"/>
                <a:gd name="T34" fmla="*/ 930 w 998"/>
                <a:gd name="T35" fmla="*/ 203 h 249"/>
                <a:gd name="T36" fmla="*/ 998 w 998"/>
                <a:gd name="T37" fmla="*/ 249 h 249"/>
                <a:gd name="T38" fmla="*/ 969 w 998"/>
                <a:gd name="T39" fmla="*/ 223 h 249"/>
                <a:gd name="T40" fmla="*/ 941 w 998"/>
                <a:gd name="T41" fmla="*/ 200 h 249"/>
                <a:gd name="T42" fmla="*/ 912 w 998"/>
                <a:gd name="T43" fmla="*/ 179 h 249"/>
                <a:gd name="T44" fmla="*/ 883 w 998"/>
                <a:gd name="T45" fmla="*/ 159 h 249"/>
                <a:gd name="T46" fmla="*/ 853 w 998"/>
                <a:gd name="T47" fmla="*/ 140 h 249"/>
                <a:gd name="T48" fmla="*/ 824 w 998"/>
                <a:gd name="T49" fmla="*/ 123 h 249"/>
                <a:gd name="T50" fmla="*/ 795 w 998"/>
                <a:gd name="T51" fmla="*/ 108 h 249"/>
                <a:gd name="T52" fmla="*/ 765 w 998"/>
                <a:gd name="T53" fmla="*/ 95 h 249"/>
                <a:gd name="T54" fmla="*/ 736 w 998"/>
                <a:gd name="T55" fmla="*/ 81 h 249"/>
                <a:gd name="T56" fmla="*/ 706 w 998"/>
                <a:gd name="T57" fmla="*/ 69 h 249"/>
                <a:gd name="T58" fmla="*/ 675 w 998"/>
                <a:gd name="T59" fmla="*/ 59 h 249"/>
                <a:gd name="T60" fmla="*/ 645 w 998"/>
                <a:gd name="T61" fmla="*/ 51 h 249"/>
                <a:gd name="T62" fmla="*/ 615 w 998"/>
                <a:gd name="T63" fmla="*/ 42 h 249"/>
                <a:gd name="T64" fmla="*/ 584 w 998"/>
                <a:gd name="T65" fmla="*/ 34 h 249"/>
                <a:gd name="T66" fmla="*/ 554 w 998"/>
                <a:gd name="T67" fmla="*/ 29 h 249"/>
                <a:gd name="T68" fmla="*/ 524 w 998"/>
                <a:gd name="T69" fmla="*/ 24 h 249"/>
                <a:gd name="T70" fmla="*/ 461 w 998"/>
                <a:gd name="T71" fmla="*/ 15 h 249"/>
                <a:gd name="T72" fmla="*/ 399 w 998"/>
                <a:gd name="T73" fmla="*/ 9 h 249"/>
                <a:gd name="T74" fmla="*/ 334 w 998"/>
                <a:gd name="T75" fmla="*/ 5 h 249"/>
                <a:gd name="T76" fmla="*/ 270 w 998"/>
                <a:gd name="T77" fmla="*/ 4 h 249"/>
                <a:gd name="T78" fmla="*/ 139 w 998"/>
                <a:gd name="T79" fmla="*/ 2 h 249"/>
                <a:gd name="T80" fmla="*/ 2 w 998"/>
                <a:gd name="T81" fmla="*/ 0 h 249"/>
                <a:gd name="T82" fmla="*/ 0 w 998"/>
                <a:gd name="T83" fmla="*/ 2 h 249"/>
                <a:gd name="T84" fmla="*/ 0 w 998"/>
                <a:gd name="T85" fmla="*/ 4 h 249"/>
                <a:gd name="T86" fmla="*/ 4 w 998"/>
                <a:gd name="T87" fmla="*/ 9 h 249"/>
                <a:gd name="T88" fmla="*/ 9 w 998"/>
                <a:gd name="T89" fmla="*/ 12 h 249"/>
                <a:gd name="T90" fmla="*/ 12 w 998"/>
                <a:gd name="T91" fmla="*/ 17 h 249"/>
                <a:gd name="T92" fmla="*/ 15 w 998"/>
                <a:gd name="T93" fmla="*/ 22 h 249"/>
                <a:gd name="T94" fmla="*/ 15 w 998"/>
                <a:gd name="T95" fmla="*/ 22 h 249"/>
                <a:gd name="T96" fmla="*/ 17 w 998"/>
                <a:gd name="T97" fmla="*/ 24 h 249"/>
                <a:gd name="T98" fmla="*/ 15 w 998"/>
                <a:gd name="T99" fmla="*/ 25 h 249"/>
                <a:gd name="T100" fmla="*/ 14 w 998"/>
                <a:gd name="T101" fmla="*/ 25 h 2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98" h="249">
                  <a:moveTo>
                    <a:pt x="14" y="25"/>
                  </a:moveTo>
                  <a:lnTo>
                    <a:pt x="186" y="29"/>
                  </a:lnTo>
                  <a:lnTo>
                    <a:pt x="328" y="32"/>
                  </a:lnTo>
                  <a:lnTo>
                    <a:pt x="390" y="34"/>
                  </a:lnTo>
                  <a:lnTo>
                    <a:pt x="448" y="36"/>
                  </a:lnTo>
                  <a:lnTo>
                    <a:pt x="502" y="41"/>
                  </a:lnTo>
                  <a:lnTo>
                    <a:pt x="552" y="47"/>
                  </a:lnTo>
                  <a:lnTo>
                    <a:pt x="578" y="51"/>
                  </a:lnTo>
                  <a:lnTo>
                    <a:pt x="603" y="56"/>
                  </a:lnTo>
                  <a:lnTo>
                    <a:pt x="628" y="63"/>
                  </a:lnTo>
                  <a:lnTo>
                    <a:pt x="654" y="69"/>
                  </a:lnTo>
                  <a:lnTo>
                    <a:pt x="679" y="76"/>
                  </a:lnTo>
                  <a:lnTo>
                    <a:pt x="704" y="86"/>
                  </a:lnTo>
                  <a:lnTo>
                    <a:pt x="730" y="96"/>
                  </a:lnTo>
                  <a:lnTo>
                    <a:pt x="755" y="107"/>
                  </a:lnTo>
                  <a:lnTo>
                    <a:pt x="811" y="134"/>
                  </a:lnTo>
                  <a:lnTo>
                    <a:pt x="868" y="166"/>
                  </a:lnTo>
                  <a:lnTo>
                    <a:pt x="930" y="203"/>
                  </a:lnTo>
                  <a:lnTo>
                    <a:pt x="998" y="249"/>
                  </a:lnTo>
                  <a:lnTo>
                    <a:pt x="969" y="223"/>
                  </a:lnTo>
                  <a:lnTo>
                    <a:pt x="941" y="200"/>
                  </a:lnTo>
                  <a:lnTo>
                    <a:pt x="912" y="179"/>
                  </a:lnTo>
                  <a:lnTo>
                    <a:pt x="883" y="159"/>
                  </a:lnTo>
                  <a:lnTo>
                    <a:pt x="853" y="140"/>
                  </a:lnTo>
                  <a:lnTo>
                    <a:pt x="824" y="123"/>
                  </a:lnTo>
                  <a:lnTo>
                    <a:pt x="795" y="108"/>
                  </a:lnTo>
                  <a:lnTo>
                    <a:pt x="765" y="95"/>
                  </a:lnTo>
                  <a:lnTo>
                    <a:pt x="736" y="81"/>
                  </a:lnTo>
                  <a:lnTo>
                    <a:pt x="706" y="69"/>
                  </a:lnTo>
                  <a:lnTo>
                    <a:pt x="675" y="59"/>
                  </a:lnTo>
                  <a:lnTo>
                    <a:pt x="645" y="51"/>
                  </a:lnTo>
                  <a:lnTo>
                    <a:pt x="615" y="42"/>
                  </a:lnTo>
                  <a:lnTo>
                    <a:pt x="584" y="34"/>
                  </a:lnTo>
                  <a:lnTo>
                    <a:pt x="554" y="29"/>
                  </a:lnTo>
                  <a:lnTo>
                    <a:pt x="524" y="24"/>
                  </a:lnTo>
                  <a:lnTo>
                    <a:pt x="461" y="15"/>
                  </a:lnTo>
                  <a:lnTo>
                    <a:pt x="399" y="9"/>
                  </a:lnTo>
                  <a:lnTo>
                    <a:pt x="334" y="5"/>
                  </a:lnTo>
                  <a:lnTo>
                    <a:pt x="270" y="4"/>
                  </a:lnTo>
                  <a:lnTo>
                    <a:pt x="139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9"/>
                  </a:lnTo>
                  <a:lnTo>
                    <a:pt x="9" y="12"/>
                  </a:lnTo>
                  <a:lnTo>
                    <a:pt x="12" y="17"/>
                  </a:lnTo>
                  <a:lnTo>
                    <a:pt x="15" y="22"/>
                  </a:lnTo>
                  <a:lnTo>
                    <a:pt x="17" y="24"/>
                  </a:lnTo>
                  <a:lnTo>
                    <a:pt x="15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59" name="Freeform 970">
              <a:extLst>
                <a:ext uri="{FF2B5EF4-FFF2-40B4-BE49-F238E27FC236}">
                  <a16:creationId xmlns:a16="http://schemas.microsoft.com/office/drawing/2014/main" id="{9ADDC03A-DB99-46E6-9D38-755142709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" y="2111"/>
              <a:ext cx="981" cy="154"/>
            </a:xfrm>
            <a:custGeom>
              <a:avLst/>
              <a:gdLst>
                <a:gd name="T0" fmla="*/ 981 w 981"/>
                <a:gd name="T1" fmla="*/ 154 h 154"/>
                <a:gd name="T2" fmla="*/ 971 w 981"/>
                <a:gd name="T3" fmla="*/ 146 h 154"/>
                <a:gd name="T4" fmla="*/ 959 w 981"/>
                <a:gd name="T5" fmla="*/ 139 h 154"/>
                <a:gd name="T6" fmla="*/ 945 w 981"/>
                <a:gd name="T7" fmla="*/ 132 h 154"/>
                <a:gd name="T8" fmla="*/ 930 w 981"/>
                <a:gd name="T9" fmla="*/ 124 h 154"/>
                <a:gd name="T10" fmla="*/ 896 w 981"/>
                <a:gd name="T11" fmla="*/ 112 h 154"/>
                <a:gd name="T12" fmla="*/ 858 w 981"/>
                <a:gd name="T13" fmla="*/ 98 h 154"/>
                <a:gd name="T14" fmla="*/ 814 w 981"/>
                <a:gd name="T15" fmla="*/ 87 h 154"/>
                <a:gd name="T16" fmla="*/ 765 w 981"/>
                <a:gd name="T17" fmla="*/ 77 h 154"/>
                <a:gd name="T18" fmla="*/ 711 w 981"/>
                <a:gd name="T19" fmla="*/ 66 h 154"/>
                <a:gd name="T20" fmla="*/ 652 w 981"/>
                <a:gd name="T21" fmla="*/ 56 h 154"/>
                <a:gd name="T22" fmla="*/ 588 w 981"/>
                <a:gd name="T23" fmla="*/ 48 h 154"/>
                <a:gd name="T24" fmla="*/ 520 w 981"/>
                <a:gd name="T25" fmla="*/ 39 h 154"/>
                <a:gd name="T26" fmla="*/ 447 w 981"/>
                <a:gd name="T27" fmla="*/ 31 h 154"/>
                <a:gd name="T28" fmla="*/ 371 w 981"/>
                <a:gd name="T29" fmla="*/ 24 h 154"/>
                <a:gd name="T30" fmla="*/ 206 w 981"/>
                <a:gd name="T31" fmla="*/ 12 h 154"/>
                <a:gd name="T32" fmla="*/ 27 w 981"/>
                <a:gd name="T33" fmla="*/ 0 h 154"/>
                <a:gd name="T34" fmla="*/ 0 w 981"/>
                <a:gd name="T35" fmla="*/ 19 h 154"/>
                <a:gd name="T36" fmla="*/ 142 w 981"/>
                <a:gd name="T37" fmla="*/ 26 h 154"/>
                <a:gd name="T38" fmla="*/ 285 w 981"/>
                <a:gd name="T39" fmla="*/ 34 h 154"/>
                <a:gd name="T40" fmla="*/ 429 w 981"/>
                <a:gd name="T41" fmla="*/ 44 h 154"/>
                <a:gd name="T42" fmla="*/ 566 w 981"/>
                <a:gd name="T43" fmla="*/ 58 h 154"/>
                <a:gd name="T44" fmla="*/ 630 w 981"/>
                <a:gd name="T45" fmla="*/ 65 h 154"/>
                <a:gd name="T46" fmla="*/ 692 w 981"/>
                <a:gd name="T47" fmla="*/ 73 h 154"/>
                <a:gd name="T48" fmla="*/ 751 w 981"/>
                <a:gd name="T49" fmla="*/ 83 h 154"/>
                <a:gd name="T50" fmla="*/ 807 w 981"/>
                <a:gd name="T51" fmla="*/ 95 h 154"/>
                <a:gd name="T52" fmla="*/ 858 w 981"/>
                <a:gd name="T53" fmla="*/ 107 h 154"/>
                <a:gd name="T54" fmla="*/ 903 w 981"/>
                <a:gd name="T55" fmla="*/ 120 h 154"/>
                <a:gd name="T56" fmla="*/ 925 w 981"/>
                <a:gd name="T57" fmla="*/ 129 h 154"/>
                <a:gd name="T58" fmla="*/ 945 w 981"/>
                <a:gd name="T59" fmla="*/ 137 h 154"/>
                <a:gd name="T60" fmla="*/ 964 w 981"/>
                <a:gd name="T61" fmla="*/ 146 h 154"/>
                <a:gd name="T62" fmla="*/ 981 w 981"/>
                <a:gd name="T63" fmla="*/ 154 h 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81" h="154">
                  <a:moveTo>
                    <a:pt x="981" y="154"/>
                  </a:moveTo>
                  <a:lnTo>
                    <a:pt x="971" y="146"/>
                  </a:lnTo>
                  <a:lnTo>
                    <a:pt x="959" y="139"/>
                  </a:lnTo>
                  <a:lnTo>
                    <a:pt x="945" y="132"/>
                  </a:lnTo>
                  <a:lnTo>
                    <a:pt x="930" y="124"/>
                  </a:lnTo>
                  <a:lnTo>
                    <a:pt x="896" y="112"/>
                  </a:lnTo>
                  <a:lnTo>
                    <a:pt x="858" y="98"/>
                  </a:lnTo>
                  <a:lnTo>
                    <a:pt x="814" y="87"/>
                  </a:lnTo>
                  <a:lnTo>
                    <a:pt x="765" y="77"/>
                  </a:lnTo>
                  <a:lnTo>
                    <a:pt x="711" y="66"/>
                  </a:lnTo>
                  <a:lnTo>
                    <a:pt x="652" y="56"/>
                  </a:lnTo>
                  <a:lnTo>
                    <a:pt x="588" y="48"/>
                  </a:lnTo>
                  <a:lnTo>
                    <a:pt x="520" y="39"/>
                  </a:lnTo>
                  <a:lnTo>
                    <a:pt x="447" y="31"/>
                  </a:lnTo>
                  <a:lnTo>
                    <a:pt x="371" y="24"/>
                  </a:lnTo>
                  <a:lnTo>
                    <a:pt x="206" y="12"/>
                  </a:lnTo>
                  <a:lnTo>
                    <a:pt x="27" y="0"/>
                  </a:lnTo>
                  <a:lnTo>
                    <a:pt x="0" y="19"/>
                  </a:lnTo>
                  <a:lnTo>
                    <a:pt x="142" y="26"/>
                  </a:lnTo>
                  <a:lnTo>
                    <a:pt x="285" y="34"/>
                  </a:lnTo>
                  <a:lnTo>
                    <a:pt x="429" y="44"/>
                  </a:lnTo>
                  <a:lnTo>
                    <a:pt x="566" y="58"/>
                  </a:lnTo>
                  <a:lnTo>
                    <a:pt x="630" y="65"/>
                  </a:lnTo>
                  <a:lnTo>
                    <a:pt x="692" y="73"/>
                  </a:lnTo>
                  <a:lnTo>
                    <a:pt x="751" y="83"/>
                  </a:lnTo>
                  <a:lnTo>
                    <a:pt x="807" y="95"/>
                  </a:lnTo>
                  <a:lnTo>
                    <a:pt x="858" y="107"/>
                  </a:lnTo>
                  <a:lnTo>
                    <a:pt x="903" y="120"/>
                  </a:lnTo>
                  <a:lnTo>
                    <a:pt x="925" y="129"/>
                  </a:lnTo>
                  <a:lnTo>
                    <a:pt x="945" y="137"/>
                  </a:lnTo>
                  <a:lnTo>
                    <a:pt x="964" y="146"/>
                  </a:lnTo>
                  <a:lnTo>
                    <a:pt x="981" y="1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60" name="Freeform 971">
              <a:extLst>
                <a:ext uri="{FF2B5EF4-FFF2-40B4-BE49-F238E27FC236}">
                  <a16:creationId xmlns:a16="http://schemas.microsoft.com/office/drawing/2014/main" id="{E0F5DA09-9851-4135-B2C2-DD26EA8ED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" y="1757"/>
              <a:ext cx="348" cy="59"/>
            </a:xfrm>
            <a:custGeom>
              <a:avLst/>
              <a:gdLst>
                <a:gd name="T0" fmla="*/ 348 w 348"/>
                <a:gd name="T1" fmla="*/ 59 h 59"/>
                <a:gd name="T2" fmla="*/ 344 w 348"/>
                <a:gd name="T3" fmla="*/ 52 h 59"/>
                <a:gd name="T4" fmla="*/ 339 w 348"/>
                <a:gd name="T5" fmla="*/ 47 h 59"/>
                <a:gd name="T6" fmla="*/ 329 w 348"/>
                <a:gd name="T7" fmla="*/ 42 h 59"/>
                <a:gd name="T8" fmla="*/ 317 w 348"/>
                <a:gd name="T9" fmla="*/ 37 h 59"/>
                <a:gd name="T10" fmla="*/ 285 w 348"/>
                <a:gd name="T11" fmla="*/ 27 h 59"/>
                <a:gd name="T12" fmla="*/ 245 w 348"/>
                <a:gd name="T13" fmla="*/ 18 h 59"/>
                <a:gd name="T14" fmla="*/ 196 w 348"/>
                <a:gd name="T15" fmla="*/ 11 h 59"/>
                <a:gd name="T16" fmla="*/ 140 w 348"/>
                <a:gd name="T17" fmla="*/ 6 h 59"/>
                <a:gd name="T18" fmla="*/ 81 w 348"/>
                <a:gd name="T19" fmla="*/ 1 h 59"/>
                <a:gd name="T20" fmla="*/ 18 w 348"/>
                <a:gd name="T21" fmla="*/ 0 h 59"/>
                <a:gd name="T22" fmla="*/ 0 w 348"/>
                <a:gd name="T23" fmla="*/ 3 h 59"/>
                <a:gd name="T24" fmla="*/ 45 w 348"/>
                <a:gd name="T25" fmla="*/ 8 h 59"/>
                <a:gd name="T26" fmla="*/ 98 w 348"/>
                <a:gd name="T27" fmla="*/ 13 h 59"/>
                <a:gd name="T28" fmla="*/ 152 w 348"/>
                <a:gd name="T29" fmla="*/ 18 h 59"/>
                <a:gd name="T30" fmla="*/ 204 w 348"/>
                <a:gd name="T31" fmla="*/ 23 h 59"/>
                <a:gd name="T32" fmla="*/ 253 w 348"/>
                <a:gd name="T33" fmla="*/ 30 h 59"/>
                <a:gd name="T34" fmla="*/ 295 w 348"/>
                <a:gd name="T35" fmla="*/ 38 h 59"/>
                <a:gd name="T36" fmla="*/ 314 w 348"/>
                <a:gd name="T37" fmla="*/ 42 h 59"/>
                <a:gd name="T38" fmla="*/ 327 w 348"/>
                <a:gd name="T39" fmla="*/ 47 h 59"/>
                <a:gd name="T40" fmla="*/ 339 w 348"/>
                <a:gd name="T41" fmla="*/ 54 h 59"/>
                <a:gd name="T42" fmla="*/ 348 w 348"/>
                <a:gd name="T43" fmla="*/ 59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48" h="59">
                  <a:moveTo>
                    <a:pt x="348" y="59"/>
                  </a:moveTo>
                  <a:lnTo>
                    <a:pt x="344" y="52"/>
                  </a:lnTo>
                  <a:lnTo>
                    <a:pt x="339" y="47"/>
                  </a:lnTo>
                  <a:lnTo>
                    <a:pt x="329" y="42"/>
                  </a:lnTo>
                  <a:lnTo>
                    <a:pt x="317" y="37"/>
                  </a:lnTo>
                  <a:lnTo>
                    <a:pt x="285" y="27"/>
                  </a:lnTo>
                  <a:lnTo>
                    <a:pt x="245" y="18"/>
                  </a:lnTo>
                  <a:lnTo>
                    <a:pt x="196" y="11"/>
                  </a:lnTo>
                  <a:lnTo>
                    <a:pt x="140" y="6"/>
                  </a:lnTo>
                  <a:lnTo>
                    <a:pt x="81" y="1"/>
                  </a:lnTo>
                  <a:lnTo>
                    <a:pt x="18" y="0"/>
                  </a:lnTo>
                  <a:lnTo>
                    <a:pt x="0" y="3"/>
                  </a:lnTo>
                  <a:lnTo>
                    <a:pt x="45" y="8"/>
                  </a:lnTo>
                  <a:lnTo>
                    <a:pt x="98" y="13"/>
                  </a:lnTo>
                  <a:lnTo>
                    <a:pt x="152" y="18"/>
                  </a:lnTo>
                  <a:lnTo>
                    <a:pt x="204" y="23"/>
                  </a:lnTo>
                  <a:lnTo>
                    <a:pt x="253" y="30"/>
                  </a:lnTo>
                  <a:lnTo>
                    <a:pt x="295" y="38"/>
                  </a:lnTo>
                  <a:lnTo>
                    <a:pt x="314" y="42"/>
                  </a:lnTo>
                  <a:lnTo>
                    <a:pt x="327" y="47"/>
                  </a:lnTo>
                  <a:lnTo>
                    <a:pt x="339" y="54"/>
                  </a:lnTo>
                  <a:lnTo>
                    <a:pt x="348" y="5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61" name="Freeform 972">
              <a:extLst>
                <a:ext uri="{FF2B5EF4-FFF2-40B4-BE49-F238E27FC236}">
                  <a16:creationId xmlns:a16="http://schemas.microsoft.com/office/drawing/2014/main" id="{D0F64319-9109-4BBF-BE60-4C5C2E845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" y="2130"/>
              <a:ext cx="1074" cy="139"/>
            </a:xfrm>
            <a:custGeom>
              <a:avLst/>
              <a:gdLst>
                <a:gd name="T0" fmla="*/ 1070 w 1074"/>
                <a:gd name="T1" fmla="*/ 139 h 139"/>
                <a:gd name="T2" fmla="*/ 1072 w 1074"/>
                <a:gd name="T3" fmla="*/ 137 h 139"/>
                <a:gd name="T4" fmla="*/ 1074 w 1074"/>
                <a:gd name="T5" fmla="*/ 137 h 139"/>
                <a:gd name="T6" fmla="*/ 1062 w 1074"/>
                <a:gd name="T7" fmla="*/ 128 h 139"/>
                <a:gd name="T8" fmla="*/ 1050 w 1074"/>
                <a:gd name="T9" fmla="*/ 122 h 139"/>
                <a:gd name="T10" fmla="*/ 1035 w 1074"/>
                <a:gd name="T11" fmla="*/ 113 h 139"/>
                <a:gd name="T12" fmla="*/ 1020 w 1074"/>
                <a:gd name="T13" fmla="*/ 107 h 139"/>
                <a:gd name="T14" fmla="*/ 984 w 1074"/>
                <a:gd name="T15" fmla="*/ 95 h 139"/>
                <a:gd name="T16" fmla="*/ 942 w 1074"/>
                <a:gd name="T17" fmla="*/ 83 h 139"/>
                <a:gd name="T18" fmla="*/ 895 w 1074"/>
                <a:gd name="T19" fmla="*/ 71 h 139"/>
                <a:gd name="T20" fmla="*/ 842 w 1074"/>
                <a:gd name="T21" fmla="*/ 61 h 139"/>
                <a:gd name="T22" fmla="*/ 787 w 1074"/>
                <a:gd name="T23" fmla="*/ 52 h 139"/>
                <a:gd name="T24" fmla="*/ 724 w 1074"/>
                <a:gd name="T25" fmla="*/ 44 h 139"/>
                <a:gd name="T26" fmla="*/ 658 w 1074"/>
                <a:gd name="T27" fmla="*/ 37 h 139"/>
                <a:gd name="T28" fmla="*/ 587 w 1074"/>
                <a:gd name="T29" fmla="*/ 30 h 139"/>
                <a:gd name="T30" fmla="*/ 513 w 1074"/>
                <a:gd name="T31" fmla="*/ 24 h 139"/>
                <a:gd name="T32" fmla="*/ 435 w 1074"/>
                <a:gd name="T33" fmla="*/ 19 h 139"/>
                <a:gd name="T34" fmla="*/ 270 w 1074"/>
                <a:gd name="T35" fmla="*/ 8 h 139"/>
                <a:gd name="T36" fmla="*/ 91 w 1074"/>
                <a:gd name="T37" fmla="*/ 0 h 139"/>
                <a:gd name="T38" fmla="*/ 0 w 1074"/>
                <a:gd name="T39" fmla="*/ 63 h 139"/>
                <a:gd name="T40" fmla="*/ 121 w 1074"/>
                <a:gd name="T41" fmla="*/ 56 h 139"/>
                <a:gd name="T42" fmla="*/ 263 w 1074"/>
                <a:gd name="T43" fmla="*/ 52 h 139"/>
                <a:gd name="T44" fmla="*/ 341 w 1074"/>
                <a:gd name="T45" fmla="*/ 51 h 139"/>
                <a:gd name="T46" fmla="*/ 420 w 1074"/>
                <a:gd name="T47" fmla="*/ 51 h 139"/>
                <a:gd name="T48" fmla="*/ 500 w 1074"/>
                <a:gd name="T49" fmla="*/ 51 h 139"/>
                <a:gd name="T50" fmla="*/ 579 w 1074"/>
                <a:gd name="T51" fmla="*/ 54 h 139"/>
                <a:gd name="T52" fmla="*/ 658 w 1074"/>
                <a:gd name="T53" fmla="*/ 58 h 139"/>
                <a:gd name="T54" fmla="*/ 734 w 1074"/>
                <a:gd name="T55" fmla="*/ 63 h 139"/>
                <a:gd name="T56" fmla="*/ 805 w 1074"/>
                <a:gd name="T57" fmla="*/ 69 h 139"/>
                <a:gd name="T58" fmla="*/ 873 w 1074"/>
                <a:gd name="T59" fmla="*/ 79 h 139"/>
                <a:gd name="T60" fmla="*/ 905 w 1074"/>
                <a:gd name="T61" fmla="*/ 85 h 139"/>
                <a:gd name="T62" fmla="*/ 933 w 1074"/>
                <a:gd name="T63" fmla="*/ 90 h 139"/>
                <a:gd name="T64" fmla="*/ 962 w 1074"/>
                <a:gd name="T65" fmla="*/ 96 h 139"/>
                <a:gd name="T66" fmla="*/ 987 w 1074"/>
                <a:gd name="T67" fmla="*/ 103 h 139"/>
                <a:gd name="T68" fmla="*/ 1013 w 1074"/>
                <a:gd name="T69" fmla="*/ 112 h 139"/>
                <a:gd name="T70" fmla="*/ 1035 w 1074"/>
                <a:gd name="T71" fmla="*/ 120 h 139"/>
                <a:gd name="T72" fmla="*/ 1053 w 1074"/>
                <a:gd name="T73" fmla="*/ 130 h 139"/>
                <a:gd name="T74" fmla="*/ 1070 w 1074"/>
                <a:gd name="T75" fmla="*/ 139 h 1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74" h="139">
                  <a:moveTo>
                    <a:pt x="1070" y="139"/>
                  </a:moveTo>
                  <a:lnTo>
                    <a:pt x="1072" y="137"/>
                  </a:lnTo>
                  <a:lnTo>
                    <a:pt x="1074" y="137"/>
                  </a:lnTo>
                  <a:lnTo>
                    <a:pt x="1062" y="128"/>
                  </a:lnTo>
                  <a:lnTo>
                    <a:pt x="1050" y="122"/>
                  </a:lnTo>
                  <a:lnTo>
                    <a:pt x="1035" y="113"/>
                  </a:lnTo>
                  <a:lnTo>
                    <a:pt x="1020" y="107"/>
                  </a:lnTo>
                  <a:lnTo>
                    <a:pt x="984" y="95"/>
                  </a:lnTo>
                  <a:lnTo>
                    <a:pt x="942" y="83"/>
                  </a:lnTo>
                  <a:lnTo>
                    <a:pt x="895" y="71"/>
                  </a:lnTo>
                  <a:lnTo>
                    <a:pt x="842" y="61"/>
                  </a:lnTo>
                  <a:lnTo>
                    <a:pt x="787" y="52"/>
                  </a:lnTo>
                  <a:lnTo>
                    <a:pt x="724" y="44"/>
                  </a:lnTo>
                  <a:lnTo>
                    <a:pt x="658" y="37"/>
                  </a:lnTo>
                  <a:lnTo>
                    <a:pt x="587" y="30"/>
                  </a:lnTo>
                  <a:lnTo>
                    <a:pt x="513" y="24"/>
                  </a:lnTo>
                  <a:lnTo>
                    <a:pt x="435" y="19"/>
                  </a:lnTo>
                  <a:lnTo>
                    <a:pt x="270" y="8"/>
                  </a:lnTo>
                  <a:lnTo>
                    <a:pt x="91" y="0"/>
                  </a:lnTo>
                  <a:lnTo>
                    <a:pt x="0" y="63"/>
                  </a:lnTo>
                  <a:lnTo>
                    <a:pt x="121" y="56"/>
                  </a:lnTo>
                  <a:lnTo>
                    <a:pt x="263" y="52"/>
                  </a:lnTo>
                  <a:lnTo>
                    <a:pt x="341" y="51"/>
                  </a:lnTo>
                  <a:lnTo>
                    <a:pt x="420" y="51"/>
                  </a:lnTo>
                  <a:lnTo>
                    <a:pt x="500" y="51"/>
                  </a:lnTo>
                  <a:lnTo>
                    <a:pt x="579" y="54"/>
                  </a:lnTo>
                  <a:lnTo>
                    <a:pt x="658" y="58"/>
                  </a:lnTo>
                  <a:lnTo>
                    <a:pt x="734" y="63"/>
                  </a:lnTo>
                  <a:lnTo>
                    <a:pt x="805" y="69"/>
                  </a:lnTo>
                  <a:lnTo>
                    <a:pt x="873" y="79"/>
                  </a:lnTo>
                  <a:lnTo>
                    <a:pt x="905" y="85"/>
                  </a:lnTo>
                  <a:lnTo>
                    <a:pt x="933" y="90"/>
                  </a:lnTo>
                  <a:lnTo>
                    <a:pt x="962" y="96"/>
                  </a:lnTo>
                  <a:lnTo>
                    <a:pt x="987" y="103"/>
                  </a:lnTo>
                  <a:lnTo>
                    <a:pt x="1013" y="112"/>
                  </a:lnTo>
                  <a:lnTo>
                    <a:pt x="1035" y="120"/>
                  </a:lnTo>
                  <a:lnTo>
                    <a:pt x="1053" y="130"/>
                  </a:lnTo>
                  <a:lnTo>
                    <a:pt x="1070" y="139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62" name="Freeform 973">
              <a:extLst>
                <a:ext uri="{FF2B5EF4-FFF2-40B4-BE49-F238E27FC236}">
                  <a16:creationId xmlns:a16="http://schemas.microsoft.com/office/drawing/2014/main" id="{10483E12-8F60-47BC-B35A-93C8AF6D8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1760"/>
              <a:ext cx="428" cy="57"/>
            </a:xfrm>
            <a:custGeom>
              <a:avLst/>
              <a:gdLst>
                <a:gd name="T0" fmla="*/ 426 w 428"/>
                <a:gd name="T1" fmla="*/ 57 h 57"/>
                <a:gd name="T2" fmla="*/ 426 w 428"/>
                <a:gd name="T3" fmla="*/ 56 h 57"/>
                <a:gd name="T4" fmla="*/ 428 w 428"/>
                <a:gd name="T5" fmla="*/ 56 h 57"/>
                <a:gd name="T6" fmla="*/ 422 w 428"/>
                <a:gd name="T7" fmla="*/ 51 h 57"/>
                <a:gd name="T8" fmla="*/ 416 w 428"/>
                <a:gd name="T9" fmla="*/ 44 h 57"/>
                <a:gd name="T10" fmla="*/ 404 w 428"/>
                <a:gd name="T11" fmla="*/ 39 h 57"/>
                <a:gd name="T12" fmla="*/ 389 w 428"/>
                <a:gd name="T13" fmla="*/ 34 h 57"/>
                <a:gd name="T14" fmla="*/ 352 w 428"/>
                <a:gd name="T15" fmla="*/ 25 h 57"/>
                <a:gd name="T16" fmla="*/ 306 w 428"/>
                <a:gd name="T17" fmla="*/ 17 h 57"/>
                <a:gd name="T18" fmla="*/ 252 w 428"/>
                <a:gd name="T19" fmla="*/ 10 h 57"/>
                <a:gd name="T20" fmla="*/ 195 w 428"/>
                <a:gd name="T21" fmla="*/ 5 h 57"/>
                <a:gd name="T22" fmla="*/ 135 w 428"/>
                <a:gd name="T23" fmla="*/ 2 h 57"/>
                <a:gd name="T24" fmla="*/ 76 w 428"/>
                <a:gd name="T25" fmla="*/ 0 h 57"/>
                <a:gd name="T26" fmla="*/ 0 w 428"/>
                <a:gd name="T27" fmla="*/ 15 h 57"/>
                <a:gd name="T28" fmla="*/ 44 w 428"/>
                <a:gd name="T29" fmla="*/ 12 h 57"/>
                <a:gd name="T30" fmla="*/ 103 w 428"/>
                <a:gd name="T31" fmla="*/ 12 h 57"/>
                <a:gd name="T32" fmla="*/ 171 w 428"/>
                <a:gd name="T33" fmla="*/ 13 h 57"/>
                <a:gd name="T34" fmla="*/ 240 w 428"/>
                <a:gd name="T35" fmla="*/ 17 h 57"/>
                <a:gd name="T36" fmla="*/ 274 w 428"/>
                <a:gd name="T37" fmla="*/ 19 h 57"/>
                <a:gd name="T38" fmla="*/ 306 w 428"/>
                <a:gd name="T39" fmla="*/ 22 h 57"/>
                <a:gd name="T40" fmla="*/ 336 w 428"/>
                <a:gd name="T41" fmla="*/ 27 h 57"/>
                <a:gd name="T42" fmla="*/ 363 w 428"/>
                <a:gd name="T43" fmla="*/ 30 h 57"/>
                <a:gd name="T44" fmla="*/ 385 w 428"/>
                <a:gd name="T45" fmla="*/ 37 h 57"/>
                <a:gd name="T46" fmla="*/ 404 w 428"/>
                <a:gd name="T47" fmla="*/ 42 h 57"/>
                <a:gd name="T48" fmla="*/ 412 w 428"/>
                <a:gd name="T49" fmla="*/ 46 h 57"/>
                <a:gd name="T50" fmla="*/ 417 w 428"/>
                <a:gd name="T51" fmla="*/ 49 h 57"/>
                <a:gd name="T52" fmla="*/ 422 w 428"/>
                <a:gd name="T53" fmla="*/ 52 h 57"/>
                <a:gd name="T54" fmla="*/ 426 w 428"/>
                <a:gd name="T55" fmla="*/ 57 h 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28" h="57">
                  <a:moveTo>
                    <a:pt x="426" y="57"/>
                  </a:moveTo>
                  <a:lnTo>
                    <a:pt x="426" y="56"/>
                  </a:lnTo>
                  <a:lnTo>
                    <a:pt x="428" y="56"/>
                  </a:lnTo>
                  <a:lnTo>
                    <a:pt x="422" y="51"/>
                  </a:lnTo>
                  <a:lnTo>
                    <a:pt x="416" y="44"/>
                  </a:lnTo>
                  <a:lnTo>
                    <a:pt x="404" y="39"/>
                  </a:lnTo>
                  <a:lnTo>
                    <a:pt x="389" y="34"/>
                  </a:lnTo>
                  <a:lnTo>
                    <a:pt x="352" y="25"/>
                  </a:lnTo>
                  <a:lnTo>
                    <a:pt x="306" y="17"/>
                  </a:lnTo>
                  <a:lnTo>
                    <a:pt x="252" y="10"/>
                  </a:lnTo>
                  <a:lnTo>
                    <a:pt x="195" y="5"/>
                  </a:lnTo>
                  <a:lnTo>
                    <a:pt x="135" y="2"/>
                  </a:lnTo>
                  <a:lnTo>
                    <a:pt x="76" y="0"/>
                  </a:lnTo>
                  <a:lnTo>
                    <a:pt x="0" y="15"/>
                  </a:lnTo>
                  <a:lnTo>
                    <a:pt x="44" y="12"/>
                  </a:lnTo>
                  <a:lnTo>
                    <a:pt x="103" y="12"/>
                  </a:lnTo>
                  <a:lnTo>
                    <a:pt x="171" y="13"/>
                  </a:lnTo>
                  <a:lnTo>
                    <a:pt x="240" y="17"/>
                  </a:lnTo>
                  <a:lnTo>
                    <a:pt x="274" y="19"/>
                  </a:lnTo>
                  <a:lnTo>
                    <a:pt x="306" y="22"/>
                  </a:lnTo>
                  <a:lnTo>
                    <a:pt x="336" y="27"/>
                  </a:lnTo>
                  <a:lnTo>
                    <a:pt x="363" y="30"/>
                  </a:lnTo>
                  <a:lnTo>
                    <a:pt x="385" y="37"/>
                  </a:lnTo>
                  <a:lnTo>
                    <a:pt x="404" y="42"/>
                  </a:lnTo>
                  <a:lnTo>
                    <a:pt x="412" y="46"/>
                  </a:lnTo>
                  <a:lnTo>
                    <a:pt x="417" y="49"/>
                  </a:lnTo>
                  <a:lnTo>
                    <a:pt x="422" y="52"/>
                  </a:lnTo>
                  <a:lnTo>
                    <a:pt x="426" y="57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63" name="Freeform 974">
              <a:extLst>
                <a:ext uri="{FF2B5EF4-FFF2-40B4-BE49-F238E27FC236}">
                  <a16:creationId xmlns:a16="http://schemas.microsoft.com/office/drawing/2014/main" id="{7FE15ECB-C64F-4916-A290-95B388CB4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2191"/>
              <a:ext cx="1197" cy="93"/>
            </a:xfrm>
            <a:custGeom>
              <a:avLst/>
              <a:gdLst>
                <a:gd name="T0" fmla="*/ 1180 w 1197"/>
                <a:gd name="T1" fmla="*/ 91 h 93"/>
                <a:gd name="T2" fmla="*/ 1197 w 1197"/>
                <a:gd name="T3" fmla="*/ 83 h 93"/>
                <a:gd name="T4" fmla="*/ 1177 w 1197"/>
                <a:gd name="T5" fmla="*/ 73 h 93"/>
                <a:gd name="T6" fmla="*/ 1155 w 1197"/>
                <a:gd name="T7" fmla="*/ 62 h 93"/>
                <a:gd name="T8" fmla="*/ 1131 w 1197"/>
                <a:gd name="T9" fmla="*/ 54 h 93"/>
                <a:gd name="T10" fmla="*/ 1106 w 1197"/>
                <a:gd name="T11" fmla="*/ 46 h 93"/>
                <a:gd name="T12" fmla="*/ 1079 w 1197"/>
                <a:gd name="T13" fmla="*/ 39 h 93"/>
                <a:gd name="T14" fmla="*/ 1049 w 1197"/>
                <a:gd name="T15" fmla="*/ 32 h 93"/>
                <a:gd name="T16" fmla="*/ 1018 w 1197"/>
                <a:gd name="T17" fmla="*/ 27 h 93"/>
                <a:gd name="T18" fmla="*/ 986 w 1197"/>
                <a:gd name="T19" fmla="*/ 22 h 93"/>
                <a:gd name="T20" fmla="*/ 917 w 1197"/>
                <a:gd name="T21" fmla="*/ 13 h 93"/>
                <a:gd name="T22" fmla="*/ 844 w 1197"/>
                <a:gd name="T23" fmla="*/ 7 h 93"/>
                <a:gd name="T24" fmla="*/ 768 w 1197"/>
                <a:gd name="T25" fmla="*/ 3 h 93"/>
                <a:gd name="T26" fmla="*/ 691 w 1197"/>
                <a:gd name="T27" fmla="*/ 0 h 93"/>
                <a:gd name="T28" fmla="*/ 611 w 1197"/>
                <a:gd name="T29" fmla="*/ 0 h 93"/>
                <a:gd name="T30" fmla="*/ 532 w 1197"/>
                <a:gd name="T31" fmla="*/ 0 h 93"/>
                <a:gd name="T32" fmla="*/ 453 w 1197"/>
                <a:gd name="T33" fmla="*/ 2 h 93"/>
                <a:gd name="T34" fmla="*/ 377 w 1197"/>
                <a:gd name="T35" fmla="*/ 5 h 93"/>
                <a:gd name="T36" fmla="*/ 235 w 1197"/>
                <a:gd name="T37" fmla="*/ 12 h 93"/>
                <a:gd name="T38" fmla="*/ 111 w 1197"/>
                <a:gd name="T39" fmla="*/ 17 h 93"/>
                <a:gd name="T40" fmla="*/ 0 w 1197"/>
                <a:gd name="T41" fmla="*/ 93 h 93"/>
                <a:gd name="T42" fmla="*/ 56 w 1197"/>
                <a:gd name="T43" fmla="*/ 84 h 93"/>
                <a:gd name="T44" fmla="*/ 120 w 1197"/>
                <a:gd name="T45" fmla="*/ 74 h 93"/>
                <a:gd name="T46" fmla="*/ 193 w 1197"/>
                <a:gd name="T47" fmla="*/ 66 h 93"/>
                <a:gd name="T48" fmla="*/ 270 w 1197"/>
                <a:gd name="T49" fmla="*/ 57 h 93"/>
                <a:gd name="T50" fmla="*/ 355 w 1197"/>
                <a:gd name="T51" fmla="*/ 49 h 93"/>
                <a:gd name="T52" fmla="*/ 442 w 1197"/>
                <a:gd name="T53" fmla="*/ 42 h 93"/>
                <a:gd name="T54" fmla="*/ 532 w 1197"/>
                <a:gd name="T55" fmla="*/ 37 h 93"/>
                <a:gd name="T56" fmla="*/ 621 w 1197"/>
                <a:gd name="T57" fmla="*/ 32 h 93"/>
                <a:gd name="T58" fmla="*/ 709 w 1197"/>
                <a:gd name="T59" fmla="*/ 30 h 93"/>
                <a:gd name="T60" fmla="*/ 797 w 1197"/>
                <a:gd name="T61" fmla="*/ 30 h 93"/>
                <a:gd name="T62" fmla="*/ 878 w 1197"/>
                <a:gd name="T63" fmla="*/ 32 h 93"/>
                <a:gd name="T64" fmla="*/ 956 w 1197"/>
                <a:gd name="T65" fmla="*/ 37 h 93"/>
                <a:gd name="T66" fmla="*/ 993 w 1197"/>
                <a:gd name="T67" fmla="*/ 40 h 93"/>
                <a:gd name="T68" fmla="*/ 1027 w 1197"/>
                <a:gd name="T69" fmla="*/ 46 h 93"/>
                <a:gd name="T70" fmla="*/ 1059 w 1197"/>
                <a:gd name="T71" fmla="*/ 51 h 93"/>
                <a:gd name="T72" fmla="*/ 1087 w 1197"/>
                <a:gd name="T73" fmla="*/ 57 h 93"/>
                <a:gd name="T74" fmla="*/ 1116 w 1197"/>
                <a:gd name="T75" fmla="*/ 64 h 93"/>
                <a:gd name="T76" fmla="*/ 1140 w 1197"/>
                <a:gd name="T77" fmla="*/ 73 h 93"/>
                <a:gd name="T78" fmla="*/ 1162 w 1197"/>
                <a:gd name="T79" fmla="*/ 81 h 93"/>
                <a:gd name="T80" fmla="*/ 1180 w 1197"/>
                <a:gd name="T81" fmla="*/ 91 h 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97" h="93">
                  <a:moveTo>
                    <a:pt x="1180" y="91"/>
                  </a:moveTo>
                  <a:lnTo>
                    <a:pt x="1197" y="83"/>
                  </a:lnTo>
                  <a:lnTo>
                    <a:pt x="1177" y="73"/>
                  </a:lnTo>
                  <a:lnTo>
                    <a:pt x="1155" y="62"/>
                  </a:lnTo>
                  <a:lnTo>
                    <a:pt x="1131" y="54"/>
                  </a:lnTo>
                  <a:lnTo>
                    <a:pt x="1106" y="46"/>
                  </a:lnTo>
                  <a:lnTo>
                    <a:pt x="1079" y="39"/>
                  </a:lnTo>
                  <a:lnTo>
                    <a:pt x="1049" y="32"/>
                  </a:lnTo>
                  <a:lnTo>
                    <a:pt x="1018" y="27"/>
                  </a:lnTo>
                  <a:lnTo>
                    <a:pt x="986" y="22"/>
                  </a:lnTo>
                  <a:lnTo>
                    <a:pt x="917" y="13"/>
                  </a:lnTo>
                  <a:lnTo>
                    <a:pt x="844" y="7"/>
                  </a:lnTo>
                  <a:lnTo>
                    <a:pt x="768" y="3"/>
                  </a:lnTo>
                  <a:lnTo>
                    <a:pt x="691" y="0"/>
                  </a:lnTo>
                  <a:lnTo>
                    <a:pt x="611" y="0"/>
                  </a:lnTo>
                  <a:lnTo>
                    <a:pt x="532" y="0"/>
                  </a:lnTo>
                  <a:lnTo>
                    <a:pt x="453" y="2"/>
                  </a:lnTo>
                  <a:lnTo>
                    <a:pt x="377" y="5"/>
                  </a:lnTo>
                  <a:lnTo>
                    <a:pt x="235" y="12"/>
                  </a:lnTo>
                  <a:lnTo>
                    <a:pt x="111" y="17"/>
                  </a:lnTo>
                  <a:lnTo>
                    <a:pt x="0" y="93"/>
                  </a:lnTo>
                  <a:lnTo>
                    <a:pt x="56" y="84"/>
                  </a:lnTo>
                  <a:lnTo>
                    <a:pt x="120" y="74"/>
                  </a:lnTo>
                  <a:lnTo>
                    <a:pt x="193" y="66"/>
                  </a:lnTo>
                  <a:lnTo>
                    <a:pt x="270" y="57"/>
                  </a:lnTo>
                  <a:lnTo>
                    <a:pt x="355" y="49"/>
                  </a:lnTo>
                  <a:lnTo>
                    <a:pt x="442" y="42"/>
                  </a:lnTo>
                  <a:lnTo>
                    <a:pt x="532" y="37"/>
                  </a:lnTo>
                  <a:lnTo>
                    <a:pt x="621" y="32"/>
                  </a:lnTo>
                  <a:lnTo>
                    <a:pt x="709" y="30"/>
                  </a:lnTo>
                  <a:lnTo>
                    <a:pt x="797" y="30"/>
                  </a:lnTo>
                  <a:lnTo>
                    <a:pt x="878" y="32"/>
                  </a:lnTo>
                  <a:lnTo>
                    <a:pt x="956" y="37"/>
                  </a:lnTo>
                  <a:lnTo>
                    <a:pt x="993" y="40"/>
                  </a:lnTo>
                  <a:lnTo>
                    <a:pt x="1027" y="46"/>
                  </a:lnTo>
                  <a:lnTo>
                    <a:pt x="1059" y="51"/>
                  </a:lnTo>
                  <a:lnTo>
                    <a:pt x="1087" y="57"/>
                  </a:lnTo>
                  <a:lnTo>
                    <a:pt x="1116" y="64"/>
                  </a:lnTo>
                  <a:lnTo>
                    <a:pt x="1140" y="73"/>
                  </a:lnTo>
                  <a:lnTo>
                    <a:pt x="1162" y="81"/>
                  </a:lnTo>
                  <a:lnTo>
                    <a:pt x="1180" y="9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64" name="Freeform 975">
              <a:extLst>
                <a:ext uri="{FF2B5EF4-FFF2-40B4-BE49-F238E27FC236}">
                  <a16:creationId xmlns:a16="http://schemas.microsoft.com/office/drawing/2014/main" id="{9855E720-BCC4-49DE-BEAE-82F522A2E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" y="1779"/>
              <a:ext cx="512" cy="42"/>
            </a:xfrm>
            <a:custGeom>
              <a:avLst/>
              <a:gdLst>
                <a:gd name="T0" fmla="*/ 505 w 512"/>
                <a:gd name="T1" fmla="*/ 42 h 42"/>
                <a:gd name="T2" fmla="*/ 512 w 512"/>
                <a:gd name="T3" fmla="*/ 38 h 42"/>
                <a:gd name="T4" fmla="*/ 508 w 512"/>
                <a:gd name="T5" fmla="*/ 35 h 42"/>
                <a:gd name="T6" fmla="*/ 503 w 512"/>
                <a:gd name="T7" fmla="*/ 32 h 42"/>
                <a:gd name="T8" fmla="*/ 497 w 512"/>
                <a:gd name="T9" fmla="*/ 28 h 42"/>
                <a:gd name="T10" fmla="*/ 488 w 512"/>
                <a:gd name="T11" fmla="*/ 25 h 42"/>
                <a:gd name="T12" fmla="*/ 468 w 512"/>
                <a:gd name="T13" fmla="*/ 18 h 42"/>
                <a:gd name="T14" fmla="*/ 443 w 512"/>
                <a:gd name="T15" fmla="*/ 13 h 42"/>
                <a:gd name="T16" fmla="*/ 414 w 512"/>
                <a:gd name="T17" fmla="*/ 10 h 42"/>
                <a:gd name="T18" fmla="*/ 382 w 512"/>
                <a:gd name="T19" fmla="*/ 6 h 42"/>
                <a:gd name="T20" fmla="*/ 348 w 512"/>
                <a:gd name="T21" fmla="*/ 3 h 42"/>
                <a:gd name="T22" fmla="*/ 313 w 512"/>
                <a:gd name="T23" fmla="*/ 1 h 42"/>
                <a:gd name="T24" fmla="*/ 240 w 512"/>
                <a:gd name="T25" fmla="*/ 0 h 42"/>
                <a:gd name="T26" fmla="*/ 171 w 512"/>
                <a:gd name="T27" fmla="*/ 0 h 42"/>
                <a:gd name="T28" fmla="*/ 110 w 512"/>
                <a:gd name="T29" fmla="*/ 0 h 42"/>
                <a:gd name="T30" fmla="*/ 64 w 512"/>
                <a:gd name="T31" fmla="*/ 3 h 42"/>
                <a:gd name="T32" fmla="*/ 0 w 512"/>
                <a:gd name="T33" fmla="*/ 30 h 42"/>
                <a:gd name="T34" fmla="*/ 47 w 512"/>
                <a:gd name="T35" fmla="*/ 25 h 42"/>
                <a:gd name="T36" fmla="*/ 115 w 512"/>
                <a:gd name="T37" fmla="*/ 20 h 42"/>
                <a:gd name="T38" fmla="*/ 194 w 512"/>
                <a:gd name="T39" fmla="*/ 16 h 42"/>
                <a:gd name="T40" fmla="*/ 277 w 512"/>
                <a:gd name="T41" fmla="*/ 13 h 42"/>
                <a:gd name="T42" fmla="*/ 319 w 512"/>
                <a:gd name="T43" fmla="*/ 13 h 42"/>
                <a:gd name="T44" fmla="*/ 358 w 512"/>
                <a:gd name="T45" fmla="*/ 15 h 42"/>
                <a:gd name="T46" fmla="*/ 395 w 512"/>
                <a:gd name="T47" fmla="*/ 16 h 42"/>
                <a:gd name="T48" fmla="*/ 427 w 512"/>
                <a:gd name="T49" fmla="*/ 18 h 42"/>
                <a:gd name="T50" fmla="*/ 456 w 512"/>
                <a:gd name="T51" fmla="*/ 22 h 42"/>
                <a:gd name="T52" fmla="*/ 480 w 512"/>
                <a:gd name="T53" fmla="*/ 27 h 42"/>
                <a:gd name="T54" fmla="*/ 488 w 512"/>
                <a:gd name="T55" fmla="*/ 30 h 42"/>
                <a:gd name="T56" fmla="*/ 497 w 512"/>
                <a:gd name="T57" fmla="*/ 33 h 42"/>
                <a:gd name="T58" fmla="*/ 502 w 512"/>
                <a:gd name="T59" fmla="*/ 37 h 42"/>
                <a:gd name="T60" fmla="*/ 505 w 512"/>
                <a:gd name="T61" fmla="*/ 42 h 4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2" h="42">
                  <a:moveTo>
                    <a:pt x="505" y="42"/>
                  </a:moveTo>
                  <a:lnTo>
                    <a:pt x="512" y="38"/>
                  </a:lnTo>
                  <a:lnTo>
                    <a:pt x="508" y="35"/>
                  </a:lnTo>
                  <a:lnTo>
                    <a:pt x="503" y="32"/>
                  </a:lnTo>
                  <a:lnTo>
                    <a:pt x="497" y="28"/>
                  </a:lnTo>
                  <a:lnTo>
                    <a:pt x="488" y="25"/>
                  </a:lnTo>
                  <a:lnTo>
                    <a:pt x="468" y="18"/>
                  </a:lnTo>
                  <a:lnTo>
                    <a:pt x="443" y="13"/>
                  </a:lnTo>
                  <a:lnTo>
                    <a:pt x="414" y="10"/>
                  </a:lnTo>
                  <a:lnTo>
                    <a:pt x="382" y="6"/>
                  </a:lnTo>
                  <a:lnTo>
                    <a:pt x="348" y="3"/>
                  </a:lnTo>
                  <a:lnTo>
                    <a:pt x="313" y="1"/>
                  </a:lnTo>
                  <a:lnTo>
                    <a:pt x="240" y="0"/>
                  </a:lnTo>
                  <a:lnTo>
                    <a:pt x="171" y="0"/>
                  </a:lnTo>
                  <a:lnTo>
                    <a:pt x="110" y="0"/>
                  </a:lnTo>
                  <a:lnTo>
                    <a:pt x="64" y="3"/>
                  </a:lnTo>
                  <a:lnTo>
                    <a:pt x="0" y="30"/>
                  </a:lnTo>
                  <a:lnTo>
                    <a:pt x="47" y="25"/>
                  </a:lnTo>
                  <a:lnTo>
                    <a:pt x="115" y="20"/>
                  </a:lnTo>
                  <a:lnTo>
                    <a:pt x="194" y="16"/>
                  </a:lnTo>
                  <a:lnTo>
                    <a:pt x="277" y="13"/>
                  </a:lnTo>
                  <a:lnTo>
                    <a:pt x="319" y="13"/>
                  </a:lnTo>
                  <a:lnTo>
                    <a:pt x="358" y="15"/>
                  </a:lnTo>
                  <a:lnTo>
                    <a:pt x="395" y="16"/>
                  </a:lnTo>
                  <a:lnTo>
                    <a:pt x="427" y="18"/>
                  </a:lnTo>
                  <a:lnTo>
                    <a:pt x="456" y="22"/>
                  </a:lnTo>
                  <a:lnTo>
                    <a:pt x="480" y="27"/>
                  </a:lnTo>
                  <a:lnTo>
                    <a:pt x="488" y="30"/>
                  </a:lnTo>
                  <a:lnTo>
                    <a:pt x="497" y="33"/>
                  </a:lnTo>
                  <a:lnTo>
                    <a:pt x="502" y="37"/>
                  </a:lnTo>
                  <a:lnTo>
                    <a:pt x="505" y="42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65" name="Freeform 976">
              <a:extLst>
                <a:ext uri="{FF2B5EF4-FFF2-40B4-BE49-F238E27FC236}">
                  <a16:creationId xmlns:a16="http://schemas.microsoft.com/office/drawing/2014/main" id="{4D4A990E-CDFD-4580-9582-F7A1B452E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" y="2267"/>
              <a:ext cx="1869" cy="796"/>
            </a:xfrm>
            <a:custGeom>
              <a:avLst/>
              <a:gdLst>
                <a:gd name="T0" fmla="*/ 376 w 1869"/>
                <a:gd name="T1" fmla="*/ 776 h 796"/>
                <a:gd name="T2" fmla="*/ 363 w 1869"/>
                <a:gd name="T3" fmla="*/ 782 h 796"/>
                <a:gd name="T4" fmla="*/ 347 w 1869"/>
                <a:gd name="T5" fmla="*/ 787 h 796"/>
                <a:gd name="T6" fmla="*/ 332 w 1869"/>
                <a:gd name="T7" fmla="*/ 792 h 796"/>
                <a:gd name="T8" fmla="*/ 317 w 1869"/>
                <a:gd name="T9" fmla="*/ 794 h 796"/>
                <a:gd name="T10" fmla="*/ 302 w 1869"/>
                <a:gd name="T11" fmla="*/ 796 h 796"/>
                <a:gd name="T12" fmla="*/ 285 w 1869"/>
                <a:gd name="T13" fmla="*/ 796 h 796"/>
                <a:gd name="T14" fmla="*/ 268 w 1869"/>
                <a:gd name="T15" fmla="*/ 796 h 796"/>
                <a:gd name="T16" fmla="*/ 248 w 1869"/>
                <a:gd name="T17" fmla="*/ 794 h 796"/>
                <a:gd name="T18" fmla="*/ 189 w 1869"/>
                <a:gd name="T19" fmla="*/ 782 h 796"/>
                <a:gd name="T20" fmla="*/ 123 w 1869"/>
                <a:gd name="T21" fmla="*/ 771 h 796"/>
                <a:gd name="T22" fmla="*/ 59 w 1869"/>
                <a:gd name="T23" fmla="*/ 757 h 796"/>
                <a:gd name="T24" fmla="*/ 0 w 1869"/>
                <a:gd name="T25" fmla="*/ 743 h 796"/>
                <a:gd name="T26" fmla="*/ 3 w 1869"/>
                <a:gd name="T27" fmla="*/ 732 h 796"/>
                <a:gd name="T28" fmla="*/ 11 w 1869"/>
                <a:gd name="T29" fmla="*/ 720 h 796"/>
                <a:gd name="T30" fmla="*/ 23 w 1869"/>
                <a:gd name="T31" fmla="*/ 708 h 796"/>
                <a:gd name="T32" fmla="*/ 42 w 1869"/>
                <a:gd name="T33" fmla="*/ 694 h 796"/>
                <a:gd name="T34" fmla="*/ 140 w 1869"/>
                <a:gd name="T35" fmla="*/ 671 h 796"/>
                <a:gd name="T36" fmla="*/ 241 w 1869"/>
                <a:gd name="T37" fmla="*/ 644 h 796"/>
                <a:gd name="T38" fmla="*/ 346 w 1869"/>
                <a:gd name="T39" fmla="*/ 613 h 796"/>
                <a:gd name="T40" fmla="*/ 454 w 1869"/>
                <a:gd name="T41" fmla="*/ 578 h 796"/>
                <a:gd name="T42" fmla="*/ 565 w 1869"/>
                <a:gd name="T43" fmla="*/ 542 h 796"/>
                <a:gd name="T44" fmla="*/ 678 w 1869"/>
                <a:gd name="T45" fmla="*/ 502 h 796"/>
                <a:gd name="T46" fmla="*/ 792 w 1869"/>
                <a:gd name="T47" fmla="*/ 460 h 796"/>
                <a:gd name="T48" fmla="*/ 908 w 1869"/>
                <a:gd name="T49" fmla="*/ 416 h 796"/>
                <a:gd name="T50" fmla="*/ 1023 w 1869"/>
                <a:gd name="T51" fmla="*/ 368 h 796"/>
                <a:gd name="T52" fmla="*/ 1139 w 1869"/>
                <a:gd name="T53" fmla="*/ 319 h 796"/>
                <a:gd name="T54" fmla="*/ 1258 w 1869"/>
                <a:gd name="T55" fmla="*/ 269 h 796"/>
                <a:gd name="T56" fmla="*/ 1372 w 1869"/>
                <a:gd name="T57" fmla="*/ 218 h 796"/>
                <a:gd name="T58" fmla="*/ 1489 w 1869"/>
                <a:gd name="T59" fmla="*/ 164 h 796"/>
                <a:gd name="T60" fmla="*/ 1602 w 1869"/>
                <a:gd name="T61" fmla="*/ 110 h 796"/>
                <a:gd name="T62" fmla="*/ 1713 w 1869"/>
                <a:gd name="T63" fmla="*/ 56 h 796"/>
                <a:gd name="T64" fmla="*/ 1825 w 1869"/>
                <a:gd name="T65" fmla="*/ 0 h 796"/>
                <a:gd name="T66" fmla="*/ 1838 w 1869"/>
                <a:gd name="T67" fmla="*/ 5 h 796"/>
                <a:gd name="T68" fmla="*/ 1850 w 1869"/>
                <a:gd name="T69" fmla="*/ 10 h 796"/>
                <a:gd name="T70" fmla="*/ 1862 w 1869"/>
                <a:gd name="T71" fmla="*/ 17 h 796"/>
                <a:gd name="T72" fmla="*/ 1869 w 1869"/>
                <a:gd name="T73" fmla="*/ 24 h 796"/>
                <a:gd name="T74" fmla="*/ 376 w 1869"/>
                <a:gd name="T75" fmla="*/ 776 h 7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69" h="796">
                  <a:moveTo>
                    <a:pt x="376" y="776"/>
                  </a:moveTo>
                  <a:lnTo>
                    <a:pt x="363" y="782"/>
                  </a:lnTo>
                  <a:lnTo>
                    <a:pt x="347" y="787"/>
                  </a:lnTo>
                  <a:lnTo>
                    <a:pt x="332" y="792"/>
                  </a:lnTo>
                  <a:lnTo>
                    <a:pt x="317" y="794"/>
                  </a:lnTo>
                  <a:lnTo>
                    <a:pt x="302" y="796"/>
                  </a:lnTo>
                  <a:lnTo>
                    <a:pt x="285" y="796"/>
                  </a:lnTo>
                  <a:lnTo>
                    <a:pt x="268" y="796"/>
                  </a:lnTo>
                  <a:lnTo>
                    <a:pt x="248" y="794"/>
                  </a:lnTo>
                  <a:lnTo>
                    <a:pt x="189" y="782"/>
                  </a:lnTo>
                  <a:lnTo>
                    <a:pt x="123" y="771"/>
                  </a:lnTo>
                  <a:lnTo>
                    <a:pt x="59" y="757"/>
                  </a:lnTo>
                  <a:lnTo>
                    <a:pt x="0" y="743"/>
                  </a:lnTo>
                  <a:lnTo>
                    <a:pt x="3" y="732"/>
                  </a:lnTo>
                  <a:lnTo>
                    <a:pt x="11" y="720"/>
                  </a:lnTo>
                  <a:lnTo>
                    <a:pt x="23" y="708"/>
                  </a:lnTo>
                  <a:lnTo>
                    <a:pt x="42" y="694"/>
                  </a:lnTo>
                  <a:lnTo>
                    <a:pt x="140" y="671"/>
                  </a:lnTo>
                  <a:lnTo>
                    <a:pt x="241" y="644"/>
                  </a:lnTo>
                  <a:lnTo>
                    <a:pt x="346" y="613"/>
                  </a:lnTo>
                  <a:lnTo>
                    <a:pt x="454" y="578"/>
                  </a:lnTo>
                  <a:lnTo>
                    <a:pt x="565" y="542"/>
                  </a:lnTo>
                  <a:lnTo>
                    <a:pt x="678" y="502"/>
                  </a:lnTo>
                  <a:lnTo>
                    <a:pt x="792" y="460"/>
                  </a:lnTo>
                  <a:lnTo>
                    <a:pt x="908" y="416"/>
                  </a:lnTo>
                  <a:lnTo>
                    <a:pt x="1023" y="368"/>
                  </a:lnTo>
                  <a:lnTo>
                    <a:pt x="1139" y="319"/>
                  </a:lnTo>
                  <a:lnTo>
                    <a:pt x="1258" y="269"/>
                  </a:lnTo>
                  <a:lnTo>
                    <a:pt x="1372" y="218"/>
                  </a:lnTo>
                  <a:lnTo>
                    <a:pt x="1489" y="164"/>
                  </a:lnTo>
                  <a:lnTo>
                    <a:pt x="1602" y="110"/>
                  </a:lnTo>
                  <a:lnTo>
                    <a:pt x="1713" y="56"/>
                  </a:lnTo>
                  <a:lnTo>
                    <a:pt x="1825" y="0"/>
                  </a:lnTo>
                  <a:lnTo>
                    <a:pt x="1838" y="5"/>
                  </a:lnTo>
                  <a:lnTo>
                    <a:pt x="1850" y="10"/>
                  </a:lnTo>
                  <a:lnTo>
                    <a:pt x="1862" y="17"/>
                  </a:lnTo>
                  <a:lnTo>
                    <a:pt x="1869" y="24"/>
                  </a:lnTo>
                  <a:lnTo>
                    <a:pt x="376" y="776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66" name="Freeform 977">
              <a:extLst>
                <a:ext uri="{FF2B5EF4-FFF2-40B4-BE49-F238E27FC236}">
                  <a16:creationId xmlns:a16="http://schemas.microsoft.com/office/drawing/2014/main" id="{6430F826-6647-40A5-8341-747F2564F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1814"/>
              <a:ext cx="773" cy="203"/>
            </a:xfrm>
            <a:custGeom>
              <a:avLst/>
              <a:gdLst>
                <a:gd name="T0" fmla="*/ 194 w 773"/>
                <a:gd name="T1" fmla="*/ 194 h 203"/>
                <a:gd name="T2" fmla="*/ 174 w 773"/>
                <a:gd name="T3" fmla="*/ 198 h 203"/>
                <a:gd name="T4" fmla="*/ 145 w 773"/>
                <a:gd name="T5" fmla="*/ 201 h 203"/>
                <a:gd name="T6" fmla="*/ 115 w 773"/>
                <a:gd name="T7" fmla="*/ 203 h 203"/>
                <a:gd name="T8" fmla="*/ 96 w 773"/>
                <a:gd name="T9" fmla="*/ 203 h 203"/>
                <a:gd name="T10" fmla="*/ 73 w 773"/>
                <a:gd name="T11" fmla="*/ 201 h 203"/>
                <a:gd name="T12" fmla="*/ 46 w 773"/>
                <a:gd name="T13" fmla="*/ 199 h 203"/>
                <a:gd name="T14" fmla="*/ 20 w 773"/>
                <a:gd name="T15" fmla="*/ 196 h 203"/>
                <a:gd name="T16" fmla="*/ 0 w 773"/>
                <a:gd name="T17" fmla="*/ 193 h 203"/>
                <a:gd name="T18" fmla="*/ 0 w 773"/>
                <a:gd name="T19" fmla="*/ 191 h 203"/>
                <a:gd name="T20" fmla="*/ 0 w 773"/>
                <a:gd name="T21" fmla="*/ 189 h 203"/>
                <a:gd name="T22" fmla="*/ 3 w 773"/>
                <a:gd name="T23" fmla="*/ 186 h 203"/>
                <a:gd name="T24" fmla="*/ 10 w 773"/>
                <a:gd name="T25" fmla="*/ 183 h 203"/>
                <a:gd name="T26" fmla="*/ 86 w 773"/>
                <a:gd name="T27" fmla="*/ 171 h 203"/>
                <a:gd name="T28" fmla="*/ 172 w 773"/>
                <a:gd name="T29" fmla="*/ 156 h 203"/>
                <a:gd name="T30" fmla="*/ 265 w 773"/>
                <a:gd name="T31" fmla="*/ 135 h 203"/>
                <a:gd name="T32" fmla="*/ 365 w 773"/>
                <a:gd name="T33" fmla="*/ 112 h 203"/>
                <a:gd name="T34" fmla="*/ 466 w 773"/>
                <a:gd name="T35" fmla="*/ 86 h 203"/>
                <a:gd name="T36" fmla="*/ 567 w 773"/>
                <a:gd name="T37" fmla="*/ 59 h 203"/>
                <a:gd name="T38" fmla="*/ 669 w 773"/>
                <a:gd name="T39" fmla="*/ 30 h 203"/>
                <a:gd name="T40" fmla="*/ 765 w 773"/>
                <a:gd name="T41" fmla="*/ 0 h 203"/>
                <a:gd name="T42" fmla="*/ 772 w 773"/>
                <a:gd name="T43" fmla="*/ 3 h 203"/>
                <a:gd name="T44" fmla="*/ 773 w 773"/>
                <a:gd name="T45" fmla="*/ 8 h 203"/>
                <a:gd name="T46" fmla="*/ 194 w 773"/>
                <a:gd name="T47" fmla="*/ 194 h 2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3" h="203">
                  <a:moveTo>
                    <a:pt x="194" y="194"/>
                  </a:moveTo>
                  <a:lnTo>
                    <a:pt x="174" y="198"/>
                  </a:lnTo>
                  <a:lnTo>
                    <a:pt x="145" y="201"/>
                  </a:lnTo>
                  <a:lnTo>
                    <a:pt x="115" y="203"/>
                  </a:lnTo>
                  <a:lnTo>
                    <a:pt x="96" y="203"/>
                  </a:lnTo>
                  <a:lnTo>
                    <a:pt x="73" y="201"/>
                  </a:lnTo>
                  <a:lnTo>
                    <a:pt x="46" y="199"/>
                  </a:lnTo>
                  <a:lnTo>
                    <a:pt x="20" y="196"/>
                  </a:lnTo>
                  <a:lnTo>
                    <a:pt x="0" y="193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3" y="186"/>
                  </a:lnTo>
                  <a:lnTo>
                    <a:pt x="10" y="183"/>
                  </a:lnTo>
                  <a:lnTo>
                    <a:pt x="86" y="171"/>
                  </a:lnTo>
                  <a:lnTo>
                    <a:pt x="172" y="156"/>
                  </a:lnTo>
                  <a:lnTo>
                    <a:pt x="265" y="135"/>
                  </a:lnTo>
                  <a:lnTo>
                    <a:pt x="365" y="112"/>
                  </a:lnTo>
                  <a:lnTo>
                    <a:pt x="466" y="86"/>
                  </a:lnTo>
                  <a:lnTo>
                    <a:pt x="567" y="59"/>
                  </a:lnTo>
                  <a:lnTo>
                    <a:pt x="669" y="30"/>
                  </a:lnTo>
                  <a:lnTo>
                    <a:pt x="765" y="0"/>
                  </a:lnTo>
                  <a:lnTo>
                    <a:pt x="772" y="3"/>
                  </a:lnTo>
                  <a:lnTo>
                    <a:pt x="773" y="8"/>
                  </a:lnTo>
                  <a:lnTo>
                    <a:pt x="194" y="194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67" name="Freeform 978">
              <a:extLst>
                <a:ext uri="{FF2B5EF4-FFF2-40B4-BE49-F238E27FC236}">
                  <a16:creationId xmlns:a16="http://schemas.microsoft.com/office/drawing/2014/main" id="{7C554083-DEF2-475E-91C2-EC3D0BFF5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2265"/>
              <a:ext cx="1864" cy="745"/>
            </a:xfrm>
            <a:custGeom>
              <a:avLst/>
              <a:gdLst>
                <a:gd name="T0" fmla="*/ 39 w 1864"/>
                <a:gd name="T1" fmla="*/ 685 h 745"/>
                <a:gd name="T2" fmla="*/ 29 w 1864"/>
                <a:gd name="T3" fmla="*/ 690 h 745"/>
                <a:gd name="T4" fmla="*/ 20 w 1864"/>
                <a:gd name="T5" fmla="*/ 695 h 745"/>
                <a:gd name="T6" fmla="*/ 13 w 1864"/>
                <a:gd name="T7" fmla="*/ 702 h 745"/>
                <a:gd name="T8" fmla="*/ 10 w 1864"/>
                <a:gd name="T9" fmla="*/ 710 h 745"/>
                <a:gd name="T10" fmla="*/ 3 w 1864"/>
                <a:gd name="T11" fmla="*/ 724 h 745"/>
                <a:gd name="T12" fmla="*/ 0 w 1864"/>
                <a:gd name="T13" fmla="*/ 737 h 745"/>
                <a:gd name="T14" fmla="*/ 39 w 1864"/>
                <a:gd name="T15" fmla="*/ 745 h 745"/>
                <a:gd name="T16" fmla="*/ 42 w 1864"/>
                <a:gd name="T17" fmla="*/ 734 h 745"/>
                <a:gd name="T18" fmla="*/ 50 w 1864"/>
                <a:gd name="T19" fmla="*/ 722 h 745"/>
                <a:gd name="T20" fmla="*/ 62 w 1864"/>
                <a:gd name="T21" fmla="*/ 710 h 745"/>
                <a:gd name="T22" fmla="*/ 81 w 1864"/>
                <a:gd name="T23" fmla="*/ 696 h 745"/>
                <a:gd name="T24" fmla="*/ 179 w 1864"/>
                <a:gd name="T25" fmla="*/ 673 h 745"/>
                <a:gd name="T26" fmla="*/ 280 w 1864"/>
                <a:gd name="T27" fmla="*/ 646 h 745"/>
                <a:gd name="T28" fmla="*/ 385 w 1864"/>
                <a:gd name="T29" fmla="*/ 615 h 745"/>
                <a:gd name="T30" fmla="*/ 493 w 1864"/>
                <a:gd name="T31" fmla="*/ 580 h 745"/>
                <a:gd name="T32" fmla="*/ 604 w 1864"/>
                <a:gd name="T33" fmla="*/ 544 h 745"/>
                <a:gd name="T34" fmla="*/ 717 w 1864"/>
                <a:gd name="T35" fmla="*/ 504 h 745"/>
                <a:gd name="T36" fmla="*/ 831 w 1864"/>
                <a:gd name="T37" fmla="*/ 462 h 745"/>
                <a:gd name="T38" fmla="*/ 947 w 1864"/>
                <a:gd name="T39" fmla="*/ 418 h 745"/>
                <a:gd name="T40" fmla="*/ 1062 w 1864"/>
                <a:gd name="T41" fmla="*/ 370 h 745"/>
                <a:gd name="T42" fmla="*/ 1178 w 1864"/>
                <a:gd name="T43" fmla="*/ 321 h 745"/>
                <a:gd name="T44" fmla="*/ 1297 w 1864"/>
                <a:gd name="T45" fmla="*/ 271 h 745"/>
                <a:gd name="T46" fmla="*/ 1411 w 1864"/>
                <a:gd name="T47" fmla="*/ 220 h 745"/>
                <a:gd name="T48" fmla="*/ 1528 w 1864"/>
                <a:gd name="T49" fmla="*/ 166 h 745"/>
                <a:gd name="T50" fmla="*/ 1641 w 1864"/>
                <a:gd name="T51" fmla="*/ 112 h 745"/>
                <a:gd name="T52" fmla="*/ 1752 w 1864"/>
                <a:gd name="T53" fmla="*/ 58 h 745"/>
                <a:gd name="T54" fmla="*/ 1864 w 1864"/>
                <a:gd name="T55" fmla="*/ 2 h 745"/>
                <a:gd name="T56" fmla="*/ 1854 w 1864"/>
                <a:gd name="T57" fmla="*/ 0 h 745"/>
                <a:gd name="T58" fmla="*/ 1727 w 1864"/>
                <a:gd name="T59" fmla="*/ 58 h 745"/>
                <a:gd name="T60" fmla="*/ 1602 w 1864"/>
                <a:gd name="T61" fmla="*/ 115 h 745"/>
                <a:gd name="T62" fmla="*/ 1479 w 1864"/>
                <a:gd name="T63" fmla="*/ 171 h 745"/>
                <a:gd name="T64" fmla="*/ 1356 w 1864"/>
                <a:gd name="T65" fmla="*/ 227 h 745"/>
                <a:gd name="T66" fmla="*/ 1234 w 1864"/>
                <a:gd name="T67" fmla="*/ 279 h 745"/>
                <a:gd name="T68" fmla="*/ 1116 w 1864"/>
                <a:gd name="T69" fmla="*/ 330 h 745"/>
                <a:gd name="T70" fmla="*/ 998 w 1864"/>
                <a:gd name="T71" fmla="*/ 379 h 745"/>
                <a:gd name="T72" fmla="*/ 881 w 1864"/>
                <a:gd name="T73" fmla="*/ 424 h 745"/>
                <a:gd name="T74" fmla="*/ 768 w 1864"/>
                <a:gd name="T75" fmla="*/ 468 h 745"/>
                <a:gd name="T76" fmla="*/ 657 w 1864"/>
                <a:gd name="T77" fmla="*/ 509 h 745"/>
                <a:gd name="T78" fmla="*/ 547 w 1864"/>
                <a:gd name="T79" fmla="*/ 546 h 745"/>
                <a:gd name="T80" fmla="*/ 439 w 1864"/>
                <a:gd name="T81" fmla="*/ 582 h 745"/>
                <a:gd name="T82" fmla="*/ 334 w 1864"/>
                <a:gd name="T83" fmla="*/ 612 h 745"/>
                <a:gd name="T84" fmla="*/ 233 w 1864"/>
                <a:gd name="T85" fmla="*/ 641 h 745"/>
                <a:gd name="T86" fmla="*/ 135 w 1864"/>
                <a:gd name="T87" fmla="*/ 664 h 745"/>
                <a:gd name="T88" fmla="*/ 39 w 1864"/>
                <a:gd name="T89" fmla="*/ 685 h 7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864" h="745">
                  <a:moveTo>
                    <a:pt x="39" y="685"/>
                  </a:moveTo>
                  <a:lnTo>
                    <a:pt x="29" y="690"/>
                  </a:lnTo>
                  <a:lnTo>
                    <a:pt x="20" y="695"/>
                  </a:lnTo>
                  <a:lnTo>
                    <a:pt x="13" y="702"/>
                  </a:lnTo>
                  <a:lnTo>
                    <a:pt x="10" y="710"/>
                  </a:lnTo>
                  <a:lnTo>
                    <a:pt x="3" y="724"/>
                  </a:lnTo>
                  <a:lnTo>
                    <a:pt x="0" y="737"/>
                  </a:lnTo>
                  <a:lnTo>
                    <a:pt x="39" y="745"/>
                  </a:lnTo>
                  <a:lnTo>
                    <a:pt x="42" y="734"/>
                  </a:lnTo>
                  <a:lnTo>
                    <a:pt x="50" y="722"/>
                  </a:lnTo>
                  <a:lnTo>
                    <a:pt x="62" y="710"/>
                  </a:lnTo>
                  <a:lnTo>
                    <a:pt x="81" y="696"/>
                  </a:lnTo>
                  <a:lnTo>
                    <a:pt x="179" y="673"/>
                  </a:lnTo>
                  <a:lnTo>
                    <a:pt x="280" y="646"/>
                  </a:lnTo>
                  <a:lnTo>
                    <a:pt x="385" y="615"/>
                  </a:lnTo>
                  <a:lnTo>
                    <a:pt x="493" y="580"/>
                  </a:lnTo>
                  <a:lnTo>
                    <a:pt x="604" y="544"/>
                  </a:lnTo>
                  <a:lnTo>
                    <a:pt x="717" y="504"/>
                  </a:lnTo>
                  <a:lnTo>
                    <a:pt x="831" y="462"/>
                  </a:lnTo>
                  <a:lnTo>
                    <a:pt x="947" y="418"/>
                  </a:lnTo>
                  <a:lnTo>
                    <a:pt x="1062" y="370"/>
                  </a:lnTo>
                  <a:lnTo>
                    <a:pt x="1178" y="321"/>
                  </a:lnTo>
                  <a:lnTo>
                    <a:pt x="1297" y="271"/>
                  </a:lnTo>
                  <a:lnTo>
                    <a:pt x="1411" y="220"/>
                  </a:lnTo>
                  <a:lnTo>
                    <a:pt x="1528" y="166"/>
                  </a:lnTo>
                  <a:lnTo>
                    <a:pt x="1641" y="112"/>
                  </a:lnTo>
                  <a:lnTo>
                    <a:pt x="1752" y="58"/>
                  </a:lnTo>
                  <a:lnTo>
                    <a:pt x="1864" y="2"/>
                  </a:lnTo>
                  <a:lnTo>
                    <a:pt x="1854" y="0"/>
                  </a:lnTo>
                  <a:lnTo>
                    <a:pt x="1727" y="58"/>
                  </a:lnTo>
                  <a:lnTo>
                    <a:pt x="1602" y="115"/>
                  </a:lnTo>
                  <a:lnTo>
                    <a:pt x="1479" y="171"/>
                  </a:lnTo>
                  <a:lnTo>
                    <a:pt x="1356" y="227"/>
                  </a:lnTo>
                  <a:lnTo>
                    <a:pt x="1234" y="279"/>
                  </a:lnTo>
                  <a:lnTo>
                    <a:pt x="1116" y="330"/>
                  </a:lnTo>
                  <a:lnTo>
                    <a:pt x="998" y="379"/>
                  </a:lnTo>
                  <a:lnTo>
                    <a:pt x="881" y="424"/>
                  </a:lnTo>
                  <a:lnTo>
                    <a:pt x="768" y="468"/>
                  </a:lnTo>
                  <a:lnTo>
                    <a:pt x="657" y="509"/>
                  </a:lnTo>
                  <a:lnTo>
                    <a:pt x="547" y="546"/>
                  </a:lnTo>
                  <a:lnTo>
                    <a:pt x="439" y="582"/>
                  </a:lnTo>
                  <a:lnTo>
                    <a:pt x="334" y="612"/>
                  </a:lnTo>
                  <a:lnTo>
                    <a:pt x="233" y="641"/>
                  </a:lnTo>
                  <a:lnTo>
                    <a:pt x="135" y="664"/>
                  </a:lnTo>
                  <a:lnTo>
                    <a:pt x="39" y="68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68" name="Freeform 979">
              <a:extLst>
                <a:ext uri="{FF2B5EF4-FFF2-40B4-BE49-F238E27FC236}">
                  <a16:creationId xmlns:a16="http://schemas.microsoft.com/office/drawing/2014/main" id="{2FFC889E-3FB4-476F-9905-E16B77F86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1814"/>
              <a:ext cx="779" cy="193"/>
            </a:xfrm>
            <a:custGeom>
              <a:avLst/>
              <a:gdLst>
                <a:gd name="T0" fmla="*/ 17 w 779"/>
                <a:gd name="T1" fmla="*/ 179 h 193"/>
                <a:gd name="T2" fmla="*/ 9 w 779"/>
                <a:gd name="T3" fmla="*/ 181 h 193"/>
                <a:gd name="T4" fmla="*/ 4 w 779"/>
                <a:gd name="T5" fmla="*/ 184 h 193"/>
                <a:gd name="T6" fmla="*/ 2 w 779"/>
                <a:gd name="T7" fmla="*/ 188 h 193"/>
                <a:gd name="T8" fmla="*/ 0 w 779"/>
                <a:gd name="T9" fmla="*/ 191 h 193"/>
                <a:gd name="T10" fmla="*/ 14 w 779"/>
                <a:gd name="T11" fmla="*/ 193 h 193"/>
                <a:gd name="T12" fmla="*/ 14 w 779"/>
                <a:gd name="T13" fmla="*/ 191 h 193"/>
                <a:gd name="T14" fmla="*/ 14 w 779"/>
                <a:gd name="T15" fmla="*/ 189 h 193"/>
                <a:gd name="T16" fmla="*/ 17 w 779"/>
                <a:gd name="T17" fmla="*/ 186 h 193"/>
                <a:gd name="T18" fmla="*/ 24 w 779"/>
                <a:gd name="T19" fmla="*/ 183 h 193"/>
                <a:gd name="T20" fmla="*/ 100 w 779"/>
                <a:gd name="T21" fmla="*/ 171 h 193"/>
                <a:gd name="T22" fmla="*/ 186 w 779"/>
                <a:gd name="T23" fmla="*/ 156 h 193"/>
                <a:gd name="T24" fmla="*/ 279 w 779"/>
                <a:gd name="T25" fmla="*/ 135 h 193"/>
                <a:gd name="T26" fmla="*/ 379 w 779"/>
                <a:gd name="T27" fmla="*/ 112 h 193"/>
                <a:gd name="T28" fmla="*/ 480 w 779"/>
                <a:gd name="T29" fmla="*/ 86 h 193"/>
                <a:gd name="T30" fmla="*/ 581 w 779"/>
                <a:gd name="T31" fmla="*/ 59 h 193"/>
                <a:gd name="T32" fmla="*/ 683 w 779"/>
                <a:gd name="T33" fmla="*/ 30 h 193"/>
                <a:gd name="T34" fmla="*/ 779 w 779"/>
                <a:gd name="T35" fmla="*/ 0 h 193"/>
                <a:gd name="T36" fmla="*/ 777 w 779"/>
                <a:gd name="T37" fmla="*/ 0 h 193"/>
                <a:gd name="T38" fmla="*/ 669 w 779"/>
                <a:gd name="T39" fmla="*/ 30 h 193"/>
                <a:gd name="T40" fmla="*/ 563 w 779"/>
                <a:gd name="T41" fmla="*/ 59 h 193"/>
                <a:gd name="T42" fmla="*/ 458 w 779"/>
                <a:gd name="T43" fmla="*/ 88 h 193"/>
                <a:gd name="T44" fmla="*/ 357 w 779"/>
                <a:gd name="T45" fmla="*/ 113 h 193"/>
                <a:gd name="T46" fmla="*/ 261 w 779"/>
                <a:gd name="T47" fmla="*/ 135 h 193"/>
                <a:gd name="T48" fmla="*/ 171 w 779"/>
                <a:gd name="T49" fmla="*/ 154 h 193"/>
                <a:gd name="T50" fmla="*/ 90 w 779"/>
                <a:gd name="T51" fmla="*/ 169 h 193"/>
                <a:gd name="T52" fmla="*/ 17 w 779"/>
                <a:gd name="T53" fmla="*/ 179 h 1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79" h="193">
                  <a:moveTo>
                    <a:pt x="17" y="179"/>
                  </a:moveTo>
                  <a:lnTo>
                    <a:pt x="9" y="181"/>
                  </a:lnTo>
                  <a:lnTo>
                    <a:pt x="4" y="184"/>
                  </a:lnTo>
                  <a:lnTo>
                    <a:pt x="2" y="188"/>
                  </a:lnTo>
                  <a:lnTo>
                    <a:pt x="0" y="191"/>
                  </a:lnTo>
                  <a:lnTo>
                    <a:pt x="14" y="193"/>
                  </a:lnTo>
                  <a:lnTo>
                    <a:pt x="14" y="191"/>
                  </a:lnTo>
                  <a:lnTo>
                    <a:pt x="14" y="189"/>
                  </a:lnTo>
                  <a:lnTo>
                    <a:pt x="17" y="186"/>
                  </a:lnTo>
                  <a:lnTo>
                    <a:pt x="24" y="183"/>
                  </a:lnTo>
                  <a:lnTo>
                    <a:pt x="100" y="171"/>
                  </a:lnTo>
                  <a:lnTo>
                    <a:pt x="186" y="156"/>
                  </a:lnTo>
                  <a:lnTo>
                    <a:pt x="279" y="135"/>
                  </a:lnTo>
                  <a:lnTo>
                    <a:pt x="379" y="112"/>
                  </a:lnTo>
                  <a:lnTo>
                    <a:pt x="480" y="86"/>
                  </a:lnTo>
                  <a:lnTo>
                    <a:pt x="581" y="59"/>
                  </a:lnTo>
                  <a:lnTo>
                    <a:pt x="683" y="30"/>
                  </a:lnTo>
                  <a:lnTo>
                    <a:pt x="779" y="0"/>
                  </a:lnTo>
                  <a:lnTo>
                    <a:pt x="777" y="0"/>
                  </a:lnTo>
                  <a:lnTo>
                    <a:pt x="669" y="30"/>
                  </a:lnTo>
                  <a:lnTo>
                    <a:pt x="563" y="59"/>
                  </a:lnTo>
                  <a:lnTo>
                    <a:pt x="458" y="88"/>
                  </a:lnTo>
                  <a:lnTo>
                    <a:pt x="357" y="113"/>
                  </a:lnTo>
                  <a:lnTo>
                    <a:pt x="261" y="135"/>
                  </a:lnTo>
                  <a:lnTo>
                    <a:pt x="171" y="154"/>
                  </a:lnTo>
                  <a:lnTo>
                    <a:pt x="90" y="169"/>
                  </a:lnTo>
                  <a:lnTo>
                    <a:pt x="17" y="17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69" name="Freeform 980">
              <a:extLst>
                <a:ext uri="{FF2B5EF4-FFF2-40B4-BE49-F238E27FC236}">
                  <a16:creationId xmlns:a16="http://schemas.microsoft.com/office/drawing/2014/main" id="{EC85EAA2-6415-4109-8187-6A8EEB9CE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0" y="2262"/>
              <a:ext cx="2009" cy="727"/>
            </a:xfrm>
            <a:custGeom>
              <a:avLst/>
              <a:gdLst>
                <a:gd name="T0" fmla="*/ 180 w 2009"/>
                <a:gd name="T1" fmla="*/ 544 h 727"/>
                <a:gd name="T2" fmla="*/ 3 w 2009"/>
                <a:gd name="T3" fmla="*/ 664 h 727"/>
                <a:gd name="T4" fmla="*/ 0 w 2009"/>
                <a:gd name="T5" fmla="*/ 666 h 727"/>
                <a:gd name="T6" fmla="*/ 0 w 2009"/>
                <a:gd name="T7" fmla="*/ 669 h 727"/>
                <a:gd name="T8" fmla="*/ 0 w 2009"/>
                <a:gd name="T9" fmla="*/ 672 h 727"/>
                <a:gd name="T10" fmla="*/ 0 w 2009"/>
                <a:gd name="T11" fmla="*/ 674 h 727"/>
                <a:gd name="T12" fmla="*/ 3 w 2009"/>
                <a:gd name="T13" fmla="*/ 679 h 727"/>
                <a:gd name="T14" fmla="*/ 6 w 2009"/>
                <a:gd name="T15" fmla="*/ 681 h 727"/>
                <a:gd name="T16" fmla="*/ 8 w 2009"/>
                <a:gd name="T17" fmla="*/ 683 h 727"/>
                <a:gd name="T18" fmla="*/ 94 w 2009"/>
                <a:gd name="T19" fmla="*/ 708 h 727"/>
                <a:gd name="T20" fmla="*/ 167 w 2009"/>
                <a:gd name="T21" fmla="*/ 727 h 727"/>
                <a:gd name="T22" fmla="*/ 172 w 2009"/>
                <a:gd name="T23" fmla="*/ 715 h 727"/>
                <a:gd name="T24" fmla="*/ 174 w 2009"/>
                <a:gd name="T25" fmla="*/ 699 h 727"/>
                <a:gd name="T26" fmla="*/ 174 w 2009"/>
                <a:gd name="T27" fmla="*/ 693 h 727"/>
                <a:gd name="T28" fmla="*/ 175 w 2009"/>
                <a:gd name="T29" fmla="*/ 686 h 727"/>
                <a:gd name="T30" fmla="*/ 177 w 2009"/>
                <a:gd name="T31" fmla="*/ 676 h 727"/>
                <a:gd name="T32" fmla="*/ 184 w 2009"/>
                <a:gd name="T33" fmla="*/ 666 h 727"/>
                <a:gd name="T34" fmla="*/ 282 w 2009"/>
                <a:gd name="T35" fmla="*/ 642 h 727"/>
                <a:gd name="T36" fmla="*/ 385 w 2009"/>
                <a:gd name="T37" fmla="*/ 615 h 727"/>
                <a:gd name="T38" fmla="*/ 493 w 2009"/>
                <a:gd name="T39" fmla="*/ 586 h 727"/>
                <a:gd name="T40" fmla="*/ 602 w 2009"/>
                <a:gd name="T41" fmla="*/ 554 h 727"/>
                <a:gd name="T42" fmla="*/ 717 w 2009"/>
                <a:gd name="T43" fmla="*/ 519 h 727"/>
                <a:gd name="T44" fmla="*/ 834 w 2009"/>
                <a:gd name="T45" fmla="*/ 481 h 727"/>
                <a:gd name="T46" fmla="*/ 952 w 2009"/>
                <a:gd name="T47" fmla="*/ 443 h 727"/>
                <a:gd name="T48" fmla="*/ 1072 w 2009"/>
                <a:gd name="T49" fmla="*/ 400 h 727"/>
                <a:gd name="T50" fmla="*/ 1192 w 2009"/>
                <a:gd name="T51" fmla="*/ 356 h 727"/>
                <a:gd name="T52" fmla="*/ 1313 w 2009"/>
                <a:gd name="T53" fmla="*/ 311 h 727"/>
                <a:gd name="T54" fmla="*/ 1433 w 2009"/>
                <a:gd name="T55" fmla="*/ 263 h 727"/>
                <a:gd name="T56" fmla="*/ 1553 w 2009"/>
                <a:gd name="T57" fmla="*/ 214 h 727"/>
                <a:gd name="T58" fmla="*/ 1670 w 2009"/>
                <a:gd name="T59" fmla="*/ 164 h 727"/>
                <a:gd name="T60" fmla="*/ 1786 w 2009"/>
                <a:gd name="T61" fmla="*/ 111 h 727"/>
                <a:gd name="T62" fmla="*/ 1899 w 2009"/>
                <a:gd name="T63" fmla="*/ 57 h 727"/>
                <a:gd name="T64" fmla="*/ 2009 w 2009"/>
                <a:gd name="T65" fmla="*/ 3 h 727"/>
                <a:gd name="T66" fmla="*/ 1999 w 2009"/>
                <a:gd name="T67" fmla="*/ 0 h 727"/>
                <a:gd name="T68" fmla="*/ 1872 w 2009"/>
                <a:gd name="T69" fmla="*/ 57 h 727"/>
                <a:gd name="T70" fmla="*/ 1747 w 2009"/>
                <a:gd name="T71" fmla="*/ 110 h 727"/>
                <a:gd name="T72" fmla="*/ 1624 w 2009"/>
                <a:gd name="T73" fmla="*/ 159 h 727"/>
                <a:gd name="T74" fmla="*/ 1501 w 2009"/>
                <a:gd name="T75" fmla="*/ 204 h 727"/>
                <a:gd name="T76" fmla="*/ 1379 w 2009"/>
                <a:gd name="T77" fmla="*/ 247 h 727"/>
                <a:gd name="T78" fmla="*/ 1259 w 2009"/>
                <a:gd name="T79" fmla="*/ 285 h 727"/>
                <a:gd name="T80" fmla="*/ 1141 w 2009"/>
                <a:gd name="T81" fmla="*/ 321 h 727"/>
                <a:gd name="T82" fmla="*/ 1026 w 2009"/>
                <a:gd name="T83" fmla="*/ 355 h 727"/>
                <a:gd name="T84" fmla="*/ 911 w 2009"/>
                <a:gd name="T85" fmla="*/ 385 h 727"/>
                <a:gd name="T86" fmla="*/ 800 w 2009"/>
                <a:gd name="T87" fmla="*/ 412 h 727"/>
                <a:gd name="T88" fmla="*/ 690 w 2009"/>
                <a:gd name="T89" fmla="*/ 439 h 727"/>
                <a:gd name="T90" fmla="*/ 582 w 2009"/>
                <a:gd name="T91" fmla="*/ 463 h 727"/>
                <a:gd name="T92" fmla="*/ 478 w 2009"/>
                <a:gd name="T93" fmla="*/ 485 h 727"/>
                <a:gd name="T94" fmla="*/ 376 w 2009"/>
                <a:gd name="T95" fmla="*/ 505 h 727"/>
                <a:gd name="T96" fmla="*/ 277 w 2009"/>
                <a:gd name="T97" fmla="*/ 525 h 727"/>
                <a:gd name="T98" fmla="*/ 180 w 2009"/>
                <a:gd name="T99" fmla="*/ 544 h 72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009" h="727">
                  <a:moveTo>
                    <a:pt x="180" y="544"/>
                  </a:moveTo>
                  <a:lnTo>
                    <a:pt x="3" y="664"/>
                  </a:lnTo>
                  <a:lnTo>
                    <a:pt x="0" y="666"/>
                  </a:lnTo>
                  <a:lnTo>
                    <a:pt x="0" y="669"/>
                  </a:lnTo>
                  <a:lnTo>
                    <a:pt x="0" y="672"/>
                  </a:lnTo>
                  <a:lnTo>
                    <a:pt x="0" y="674"/>
                  </a:lnTo>
                  <a:lnTo>
                    <a:pt x="3" y="679"/>
                  </a:lnTo>
                  <a:lnTo>
                    <a:pt x="6" y="681"/>
                  </a:lnTo>
                  <a:lnTo>
                    <a:pt x="8" y="683"/>
                  </a:lnTo>
                  <a:lnTo>
                    <a:pt x="94" y="708"/>
                  </a:lnTo>
                  <a:lnTo>
                    <a:pt x="167" y="727"/>
                  </a:lnTo>
                  <a:lnTo>
                    <a:pt x="172" y="715"/>
                  </a:lnTo>
                  <a:lnTo>
                    <a:pt x="174" y="699"/>
                  </a:lnTo>
                  <a:lnTo>
                    <a:pt x="174" y="693"/>
                  </a:lnTo>
                  <a:lnTo>
                    <a:pt x="175" y="686"/>
                  </a:lnTo>
                  <a:lnTo>
                    <a:pt x="177" y="676"/>
                  </a:lnTo>
                  <a:lnTo>
                    <a:pt x="184" y="666"/>
                  </a:lnTo>
                  <a:lnTo>
                    <a:pt x="282" y="642"/>
                  </a:lnTo>
                  <a:lnTo>
                    <a:pt x="385" y="615"/>
                  </a:lnTo>
                  <a:lnTo>
                    <a:pt x="493" y="586"/>
                  </a:lnTo>
                  <a:lnTo>
                    <a:pt x="602" y="554"/>
                  </a:lnTo>
                  <a:lnTo>
                    <a:pt x="717" y="519"/>
                  </a:lnTo>
                  <a:lnTo>
                    <a:pt x="834" y="481"/>
                  </a:lnTo>
                  <a:lnTo>
                    <a:pt x="952" y="443"/>
                  </a:lnTo>
                  <a:lnTo>
                    <a:pt x="1072" y="400"/>
                  </a:lnTo>
                  <a:lnTo>
                    <a:pt x="1192" y="356"/>
                  </a:lnTo>
                  <a:lnTo>
                    <a:pt x="1313" y="311"/>
                  </a:lnTo>
                  <a:lnTo>
                    <a:pt x="1433" y="263"/>
                  </a:lnTo>
                  <a:lnTo>
                    <a:pt x="1553" y="214"/>
                  </a:lnTo>
                  <a:lnTo>
                    <a:pt x="1670" y="164"/>
                  </a:lnTo>
                  <a:lnTo>
                    <a:pt x="1786" y="111"/>
                  </a:lnTo>
                  <a:lnTo>
                    <a:pt x="1899" y="57"/>
                  </a:lnTo>
                  <a:lnTo>
                    <a:pt x="2009" y="3"/>
                  </a:lnTo>
                  <a:lnTo>
                    <a:pt x="1999" y="0"/>
                  </a:lnTo>
                  <a:lnTo>
                    <a:pt x="1872" y="57"/>
                  </a:lnTo>
                  <a:lnTo>
                    <a:pt x="1747" y="110"/>
                  </a:lnTo>
                  <a:lnTo>
                    <a:pt x="1624" y="159"/>
                  </a:lnTo>
                  <a:lnTo>
                    <a:pt x="1501" y="204"/>
                  </a:lnTo>
                  <a:lnTo>
                    <a:pt x="1379" y="247"/>
                  </a:lnTo>
                  <a:lnTo>
                    <a:pt x="1259" y="285"/>
                  </a:lnTo>
                  <a:lnTo>
                    <a:pt x="1141" y="321"/>
                  </a:lnTo>
                  <a:lnTo>
                    <a:pt x="1026" y="355"/>
                  </a:lnTo>
                  <a:lnTo>
                    <a:pt x="911" y="385"/>
                  </a:lnTo>
                  <a:lnTo>
                    <a:pt x="800" y="412"/>
                  </a:lnTo>
                  <a:lnTo>
                    <a:pt x="690" y="439"/>
                  </a:lnTo>
                  <a:lnTo>
                    <a:pt x="582" y="463"/>
                  </a:lnTo>
                  <a:lnTo>
                    <a:pt x="478" y="485"/>
                  </a:lnTo>
                  <a:lnTo>
                    <a:pt x="376" y="505"/>
                  </a:lnTo>
                  <a:lnTo>
                    <a:pt x="277" y="525"/>
                  </a:lnTo>
                  <a:lnTo>
                    <a:pt x="180" y="54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70" name="Freeform 981">
              <a:extLst>
                <a:ext uri="{FF2B5EF4-FFF2-40B4-BE49-F238E27FC236}">
                  <a16:creationId xmlns:a16="http://schemas.microsoft.com/office/drawing/2014/main" id="{80DD9AC1-B04F-4ED1-8F7A-9B0ACD78606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" y="1812"/>
              <a:ext cx="865" cy="186"/>
            </a:xfrm>
            <a:custGeom>
              <a:avLst/>
              <a:gdLst>
                <a:gd name="T0" fmla="*/ 83 w 865"/>
                <a:gd name="T1" fmla="*/ 132 h 186"/>
                <a:gd name="T2" fmla="*/ 4 w 865"/>
                <a:gd name="T3" fmla="*/ 166 h 186"/>
                <a:gd name="T4" fmla="*/ 0 w 865"/>
                <a:gd name="T5" fmla="*/ 169 h 186"/>
                <a:gd name="T6" fmla="*/ 0 w 865"/>
                <a:gd name="T7" fmla="*/ 171 h 186"/>
                <a:gd name="T8" fmla="*/ 0 w 865"/>
                <a:gd name="T9" fmla="*/ 171 h 186"/>
                <a:gd name="T10" fmla="*/ 19 w 865"/>
                <a:gd name="T11" fmla="*/ 176 h 186"/>
                <a:gd name="T12" fmla="*/ 37 w 865"/>
                <a:gd name="T13" fmla="*/ 179 h 186"/>
                <a:gd name="T14" fmla="*/ 54 w 865"/>
                <a:gd name="T15" fmla="*/ 183 h 186"/>
                <a:gd name="T16" fmla="*/ 73 w 865"/>
                <a:gd name="T17" fmla="*/ 186 h 186"/>
                <a:gd name="T18" fmla="*/ 73 w 865"/>
                <a:gd name="T19" fmla="*/ 185 h 186"/>
                <a:gd name="T20" fmla="*/ 73 w 865"/>
                <a:gd name="T21" fmla="*/ 181 h 186"/>
                <a:gd name="T22" fmla="*/ 74 w 865"/>
                <a:gd name="T23" fmla="*/ 178 h 186"/>
                <a:gd name="T24" fmla="*/ 76 w 865"/>
                <a:gd name="T25" fmla="*/ 176 h 186"/>
                <a:gd name="T26" fmla="*/ 88 w 865"/>
                <a:gd name="T27" fmla="*/ 171 h 186"/>
                <a:gd name="T28" fmla="*/ 103 w 865"/>
                <a:gd name="T29" fmla="*/ 163 h 186"/>
                <a:gd name="T30" fmla="*/ 181 w 865"/>
                <a:gd name="T31" fmla="*/ 152 h 186"/>
                <a:gd name="T32" fmla="*/ 267 w 865"/>
                <a:gd name="T33" fmla="*/ 137 h 186"/>
                <a:gd name="T34" fmla="*/ 361 w 865"/>
                <a:gd name="T35" fmla="*/ 120 h 186"/>
                <a:gd name="T36" fmla="*/ 461 w 865"/>
                <a:gd name="T37" fmla="*/ 102 h 186"/>
                <a:gd name="T38" fmla="*/ 562 w 865"/>
                <a:gd name="T39" fmla="*/ 80 h 186"/>
                <a:gd name="T40" fmla="*/ 665 w 865"/>
                <a:gd name="T41" fmla="*/ 54 h 186"/>
                <a:gd name="T42" fmla="*/ 767 w 865"/>
                <a:gd name="T43" fmla="*/ 29 h 186"/>
                <a:gd name="T44" fmla="*/ 865 w 865"/>
                <a:gd name="T45" fmla="*/ 0 h 186"/>
                <a:gd name="T46" fmla="*/ 861 w 865"/>
                <a:gd name="T47" fmla="*/ 0 h 186"/>
                <a:gd name="T48" fmla="*/ 807 w 865"/>
                <a:gd name="T49" fmla="*/ 14 h 186"/>
                <a:gd name="T50" fmla="*/ 753 w 865"/>
                <a:gd name="T51" fmla="*/ 27 h 186"/>
                <a:gd name="T52" fmla="*/ 699 w 865"/>
                <a:gd name="T53" fmla="*/ 41 h 186"/>
                <a:gd name="T54" fmla="*/ 645 w 865"/>
                <a:gd name="T55" fmla="*/ 53 h 186"/>
                <a:gd name="T56" fmla="*/ 537 w 865"/>
                <a:gd name="T57" fmla="*/ 73 h 186"/>
                <a:gd name="T58" fmla="*/ 432 w 865"/>
                <a:gd name="T59" fmla="*/ 90 h 186"/>
                <a:gd name="T60" fmla="*/ 333 w 865"/>
                <a:gd name="T61" fmla="*/ 103 h 186"/>
                <a:gd name="T62" fmla="*/ 240 w 865"/>
                <a:gd name="T63" fmla="*/ 115 h 186"/>
                <a:gd name="T64" fmla="*/ 155 w 865"/>
                <a:gd name="T65" fmla="*/ 124 h 186"/>
                <a:gd name="T66" fmla="*/ 83 w 865"/>
                <a:gd name="T67" fmla="*/ 132 h 18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65" h="186">
                  <a:moveTo>
                    <a:pt x="83" y="132"/>
                  </a:moveTo>
                  <a:lnTo>
                    <a:pt x="4" y="166"/>
                  </a:lnTo>
                  <a:lnTo>
                    <a:pt x="0" y="169"/>
                  </a:lnTo>
                  <a:lnTo>
                    <a:pt x="0" y="171"/>
                  </a:lnTo>
                  <a:lnTo>
                    <a:pt x="19" y="176"/>
                  </a:lnTo>
                  <a:lnTo>
                    <a:pt x="37" y="179"/>
                  </a:lnTo>
                  <a:lnTo>
                    <a:pt x="54" y="183"/>
                  </a:lnTo>
                  <a:lnTo>
                    <a:pt x="73" y="186"/>
                  </a:lnTo>
                  <a:lnTo>
                    <a:pt x="73" y="185"/>
                  </a:lnTo>
                  <a:lnTo>
                    <a:pt x="73" y="181"/>
                  </a:lnTo>
                  <a:lnTo>
                    <a:pt x="74" y="178"/>
                  </a:lnTo>
                  <a:lnTo>
                    <a:pt x="76" y="176"/>
                  </a:lnTo>
                  <a:lnTo>
                    <a:pt x="88" y="171"/>
                  </a:lnTo>
                  <a:lnTo>
                    <a:pt x="103" y="163"/>
                  </a:lnTo>
                  <a:lnTo>
                    <a:pt x="181" y="152"/>
                  </a:lnTo>
                  <a:lnTo>
                    <a:pt x="267" y="137"/>
                  </a:lnTo>
                  <a:lnTo>
                    <a:pt x="361" y="120"/>
                  </a:lnTo>
                  <a:lnTo>
                    <a:pt x="461" y="102"/>
                  </a:lnTo>
                  <a:lnTo>
                    <a:pt x="562" y="80"/>
                  </a:lnTo>
                  <a:lnTo>
                    <a:pt x="665" y="54"/>
                  </a:lnTo>
                  <a:lnTo>
                    <a:pt x="767" y="29"/>
                  </a:lnTo>
                  <a:lnTo>
                    <a:pt x="865" y="0"/>
                  </a:lnTo>
                  <a:lnTo>
                    <a:pt x="861" y="0"/>
                  </a:lnTo>
                  <a:lnTo>
                    <a:pt x="807" y="14"/>
                  </a:lnTo>
                  <a:lnTo>
                    <a:pt x="753" y="27"/>
                  </a:lnTo>
                  <a:lnTo>
                    <a:pt x="699" y="41"/>
                  </a:lnTo>
                  <a:lnTo>
                    <a:pt x="645" y="53"/>
                  </a:lnTo>
                  <a:lnTo>
                    <a:pt x="537" y="73"/>
                  </a:lnTo>
                  <a:lnTo>
                    <a:pt x="432" y="90"/>
                  </a:lnTo>
                  <a:lnTo>
                    <a:pt x="333" y="103"/>
                  </a:lnTo>
                  <a:lnTo>
                    <a:pt x="240" y="115"/>
                  </a:lnTo>
                  <a:lnTo>
                    <a:pt x="155" y="124"/>
                  </a:lnTo>
                  <a:lnTo>
                    <a:pt x="83" y="132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71" name="Freeform 982">
              <a:extLst>
                <a:ext uri="{FF2B5EF4-FFF2-40B4-BE49-F238E27FC236}">
                  <a16:creationId xmlns:a16="http://schemas.microsoft.com/office/drawing/2014/main" id="{B23FB5CD-B3F4-420E-9127-FE9054512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" y="2264"/>
              <a:ext cx="1817" cy="542"/>
            </a:xfrm>
            <a:custGeom>
              <a:avLst/>
              <a:gdLst>
                <a:gd name="T0" fmla="*/ 0 w 1817"/>
                <a:gd name="T1" fmla="*/ 542 h 542"/>
                <a:gd name="T2" fmla="*/ 54 w 1817"/>
                <a:gd name="T3" fmla="*/ 505 h 542"/>
                <a:gd name="T4" fmla="*/ 80 w 1817"/>
                <a:gd name="T5" fmla="*/ 503 h 542"/>
                <a:gd name="T6" fmla="*/ 125 w 1817"/>
                <a:gd name="T7" fmla="*/ 496 h 542"/>
                <a:gd name="T8" fmla="*/ 188 w 1817"/>
                <a:gd name="T9" fmla="*/ 486 h 542"/>
                <a:gd name="T10" fmla="*/ 265 w 1817"/>
                <a:gd name="T11" fmla="*/ 471 h 542"/>
                <a:gd name="T12" fmla="*/ 358 w 1817"/>
                <a:gd name="T13" fmla="*/ 452 h 542"/>
                <a:gd name="T14" fmla="*/ 465 w 1817"/>
                <a:gd name="T15" fmla="*/ 430 h 542"/>
                <a:gd name="T16" fmla="*/ 579 w 1817"/>
                <a:gd name="T17" fmla="*/ 403 h 542"/>
                <a:gd name="T18" fmla="*/ 706 w 1817"/>
                <a:gd name="T19" fmla="*/ 373 h 542"/>
                <a:gd name="T20" fmla="*/ 838 w 1817"/>
                <a:gd name="T21" fmla="*/ 339 h 542"/>
                <a:gd name="T22" fmla="*/ 975 w 1817"/>
                <a:gd name="T23" fmla="*/ 302 h 542"/>
                <a:gd name="T24" fmla="*/ 1116 w 1817"/>
                <a:gd name="T25" fmla="*/ 261 h 542"/>
                <a:gd name="T26" fmla="*/ 1260 w 1817"/>
                <a:gd name="T27" fmla="*/ 216 h 542"/>
                <a:gd name="T28" fmla="*/ 1333 w 1817"/>
                <a:gd name="T29" fmla="*/ 192 h 542"/>
                <a:gd name="T30" fmla="*/ 1403 w 1817"/>
                <a:gd name="T31" fmla="*/ 167 h 542"/>
                <a:gd name="T32" fmla="*/ 1474 w 1817"/>
                <a:gd name="T33" fmla="*/ 141 h 542"/>
                <a:gd name="T34" fmla="*/ 1545 w 1817"/>
                <a:gd name="T35" fmla="*/ 114 h 542"/>
                <a:gd name="T36" fmla="*/ 1614 w 1817"/>
                <a:gd name="T37" fmla="*/ 87 h 542"/>
                <a:gd name="T38" fmla="*/ 1684 w 1817"/>
                <a:gd name="T39" fmla="*/ 59 h 542"/>
                <a:gd name="T40" fmla="*/ 1751 w 1817"/>
                <a:gd name="T41" fmla="*/ 30 h 542"/>
                <a:gd name="T42" fmla="*/ 1817 w 1817"/>
                <a:gd name="T43" fmla="*/ 0 h 542"/>
                <a:gd name="T44" fmla="*/ 1817 w 1817"/>
                <a:gd name="T45" fmla="*/ 0 h 542"/>
                <a:gd name="T46" fmla="*/ 1692 w 1817"/>
                <a:gd name="T47" fmla="*/ 55 h 542"/>
                <a:gd name="T48" fmla="*/ 1567 w 1817"/>
                <a:gd name="T49" fmla="*/ 109 h 542"/>
                <a:gd name="T50" fmla="*/ 1442 w 1817"/>
                <a:gd name="T51" fmla="*/ 158 h 542"/>
                <a:gd name="T52" fmla="*/ 1321 w 1817"/>
                <a:gd name="T53" fmla="*/ 202 h 542"/>
                <a:gd name="T54" fmla="*/ 1199 w 1817"/>
                <a:gd name="T55" fmla="*/ 245 h 542"/>
                <a:gd name="T56" fmla="*/ 1079 w 1817"/>
                <a:gd name="T57" fmla="*/ 283 h 542"/>
                <a:gd name="T58" fmla="*/ 961 w 1817"/>
                <a:gd name="T59" fmla="*/ 319 h 542"/>
                <a:gd name="T60" fmla="*/ 845 w 1817"/>
                <a:gd name="T61" fmla="*/ 353 h 542"/>
                <a:gd name="T62" fmla="*/ 731 w 1817"/>
                <a:gd name="T63" fmla="*/ 383 h 542"/>
                <a:gd name="T64" fmla="*/ 620 w 1817"/>
                <a:gd name="T65" fmla="*/ 410 h 542"/>
                <a:gd name="T66" fmla="*/ 510 w 1817"/>
                <a:gd name="T67" fmla="*/ 437 h 542"/>
                <a:gd name="T68" fmla="*/ 402 w 1817"/>
                <a:gd name="T69" fmla="*/ 461 h 542"/>
                <a:gd name="T70" fmla="*/ 298 w 1817"/>
                <a:gd name="T71" fmla="*/ 483 h 542"/>
                <a:gd name="T72" fmla="*/ 196 w 1817"/>
                <a:gd name="T73" fmla="*/ 503 h 542"/>
                <a:gd name="T74" fmla="*/ 97 w 1817"/>
                <a:gd name="T75" fmla="*/ 523 h 542"/>
                <a:gd name="T76" fmla="*/ 0 w 1817"/>
                <a:gd name="T77" fmla="*/ 542 h 54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817" h="542">
                  <a:moveTo>
                    <a:pt x="0" y="542"/>
                  </a:moveTo>
                  <a:lnTo>
                    <a:pt x="54" y="505"/>
                  </a:lnTo>
                  <a:lnTo>
                    <a:pt x="80" y="503"/>
                  </a:lnTo>
                  <a:lnTo>
                    <a:pt x="125" y="496"/>
                  </a:lnTo>
                  <a:lnTo>
                    <a:pt x="188" y="486"/>
                  </a:lnTo>
                  <a:lnTo>
                    <a:pt x="265" y="471"/>
                  </a:lnTo>
                  <a:lnTo>
                    <a:pt x="358" y="452"/>
                  </a:lnTo>
                  <a:lnTo>
                    <a:pt x="465" y="430"/>
                  </a:lnTo>
                  <a:lnTo>
                    <a:pt x="579" y="403"/>
                  </a:lnTo>
                  <a:lnTo>
                    <a:pt x="706" y="373"/>
                  </a:lnTo>
                  <a:lnTo>
                    <a:pt x="838" y="339"/>
                  </a:lnTo>
                  <a:lnTo>
                    <a:pt x="975" y="302"/>
                  </a:lnTo>
                  <a:lnTo>
                    <a:pt x="1116" y="261"/>
                  </a:lnTo>
                  <a:lnTo>
                    <a:pt x="1260" y="216"/>
                  </a:lnTo>
                  <a:lnTo>
                    <a:pt x="1333" y="192"/>
                  </a:lnTo>
                  <a:lnTo>
                    <a:pt x="1403" y="167"/>
                  </a:lnTo>
                  <a:lnTo>
                    <a:pt x="1474" y="141"/>
                  </a:lnTo>
                  <a:lnTo>
                    <a:pt x="1545" y="114"/>
                  </a:lnTo>
                  <a:lnTo>
                    <a:pt x="1614" y="87"/>
                  </a:lnTo>
                  <a:lnTo>
                    <a:pt x="1684" y="59"/>
                  </a:lnTo>
                  <a:lnTo>
                    <a:pt x="1751" y="30"/>
                  </a:lnTo>
                  <a:lnTo>
                    <a:pt x="1817" y="0"/>
                  </a:lnTo>
                  <a:lnTo>
                    <a:pt x="1692" y="55"/>
                  </a:lnTo>
                  <a:lnTo>
                    <a:pt x="1567" y="109"/>
                  </a:lnTo>
                  <a:lnTo>
                    <a:pt x="1442" y="158"/>
                  </a:lnTo>
                  <a:lnTo>
                    <a:pt x="1321" y="202"/>
                  </a:lnTo>
                  <a:lnTo>
                    <a:pt x="1199" y="245"/>
                  </a:lnTo>
                  <a:lnTo>
                    <a:pt x="1079" y="283"/>
                  </a:lnTo>
                  <a:lnTo>
                    <a:pt x="961" y="319"/>
                  </a:lnTo>
                  <a:lnTo>
                    <a:pt x="845" y="353"/>
                  </a:lnTo>
                  <a:lnTo>
                    <a:pt x="731" y="383"/>
                  </a:lnTo>
                  <a:lnTo>
                    <a:pt x="620" y="410"/>
                  </a:lnTo>
                  <a:lnTo>
                    <a:pt x="510" y="437"/>
                  </a:lnTo>
                  <a:lnTo>
                    <a:pt x="402" y="461"/>
                  </a:lnTo>
                  <a:lnTo>
                    <a:pt x="298" y="483"/>
                  </a:lnTo>
                  <a:lnTo>
                    <a:pt x="196" y="503"/>
                  </a:lnTo>
                  <a:lnTo>
                    <a:pt x="97" y="523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72" name="Freeform 983">
              <a:extLst>
                <a:ext uri="{FF2B5EF4-FFF2-40B4-BE49-F238E27FC236}">
                  <a16:creationId xmlns:a16="http://schemas.microsoft.com/office/drawing/2014/main" id="{16B0CE67-6AB5-41C2-B39C-F7F92A44AF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" y="1812"/>
              <a:ext cx="778" cy="132"/>
            </a:xfrm>
            <a:custGeom>
              <a:avLst/>
              <a:gdLst>
                <a:gd name="T0" fmla="*/ 0 w 778"/>
                <a:gd name="T1" fmla="*/ 132 h 132"/>
                <a:gd name="T2" fmla="*/ 23 w 778"/>
                <a:gd name="T3" fmla="*/ 122 h 132"/>
                <a:gd name="T4" fmla="*/ 52 w 778"/>
                <a:gd name="T5" fmla="*/ 120 h 132"/>
                <a:gd name="T6" fmla="*/ 111 w 778"/>
                <a:gd name="T7" fmla="*/ 115 h 132"/>
                <a:gd name="T8" fmla="*/ 196 w 778"/>
                <a:gd name="T9" fmla="*/ 105 h 132"/>
                <a:gd name="T10" fmla="*/ 300 w 778"/>
                <a:gd name="T11" fmla="*/ 93 h 132"/>
                <a:gd name="T12" fmla="*/ 417 w 778"/>
                <a:gd name="T13" fmla="*/ 76 h 132"/>
                <a:gd name="T14" fmla="*/ 538 w 778"/>
                <a:gd name="T15" fmla="*/ 54 h 132"/>
                <a:gd name="T16" fmla="*/ 601 w 778"/>
                <a:gd name="T17" fmla="*/ 43 h 132"/>
                <a:gd name="T18" fmla="*/ 662 w 778"/>
                <a:gd name="T19" fmla="*/ 29 h 132"/>
                <a:gd name="T20" fmla="*/ 721 w 778"/>
                <a:gd name="T21" fmla="*/ 16 h 132"/>
                <a:gd name="T22" fmla="*/ 778 w 778"/>
                <a:gd name="T23" fmla="*/ 0 h 132"/>
                <a:gd name="T24" fmla="*/ 778 w 778"/>
                <a:gd name="T25" fmla="*/ 0 h 132"/>
                <a:gd name="T26" fmla="*/ 724 w 778"/>
                <a:gd name="T27" fmla="*/ 14 h 132"/>
                <a:gd name="T28" fmla="*/ 670 w 778"/>
                <a:gd name="T29" fmla="*/ 29 h 132"/>
                <a:gd name="T30" fmla="*/ 616 w 778"/>
                <a:gd name="T31" fmla="*/ 41 h 132"/>
                <a:gd name="T32" fmla="*/ 560 w 778"/>
                <a:gd name="T33" fmla="*/ 53 h 132"/>
                <a:gd name="T34" fmla="*/ 454 w 778"/>
                <a:gd name="T35" fmla="*/ 73 h 132"/>
                <a:gd name="T36" fmla="*/ 349 w 778"/>
                <a:gd name="T37" fmla="*/ 90 h 132"/>
                <a:gd name="T38" fmla="*/ 250 w 778"/>
                <a:gd name="T39" fmla="*/ 103 h 132"/>
                <a:gd name="T40" fmla="*/ 157 w 778"/>
                <a:gd name="T41" fmla="*/ 115 h 132"/>
                <a:gd name="T42" fmla="*/ 72 w 778"/>
                <a:gd name="T43" fmla="*/ 124 h 132"/>
                <a:gd name="T44" fmla="*/ 0 w 778"/>
                <a:gd name="T45" fmla="*/ 13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78" h="132">
                  <a:moveTo>
                    <a:pt x="0" y="132"/>
                  </a:moveTo>
                  <a:lnTo>
                    <a:pt x="23" y="122"/>
                  </a:lnTo>
                  <a:lnTo>
                    <a:pt x="52" y="120"/>
                  </a:lnTo>
                  <a:lnTo>
                    <a:pt x="111" y="115"/>
                  </a:lnTo>
                  <a:lnTo>
                    <a:pt x="196" y="105"/>
                  </a:lnTo>
                  <a:lnTo>
                    <a:pt x="300" y="93"/>
                  </a:lnTo>
                  <a:lnTo>
                    <a:pt x="417" y="76"/>
                  </a:lnTo>
                  <a:lnTo>
                    <a:pt x="538" y="54"/>
                  </a:lnTo>
                  <a:lnTo>
                    <a:pt x="601" y="43"/>
                  </a:lnTo>
                  <a:lnTo>
                    <a:pt x="662" y="29"/>
                  </a:lnTo>
                  <a:lnTo>
                    <a:pt x="721" y="16"/>
                  </a:lnTo>
                  <a:lnTo>
                    <a:pt x="778" y="0"/>
                  </a:lnTo>
                  <a:lnTo>
                    <a:pt x="724" y="14"/>
                  </a:lnTo>
                  <a:lnTo>
                    <a:pt x="670" y="29"/>
                  </a:lnTo>
                  <a:lnTo>
                    <a:pt x="616" y="41"/>
                  </a:lnTo>
                  <a:lnTo>
                    <a:pt x="560" y="53"/>
                  </a:lnTo>
                  <a:lnTo>
                    <a:pt x="454" y="73"/>
                  </a:lnTo>
                  <a:lnTo>
                    <a:pt x="349" y="90"/>
                  </a:lnTo>
                  <a:lnTo>
                    <a:pt x="250" y="103"/>
                  </a:lnTo>
                  <a:lnTo>
                    <a:pt x="157" y="115"/>
                  </a:lnTo>
                  <a:lnTo>
                    <a:pt x="72" y="124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73" name="Freeform 984">
              <a:extLst>
                <a:ext uri="{FF2B5EF4-FFF2-40B4-BE49-F238E27FC236}">
                  <a16:creationId xmlns:a16="http://schemas.microsoft.com/office/drawing/2014/main" id="{DE1B3419-0D1F-40B7-B479-BF349F82C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6" y="2248"/>
              <a:ext cx="1474" cy="565"/>
            </a:xfrm>
            <a:custGeom>
              <a:avLst/>
              <a:gdLst>
                <a:gd name="T0" fmla="*/ 274 w 1474"/>
                <a:gd name="T1" fmla="*/ 240 h 565"/>
                <a:gd name="T2" fmla="*/ 269 w 1474"/>
                <a:gd name="T3" fmla="*/ 262 h 565"/>
                <a:gd name="T4" fmla="*/ 261 w 1474"/>
                <a:gd name="T5" fmla="*/ 284 h 565"/>
                <a:gd name="T6" fmla="*/ 249 w 1474"/>
                <a:gd name="T7" fmla="*/ 308 h 565"/>
                <a:gd name="T8" fmla="*/ 233 w 1474"/>
                <a:gd name="T9" fmla="*/ 332 h 565"/>
                <a:gd name="T10" fmla="*/ 218 w 1474"/>
                <a:gd name="T11" fmla="*/ 355 h 565"/>
                <a:gd name="T12" fmla="*/ 200 w 1474"/>
                <a:gd name="T13" fmla="*/ 379 h 565"/>
                <a:gd name="T14" fmla="*/ 181 w 1474"/>
                <a:gd name="T15" fmla="*/ 401 h 565"/>
                <a:gd name="T16" fmla="*/ 159 w 1474"/>
                <a:gd name="T17" fmla="*/ 424 h 565"/>
                <a:gd name="T18" fmla="*/ 117 w 1474"/>
                <a:gd name="T19" fmla="*/ 467 h 565"/>
                <a:gd name="T20" fmla="*/ 75 w 1474"/>
                <a:gd name="T21" fmla="*/ 506 h 565"/>
                <a:gd name="T22" fmla="*/ 34 w 1474"/>
                <a:gd name="T23" fmla="*/ 539 h 565"/>
                <a:gd name="T24" fmla="*/ 0 w 1474"/>
                <a:gd name="T25" fmla="*/ 565 h 565"/>
                <a:gd name="T26" fmla="*/ 83 w 1474"/>
                <a:gd name="T27" fmla="*/ 539 h 565"/>
                <a:gd name="T28" fmla="*/ 171 w 1474"/>
                <a:gd name="T29" fmla="*/ 512 h 565"/>
                <a:gd name="T30" fmla="*/ 262 w 1474"/>
                <a:gd name="T31" fmla="*/ 484 h 565"/>
                <a:gd name="T32" fmla="*/ 355 w 1474"/>
                <a:gd name="T33" fmla="*/ 452 h 565"/>
                <a:gd name="T34" fmla="*/ 450 w 1474"/>
                <a:gd name="T35" fmla="*/ 419 h 565"/>
                <a:gd name="T36" fmla="*/ 546 w 1474"/>
                <a:gd name="T37" fmla="*/ 384 h 565"/>
                <a:gd name="T38" fmla="*/ 644 w 1474"/>
                <a:gd name="T39" fmla="*/ 348 h 565"/>
                <a:gd name="T40" fmla="*/ 742 w 1474"/>
                <a:gd name="T41" fmla="*/ 313 h 565"/>
                <a:gd name="T42" fmla="*/ 840 w 1474"/>
                <a:gd name="T43" fmla="*/ 276 h 565"/>
                <a:gd name="T44" fmla="*/ 938 w 1474"/>
                <a:gd name="T45" fmla="*/ 237 h 565"/>
                <a:gd name="T46" fmla="*/ 1032 w 1474"/>
                <a:gd name="T47" fmla="*/ 198 h 565"/>
                <a:gd name="T48" fmla="*/ 1127 w 1474"/>
                <a:gd name="T49" fmla="*/ 159 h 565"/>
                <a:gd name="T50" fmla="*/ 1219 w 1474"/>
                <a:gd name="T51" fmla="*/ 120 h 565"/>
                <a:gd name="T52" fmla="*/ 1307 w 1474"/>
                <a:gd name="T53" fmla="*/ 81 h 565"/>
                <a:gd name="T54" fmla="*/ 1393 w 1474"/>
                <a:gd name="T55" fmla="*/ 43 h 565"/>
                <a:gd name="T56" fmla="*/ 1474 w 1474"/>
                <a:gd name="T57" fmla="*/ 4 h 565"/>
                <a:gd name="T58" fmla="*/ 1454 w 1474"/>
                <a:gd name="T59" fmla="*/ 0 h 565"/>
                <a:gd name="T60" fmla="*/ 1378 w 1474"/>
                <a:gd name="T61" fmla="*/ 27 h 565"/>
                <a:gd name="T62" fmla="*/ 1301 w 1474"/>
                <a:gd name="T63" fmla="*/ 53 h 565"/>
                <a:gd name="T64" fmla="*/ 1223 w 1474"/>
                <a:gd name="T65" fmla="*/ 78 h 565"/>
                <a:gd name="T66" fmla="*/ 1144 w 1474"/>
                <a:gd name="T67" fmla="*/ 102 h 565"/>
                <a:gd name="T68" fmla="*/ 1064 w 1474"/>
                <a:gd name="T69" fmla="*/ 124 h 565"/>
                <a:gd name="T70" fmla="*/ 983 w 1474"/>
                <a:gd name="T71" fmla="*/ 144 h 565"/>
                <a:gd name="T72" fmla="*/ 904 w 1474"/>
                <a:gd name="T73" fmla="*/ 163 h 565"/>
                <a:gd name="T74" fmla="*/ 826 w 1474"/>
                <a:gd name="T75" fmla="*/ 179 h 565"/>
                <a:gd name="T76" fmla="*/ 748 w 1474"/>
                <a:gd name="T77" fmla="*/ 195 h 565"/>
                <a:gd name="T78" fmla="*/ 672 w 1474"/>
                <a:gd name="T79" fmla="*/ 208 h 565"/>
                <a:gd name="T80" fmla="*/ 598 w 1474"/>
                <a:gd name="T81" fmla="*/ 218 h 565"/>
                <a:gd name="T82" fmla="*/ 527 w 1474"/>
                <a:gd name="T83" fmla="*/ 228 h 565"/>
                <a:gd name="T84" fmla="*/ 458 w 1474"/>
                <a:gd name="T85" fmla="*/ 234 h 565"/>
                <a:gd name="T86" fmla="*/ 394 w 1474"/>
                <a:gd name="T87" fmla="*/ 239 h 565"/>
                <a:gd name="T88" fmla="*/ 331 w 1474"/>
                <a:gd name="T89" fmla="*/ 240 h 565"/>
                <a:gd name="T90" fmla="*/ 274 w 1474"/>
                <a:gd name="T91" fmla="*/ 240 h 5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74" h="565">
                  <a:moveTo>
                    <a:pt x="274" y="240"/>
                  </a:moveTo>
                  <a:lnTo>
                    <a:pt x="269" y="262"/>
                  </a:lnTo>
                  <a:lnTo>
                    <a:pt x="261" y="284"/>
                  </a:lnTo>
                  <a:lnTo>
                    <a:pt x="249" y="308"/>
                  </a:lnTo>
                  <a:lnTo>
                    <a:pt x="233" y="332"/>
                  </a:lnTo>
                  <a:lnTo>
                    <a:pt x="218" y="355"/>
                  </a:lnTo>
                  <a:lnTo>
                    <a:pt x="200" y="379"/>
                  </a:lnTo>
                  <a:lnTo>
                    <a:pt x="181" y="401"/>
                  </a:lnTo>
                  <a:lnTo>
                    <a:pt x="159" y="424"/>
                  </a:lnTo>
                  <a:lnTo>
                    <a:pt x="117" y="467"/>
                  </a:lnTo>
                  <a:lnTo>
                    <a:pt x="75" y="506"/>
                  </a:lnTo>
                  <a:lnTo>
                    <a:pt x="34" y="539"/>
                  </a:lnTo>
                  <a:lnTo>
                    <a:pt x="0" y="565"/>
                  </a:lnTo>
                  <a:lnTo>
                    <a:pt x="83" y="539"/>
                  </a:lnTo>
                  <a:lnTo>
                    <a:pt x="171" y="512"/>
                  </a:lnTo>
                  <a:lnTo>
                    <a:pt x="262" y="484"/>
                  </a:lnTo>
                  <a:lnTo>
                    <a:pt x="355" y="452"/>
                  </a:lnTo>
                  <a:lnTo>
                    <a:pt x="450" y="419"/>
                  </a:lnTo>
                  <a:lnTo>
                    <a:pt x="546" y="384"/>
                  </a:lnTo>
                  <a:lnTo>
                    <a:pt x="644" y="348"/>
                  </a:lnTo>
                  <a:lnTo>
                    <a:pt x="742" y="313"/>
                  </a:lnTo>
                  <a:lnTo>
                    <a:pt x="840" y="276"/>
                  </a:lnTo>
                  <a:lnTo>
                    <a:pt x="938" y="237"/>
                  </a:lnTo>
                  <a:lnTo>
                    <a:pt x="1032" y="198"/>
                  </a:lnTo>
                  <a:lnTo>
                    <a:pt x="1127" y="159"/>
                  </a:lnTo>
                  <a:lnTo>
                    <a:pt x="1219" y="120"/>
                  </a:lnTo>
                  <a:lnTo>
                    <a:pt x="1307" y="81"/>
                  </a:lnTo>
                  <a:lnTo>
                    <a:pt x="1393" y="43"/>
                  </a:lnTo>
                  <a:lnTo>
                    <a:pt x="1474" y="4"/>
                  </a:lnTo>
                  <a:lnTo>
                    <a:pt x="1454" y="0"/>
                  </a:lnTo>
                  <a:lnTo>
                    <a:pt x="1378" y="27"/>
                  </a:lnTo>
                  <a:lnTo>
                    <a:pt x="1301" y="53"/>
                  </a:lnTo>
                  <a:lnTo>
                    <a:pt x="1223" y="78"/>
                  </a:lnTo>
                  <a:lnTo>
                    <a:pt x="1144" y="102"/>
                  </a:lnTo>
                  <a:lnTo>
                    <a:pt x="1064" y="124"/>
                  </a:lnTo>
                  <a:lnTo>
                    <a:pt x="983" y="144"/>
                  </a:lnTo>
                  <a:lnTo>
                    <a:pt x="904" y="163"/>
                  </a:lnTo>
                  <a:lnTo>
                    <a:pt x="826" y="179"/>
                  </a:lnTo>
                  <a:lnTo>
                    <a:pt x="748" y="195"/>
                  </a:lnTo>
                  <a:lnTo>
                    <a:pt x="672" y="208"/>
                  </a:lnTo>
                  <a:lnTo>
                    <a:pt x="598" y="218"/>
                  </a:lnTo>
                  <a:lnTo>
                    <a:pt x="527" y="228"/>
                  </a:lnTo>
                  <a:lnTo>
                    <a:pt x="458" y="234"/>
                  </a:lnTo>
                  <a:lnTo>
                    <a:pt x="394" y="239"/>
                  </a:lnTo>
                  <a:lnTo>
                    <a:pt x="331" y="240"/>
                  </a:lnTo>
                  <a:lnTo>
                    <a:pt x="274" y="240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74" name="Freeform 985">
              <a:extLst>
                <a:ext uri="{FF2B5EF4-FFF2-40B4-BE49-F238E27FC236}">
                  <a16:creationId xmlns:a16="http://schemas.microsoft.com/office/drawing/2014/main" id="{163DEA6C-0B1C-4786-8888-0C2BE0699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" y="1807"/>
              <a:ext cx="595" cy="135"/>
            </a:xfrm>
            <a:custGeom>
              <a:avLst/>
              <a:gdLst>
                <a:gd name="T0" fmla="*/ 156 w 595"/>
                <a:gd name="T1" fmla="*/ 49 h 135"/>
                <a:gd name="T2" fmla="*/ 140 w 595"/>
                <a:gd name="T3" fmla="*/ 63 h 135"/>
                <a:gd name="T4" fmla="*/ 122 w 595"/>
                <a:gd name="T5" fmla="*/ 76 h 135"/>
                <a:gd name="T6" fmla="*/ 102 w 595"/>
                <a:gd name="T7" fmla="*/ 88 h 135"/>
                <a:gd name="T8" fmla="*/ 80 w 595"/>
                <a:gd name="T9" fmla="*/ 100 h 135"/>
                <a:gd name="T10" fmla="*/ 36 w 595"/>
                <a:gd name="T11" fmla="*/ 120 h 135"/>
                <a:gd name="T12" fmla="*/ 0 w 595"/>
                <a:gd name="T13" fmla="*/ 135 h 135"/>
                <a:gd name="T14" fmla="*/ 66 w 595"/>
                <a:gd name="T15" fmla="*/ 124 h 135"/>
                <a:gd name="T16" fmla="*/ 139 w 595"/>
                <a:gd name="T17" fmla="*/ 110 h 135"/>
                <a:gd name="T18" fmla="*/ 215 w 595"/>
                <a:gd name="T19" fmla="*/ 95 h 135"/>
                <a:gd name="T20" fmla="*/ 292 w 595"/>
                <a:gd name="T21" fmla="*/ 78 h 135"/>
                <a:gd name="T22" fmla="*/ 372 w 595"/>
                <a:gd name="T23" fmla="*/ 59 h 135"/>
                <a:gd name="T24" fmla="*/ 449 w 595"/>
                <a:gd name="T25" fmla="*/ 41 h 135"/>
                <a:gd name="T26" fmla="*/ 524 w 595"/>
                <a:gd name="T27" fmla="*/ 22 h 135"/>
                <a:gd name="T28" fmla="*/ 595 w 595"/>
                <a:gd name="T29" fmla="*/ 2 h 135"/>
                <a:gd name="T30" fmla="*/ 590 w 595"/>
                <a:gd name="T31" fmla="*/ 0 h 135"/>
                <a:gd name="T32" fmla="*/ 529 w 595"/>
                <a:gd name="T33" fmla="*/ 14 h 135"/>
                <a:gd name="T34" fmla="*/ 466 w 595"/>
                <a:gd name="T35" fmla="*/ 24 h 135"/>
                <a:gd name="T36" fmla="*/ 405 w 595"/>
                <a:gd name="T37" fmla="*/ 34 h 135"/>
                <a:gd name="T38" fmla="*/ 346 w 595"/>
                <a:gd name="T39" fmla="*/ 43 h 135"/>
                <a:gd name="T40" fmla="*/ 289 w 595"/>
                <a:gd name="T41" fmla="*/ 48 h 135"/>
                <a:gd name="T42" fmla="*/ 238 w 595"/>
                <a:gd name="T43" fmla="*/ 51 h 135"/>
                <a:gd name="T44" fmla="*/ 193 w 595"/>
                <a:gd name="T45" fmla="*/ 53 h 135"/>
                <a:gd name="T46" fmla="*/ 156 w 595"/>
                <a:gd name="T47" fmla="*/ 49 h 1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5" h="135">
                  <a:moveTo>
                    <a:pt x="156" y="49"/>
                  </a:moveTo>
                  <a:lnTo>
                    <a:pt x="140" y="63"/>
                  </a:lnTo>
                  <a:lnTo>
                    <a:pt x="122" y="76"/>
                  </a:lnTo>
                  <a:lnTo>
                    <a:pt x="102" y="88"/>
                  </a:lnTo>
                  <a:lnTo>
                    <a:pt x="80" y="100"/>
                  </a:lnTo>
                  <a:lnTo>
                    <a:pt x="36" y="120"/>
                  </a:lnTo>
                  <a:lnTo>
                    <a:pt x="0" y="135"/>
                  </a:lnTo>
                  <a:lnTo>
                    <a:pt x="66" y="124"/>
                  </a:lnTo>
                  <a:lnTo>
                    <a:pt x="139" y="110"/>
                  </a:lnTo>
                  <a:lnTo>
                    <a:pt x="215" y="95"/>
                  </a:lnTo>
                  <a:lnTo>
                    <a:pt x="292" y="78"/>
                  </a:lnTo>
                  <a:lnTo>
                    <a:pt x="372" y="59"/>
                  </a:lnTo>
                  <a:lnTo>
                    <a:pt x="449" y="41"/>
                  </a:lnTo>
                  <a:lnTo>
                    <a:pt x="524" y="22"/>
                  </a:lnTo>
                  <a:lnTo>
                    <a:pt x="595" y="2"/>
                  </a:lnTo>
                  <a:lnTo>
                    <a:pt x="590" y="0"/>
                  </a:lnTo>
                  <a:lnTo>
                    <a:pt x="529" y="14"/>
                  </a:lnTo>
                  <a:lnTo>
                    <a:pt x="466" y="24"/>
                  </a:lnTo>
                  <a:lnTo>
                    <a:pt x="405" y="34"/>
                  </a:lnTo>
                  <a:lnTo>
                    <a:pt x="346" y="43"/>
                  </a:lnTo>
                  <a:lnTo>
                    <a:pt x="289" y="48"/>
                  </a:lnTo>
                  <a:lnTo>
                    <a:pt x="238" y="51"/>
                  </a:lnTo>
                  <a:lnTo>
                    <a:pt x="193" y="53"/>
                  </a:lnTo>
                  <a:lnTo>
                    <a:pt x="156" y="49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75" name="Freeform 986">
              <a:extLst>
                <a:ext uri="{FF2B5EF4-FFF2-40B4-BE49-F238E27FC236}">
                  <a16:creationId xmlns:a16="http://schemas.microsoft.com/office/drawing/2014/main" id="{1A7E6CB2-F47F-4F35-9054-D49195567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2252"/>
              <a:ext cx="1471" cy="586"/>
            </a:xfrm>
            <a:custGeom>
              <a:avLst/>
              <a:gdLst>
                <a:gd name="T0" fmla="*/ 275 w 1471"/>
                <a:gd name="T1" fmla="*/ 262 h 586"/>
                <a:gd name="T2" fmla="*/ 269 w 1471"/>
                <a:gd name="T3" fmla="*/ 284 h 586"/>
                <a:gd name="T4" fmla="*/ 260 w 1471"/>
                <a:gd name="T5" fmla="*/ 306 h 586"/>
                <a:gd name="T6" fmla="*/ 248 w 1471"/>
                <a:gd name="T7" fmla="*/ 329 h 586"/>
                <a:gd name="T8" fmla="*/ 235 w 1471"/>
                <a:gd name="T9" fmla="*/ 353 h 586"/>
                <a:gd name="T10" fmla="*/ 218 w 1471"/>
                <a:gd name="T11" fmla="*/ 377 h 586"/>
                <a:gd name="T12" fmla="*/ 199 w 1471"/>
                <a:gd name="T13" fmla="*/ 400 h 586"/>
                <a:gd name="T14" fmla="*/ 181 w 1471"/>
                <a:gd name="T15" fmla="*/ 422 h 586"/>
                <a:gd name="T16" fmla="*/ 161 w 1471"/>
                <a:gd name="T17" fmla="*/ 446 h 586"/>
                <a:gd name="T18" fmla="*/ 117 w 1471"/>
                <a:gd name="T19" fmla="*/ 488 h 586"/>
                <a:gd name="T20" fmla="*/ 74 w 1471"/>
                <a:gd name="T21" fmla="*/ 527 h 586"/>
                <a:gd name="T22" fmla="*/ 34 w 1471"/>
                <a:gd name="T23" fmla="*/ 561 h 586"/>
                <a:gd name="T24" fmla="*/ 0 w 1471"/>
                <a:gd name="T25" fmla="*/ 586 h 586"/>
                <a:gd name="T26" fmla="*/ 85 w 1471"/>
                <a:gd name="T27" fmla="*/ 561 h 586"/>
                <a:gd name="T28" fmla="*/ 171 w 1471"/>
                <a:gd name="T29" fmla="*/ 534 h 586"/>
                <a:gd name="T30" fmla="*/ 262 w 1471"/>
                <a:gd name="T31" fmla="*/ 503 h 586"/>
                <a:gd name="T32" fmla="*/ 355 w 1471"/>
                <a:gd name="T33" fmla="*/ 470 h 586"/>
                <a:gd name="T34" fmla="*/ 449 w 1471"/>
                <a:gd name="T35" fmla="*/ 436 h 586"/>
                <a:gd name="T36" fmla="*/ 545 w 1471"/>
                <a:gd name="T37" fmla="*/ 400 h 586"/>
                <a:gd name="T38" fmla="*/ 642 w 1471"/>
                <a:gd name="T39" fmla="*/ 361 h 586"/>
                <a:gd name="T40" fmla="*/ 740 w 1471"/>
                <a:gd name="T41" fmla="*/ 324 h 586"/>
                <a:gd name="T42" fmla="*/ 836 w 1471"/>
                <a:gd name="T43" fmla="*/ 284 h 586"/>
                <a:gd name="T44" fmla="*/ 934 w 1471"/>
                <a:gd name="T45" fmla="*/ 245 h 586"/>
                <a:gd name="T46" fmla="*/ 1028 w 1471"/>
                <a:gd name="T47" fmla="*/ 204 h 586"/>
                <a:gd name="T48" fmla="*/ 1123 w 1471"/>
                <a:gd name="T49" fmla="*/ 164 h 586"/>
                <a:gd name="T50" fmla="*/ 1214 w 1471"/>
                <a:gd name="T51" fmla="*/ 123 h 586"/>
                <a:gd name="T52" fmla="*/ 1304 w 1471"/>
                <a:gd name="T53" fmla="*/ 83 h 586"/>
                <a:gd name="T54" fmla="*/ 1388 w 1471"/>
                <a:gd name="T55" fmla="*/ 44 h 586"/>
                <a:gd name="T56" fmla="*/ 1471 w 1471"/>
                <a:gd name="T57" fmla="*/ 5 h 586"/>
                <a:gd name="T58" fmla="*/ 1449 w 1471"/>
                <a:gd name="T59" fmla="*/ 0 h 586"/>
                <a:gd name="T60" fmla="*/ 1373 w 1471"/>
                <a:gd name="T61" fmla="*/ 27 h 586"/>
                <a:gd name="T62" fmla="*/ 1297 w 1471"/>
                <a:gd name="T63" fmla="*/ 54 h 586"/>
                <a:gd name="T64" fmla="*/ 1217 w 1471"/>
                <a:gd name="T65" fmla="*/ 81 h 586"/>
                <a:gd name="T66" fmla="*/ 1140 w 1471"/>
                <a:gd name="T67" fmla="*/ 104 h 586"/>
                <a:gd name="T68" fmla="*/ 1059 w 1471"/>
                <a:gd name="T69" fmla="*/ 128 h 586"/>
                <a:gd name="T70" fmla="*/ 979 w 1471"/>
                <a:gd name="T71" fmla="*/ 150 h 586"/>
                <a:gd name="T72" fmla="*/ 902 w 1471"/>
                <a:gd name="T73" fmla="*/ 172 h 586"/>
                <a:gd name="T74" fmla="*/ 822 w 1471"/>
                <a:gd name="T75" fmla="*/ 191 h 586"/>
                <a:gd name="T76" fmla="*/ 746 w 1471"/>
                <a:gd name="T77" fmla="*/ 208 h 586"/>
                <a:gd name="T78" fmla="*/ 670 w 1471"/>
                <a:gd name="T79" fmla="*/ 223 h 586"/>
                <a:gd name="T80" fmla="*/ 598 w 1471"/>
                <a:gd name="T81" fmla="*/ 235 h 586"/>
                <a:gd name="T82" fmla="*/ 527 w 1471"/>
                <a:gd name="T83" fmla="*/ 246 h 586"/>
                <a:gd name="T84" fmla="*/ 458 w 1471"/>
                <a:gd name="T85" fmla="*/ 253 h 586"/>
                <a:gd name="T86" fmla="*/ 394 w 1471"/>
                <a:gd name="T87" fmla="*/ 260 h 586"/>
                <a:gd name="T88" fmla="*/ 333 w 1471"/>
                <a:gd name="T89" fmla="*/ 262 h 586"/>
                <a:gd name="T90" fmla="*/ 275 w 1471"/>
                <a:gd name="T91" fmla="*/ 262 h 5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71" h="586">
                  <a:moveTo>
                    <a:pt x="275" y="262"/>
                  </a:moveTo>
                  <a:lnTo>
                    <a:pt x="269" y="284"/>
                  </a:lnTo>
                  <a:lnTo>
                    <a:pt x="260" y="306"/>
                  </a:lnTo>
                  <a:lnTo>
                    <a:pt x="248" y="329"/>
                  </a:lnTo>
                  <a:lnTo>
                    <a:pt x="235" y="353"/>
                  </a:lnTo>
                  <a:lnTo>
                    <a:pt x="218" y="377"/>
                  </a:lnTo>
                  <a:lnTo>
                    <a:pt x="199" y="400"/>
                  </a:lnTo>
                  <a:lnTo>
                    <a:pt x="181" y="422"/>
                  </a:lnTo>
                  <a:lnTo>
                    <a:pt x="161" y="446"/>
                  </a:lnTo>
                  <a:lnTo>
                    <a:pt x="117" y="488"/>
                  </a:lnTo>
                  <a:lnTo>
                    <a:pt x="74" y="527"/>
                  </a:lnTo>
                  <a:lnTo>
                    <a:pt x="34" y="561"/>
                  </a:lnTo>
                  <a:lnTo>
                    <a:pt x="0" y="586"/>
                  </a:lnTo>
                  <a:lnTo>
                    <a:pt x="85" y="561"/>
                  </a:lnTo>
                  <a:lnTo>
                    <a:pt x="171" y="534"/>
                  </a:lnTo>
                  <a:lnTo>
                    <a:pt x="262" y="503"/>
                  </a:lnTo>
                  <a:lnTo>
                    <a:pt x="355" y="470"/>
                  </a:lnTo>
                  <a:lnTo>
                    <a:pt x="449" y="436"/>
                  </a:lnTo>
                  <a:lnTo>
                    <a:pt x="545" y="400"/>
                  </a:lnTo>
                  <a:lnTo>
                    <a:pt x="642" y="361"/>
                  </a:lnTo>
                  <a:lnTo>
                    <a:pt x="740" y="324"/>
                  </a:lnTo>
                  <a:lnTo>
                    <a:pt x="836" y="284"/>
                  </a:lnTo>
                  <a:lnTo>
                    <a:pt x="934" y="245"/>
                  </a:lnTo>
                  <a:lnTo>
                    <a:pt x="1028" y="204"/>
                  </a:lnTo>
                  <a:lnTo>
                    <a:pt x="1123" y="164"/>
                  </a:lnTo>
                  <a:lnTo>
                    <a:pt x="1214" y="123"/>
                  </a:lnTo>
                  <a:lnTo>
                    <a:pt x="1304" y="83"/>
                  </a:lnTo>
                  <a:lnTo>
                    <a:pt x="1388" y="44"/>
                  </a:lnTo>
                  <a:lnTo>
                    <a:pt x="1471" y="5"/>
                  </a:lnTo>
                  <a:lnTo>
                    <a:pt x="1449" y="0"/>
                  </a:lnTo>
                  <a:lnTo>
                    <a:pt x="1373" y="27"/>
                  </a:lnTo>
                  <a:lnTo>
                    <a:pt x="1297" y="54"/>
                  </a:lnTo>
                  <a:lnTo>
                    <a:pt x="1217" y="81"/>
                  </a:lnTo>
                  <a:lnTo>
                    <a:pt x="1140" y="104"/>
                  </a:lnTo>
                  <a:lnTo>
                    <a:pt x="1059" y="128"/>
                  </a:lnTo>
                  <a:lnTo>
                    <a:pt x="979" y="150"/>
                  </a:lnTo>
                  <a:lnTo>
                    <a:pt x="902" y="172"/>
                  </a:lnTo>
                  <a:lnTo>
                    <a:pt x="822" y="191"/>
                  </a:lnTo>
                  <a:lnTo>
                    <a:pt x="746" y="208"/>
                  </a:lnTo>
                  <a:lnTo>
                    <a:pt x="670" y="223"/>
                  </a:lnTo>
                  <a:lnTo>
                    <a:pt x="598" y="235"/>
                  </a:lnTo>
                  <a:lnTo>
                    <a:pt x="527" y="246"/>
                  </a:lnTo>
                  <a:lnTo>
                    <a:pt x="458" y="253"/>
                  </a:lnTo>
                  <a:lnTo>
                    <a:pt x="394" y="260"/>
                  </a:lnTo>
                  <a:lnTo>
                    <a:pt x="333" y="262"/>
                  </a:lnTo>
                  <a:lnTo>
                    <a:pt x="275" y="26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76" name="Freeform 987">
              <a:extLst>
                <a:ext uri="{FF2B5EF4-FFF2-40B4-BE49-F238E27FC236}">
                  <a16:creationId xmlns:a16="http://schemas.microsoft.com/office/drawing/2014/main" id="{57DF431A-0F5D-4FB8-8E6D-63FA311BB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32 w 494"/>
                <a:gd name="T3" fmla="*/ 5 h 120"/>
                <a:gd name="T4" fmla="*/ 67 w 494"/>
                <a:gd name="T5" fmla="*/ 12 h 120"/>
                <a:gd name="T6" fmla="*/ 106 w 494"/>
                <a:gd name="T7" fmla="*/ 18 h 120"/>
                <a:gd name="T8" fmla="*/ 153 w 494"/>
                <a:gd name="T9" fmla="*/ 27 h 120"/>
                <a:gd name="T10" fmla="*/ 206 w 494"/>
                <a:gd name="T11" fmla="*/ 35 h 120"/>
                <a:gd name="T12" fmla="*/ 268 w 494"/>
                <a:gd name="T13" fmla="*/ 44 h 120"/>
                <a:gd name="T14" fmla="*/ 339 w 494"/>
                <a:gd name="T15" fmla="*/ 54 h 120"/>
                <a:gd name="T16" fmla="*/ 420 w 494"/>
                <a:gd name="T17" fmla="*/ 62 h 120"/>
                <a:gd name="T18" fmla="*/ 439 w 494"/>
                <a:gd name="T19" fmla="*/ 64 h 120"/>
                <a:gd name="T20" fmla="*/ 459 w 494"/>
                <a:gd name="T21" fmla="*/ 64 h 120"/>
                <a:gd name="T22" fmla="*/ 476 w 494"/>
                <a:gd name="T23" fmla="*/ 64 h 120"/>
                <a:gd name="T24" fmla="*/ 494 w 494"/>
                <a:gd name="T25" fmla="*/ 62 h 120"/>
                <a:gd name="T26" fmla="*/ 471 w 494"/>
                <a:gd name="T27" fmla="*/ 81 h 120"/>
                <a:gd name="T28" fmla="*/ 449 w 494"/>
                <a:gd name="T29" fmla="*/ 96 h 120"/>
                <a:gd name="T30" fmla="*/ 437 w 494"/>
                <a:gd name="T31" fmla="*/ 105 h 120"/>
                <a:gd name="T32" fmla="*/ 423 w 494"/>
                <a:gd name="T33" fmla="*/ 110 h 120"/>
                <a:gd name="T34" fmla="*/ 408 w 494"/>
                <a:gd name="T35" fmla="*/ 115 h 120"/>
                <a:gd name="T36" fmla="*/ 391 w 494"/>
                <a:gd name="T37" fmla="*/ 120 h 120"/>
                <a:gd name="T38" fmla="*/ 342 w 494"/>
                <a:gd name="T39" fmla="*/ 103 h 120"/>
                <a:gd name="T40" fmla="*/ 295 w 494"/>
                <a:gd name="T41" fmla="*/ 88 h 120"/>
                <a:gd name="T42" fmla="*/ 246 w 494"/>
                <a:gd name="T43" fmla="*/ 71 h 120"/>
                <a:gd name="T44" fmla="*/ 195 w 494"/>
                <a:gd name="T45" fmla="*/ 57 h 120"/>
                <a:gd name="T46" fmla="*/ 146 w 494"/>
                <a:gd name="T47" fmla="*/ 42 h 120"/>
                <a:gd name="T48" fmla="*/ 97 w 494"/>
                <a:gd name="T49" fmla="*/ 29 h 120"/>
                <a:gd name="T50" fmla="*/ 49 w 494"/>
                <a:gd name="T51" fmla="*/ 13 h 120"/>
                <a:gd name="T52" fmla="*/ 0 w 494"/>
                <a:gd name="T53" fmla="*/ 0 h 1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4" h="120">
                  <a:moveTo>
                    <a:pt x="0" y="0"/>
                  </a:moveTo>
                  <a:lnTo>
                    <a:pt x="32" y="5"/>
                  </a:lnTo>
                  <a:lnTo>
                    <a:pt x="67" y="12"/>
                  </a:lnTo>
                  <a:lnTo>
                    <a:pt x="106" y="18"/>
                  </a:lnTo>
                  <a:lnTo>
                    <a:pt x="153" y="27"/>
                  </a:lnTo>
                  <a:lnTo>
                    <a:pt x="206" y="35"/>
                  </a:lnTo>
                  <a:lnTo>
                    <a:pt x="268" y="44"/>
                  </a:lnTo>
                  <a:lnTo>
                    <a:pt x="339" y="54"/>
                  </a:lnTo>
                  <a:lnTo>
                    <a:pt x="420" y="62"/>
                  </a:lnTo>
                  <a:lnTo>
                    <a:pt x="439" y="64"/>
                  </a:lnTo>
                  <a:lnTo>
                    <a:pt x="459" y="64"/>
                  </a:lnTo>
                  <a:lnTo>
                    <a:pt x="476" y="64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77" name="Freeform 988">
              <a:extLst>
                <a:ext uri="{FF2B5EF4-FFF2-40B4-BE49-F238E27FC236}">
                  <a16:creationId xmlns:a16="http://schemas.microsoft.com/office/drawing/2014/main" id="{15AD92C0-1931-48C4-A689-46166BB82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1809"/>
              <a:ext cx="591" cy="144"/>
            </a:xfrm>
            <a:custGeom>
              <a:avLst/>
              <a:gdLst>
                <a:gd name="T0" fmla="*/ 153 w 591"/>
                <a:gd name="T1" fmla="*/ 54 h 144"/>
                <a:gd name="T2" fmla="*/ 138 w 591"/>
                <a:gd name="T3" fmla="*/ 68 h 144"/>
                <a:gd name="T4" fmla="*/ 120 w 591"/>
                <a:gd name="T5" fmla="*/ 79 h 144"/>
                <a:gd name="T6" fmla="*/ 99 w 591"/>
                <a:gd name="T7" fmla="*/ 93 h 144"/>
                <a:gd name="T8" fmla="*/ 79 w 591"/>
                <a:gd name="T9" fmla="*/ 106 h 144"/>
                <a:gd name="T10" fmla="*/ 35 w 591"/>
                <a:gd name="T11" fmla="*/ 128 h 144"/>
                <a:gd name="T12" fmla="*/ 0 w 591"/>
                <a:gd name="T13" fmla="*/ 144 h 144"/>
                <a:gd name="T14" fmla="*/ 66 w 591"/>
                <a:gd name="T15" fmla="*/ 132 h 144"/>
                <a:gd name="T16" fmla="*/ 136 w 591"/>
                <a:gd name="T17" fmla="*/ 117 h 144"/>
                <a:gd name="T18" fmla="*/ 212 w 591"/>
                <a:gd name="T19" fmla="*/ 100 h 144"/>
                <a:gd name="T20" fmla="*/ 290 w 591"/>
                <a:gd name="T21" fmla="*/ 81 h 144"/>
                <a:gd name="T22" fmla="*/ 368 w 591"/>
                <a:gd name="T23" fmla="*/ 62 h 144"/>
                <a:gd name="T24" fmla="*/ 445 w 591"/>
                <a:gd name="T25" fmla="*/ 42 h 144"/>
                <a:gd name="T26" fmla="*/ 520 w 591"/>
                <a:gd name="T27" fmla="*/ 22 h 144"/>
                <a:gd name="T28" fmla="*/ 591 w 591"/>
                <a:gd name="T29" fmla="*/ 2 h 144"/>
                <a:gd name="T30" fmla="*/ 586 w 591"/>
                <a:gd name="T31" fmla="*/ 0 h 144"/>
                <a:gd name="T32" fmla="*/ 525 w 591"/>
                <a:gd name="T33" fmla="*/ 13 h 144"/>
                <a:gd name="T34" fmla="*/ 462 w 591"/>
                <a:gd name="T35" fmla="*/ 25 h 144"/>
                <a:gd name="T36" fmla="*/ 402 w 591"/>
                <a:gd name="T37" fmla="*/ 35 h 144"/>
                <a:gd name="T38" fmla="*/ 342 w 591"/>
                <a:gd name="T39" fmla="*/ 44 h 144"/>
                <a:gd name="T40" fmla="*/ 287 w 591"/>
                <a:gd name="T41" fmla="*/ 51 h 144"/>
                <a:gd name="T42" fmla="*/ 236 w 591"/>
                <a:gd name="T43" fmla="*/ 54 h 144"/>
                <a:gd name="T44" fmla="*/ 190 w 591"/>
                <a:gd name="T45" fmla="*/ 56 h 144"/>
                <a:gd name="T46" fmla="*/ 153 w 591"/>
                <a:gd name="T47" fmla="*/ 54 h 1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1" h="144">
                  <a:moveTo>
                    <a:pt x="153" y="54"/>
                  </a:moveTo>
                  <a:lnTo>
                    <a:pt x="138" y="68"/>
                  </a:lnTo>
                  <a:lnTo>
                    <a:pt x="120" y="79"/>
                  </a:lnTo>
                  <a:lnTo>
                    <a:pt x="99" y="93"/>
                  </a:lnTo>
                  <a:lnTo>
                    <a:pt x="79" y="106"/>
                  </a:lnTo>
                  <a:lnTo>
                    <a:pt x="35" y="128"/>
                  </a:lnTo>
                  <a:lnTo>
                    <a:pt x="0" y="144"/>
                  </a:lnTo>
                  <a:lnTo>
                    <a:pt x="66" y="132"/>
                  </a:lnTo>
                  <a:lnTo>
                    <a:pt x="136" y="117"/>
                  </a:lnTo>
                  <a:lnTo>
                    <a:pt x="212" y="100"/>
                  </a:lnTo>
                  <a:lnTo>
                    <a:pt x="290" y="81"/>
                  </a:lnTo>
                  <a:lnTo>
                    <a:pt x="368" y="62"/>
                  </a:lnTo>
                  <a:lnTo>
                    <a:pt x="445" y="42"/>
                  </a:lnTo>
                  <a:lnTo>
                    <a:pt x="520" y="22"/>
                  </a:lnTo>
                  <a:lnTo>
                    <a:pt x="591" y="2"/>
                  </a:lnTo>
                  <a:lnTo>
                    <a:pt x="586" y="0"/>
                  </a:lnTo>
                  <a:lnTo>
                    <a:pt x="525" y="13"/>
                  </a:lnTo>
                  <a:lnTo>
                    <a:pt x="462" y="25"/>
                  </a:lnTo>
                  <a:lnTo>
                    <a:pt x="402" y="35"/>
                  </a:lnTo>
                  <a:lnTo>
                    <a:pt x="342" y="44"/>
                  </a:lnTo>
                  <a:lnTo>
                    <a:pt x="287" y="51"/>
                  </a:lnTo>
                  <a:lnTo>
                    <a:pt x="236" y="54"/>
                  </a:lnTo>
                  <a:lnTo>
                    <a:pt x="190" y="56"/>
                  </a:lnTo>
                  <a:lnTo>
                    <a:pt x="153" y="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78" name="Freeform 989">
              <a:extLst>
                <a:ext uri="{FF2B5EF4-FFF2-40B4-BE49-F238E27FC236}">
                  <a16:creationId xmlns:a16="http://schemas.microsoft.com/office/drawing/2014/main" id="{CDA66DCB-3C3D-4517-B9F8-FC45DD2A2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" y="2255"/>
              <a:ext cx="1466" cy="598"/>
            </a:xfrm>
            <a:custGeom>
              <a:avLst/>
              <a:gdLst>
                <a:gd name="T0" fmla="*/ 275 w 1466"/>
                <a:gd name="T1" fmla="*/ 272 h 598"/>
                <a:gd name="T2" fmla="*/ 270 w 1466"/>
                <a:gd name="T3" fmla="*/ 294 h 598"/>
                <a:gd name="T4" fmla="*/ 260 w 1466"/>
                <a:gd name="T5" fmla="*/ 318 h 598"/>
                <a:gd name="T6" fmla="*/ 248 w 1466"/>
                <a:gd name="T7" fmla="*/ 340 h 598"/>
                <a:gd name="T8" fmla="*/ 235 w 1466"/>
                <a:gd name="T9" fmla="*/ 363 h 598"/>
                <a:gd name="T10" fmla="*/ 218 w 1466"/>
                <a:gd name="T11" fmla="*/ 387 h 598"/>
                <a:gd name="T12" fmla="*/ 201 w 1466"/>
                <a:gd name="T13" fmla="*/ 411 h 598"/>
                <a:gd name="T14" fmla="*/ 181 w 1466"/>
                <a:gd name="T15" fmla="*/ 434 h 598"/>
                <a:gd name="T16" fmla="*/ 160 w 1466"/>
                <a:gd name="T17" fmla="*/ 456 h 598"/>
                <a:gd name="T18" fmla="*/ 118 w 1466"/>
                <a:gd name="T19" fmla="*/ 500 h 598"/>
                <a:gd name="T20" fmla="*/ 74 w 1466"/>
                <a:gd name="T21" fmla="*/ 539 h 598"/>
                <a:gd name="T22" fmla="*/ 35 w 1466"/>
                <a:gd name="T23" fmla="*/ 571 h 598"/>
                <a:gd name="T24" fmla="*/ 0 w 1466"/>
                <a:gd name="T25" fmla="*/ 598 h 598"/>
                <a:gd name="T26" fmla="*/ 84 w 1466"/>
                <a:gd name="T27" fmla="*/ 573 h 598"/>
                <a:gd name="T28" fmla="*/ 171 w 1466"/>
                <a:gd name="T29" fmla="*/ 544 h 598"/>
                <a:gd name="T30" fmla="*/ 262 w 1466"/>
                <a:gd name="T31" fmla="*/ 512 h 598"/>
                <a:gd name="T32" fmla="*/ 355 w 1466"/>
                <a:gd name="T33" fmla="*/ 480 h 598"/>
                <a:gd name="T34" fmla="*/ 447 w 1466"/>
                <a:gd name="T35" fmla="*/ 445 h 598"/>
                <a:gd name="T36" fmla="*/ 544 w 1466"/>
                <a:gd name="T37" fmla="*/ 407 h 598"/>
                <a:gd name="T38" fmla="*/ 640 w 1466"/>
                <a:gd name="T39" fmla="*/ 368 h 598"/>
                <a:gd name="T40" fmla="*/ 738 w 1466"/>
                <a:gd name="T41" fmla="*/ 330 h 598"/>
                <a:gd name="T42" fmla="*/ 834 w 1466"/>
                <a:gd name="T43" fmla="*/ 289 h 598"/>
                <a:gd name="T44" fmla="*/ 930 w 1466"/>
                <a:gd name="T45" fmla="*/ 247 h 598"/>
                <a:gd name="T46" fmla="*/ 1025 w 1466"/>
                <a:gd name="T47" fmla="*/ 206 h 598"/>
                <a:gd name="T48" fmla="*/ 1119 w 1466"/>
                <a:gd name="T49" fmla="*/ 164 h 598"/>
                <a:gd name="T50" fmla="*/ 1211 w 1466"/>
                <a:gd name="T51" fmla="*/ 123 h 598"/>
                <a:gd name="T52" fmla="*/ 1298 w 1466"/>
                <a:gd name="T53" fmla="*/ 83 h 598"/>
                <a:gd name="T54" fmla="*/ 1384 w 1466"/>
                <a:gd name="T55" fmla="*/ 42 h 598"/>
                <a:gd name="T56" fmla="*/ 1466 w 1466"/>
                <a:gd name="T57" fmla="*/ 3 h 598"/>
                <a:gd name="T58" fmla="*/ 1444 w 1466"/>
                <a:gd name="T59" fmla="*/ 0 h 598"/>
                <a:gd name="T60" fmla="*/ 1369 w 1466"/>
                <a:gd name="T61" fmla="*/ 27 h 598"/>
                <a:gd name="T62" fmla="*/ 1292 w 1466"/>
                <a:gd name="T63" fmla="*/ 54 h 598"/>
                <a:gd name="T64" fmla="*/ 1214 w 1466"/>
                <a:gd name="T65" fmla="*/ 81 h 598"/>
                <a:gd name="T66" fmla="*/ 1135 w 1466"/>
                <a:gd name="T67" fmla="*/ 107 h 598"/>
                <a:gd name="T68" fmla="*/ 1057 w 1466"/>
                <a:gd name="T69" fmla="*/ 130 h 598"/>
                <a:gd name="T70" fmla="*/ 978 w 1466"/>
                <a:gd name="T71" fmla="*/ 154 h 598"/>
                <a:gd name="T72" fmla="*/ 898 w 1466"/>
                <a:gd name="T73" fmla="*/ 176 h 598"/>
                <a:gd name="T74" fmla="*/ 821 w 1466"/>
                <a:gd name="T75" fmla="*/ 196 h 598"/>
                <a:gd name="T76" fmla="*/ 745 w 1466"/>
                <a:gd name="T77" fmla="*/ 215 h 598"/>
                <a:gd name="T78" fmla="*/ 670 w 1466"/>
                <a:gd name="T79" fmla="*/ 230 h 598"/>
                <a:gd name="T80" fmla="*/ 596 w 1466"/>
                <a:gd name="T81" fmla="*/ 243 h 598"/>
                <a:gd name="T82" fmla="*/ 527 w 1466"/>
                <a:gd name="T83" fmla="*/ 255 h 598"/>
                <a:gd name="T84" fmla="*/ 458 w 1466"/>
                <a:gd name="T85" fmla="*/ 264 h 598"/>
                <a:gd name="T86" fmla="*/ 393 w 1466"/>
                <a:gd name="T87" fmla="*/ 270 h 598"/>
                <a:gd name="T88" fmla="*/ 333 w 1466"/>
                <a:gd name="T89" fmla="*/ 272 h 598"/>
                <a:gd name="T90" fmla="*/ 275 w 1466"/>
                <a:gd name="T91" fmla="*/ 272 h 5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66" h="598">
                  <a:moveTo>
                    <a:pt x="275" y="272"/>
                  </a:moveTo>
                  <a:lnTo>
                    <a:pt x="270" y="294"/>
                  </a:lnTo>
                  <a:lnTo>
                    <a:pt x="260" y="318"/>
                  </a:lnTo>
                  <a:lnTo>
                    <a:pt x="248" y="340"/>
                  </a:lnTo>
                  <a:lnTo>
                    <a:pt x="235" y="363"/>
                  </a:lnTo>
                  <a:lnTo>
                    <a:pt x="218" y="387"/>
                  </a:lnTo>
                  <a:lnTo>
                    <a:pt x="201" y="411"/>
                  </a:lnTo>
                  <a:lnTo>
                    <a:pt x="181" y="434"/>
                  </a:lnTo>
                  <a:lnTo>
                    <a:pt x="160" y="456"/>
                  </a:lnTo>
                  <a:lnTo>
                    <a:pt x="118" y="500"/>
                  </a:lnTo>
                  <a:lnTo>
                    <a:pt x="74" y="539"/>
                  </a:lnTo>
                  <a:lnTo>
                    <a:pt x="35" y="571"/>
                  </a:lnTo>
                  <a:lnTo>
                    <a:pt x="0" y="598"/>
                  </a:lnTo>
                  <a:lnTo>
                    <a:pt x="84" y="573"/>
                  </a:lnTo>
                  <a:lnTo>
                    <a:pt x="171" y="544"/>
                  </a:lnTo>
                  <a:lnTo>
                    <a:pt x="262" y="512"/>
                  </a:lnTo>
                  <a:lnTo>
                    <a:pt x="355" y="480"/>
                  </a:lnTo>
                  <a:lnTo>
                    <a:pt x="447" y="445"/>
                  </a:lnTo>
                  <a:lnTo>
                    <a:pt x="544" y="407"/>
                  </a:lnTo>
                  <a:lnTo>
                    <a:pt x="640" y="368"/>
                  </a:lnTo>
                  <a:lnTo>
                    <a:pt x="738" y="330"/>
                  </a:lnTo>
                  <a:lnTo>
                    <a:pt x="834" y="289"/>
                  </a:lnTo>
                  <a:lnTo>
                    <a:pt x="930" y="247"/>
                  </a:lnTo>
                  <a:lnTo>
                    <a:pt x="1025" y="206"/>
                  </a:lnTo>
                  <a:lnTo>
                    <a:pt x="1119" y="164"/>
                  </a:lnTo>
                  <a:lnTo>
                    <a:pt x="1211" y="123"/>
                  </a:lnTo>
                  <a:lnTo>
                    <a:pt x="1298" y="83"/>
                  </a:lnTo>
                  <a:lnTo>
                    <a:pt x="1384" y="42"/>
                  </a:lnTo>
                  <a:lnTo>
                    <a:pt x="1466" y="3"/>
                  </a:lnTo>
                  <a:lnTo>
                    <a:pt x="1444" y="0"/>
                  </a:lnTo>
                  <a:lnTo>
                    <a:pt x="1369" y="27"/>
                  </a:lnTo>
                  <a:lnTo>
                    <a:pt x="1292" y="54"/>
                  </a:lnTo>
                  <a:lnTo>
                    <a:pt x="1214" y="81"/>
                  </a:lnTo>
                  <a:lnTo>
                    <a:pt x="1135" y="107"/>
                  </a:lnTo>
                  <a:lnTo>
                    <a:pt x="1057" y="130"/>
                  </a:lnTo>
                  <a:lnTo>
                    <a:pt x="978" y="154"/>
                  </a:lnTo>
                  <a:lnTo>
                    <a:pt x="898" y="176"/>
                  </a:lnTo>
                  <a:lnTo>
                    <a:pt x="821" y="196"/>
                  </a:lnTo>
                  <a:lnTo>
                    <a:pt x="745" y="215"/>
                  </a:lnTo>
                  <a:lnTo>
                    <a:pt x="670" y="230"/>
                  </a:lnTo>
                  <a:lnTo>
                    <a:pt x="596" y="243"/>
                  </a:lnTo>
                  <a:lnTo>
                    <a:pt x="527" y="255"/>
                  </a:lnTo>
                  <a:lnTo>
                    <a:pt x="458" y="264"/>
                  </a:lnTo>
                  <a:lnTo>
                    <a:pt x="393" y="270"/>
                  </a:lnTo>
                  <a:lnTo>
                    <a:pt x="333" y="272"/>
                  </a:lnTo>
                  <a:lnTo>
                    <a:pt x="275" y="272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79" name="Freeform 990">
              <a:extLst>
                <a:ext uri="{FF2B5EF4-FFF2-40B4-BE49-F238E27FC236}">
                  <a16:creationId xmlns:a16="http://schemas.microsoft.com/office/drawing/2014/main" id="{21CC1B02-03EF-4066-955F-A00C339BE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" y="1809"/>
              <a:ext cx="601" cy="154"/>
            </a:xfrm>
            <a:custGeom>
              <a:avLst/>
              <a:gdLst>
                <a:gd name="T0" fmla="*/ 165 w 601"/>
                <a:gd name="T1" fmla="*/ 61 h 154"/>
                <a:gd name="T2" fmla="*/ 150 w 601"/>
                <a:gd name="T3" fmla="*/ 74 h 154"/>
                <a:gd name="T4" fmla="*/ 130 w 601"/>
                <a:gd name="T5" fmla="*/ 88 h 154"/>
                <a:gd name="T6" fmla="*/ 108 w 601"/>
                <a:gd name="T7" fmla="*/ 101 h 154"/>
                <a:gd name="T8" fmla="*/ 84 w 601"/>
                <a:gd name="T9" fmla="*/ 113 h 154"/>
                <a:gd name="T10" fmla="*/ 39 w 601"/>
                <a:gd name="T11" fmla="*/ 137 h 154"/>
                <a:gd name="T12" fmla="*/ 0 w 601"/>
                <a:gd name="T13" fmla="*/ 154 h 154"/>
                <a:gd name="T14" fmla="*/ 67 w 601"/>
                <a:gd name="T15" fmla="*/ 140 h 154"/>
                <a:gd name="T16" fmla="*/ 140 w 601"/>
                <a:gd name="T17" fmla="*/ 125 h 154"/>
                <a:gd name="T18" fmla="*/ 216 w 601"/>
                <a:gd name="T19" fmla="*/ 106 h 154"/>
                <a:gd name="T20" fmla="*/ 295 w 601"/>
                <a:gd name="T21" fmla="*/ 86 h 154"/>
                <a:gd name="T22" fmla="*/ 375 w 601"/>
                <a:gd name="T23" fmla="*/ 66 h 154"/>
                <a:gd name="T24" fmla="*/ 454 w 601"/>
                <a:gd name="T25" fmla="*/ 44 h 154"/>
                <a:gd name="T26" fmla="*/ 530 w 601"/>
                <a:gd name="T27" fmla="*/ 22 h 154"/>
                <a:gd name="T28" fmla="*/ 601 w 601"/>
                <a:gd name="T29" fmla="*/ 2 h 154"/>
                <a:gd name="T30" fmla="*/ 596 w 601"/>
                <a:gd name="T31" fmla="*/ 0 h 154"/>
                <a:gd name="T32" fmla="*/ 535 w 601"/>
                <a:gd name="T33" fmla="*/ 13 h 154"/>
                <a:gd name="T34" fmla="*/ 473 w 601"/>
                <a:gd name="T35" fmla="*/ 27 h 154"/>
                <a:gd name="T36" fmla="*/ 412 w 601"/>
                <a:gd name="T37" fmla="*/ 39 h 154"/>
                <a:gd name="T38" fmla="*/ 353 w 601"/>
                <a:gd name="T39" fmla="*/ 47 h 154"/>
                <a:gd name="T40" fmla="*/ 299 w 601"/>
                <a:gd name="T41" fmla="*/ 56 h 154"/>
                <a:gd name="T42" fmla="*/ 246 w 601"/>
                <a:gd name="T43" fmla="*/ 61 h 154"/>
                <a:gd name="T44" fmla="*/ 203 w 601"/>
                <a:gd name="T45" fmla="*/ 62 h 154"/>
                <a:gd name="T46" fmla="*/ 165 w 601"/>
                <a:gd name="T47" fmla="*/ 61 h 1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1" h="154">
                  <a:moveTo>
                    <a:pt x="165" y="61"/>
                  </a:moveTo>
                  <a:lnTo>
                    <a:pt x="150" y="74"/>
                  </a:lnTo>
                  <a:lnTo>
                    <a:pt x="130" y="88"/>
                  </a:lnTo>
                  <a:lnTo>
                    <a:pt x="108" y="101"/>
                  </a:lnTo>
                  <a:lnTo>
                    <a:pt x="84" y="113"/>
                  </a:lnTo>
                  <a:lnTo>
                    <a:pt x="39" y="137"/>
                  </a:lnTo>
                  <a:lnTo>
                    <a:pt x="0" y="154"/>
                  </a:lnTo>
                  <a:lnTo>
                    <a:pt x="67" y="140"/>
                  </a:lnTo>
                  <a:lnTo>
                    <a:pt x="140" y="125"/>
                  </a:lnTo>
                  <a:lnTo>
                    <a:pt x="216" y="106"/>
                  </a:lnTo>
                  <a:lnTo>
                    <a:pt x="295" y="86"/>
                  </a:lnTo>
                  <a:lnTo>
                    <a:pt x="375" y="66"/>
                  </a:lnTo>
                  <a:lnTo>
                    <a:pt x="454" y="44"/>
                  </a:lnTo>
                  <a:lnTo>
                    <a:pt x="530" y="22"/>
                  </a:lnTo>
                  <a:lnTo>
                    <a:pt x="601" y="2"/>
                  </a:lnTo>
                  <a:lnTo>
                    <a:pt x="596" y="0"/>
                  </a:lnTo>
                  <a:lnTo>
                    <a:pt x="535" y="13"/>
                  </a:lnTo>
                  <a:lnTo>
                    <a:pt x="473" y="27"/>
                  </a:lnTo>
                  <a:lnTo>
                    <a:pt x="412" y="39"/>
                  </a:lnTo>
                  <a:lnTo>
                    <a:pt x="353" y="47"/>
                  </a:lnTo>
                  <a:lnTo>
                    <a:pt x="299" y="56"/>
                  </a:lnTo>
                  <a:lnTo>
                    <a:pt x="246" y="61"/>
                  </a:lnTo>
                  <a:lnTo>
                    <a:pt x="203" y="62"/>
                  </a:lnTo>
                  <a:lnTo>
                    <a:pt x="165" y="61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0" name="Freeform 991">
              <a:extLst>
                <a:ext uri="{FF2B5EF4-FFF2-40B4-BE49-F238E27FC236}">
                  <a16:creationId xmlns:a16="http://schemas.microsoft.com/office/drawing/2014/main" id="{2D3270D9-AB7C-4FDE-8B54-2D5BC41B0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2284"/>
              <a:ext cx="956" cy="711"/>
            </a:xfrm>
            <a:custGeom>
              <a:avLst/>
              <a:gdLst>
                <a:gd name="T0" fmla="*/ 9 w 956"/>
                <a:gd name="T1" fmla="*/ 711 h 711"/>
                <a:gd name="T2" fmla="*/ 5 w 956"/>
                <a:gd name="T3" fmla="*/ 701 h 711"/>
                <a:gd name="T4" fmla="*/ 2 w 956"/>
                <a:gd name="T5" fmla="*/ 689 h 711"/>
                <a:gd name="T6" fmla="*/ 0 w 956"/>
                <a:gd name="T7" fmla="*/ 679 h 711"/>
                <a:gd name="T8" fmla="*/ 0 w 956"/>
                <a:gd name="T9" fmla="*/ 669 h 711"/>
                <a:gd name="T10" fmla="*/ 2 w 956"/>
                <a:gd name="T11" fmla="*/ 657 h 711"/>
                <a:gd name="T12" fmla="*/ 7 w 956"/>
                <a:gd name="T13" fmla="*/ 647 h 711"/>
                <a:gd name="T14" fmla="*/ 14 w 956"/>
                <a:gd name="T15" fmla="*/ 637 h 711"/>
                <a:gd name="T16" fmla="*/ 24 w 956"/>
                <a:gd name="T17" fmla="*/ 628 h 711"/>
                <a:gd name="T18" fmla="*/ 956 w 956"/>
                <a:gd name="T19" fmla="*/ 12 h 711"/>
                <a:gd name="T20" fmla="*/ 782 w 956"/>
                <a:gd name="T21" fmla="*/ 0 h 7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56" h="711">
                  <a:moveTo>
                    <a:pt x="9" y="711"/>
                  </a:moveTo>
                  <a:lnTo>
                    <a:pt x="5" y="701"/>
                  </a:lnTo>
                  <a:lnTo>
                    <a:pt x="2" y="689"/>
                  </a:lnTo>
                  <a:lnTo>
                    <a:pt x="0" y="679"/>
                  </a:lnTo>
                  <a:lnTo>
                    <a:pt x="0" y="669"/>
                  </a:lnTo>
                  <a:lnTo>
                    <a:pt x="2" y="657"/>
                  </a:lnTo>
                  <a:lnTo>
                    <a:pt x="7" y="647"/>
                  </a:lnTo>
                  <a:lnTo>
                    <a:pt x="14" y="637"/>
                  </a:lnTo>
                  <a:lnTo>
                    <a:pt x="24" y="628"/>
                  </a:lnTo>
                  <a:lnTo>
                    <a:pt x="956" y="12"/>
                  </a:lnTo>
                  <a:lnTo>
                    <a:pt x="782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1" name="Freeform 992">
              <a:extLst>
                <a:ext uri="{FF2B5EF4-FFF2-40B4-BE49-F238E27FC236}">
                  <a16:creationId xmlns:a16="http://schemas.microsoft.com/office/drawing/2014/main" id="{4A2CD447-BF77-44DD-BD11-C669C38E3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2" name="Freeform 993">
              <a:extLst>
                <a:ext uri="{FF2B5EF4-FFF2-40B4-BE49-F238E27FC236}">
                  <a16:creationId xmlns:a16="http://schemas.microsoft.com/office/drawing/2014/main" id="{A18398EB-113D-4990-90A5-C1FCCAA54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3" name="Freeform 994">
              <a:extLst>
                <a:ext uri="{FF2B5EF4-FFF2-40B4-BE49-F238E27FC236}">
                  <a16:creationId xmlns:a16="http://schemas.microsoft.com/office/drawing/2014/main" id="{1138A93F-5073-49B6-9EFE-E580F251E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4" name="Freeform 995">
              <a:extLst>
                <a:ext uri="{FF2B5EF4-FFF2-40B4-BE49-F238E27FC236}">
                  <a16:creationId xmlns:a16="http://schemas.microsoft.com/office/drawing/2014/main" id="{9CC8C049-72E0-4430-A0EA-EB086B08A3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5" name="Freeform 996">
              <a:extLst>
                <a:ext uri="{FF2B5EF4-FFF2-40B4-BE49-F238E27FC236}">
                  <a16:creationId xmlns:a16="http://schemas.microsoft.com/office/drawing/2014/main" id="{8AF5902D-D042-4651-8C88-DDC70725E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1755"/>
              <a:ext cx="565" cy="245"/>
            </a:xfrm>
            <a:custGeom>
              <a:avLst/>
              <a:gdLst>
                <a:gd name="T0" fmla="*/ 565 w 565"/>
                <a:gd name="T1" fmla="*/ 0 h 245"/>
                <a:gd name="T2" fmla="*/ 6 w 565"/>
                <a:gd name="T3" fmla="*/ 231 h 245"/>
                <a:gd name="T4" fmla="*/ 3 w 565"/>
                <a:gd name="T5" fmla="*/ 235 h 245"/>
                <a:gd name="T6" fmla="*/ 1 w 565"/>
                <a:gd name="T7" fmla="*/ 238 h 245"/>
                <a:gd name="T8" fmla="*/ 0 w 565"/>
                <a:gd name="T9" fmla="*/ 242 h 245"/>
                <a:gd name="T10" fmla="*/ 1 w 565"/>
                <a:gd name="T11" fmla="*/ 245 h 2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5" h="245">
                  <a:moveTo>
                    <a:pt x="565" y="0"/>
                  </a:moveTo>
                  <a:lnTo>
                    <a:pt x="6" y="231"/>
                  </a:lnTo>
                  <a:lnTo>
                    <a:pt x="3" y="235"/>
                  </a:lnTo>
                  <a:lnTo>
                    <a:pt x="1" y="238"/>
                  </a:lnTo>
                  <a:lnTo>
                    <a:pt x="0" y="242"/>
                  </a:lnTo>
                  <a:lnTo>
                    <a:pt x="1" y="245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6" name="Freeform 997">
              <a:extLst>
                <a:ext uri="{FF2B5EF4-FFF2-40B4-BE49-F238E27FC236}">
                  <a16:creationId xmlns:a16="http://schemas.microsoft.com/office/drawing/2014/main" id="{D35B9484-9FAB-4EC2-A2BE-F1BCDCEA5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" y="1370"/>
              <a:ext cx="144" cy="243"/>
            </a:xfrm>
            <a:custGeom>
              <a:avLst/>
              <a:gdLst>
                <a:gd name="T0" fmla="*/ 0 w 144"/>
                <a:gd name="T1" fmla="*/ 0 h 243"/>
                <a:gd name="T2" fmla="*/ 4 w 144"/>
                <a:gd name="T3" fmla="*/ 211 h 243"/>
                <a:gd name="T4" fmla="*/ 140 w 144"/>
                <a:gd name="T5" fmla="*/ 243 h 243"/>
                <a:gd name="T6" fmla="*/ 144 w 144"/>
                <a:gd name="T7" fmla="*/ 180 h 243"/>
                <a:gd name="T8" fmla="*/ 127 w 144"/>
                <a:gd name="T9" fmla="*/ 103 h 243"/>
                <a:gd name="T10" fmla="*/ 101 w 144"/>
                <a:gd name="T11" fmla="*/ 37 h 243"/>
                <a:gd name="T12" fmla="*/ 95 w 144"/>
                <a:gd name="T13" fmla="*/ 28 h 243"/>
                <a:gd name="T14" fmla="*/ 73 w 144"/>
                <a:gd name="T15" fmla="*/ 20 h 243"/>
                <a:gd name="T16" fmla="*/ 49 w 144"/>
                <a:gd name="T17" fmla="*/ 11 h 243"/>
                <a:gd name="T18" fmla="*/ 25 w 144"/>
                <a:gd name="T19" fmla="*/ 5 h 243"/>
                <a:gd name="T20" fmla="*/ 0 w 144"/>
                <a:gd name="T21" fmla="*/ 0 h 2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4" h="243">
                  <a:moveTo>
                    <a:pt x="0" y="0"/>
                  </a:moveTo>
                  <a:lnTo>
                    <a:pt x="4" y="211"/>
                  </a:lnTo>
                  <a:lnTo>
                    <a:pt x="140" y="243"/>
                  </a:lnTo>
                  <a:lnTo>
                    <a:pt x="144" y="180"/>
                  </a:lnTo>
                  <a:lnTo>
                    <a:pt x="127" y="103"/>
                  </a:lnTo>
                  <a:lnTo>
                    <a:pt x="101" y="37"/>
                  </a:lnTo>
                  <a:lnTo>
                    <a:pt x="95" y="28"/>
                  </a:lnTo>
                  <a:lnTo>
                    <a:pt x="73" y="20"/>
                  </a:lnTo>
                  <a:lnTo>
                    <a:pt x="49" y="11"/>
                  </a:lnTo>
                  <a:lnTo>
                    <a:pt x="2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7" name="Freeform 998">
              <a:extLst>
                <a:ext uri="{FF2B5EF4-FFF2-40B4-BE49-F238E27FC236}">
                  <a16:creationId xmlns:a16="http://schemas.microsoft.com/office/drawing/2014/main" id="{B112CADA-ADBD-42EA-B5C1-6BB3EBFA7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" y="1346"/>
              <a:ext cx="3344" cy="953"/>
            </a:xfrm>
            <a:custGeom>
              <a:avLst/>
              <a:gdLst>
                <a:gd name="T0" fmla="*/ 3343 w 3344"/>
                <a:gd name="T1" fmla="*/ 946 h 953"/>
                <a:gd name="T2" fmla="*/ 3272 w 3344"/>
                <a:gd name="T3" fmla="*/ 945 h 953"/>
                <a:gd name="T4" fmla="*/ 3175 w 3344"/>
                <a:gd name="T5" fmla="*/ 936 h 953"/>
                <a:gd name="T6" fmla="*/ 3050 w 3344"/>
                <a:gd name="T7" fmla="*/ 923 h 953"/>
                <a:gd name="T8" fmla="*/ 2919 w 3344"/>
                <a:gd name="T9" fmla="*/ 904 h 953"/>
                <a:gd name="T10" fmla="*/ 2698 w 3344"/>
                <a:gd name="T11" fmla="*/ 863 h 953"/>
                <a:gd name="T12" fmla="*/ 2389 w 3344"/>
                <a:gd name="T13" fmla="*/ 801 h 953"/>
                <a:gd name="T14" fmla="*/ 2086 w 3344"/>
                <a:gd name="T15" fmla="*/ 737 h 953"/>
                <a:gd name="T16" fmla="*/ 1791 w 3344"/>
                <a:gd name="T17" fmla="*/ 671 h 953"/>
                <a:gd name="T18" fmla="*/ 1499 w 3344"/>
                <a:gd name="T19" fmla="*/ 605 h 953"/>
                <a:gd name="T20" fmla="*/ 1210 w 3344"/>
                <a:gd name="T21" fmla="*/ 539 h 953"/>
                <a:gd name="T22" fmla="*/ 923 w 3344"/>
                <a:gd name="T23" fmla="*/ 471 h 953"/>
                <a:gd name="T24" fmla="*/ 634 w 3344"/>
                <a:gd name="T25" fmla="*/ 406 h 953"/>
                <a:gd name="T26" fmla="*/ 467 w 3344"/>
                <a:gd name="T27" fmla="*/ 367 h 953"/>
                <a:gd name="T28" fmla="*/ 427 w 3344"/>
                <a:gd name="T29" fmla="*/ 353 h 953"/>
                <a:gd name="T30" fmla="*/ 391 w 3344"/>
                <a:gd name="T31" fmla="*/ 336 h 953"/>
                <a:gd name="T32" fmla="*/ 359 w 3344"/>
                <a:gd name="T33" fmla="*/ 318 h 953"/>
                <a:gd name="T34" fmla="*/ 315 w 3344"/>
                <a:gd name="T35" fmla="*/ 282 h 953"/>
                <a:gd name="T36" fmla="*/ 265 w 3344"/>
                <a:gd name="T37" fmla="*/ 230 h 953"/>
                <a:gd name="T38" fmla="*/ 217 w 3344"/>
                <a:gd name="T39" fmla="*/ 172 h 953"/>
                <a:gd name="T40" fmla="*/ 168 w 3344"/>
                <a:gd name="T41" fmla="*/ 115 h 953"/>
                <a:gd name="T42" fmla="*/ 126 w 3344"/>
                <a:gd name="T43" fmla="*/ 76 h 953"/>
                <a:gd name="T44" fmla="*/ 96 w 3344"/>
                <a:gd name="T45" fmla="*/ 51 h 953"/>
                <a:gd name="T46" fmla="*/ 60 w 3344"/>
                <a:gd name="T47" fmla="*/ 29 h 953"/>
                <a:gd name="T48" fmla="*/ 22 w 3344"/>
                <a:gd name="T49" fmla="*/ 8 h 953"/>
                <a:gd name="T50" fmla="*/ 15 w 3344"/>
                <a:gd name="T51" fmla="*/ 25 h 953"/>
                <a:gd name="T52" fmla="*/ 40 w 3344"/>
                <a:gd name="T53" fmla="*/ 74 h 953"/>
                <a:gd name="T54" fmla="*/ 59 w 3344"/>
                <a:gd name="T55" fmla="*/ 120 h 953"/>
                <a:gd name="T56" fmla="*/ 70 w 3344"/>
                <a:gd name="T57" fmla="*/ 164 h 953"/>
                <a:gd name="T58" fmla="*/ 77 w 3344"/>
                <a:gd name="T59" fmla="*/ 203 h 953"/>
                <a:gd name="T60" fmla="*/ 79 w 3344"/>
                <a:gd name="T61" fmla="*/ 240 h 953"/>
                <a:gd name="T62" fmla="*/ 74 w 3344"/>
                <a:gd name="T63" fmla="*/ 289 h 953"/>
                <a:gd name="T64" fmla="*/ 243 w 3344"/>
                <a:gd name="T65" fmla="*/ 355 h 953"/>
                <a:gd name="T66" fmla="*/ 597 w 3344"/>
                <a:gd name="T67" fmla="*/ 431 h 953"/>
                <a:gd name="T68" fmla="*/ 954 w 3344"/>
                <a:gd name="T69" fmla="*/ 509 h 953"/>
                <a:gd name="T70" fmla="*/ 1311 w 3344"/>
                <a:gd name="T71" fmla="*/ 585 h 953"/>
                <a:gd name="T72" fmla="*/ 1664 w 3344"/>
                <a:gd name="T73" fmla="*/ 659 h 953"/>
                <a:gd name="T74" fmla="*/ 2012 w 3344"/>
                <a:gd name="T75" fmla="*/ 732 h 953"/>
                <a:gd name="T76" fmla="*/ 2350 w 3344"/>
                <a:gd name="T77" fmla="*/ 799 h 953"/>
                <a:gd name="T78" fmla="*/ 2674 w 3344"/>
                <a:gd name="T79" fmla="*/ 865 h 953"/>
                <a:gd name="T80" fmla="*/ 2899 w 3344"/>
                <a:gd name="T81" fmla="*/ 904 h 953"/>
                <a:gd name="T82" fmla="*/ 3034 w 3344"/>
                <a:gd name="T83" fmla="*/ 924 h 953"/>
                <a:gd name="T84" fmla="*/ 3162 w 3344"/>
                <a:gd name="T85" fmla="*/ 941 h 953"/>
                <a:gd name="T86" fmla="*/ 3270 w 3344"/>
                <a:gd name="T87" fmla="*/ 953 h 953"/>
                <a:gd name="T88" fmla="*/ 3344 w 3344"/>
                <a:gd name="T89" fmla="*/ 953 h 9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344" h="953">
                  <a:moveTo>
                    <a:pt x="3344" y="953"/>
                  </a:moveTo>
                  <a:lnTo>
                    <a:pt x="3343" y="946"/>
                  </a:lnTo>
                  <a:lnTo>
                    <a:pt x="3304" y="943"/>
                  </a:lnTo>
                  <a:lnTo>
                    <a:pt x="3272" y="945"/>
                  </a:lnTo>
                  <a:lnTo>
                    <a:pt x="3228" y="941"/>
                  </a:lnTo>
                  <a:lnTo>
                    <a:pt x="3175" y="936"/>
                  </a:lnTo>
                  <a:lnTo>
                    <a:pt x="3115" y="929"/>
                  </a:lnTo>
                  <a:lnTo>
                    <a:pt x="3050" y="923"/>
                  </a:lnTo>
                  <a:lnTo>
                    <a:pt x="2985" y="912"/>
                  </a:lnTo>
                  <a:lnTo>
                    <a:pt x="2919" y="904"/>
                  </a:lnTo>
                  <a:lnTo>
                    <a:pt x="2856" y="896"/>
                  </a:lnTo>
                  <a:lnTo>
                    <a:pt x="2698" y="863"/>
                  </a:lnTo>
                  <a:lnTo>
                    <a:pt x="2542" y="833"/>
                  </a:lnTo>
                  <a:lnTo>
                    <a:pt x="2389" y="801"/>
                  </a:lnTo>
                  <a:lnTo>
                    <a:pt x="2237" y="769"/>
                  </a:lnTo>
                  <a:lnTo>
                    <a:pt x="2086" y="737"/>
                  </a:lnTo>
                  <a:lnTo>
                    <a:pt x="1938" y="703"/>
                  </a:lnTo>
                  <a:lnTo>
                    <a:pt x="1791" y="671"/>
                  </a:lnTo>
                  <a:lnTo>
                    <a:pt x="1644" y="639"/>
                  </a:lnTo>
                  <a:lnTo>
                    <a:pt x="1499" y="605"/>
                  </a:lnTo>
                  <a:lnTo>
                    <a:pt x="1354" y="573"/>
                  </a:lnTo>
                  <a:lnTo>
                    <a:pt x="1210" y="539"/>
                  </a:lnTo>
                  <a:lnTo>
                    <a:pt x="1067" y="505"/>
                  </a:lnTo>
                  <a:lnTo>
                    <a:pt x="923" y="471"/>
                  </a:lnTo>
                  <a:lnTo>
                    <a:pt x="778" y="439"/>
                  </a:lnTo>
                  <a:lnTo>
                    <a:pt x="634" y="406"/>
                  </a:lnTo>
                  <a:lnTo>
                    <a:pt x="489" y="372"/>
                  </a:lnTo>
                  <a:lnTo>
                    <a:pt x="467" y="367"/>
                  </a:lnTo>
                  <a:lnTo>
                    <a:pt x="447" y="360"/>
                  </a:lnTo>
                  <a:lnTo>
                    <a:pt x="427" y="353"/>
                  </a:lnTo>
                  <a:lnTo>
                    <a:pt x="408" y="346"/>
                  </a:lnTo>
                  <a:lnTo>
                    <a:pt x="391" y="336"/>
                  </a:lnTo>
                  <a:lnTo>
                    <a:pt x="374" y="328"/>
                  </a:lnTo>
                  <a:lnTo>
                    <a:pt x="359" y="318"/>
                  </a:lnTo>
                  <a:lnTo>
                    <a:pt x="344" y="306"/>
                  </a:lnTo>
                  <a:lnTo>
                    <a:pt x="315" y="282"/>
                  </a:lnTo>
                  <a:lnTo>
                    <a:pt x="290" y="257"/>
                  </a:lnTo>
                  <a:lnTo>
                    <a:pt x="265" y="230"/>
                  </a:lnTo>
                  <a:lnTo>
                    <a:pt x="241" y="201"/>
                  </a:lnTo>
                  <a:lnTo>
                    <a:pt x="217" y="172"/>
                  </a:lnTo>
                  <a:lnTo>
                    <a:pt x="194" y="144"/>
                  </a:lnTo>
                  <a:lnTo>
                    <a:pt x="168" y="115"/>
                  </a:lnTo>
                  <a:lnTo>
                    <a:pt x="141" y="88"/>
                  </a:lnTo>
                  <a:lnTo>
                    <a:pt x="126" y="76"/>
                  </a:lnTo>
                  <a:lnTo>
                    <a:pt x="111" y="62"/>
                  </a:lnTo>
                  <a:lnTo>
                    <a:pt x="96" y="51"/>
                  </a:lnTo>
                  <a:lnTo>
                    <a:pt x="79" y="39"/>
                  </a:lnTo>
                  <a:lnTo>
                    <a:pt x="60" y="29"/>
                  </a:lnTo>
                  <a:lnTo>
                    <a:pt x="42" y="19"/>
                  </a:lnTo>
                  <a:lnTo>
                    <a:pt x="22" y="8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59" y="120"/>
                  </a:lnTo>
                  <a:lnTo>
                    <a:pt x="65" y="142"/>
                  </a:lnTo>
                  <a:lnTo>
                    <a:pt x="70" y="164"/>
                  </a:lnTo>
                  <a:lnTo>
                    <a:pt x="74" y="184"/>
                  </a:lnTo>
                  <a:lnTo>
                    <a:pt x="77" y="203"/>
                  </a:lnTo>
                  <a:lnTo>
                    <a:pt x="77" y="221"/>
                  </a:lnTo>
                  <a:lnTo>
                    <a:pt x="79" y="240"/>
                  </a:lnTo>
                  <a:lnTo>
                    <a:pt x="77" y="257"/>
                  </a:lnTo>
                  <a:lnTo>
                    <a:pt x="74" y="289"/>
                  </a:lnTo>
                  <a:lnTo>
                    <a:pt x="69" y="316"/>
                  </a:lnTo>
                  <a:lnTo>
                    <a:pt x="243" y="355"/>
                  </a:lnTo>
                  <a:lnTo>
                    <a:pt x="420" y="392"/>
                  </a:lnTo>
                  <a:lnTo>
                    <a:pt x="597" y="431"/>
                  </a:lnTo>
                  <a:lnTo>
                    <a:pt x="775" y="470"/>
                  </a:lnTo>
                  <a:lnTo>
                    <a:pt x="954" y="509"/>
                  </a:lnTo>
                  <a:lnTo>
                    <a:pt x="1132" y="546"/>
                  </a:lnTo>
                  <a:lnTo>
                    <a:pt x="1311" y="585"/>
                  </a:lnTo>
                  <a:lnTo>
                    <a:pt x="1489" y="622"/>
                  </a:lnTo>
                  <a:lnTo>
                    <a:pt x="1664" y="659"/>
                  </a:lnTo>
                  <a:lnTo>
                    <a:pt x="1840" y="696"/>
                  </a:lnTo>
                  <a:lnTo>
                    <a:pt x="2012" y="732"/>
                  </a:lnTo>
                  <a:lnTo>
                    <a:pt x="2183" y="765"/>
                  </a:lnTo>
                  <a:lnTo>
                    <a:pt x="2350" y="799"/>
                  </a:lnTo>
                  <a:lnTo>
                    <a:pt x="2514" y="833"/>
                  </a:lnTo>
                  <a:lnTo>
                    <a:pt x="2674" y="865"/>
                  </a:lnTo>
                  <a:lnTo>
                    <a:pt x="2831" y="896"/>
                  </a:lnTo>
                  <a:lnTo>
                    <a:pt x="2899" y="904"/>
                  </a:lnTo>
                  <a:lnTo>
                    <a:pt x="2968" y="914"/>
                  </a:lnTo>
                  <a:lnTo>
                    <a:pt x="3034" y="924"/>
                  </a:lnTo>
                  <a:lnTo>
                    <a:pt x="3099" y="933"/>
                  </a:lnTo>
                  <a:lnTo>
                    <a:pt x="3162" y="941"/>
                  </a:lnTo>
                  <a:lnTo>
                    <a:pt x="3219" y="948"/>
                  </a:lnTo>
                  <a:lnTo>
                    <a:pt x="3270" y="953"/>
                  </a:lnTo>
                  <a:lnTo>
                    <a:pt x="3314" y="953"/>
                  </a:lnTo>
                  <a:lnTo>
                    <a:pt x="3344" y="9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8" name="Freeform 999">
              <a:extLst>
                <a:ext uri="{FF2B5EF4-FFF2-40B4-BE49-F238E27FC236}">
                  <a16:creationId xmlns:a16="http://schemas.microsoft.com/office/drawing/2014/main" id="{E5C02093-6438-4FA6-9B95-AFAF46E7F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" y="1650"/>
              <a:ext cx="3402" cy="683"/>
            </a:xfrm>
            <a:custGeom>
              <a:avLst/>
              <a:gdLst>
                <a:gd name="T0" fmla="*/ 3402 w 3402"/>
                <a:gd name="T1" fmla="*/ 676 h 683"/>
                <a:gd name="T2" fmla="*/ 3399 w 3402"/>
                <a:gd name="T3" fmla="*/ 668 h 683"/>
                <a:gd name="T4" fmla="*/ 3338 w 3402"/>
                <a:gd name="T5" fmla="*/ 673 h 683"/>
                <a:gd name="T6" fmla="*/ 3325 w 3402"/>
                <a:gd name="T7" fmla="*/ 673 h 683"/>
                <a:gd name="T8" fmla="*/ 3309 w 3402"/>
                <a:gd name="T9" fmla="*/ 673 h 683"/>
                <a:gd name="T10" fmla="*/ 3291 w 3402"/>
                <a:gd name="T11" fmla="*/ 671 h 683"/>
                <a:gd name="T12" fmla="*/ 3271 w 3402"/>
                <a:gd name="T13" fmla="*/ 668 h 683"/>
                <a:gd name="T14" fmla="*/ 3225 w 3402"/>
                <a:gd name="T15" fmla="*/ 661 h 683"/>
                <a:gd name="T16" fmla="*/ 3174 w 3402"/>
                <a:gd name="T17" fmla="*/ 649 h 683"/>
                <a:gd name="T18" fmla="*/ 3119 w 3402"/>
                <a:gd name="T19" fmla="*/ 637 h 683"/>
                <a:gd name="T20" fmla="*/ 3060 w 3402"/>
                <a:gd name="T21" fmla="*/ 625 h 683"/>
                <a:gd name="T22" fmla="*/ 2999 w 3402"/>
                <a:gd name="T23" fmla="*/ 614 h 683"/>
                <a:gd name="T24" fmla="*/ 2938 w 3402"/>
                <a:gd name="T25" fmla="*/ 605 h 683"/>
                <a:gd name="T26" fmla="*/ 2762 w 3402"/>
                <a:gd name="T27" fmla="*/ 570 h 683"/>
                <a:gd name="T28" fmla="*/ 2582 w 3402"/>
                <a:gd name="T29" fmla="*/ 536 h 683"/>
                <a:gd name="T30" fmla="*/ 2401 w 3402"/>
                <a:gd name="T31" fmla="*/ 499 h 683"/>
                <a:gd name="T32" fmla="*/ 2215 w 3402"/>
                <a:gd name="T33" fmla="*/ 463 h 683"/>
                <a:gd name="T34" fmla="*/ 2030 w 3402"/>
                <a:gd name="T35" fmla="*/ 426 h 683"/>
                <a:gd name="T36" fmla="*/ 1842 w 3402"/>
                <a:gd name="T37" fmla="*/ 389 h 683"/>
                <a:gd name="T38" fmla="*/ 1655 w 3402"/>
                <a:gd name="T39" fmla="*/ 352 h 683"/>
                <a:gd name="T40" fmla="*/ 1467 w 3402"/>
                <a:gd name="T41" fmla="*/ 313 h 683"/>
                <a:gd name="T42" fmla="*/ 1278 w 3402"/>
                <a:gd name="T43" fmla="*/ 274 h 683"/>
                <a:gd name="T44" fmla="*/ 1091 w 3402"/>
                <a:gd name="T45" fmla="*/ 235 h 683"/>
                <a:gd name="T46" fmla="*/ 904 w 3402"/>
                <a:gd name="T47" fmla="*/ 196 h 683"/>
                <a:gd name="T48" fmla="*/ 718 w 3402"/>
                <a:gd name="T49" fmla="*/ 157 h 683"/>
                <a:gd name="T50" fmla="*/ 535 w 3402"/>
                <a:gd name="T51" fmla="*/ 118 h 683"/>
                <a:gd name="T52" fmla="*/ 353 w 3402"/>
                <a:gd name="T53" fmla="*/ 80 h 683"/>
                <a:gd name="T54" fmla="*/ 176 w 3402"/>
                <a:gd name="T55" fmla="*/ 39 h 683"/>
                <a:gd name="T56" fmla="*/ 0 w 3402"/>
                <a:gd name="T57" fmla="*/ 0 h 683"/>
                <a:gd name="T58" fmla="*/ 0 w 3402"/>
                <a:gd name="T59" fmla="*/ 34 h 683"/>
                <a:gd name="T60" fmla="*/ 178 w 3402"/>
                <a:gd name="T61" fmla="*/ 71 h 683"/>
                <a:gd name="T62" fmla="*/ 362 w 3402"/>
                <a:gd name="T63" fmla="*/ 110 h 683"/>
                <a:gd name="T64" fmla="*/ 551 w 3402"/>
                <a:gd name="T65" fmla="*/ 149 h 683"/>
                <a:gd name="T66" fmla="*/ 745 w 3402"/>
                <a:gd name="T67" fmla="*/ 188 h 683"/>
                <a:gd name="T68" fmla="*/ 941 w 3402"/>
                <a:gd name="T69" fmla="*/ 228 h 683"/>
                <a:gd name="T70" fmla="*/ 1140 w 3402"/>
                <a:gd name="T71" fmla="*/ 267 h 683"/>
                <a:gd name="T72" fmla="*/ 1339 w 3402"/>
                <a:gd name="T73" fmla="*/ 306 h 683"/>
                <a:gd name="T74" fmla="*/ 1538 w 3402"/>
                <a:gd name="T75" fmla="*/ 345 h 683"/>
                <a:gd name="T76" fmla="*/ 1736 w 3402"/>
                <a:gd name="T77" fmla="*/ 382 h 683"/>
                <a:gd name="T78" fmla="*/ 1932 w 3402"/>
                <a:gd name="T79" fmla="*/ 421 h 683"/>
                <a:gd name="T80" fmla="*/ 2124 w 3402"/>
                <a:gd name="T81" fmla="*/ 456 h 683"/>
                <a:gd name="T82" fmla="*/ 2312 w 3402"/>
                <a:gd name="T83" fmla="*/ 492 h 683"/>
                <a:gd name="T84" fmla="*/ 2496 w 3402"/>
                <a:gd name="T85" fmla="*/ 527 h 683"/>
                <a:gd name="T86" fmla="*/ 2671 w 3402"/>
                <a:gd name="T87" fmla="*/ 561 h 683"/>
                <a:gd name="T88" fmla="*/ 2838 w 3402"/>
                <a:gd name="T89" fmla="*/ 592 h 683"/>
                <a:gd name="T90" fmla="*/ 2999 w 3402"/>
                <a:gd name="T91" fmla="*/ 622 h 683"/>
                <a:gd name="T92" fmla="*/ 3056 w 3402"/>
                <a:gd name="T93" fmla="*/ 636 h 683"/>
                <a:gd name="T94" fmla="*/ 3103 w 3402"/>
                <a:gd name="T95" fmla="*/ 646 h 683"/>
                <a:gd name="T96" fmla="*/ 3146 w 3402"/>
                <a:gd name="T97" fmla="*/ 656 h 683"/>
                <a:gd name="T98" fmla="*/ 3183 w 3402"/>
                <a:gd name="T99" fmla="*/ 666 h 683"/>
                <a:gd name="T100" fmla="*/ 3218 w 3402"/>
                <a:gd name="T101" fmla="*/ 673 h 683"/>
                <a:gd name="T102" fmla="*/ 3252 w 3402"/>
                <a:gd name="T103" fmla="*/ 678 h 683"/>
                <a:gd name="T104" fmla="*/ 3286 w 3402"/>
                <a:gd name="T105" fmla="*/ 681 h 683"/>
                <a:gd name="T106" fmla="*/ 3325 w 3402"/>
                <a:gd name="T107" fmla="*/ 683 h 683"/>
                <a:gd name="T108" fmla="*/ 3402 w 3402"/>
                <a:gd name="T109" fmla="*/ 676 h 68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402" h="683">
                  <a:moveTo>
                    <a:pt x="3402" y="676"/>
                  </a:moveTo>
                  <a:lnTo>
                    <a:pt x="3399" y="668"/>
                  </a:lnTo>
                  <a:lnTo>
                    <a:pt x="3338" y="673"/>
                  </a:lnTo>
                  <a:lnTo>
                    <a:pt x="3325" y="673"/>
                  </a:lnTo>
                  <a:lnTo>
                    <a:pt x="3309" y="673"/>
                  </a:lnTo>
                  <a:lnTo>
                    <a:pt x="3291" y="671"/>
                  </a:lnTo>
                  <a:lnTo>
                    <a:pt x="3271" y="668"/>
                  </a:lnTo>
                  <a:lnTo>
                    <a:pt x="3225" y="661"/>
                  </a:lnTo>
                  <a:lnTo>
                    <a:pt x="3174" y="649"/>
                  </a:lnTo>
                  <a:lnTo>
                    <a:pt x="3119" y="637"/>
                  </a:lnTo>
                  <a:lnTo>
                    <a:pt x="3060" y="625"/>
                  </a:lnTo>
                  <a:lnTo>
                    <a:pt x="2999" y="614"/>
                  </a:lnTo>
                  <a:lnTo>
                    <a:pt x="2938" y="605"/>
                  </a:lnTo>
                  <a:lnTo>
                    <a:pt x="2762" y="570"/>
                  </a:lnTo>
                  <a:lnTo>
                    <a:pt x="2582" y="536"/>
                  </a:lnTo>
                  <a:lnTo>
                    <a:pt x="2401" y="499"/>
                  </a:lnTo>
                  <a:lnTo>
                    <a:pt x="2215" y="463"/>
                  </a:lnTo>
                  <a:lnTo>
                    <a:pt x="2030" y="426"/>
                  </a:lnTo>
                  <a:lnTo>
                    <a:pt x="1842" y="389"/>
                  </a:lnTo>
                  <a:lnTo>
                    <a:pt x="1655" y="352"/>
                  </a:lnTo>
                  <a:lnTo>
                    <a:pt x="1467" y="313"/>
                  </a:lnTo>
                  <a:lnTo>
                    <a:pt x="1278" y="274"/>
                  </a:lnTo>
                  <a:lnTo>
                    <a:pt x="1091" y="235"/>
                  </a:lnTo>
                  <a:lnTo>
                    <a:pt x="904" y="196"/>
                  </a:lnTo>
                  <a:lnTo>
                    <a:pt x="718" y="157"/>
                  </a:lnTo>
                  <a:lnTo>
                    <a:pt x="535" y="118"/>
                  </a:lnTo>
                  <a:lnTo>
                    <a:pt x="353" y="80"/>
                  </a:lnTo>
                  <a:lnTo>
                    <a:pt x="176" y="39"/>
                  </a:lnTo>
                  <a:lnTo>
                    <a:pt x="0" y="0"/>
                  </a:lnTo>
                  <a:lnTo>
                    <a:pt x="0" y="34"/>
                  </a:lnTo>
                  <a:lnTo>
                    <a:pt x="178" y="71"/>
                  </a:lnTo>
                  <a:lnTo>
                    <a:pt x="362" y="110"/>
                  </a:lnTo>
                  <a:lnTo>
                    <a:pt x="551" y="149"/>
                  </a:lnTo>
                  <a:lnTo>
                    <a:pt x="745" y="188"/>
                  </a:lnTo>
                  <a:lnTo>
                    <a:pt x="941" y="228"/>
                  </a:lnTo>
                  <a:lnTo>
                    <a:pt x="1140" y="267"/>
                  </a:lnTo>
                  <a:lnTo>
                    <a:pt x="1339" y="306"/>
                  </a:lnTo>
                  <a:lnTo>
                    <a:pt x="1538" y="345"/>
                  </a:lnTo>
                  <a:lnTo>
                    <a:pt x="1736" y="382"/>
                  </a:lnTo>
                  <a:lnTo>
                    <a:pt x="1932" y="421"/>
                  </a:lnTo>
                  <a:lnTo>
                    <a:pt x="2124" y="456"/>
                  </a:lnTo>
                  <a:lnTo>
                    <a:pt x="2312" y="492"/>
                  </a:lnTo>
                  <a:lnTo>
                    <a:pt x="2496" y="527"/>
                  </a:lnTo>
                  <a:lnTo>
                    <a:pt x="2671" y="561"/>
                  </a:lnTo>
                  <a:lnTo>
                    <a:pt x="2838" y="592"/>
                  </a:lnTo>
                  <a:lnTo>
                    <a:pt x="2999" y="622"/>
                  </a:lnTo>
                  <a:lnTo>
                    <a:pt x="3056" y="636"/>
                  </a:lnTo>
                  <a:lnTo>
                    <a:pt x="3103" y="646"/>
                  </a:lnTo>
                  <a:lnTo>
                    <a:pt x="3146" y="656"/>
                  </a:lnTo>
                  <a:lnTo>
                    <a:pt x="3183" y="666"/>
                  </a:lnTo>
                  <a:lnTo>
                    <a:pt x="3218" y="673"/>
                  </a:lnTo>
                  <a:lnTo>
                    <a:pt x="3252" y="678"/>
                  </a:lnTo>
                  <a:lnTo>
                    <a:pt x="3286" y="681"/>
                  </a:lnTo>
                  <a:lnTo>
                    <a:pt x="3325" y="683"/>
                  </a:lnTo>
                  <a:lnTo>
                    <a:pt x="3402" y="676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89" name="Freeform 1000">
              <a:extLst>
                <a:ext uri="{FF2B5EF4-FFF2-40B4-BE49-F238E27FC236}">
                  <a16:creationId xmlns:a16="http://schemas.microsoft.com/office/drawing/2014/main" id="{7D7BEA03-7470-440C-9993-D54D09597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" y="1329"/>
              <a:ext cx="3339" cy="965"/>
            </a:xfrm>
            <a:custGeom>
              <a:avLst/>
              <a:gdLst>
                <a:gd name="T0" fmla="*/ 3338 w 3339"/>
                <a:gd name="T1" fmla="*/ 957 h 965"/>
                <a:gd name="T2" fmla="*/ 3267 w 3339"/>
                <a:gd name="T3" fmla="*/ 955 h 965"/>
                <a:gd name="T4" fmla="*/ 3175 w 3339"/>
                <a:gd name="T5" fmla="*/ 948 h 965"/>
                <a:gd name="T6" fmla="*/ 3059 w 3339"/>
                <a:gd name="T7" fmla="*/ 933 h 965"/>
                <a:gd name="T8" fmla="*/ 2931 w 3339"/>
                <a:gd name="T9" fmla="*/ 916 h 965"/>
                <a:gd name="T10" fmla="*/ 2711 w 3339"/>
                <a:gd name="T11" fmla="*/ 877 h 965"/>
                <a:gd name="T12" fmla="*/ 2401 w 3339"/>
                <a:gd name="T13" fmla="*/ 813 h 965"/>
                <a:gd name="T14" fmla="*/ 2098 w 3339"/>
                <a:gd name="T15" fmla="*/ 747 h 965"/>
                <a:gd name="T16" fmla="*/ 1803 w 3339"/>
                <a:gd name="T17" fmla="*/ 679 h 965"/>
                <a:gd name="T18" fmla="*/ 1511 w 3339"/>
                <a:gd name="T19" fmla="*/ 613 h 965"/>
                <a:gd name="T20" fmla="*/ 1222 w 3339"/>
                <a:gd name="T21" fmla="*/ 546 h 965"/>
                <a:gd name="T22" fmla="*/ 935 w 3339"/>
                <a:gd name="T23" fmla="*/ 478 h 965"/>
                <a:gd name="T24" fmla="*/ 646 w 3339"/>
                <a:gd name="T25" fmla="*/ 409 h 965"/>
                <a:gd name="T26" fmla="*/ 479 w 3339"/>
                <a:gd name="T27" fmla="*/ 372 h 965"/>
                <a:gd name="T28" fmla="*/ 439 w 3339"/>
                <a:gd name="T29" fmla="*/ 358 h 965"/>
                <a:gd name="T30" fmla="*/ 401 w 3339"/>
                <a:gd name="T31" fmla="*/ 341 h 965"/>
                <a:gd name="T32" fmla="*/ 369 w 3339"/>
                <a:gd name="T33" fmla="*/ 321 h 965"/>
                <a:gd name="T34" fmla="*/ 324 w 3339"/>
                <a:gd name="T35" fmla="*/ 286 h 965"/>
                <a:gd name="T36" fmla="*/ 271 w 3339"/>
                <a:gd name="T37" fmla="*/ 232 h 965"/>
                <a:gd name="T38" fmla="*/ 223 w 3339"/>
                <a:gd name="T39" fmla="*/ 174 h 965"/>
                <a:gd name="T40" fmla="*/ 170 w 3339"/>
                <a:gd name="T41" fmla="*/ 117 h 965"/>
                <a:gd name="T42" fmla="*/ 126 w 3339"/>
                <a:gd name="T43" fmla="*/ 76 h 965"/>
                <a:gd name="T44" fmla="*/ 94 w 3339"/>
                <a:gd name="T45" fmla="*/ 52 h 965"/>
                <a:gd name="T46" fmla="*/ 59 w 3339"/>
                <a:gd name="T47" fmla="*/ 29 h 965"/>
                <a:gd name="T48" fmla="*/ 20 w 3339"/>
                <a:gd name="T49" fmla="*/ 10 h 965"/>
                <a:gd name="T50" fmla="*/ 15 w 3339"/>
                <a:gd name="T51" fmla="*/ 25 h 965"/>
                <a:gd name="T52" fmla="*/ 40 w 3339"/>
                <a:gd name="T53" fmla="*/ 74 h 965"/>
                <a:gd name="T54" fmla="*/ 60 w 3339"/>
                <a:gd name="T55" fmla="*/ 120 h 965"/>
                <a:gd name="T56" fmla="*/ 74 w 3339"/>
                <a:gd name="T57" fmla="*/ 162 h 965"/>
                <a:gd name="T58" fmla="*/ 87 w 3339"/>
                <a:gd name="T59" fmla="*/ 221 h 965"/>
                <a:gd name="T60" fmla="*/ 91 w 3339"/>
                <a:gd name="T61" fmla="*/ 291 h 965"/>
                <a:gd name="T62" fmla="*/ 265 w 3339"/>
                <a:gd name="T63" fmla="*/ 362 h 965"/>
                <a:gd name="T64" fmla="*/ 616 w 3339"/>
                <a:gd name="T65" fmla="*/ 438 h 965"/>
                <a:gd name="T66" fmla="*/ 969 w 3339"/>
                <a:gd name="T67" fmla="*/ 515 h 965"/>
                <a:gd name="T68" fmla="*/ 1322 w 3339"/>
                <a:gd name="T69" fmla="*/ 593 h 965"/>
                <a:gd name="T70" fmla="*/ 1671 w 3339"/>
                <a:gd name="T71" fmla="*/ 669 h 965"/>
                <a:gd name="T72" fmla="*/ 2014 w 3339"/>
                <a:gd name="T73" fmla="*/ 744 h 965"/>
                <a:gd name="T74" fmla="*/ 2348 w 3339"/>
                <a:gd name="T75" fmla="*/ 813 h 965"/>
                <a:gd name="T76" fmla="*/ 2671 w 3339"/>
                <a:gd name="T77" fmla="*/ 879 h 965"/>
                <a:gd name="T78" fmla="*/ 2895 w 3339"/>
                <a:gd name="T79" fmla="*/ 918 h 965"/>
                <a:gd name="T80" fmla="*/ 3030 w 3339"/>
                <a:gd name="T81" fmla="*/ 936 h 965"/>
                <a:gd name="T82" fmla="*/ 3157 w 3339"/>
                <a:gd name="T83" fmla="*/ 953 h 965"/>
                <a:gd name="T84" fmla="*/ 3265 w 3339"/>
                <a:gd name="T85" fmla="*/ 963 h 965"/>
                <a:gd name="T86" fmla="*/ 3339 w 3339"/>
                <a:gd name="T87" fmla="*/ 965 h 9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339" h="965">
                  <a:moveTo>
                    <a:pt x="3339" y="965"/>
                  </a:moveTo>
                  <a:lnTo>
                    <a:pt x="3338" y="957"/>
                  </a:lnTo>
                  <a:lnTo>
                    <a:pt x="3297" y="953"/>
                  </a:lnTo>
                  <a:lnTo>
                    <a:pt x="3267" y="955"/>
                  </a:lnTo>
                  <a:lnTo>
                    <a:pt x="3224" y="953"/>
                  </a:lnTo>
                  <a:lnTo>
                    <a:pt x="3175" y="948"/>
                  </a:lnTo>
                  <a:lnTo>
                    <a:pt x="3118" y="941"/>
                  </a:lnTo>
                  <a:lnTo>
                    <a:pt x="3059" y="933"/>
                  </a:lnTo>
                  <a:lnTo>
                    <a:pt x="2995" y="924"/>
                  </a:lnTo>
                  <a:lnTo>
                    <a:pt x="2931" y="916"/>
                  </a:lnTo>
                  <a:lnTo>
                    <a:pt x="2870" y="908"/>
                  </a:lnTo>
                  <a:lnTo>
                    <a:pt x="2711" y="877"/>
                  </a:lnTo>
                  <a:lnTo>
                    <a:pt x="2554" y="845"/>
                  </a:lnTo>
                  <a:lnTo>
                    <a:pt x="2401" y="813"/>
                  </a:lnTo>
                  <a:lnTo>
                    <a:pt x="2249" y="779"/>
                  </a:lnTo>
                  <a:lnTo>
                    <a:pt x="2098" y="747"/>
                  </a:lnTo>
                  <a:lnTo>
                    <a:pt x="1950" y="713"/>
                  </a:lnTo>
                  <a:lnTo>
                    <a:pt x="1803" y="679"/>
                  </a:lnTo>
                  <a:lnTo>
                    <a:pt x="1656" y="647"/>
                  </a:lnTo>
                  <a:lnTo>
                    <a:pt x="1511" y="613"/>
                  </a:lnTo>
                  <a:lnTo>
                    <a:pt x="1366" y="580"/>
                  </a:lnTo>
                  <a:lnTo>
                    <a:pt x="1222" y="546"/>
                  </a:lnTo>
                  <a:lnTo>
                    <a:pt x="1079" y="512"/>
                  </a:lnTo>
                  <a:lnTo>
                    <a:pt x="935" y="478"/>
                  </a:lnTo>
                  <a:lnTo>
                    <a:pt x="790" y="443"/>
                  </a:lnTo>
                  <a:lnTo>
                    <a:pt x="646" y="409"/>
                  </a:lnTo>
                  <a:lnTo>
                    <a:pt x="501" y="375"/>
                  </a:lnTo>
                  <a:lnTo>
                    <a:pt x="479" y="372"/>
                  </a:lnTo>
                  <a:lnTo>
                    <a:pt x="459" y="365"/>
                  </a:lnTo>
                  <a:lnTo>
                    <a:pt x="439" y="358"/>
                  </a:lnTo>
                  <a:lnTo>
                    <a:pt x="420" y="350"/>
                  </a:lnTo>
                  <a:lnTo>
                    <a:pt x="401" y="341"/>
                  </a:lnTo>
                  <a:lnTo>
                    <a:pt x="385" y="331"/>
                  </a:lnTo>
                  <a:lnTo>
                    <a:pt x="369" y="321"/>
                  </a:lnTo>
                  <a:lnTo>
                    <a:pt x="354" y="309"/>
                  </a:lnTo>
                  <a:lnTo>
                    <a:pt x="324" y="286"/>
                  </a:lnTo>
                  <a:lnTo>
                    <a:pt x="298" y="260"/>
                  </a:lnTo>
                  <a:lnTo>
                    <a:pt x="271" y="232"/>
                  </a:lnTo>
                  <a:lnTo>
                    <a:pt x="248" y="205"/>
                  </a:lnTo>
                  <a:lnTo>
                    <a:pt x="223" y="174"/>
                  </a:lnTo>
                  <a:lnTo>
                    <a:pt x="197" y="145"/>
                  </a:lnTo>
                  <a:lnTo>
                    <a:pt x="170" y="117"/>
                  </a:lnTo>
                  <a:lnTo>
                    <a:pt x="141" y="90"/>
                  </a:lnTo>
                  <a:lnTo>
                    <a:pt x="126" y="76"/>
                  </a:lnTo>
                  <a:lnTo>
                    <a:pt x="111" y="64"/>
                  </a:lnTo>
                  <a:lnTo>
                    <a:pt x="94" y="52"/>
                  </a:lnTo>
                  <a:lnTo>
                    <a:pt x="77" y="41"/>
                  </a:lnTo>
                  <a:lnTo>
                    <a:pt x="59" y="29"/>
                  </a:lnTo>
                  <a:lnTo>
                    <a:pt x="40" y="19"/>
                  </a:lnTo>
                  <a:lnTo>
                    <a:pt x="20" y="10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60" y="120"/>
                  </a:lnTo>
                  <a:lnTo>
                    <a:pt x="67" y="142"/>
                  </a:lnTo>
                  <a:lnTo>
                    <a:pt x="74" y="162"/>
                  </a:lnTo>
                  <a:lnTo>
                    <a:pt x="79" y="183"/>
                  </a:lnTo>
                  <a:lnTo>
                    <a:pt x="87" y="221"/>
                  </a:lnTo>
                  <a:lnTo>
                    <a:pt x="91" y="257"/>
                  </a:lnTo>
                  <a:lnTo>
                    <a:pt x="91" y="291"/>
                  </a:lnTo>
                  <a:lnTo>
                    <a:pt x="89" y="323"/>
                  </a:lnTo>
                  <a:lnTo>
                    <a:pt x="265" y="362"/>
                  </a:lnTo>
                  <a:lnTo>
                    <a:pt x="440" y="399"/>
                  </a:lnTo>
                  <a:lnTo>
                    <a:pt x="616" y="438"/>
                  </a:lnTo>
                  <a:lnTo>
                    <a:pt x="793" y="477"/>
                  </a:lnTo>
                  <a:lnTo>
                    <a:pt x="969" y="515"/>
                  </a:lnTo>
                  <a:lnTo>
                    <a:pt x="1146" y="554"/>
                  </a:lnTo>
                  <a:lnTo>
                    <a:pt x="1322" y="593"/>
                  </a:lnTo>
                  <a:lnTo>
                    <a:pt x="1497" y="632"/>
                  </a:lnTo>
                  <a:lnTo>
                    <a:pt x="1671" y="669"/>
                  </a:lnTo>
                  <a:lnTo>
                    <a:pt x="1843" y="706"/>
                  </a:lnTo>
                  <a:lnTo>
                    <a:pt x="2014" y="744"/>
                  </a:lnTo>
                  <a:lnTo>
                    <a:pt x="2183" y="779"/>
                  </a:lnTo>
                  <a:lnTo>
                    <a:pt x="2348" y="813"/>
                  </a:lnTo>
                  <a:lnTo>
                    <a:pt x="2512" y="847"/>
                  </a:lnTo>
                  <a:lnTo>
                    <a:pt x="2671" y="879"/>
                  </a:lnTo>
                  <a:lnTo>
                    <a:pt x="2828" y="908"/>
                  </a:lnTo>
                  <a:lnTo>
                    <a:pt x="2895" y="918"/>
                  </a:lnTo>
                  <a:lnTo>
                    <a:pt x="2963" y="928"/>
                  </a:lnTo>
                  <a:lnTo>
                    <a:pt x="3030" y="936"/>
                  </a:lnTo>
                  <a:lnTo>
                    <a:pt x="3094" y="946"/>
                  </a:lnTo>
                  <a:lnTo>
                    <a:pt x="3157" y="953"/>
                  </a:lnTo>
                  <a:lnTo>
                    <a:pt x="3214" y="960"/>
                  </a:lnTo>
                  <a:lnTo>
                    <a:pt x="3265" y="963"/>
                  </a:lnTo>
                  <a:lnTo>
                    <a:pt x="3309" y="965"/>
                  </a:lnTo>
                  <a:lnTo>
                    <a:pt x="3339" y="965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90" name="Freeform 1001">
              <a:extLst>
                <a:ext uri="{FF2B5EF4-FFF2-40B4-BE49-F238E27FC236}">
                  <a16:creationId xmlns:a16="http://schemas.microsoft.com/office/drawing/2014/main" id="{28E0A5AF-552F-4D22-A606-17F2BDAFB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50 w 494"/>
                <a:gd name="T3" fmla="*/ 3 h 120"/>
                <a:gd name="T4" fmla="*/ 103 w 494"/>
                <a:gd name="T5" fmla="*/ 3 h 120"/>
                <a:gd name="T6" fmla="*/ 153 w 494"/>
                <a:gd name="T7" fmla="*/ 5 h 120"/>
                <a:gd name="T8" fmla="*/ 204 w 494"/>
                <a:gd name="T9" fmla="*/ 5 h 120"/>
                <a:gd name="T10" fmla="*/ 253 w 494"/>
                <a:gd name="T11" fmla="*/ 5 h 120"/>
                <a:gd name="T12" fmla="*/ 303 w 494"/>
                <a:gd name="T13" fmla="*/ 3 h 120"/>
                <a:gd name="T14" fmla="*/ 354 w 494"/>
                <a:gd name="T15" fmla="*/ 3 h 120"/>
                <a:gd name="T16" fmla="*/ 403 w 494"/>
                <a:gd name="T17" fmla="*/ 0 h 120"/>
                <a:gd name="T18" fmla="*/ 418 w 494"/>
                <a:gd name="T19" fmla="*/ 7 h 120"/>
                <a:gd name="T20" fmla="*/ 430 w 494"/>
                <a:gd name="T21" fmla="*/ 12 h 120"/>
                <a:gd name="T22" fmla="*/ 444 w 494"/>
                <a:gd name="T23" fmla="*/ 18 h 120"/>
                <a:gd name="T24" fmla="*/ 454 w 494"/>
                <a:gd name="T25" fmla="*/ 27 h 120"/>
                <a:gd name="T26" fmla="*/ 474 w 494"/>
                <a:gd name="T27" fmla="*/ 42 h 120"/>
                <a:gd name="T28" fmla="*/ 494 w 494"/>
                <a:gd name="T29" fmla="*/ 62 h 120"/>
                <a:gd name="T30" fmla="*/ 471 w 494"/>
                <a:gd name="T31" fmla="*/ 81 h 120"/>
                <a:gd name="T32" fmla="*/ 449 w 494"/>
                <a:gd name="T33" fmla="*/ 96 h 120"/>
                <a:gd name="T34" fmla="*/ 437 w 494"/>
                <a:gd name="T35" fmla="*/ 105 h 120"/>
                <a:gd name="T36" fmla="*/ 423 w 494"/>
                <a:gd name="T37" fmla="*/ 110 h 120"/>
                <a:gd name="T38" fmla="*/ 408 w 494"/>
                <a:gd name="T39" fmla="*/ 115 h 120"/>
                <a:gd name="T40" fmla="*/ 391 w 494"/>
                <a:gd name="T41" fmla="*/ 120 h 120"/>
                <a:gd name="T42" fmla="*/ 342 w 494"/>
                <a:gd name="T43" fmla="*/ 103 h 120"/>
                <a:gd name="T44" fmla="*/ 295 w 494"/>
                <a:gd name="T45" fmla="*/ 88 h 120"/>
                <a:gd name="T46" fmla="*/ 246 w 494"/>
                <a:gd name="T47" fmla="*/ 71 h 120"/>
                <a:gd name="T48" fmla="*/ 195 w 494"/>
                <a:gd name="T49" fmla="*/ 57 h 120"/>
                <a:gd name="T50" fmla="*/ 146 w 494"/>
                <a:gd name="T51" fmla="*/ 42 h 120"/>
                <a:gd name="T52" fmla="*/ 97 w 494"/>
                <a:gd name="T53" fmla="*/ 29 h 120"/>
                <a:gd name="T54" fmla="*/ 49 w 494"/>
                <a:gd name="T55" fmla="*/ 13 h 120"/>
                <a:gd name="T56" fmla="*/ 0 w 494"/>
                <a:gd name="T57" fmla="*/ 0 h 1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4" h="120">
                  <a:moveTo>
                    <a:pt x="0" y="0"/>
                  </a:moveTo>
                  <a:lnTo>
                    <a:pt x="50" y="3"/>
                  </a:lnTo>
                  <a:lnTo>
                    <a:pt x="103" y="3"/>
                  </a:lnTo>
                  <a:lnTo>
                    <a:pt x="153" y="5"/>
                  </a:lnTo>
                  <a:lnTo>
                    <a:pt x="204" y="5"/>
                  </a:lnTo>
                  <a:lnTo>
                    <a:pt x="253" y="5"/>
                  </a:lnTo>
                  <a:lnTo>
                    <a:pt x="303" y="3"/>
                  </a:lnTo>
                  <a:lnTo>
                    <a:pt x="354" y="3"/>
                  </a:lnTo>
                  <a:lnTo>
                    <a:pt x="403" y="0"/>
                  </a:lnTo>
                  <a:lnTo>
                    <a:pt x="418" y="7"/>
                  </a:lnTo>
                  <a:lnTo>
                    <a:pt x="430" y="12"/>
                  </a:lnTo>
                  <a:lnTo>
                    <a:pt x="444" y="18"/>
                  </a:lnTo>
                  <a:lnTo>
                    <a:pt x="454" y="27"/>
                  </a:lnTo>
                  <a:lnTo>
                    <a:pt x="474" y="42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96959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91" name="Freeform 1002">
              <a:extLst>
                <a:ext uri="{FF2B5EF4-FFF2-40B4-BE49-F238E27FC236}">
                  <a16:creationId xmlns:a16="http://schemas.microsoft.com/office/drawing/2014/main" id="{2ACAEDF4-C2EC-4F80-B84A-E64D079FD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" y="1273"/>
              <a:ext cx="76" cy="479"/>
            </a:xfrm>
            <a:custGeom>
              <a:avLst/>
              <a:gdLst>
                <a:gd name="T0" fmla="*/ 7 w 76"/>
                <a:gd name="T1" fmla="*/ 0 h 479"/>
                <a:gd name="T2" fmla="*/ 4 w 76"/>
                <a:gd name="T3" fmla="*/ 2 h 479"/>
                <a:gd name="T4" fmla="*/ 2 w 76"/>
                <a:gd name="T5" fmla="*/ 5 h 479"/>
                <a:gd name="T6" fmla="*/ 0 w 76"/>
                <a:gd name="T7" fmla="*/ 9 h 479"/>
                <a:gd name="T8" fmla="*/ 0 w 76"/>
                <a:gd name="T9" fmla="*/ 12 h 479"/>
                <a:gd name="T10" fmla="*/ 76 w 76"/>
                <a:gd name="T11" fmla="*/ 479 h 4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6" h="479">
                  <a:moveTo>
                    <a:pt x="7" y="0"/>
                  </a:moveTo>
                  <a:lnTo>
                    <a:pt x="4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76" y="479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92" name="Freeform 1003">
              <a:extLst>
                <a:ext uri="{FF2B5EF4-FFF2-40B4-BE49-F238E27FC236}">
                  <a16:creationId xmlns:a16="http://schemas.microsoft.com/office/drawing/2014/main" id="{723DE075-C0BD-4A3D-862B-857BD1AD409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" y="1547"/>
              <a:ext cx="145" cy="103"/>
            </a:xfrm>
            <a:custGeom>
              <a:avLst/>
              <a:gdLst>
                <a:gd name="T0" fmla="*/ 64 w 145"/>
                <a:gd name="T1" fmla="*/ 0 h 103"/>
                <a:gd name="T2" fmla="*/ 65 w 145"/>
                <a:gd name="T3" fmla="*/ 7 h 103"/>
                <a:gd name="T4" fmla="*/ 67 w 145"/>
                <a:gd name="T5" fmla="*/ 14 h 103"/>
                <a:gd name="T6" fmla="*/ 67 w 145"/>
                <a:gd name="T7" fmla="*/ 19 h 103"/>
                <a:gd name="T8" fmla="*/ 67 w 145"/>
                <a:gd name="T9" fmla="*/ 25 h 103"/>
                <a:gd name="T10" fmla="*/ 62 w 145"/>
                <a:gd name="T11" fmla="*/ 39 h 103"/>
                <a:gd name="T12" fmla="*/ 54 w 145"/>
                <a:gd name="T13" fmla="*/ 51 h 103"/>
                <a:gd name="T14" fmla="*/ 44 w 145"/>
                <a:gd name="T15" fmla="*/ 63 h 103"/>
                <a:gd name="T16" fmla="*/ 30 w 145"/>
                <a:gd name="T17" fmla="*/ 76 h 103"/>
                <a:gd name="T18" fmla="*/ 15 w 145"/>
                <a:gd name="T19" fmla="*/ 88 h 103"/>
                <a:gd name="T20" fmla="*/ 0 w 145"/>
                <a:gd name="T21" fmla="*/ 101 h 103"/>
                <a:gd name="T22" fmla="*/ 20 w 145"/>
                <a:gd name="T23" fmla="*/ 101 h 103"/>
                <a:gd name="T24" fmla="*/ 40 w 145"/>
                <a:gd name="T25" fmla="*/ 103 h 103"/>
                <a:gd name="T26" fmla="*/ 138 w 145"/>
                <a:gd name="T27" fmla="*/ 44 h 103"/>
                <a:gd name="T28" fmla="*/ 141 w 145"/>
                <a:gd name="T29" fmla="*/ 39 h 103"/>
                <a:gd name="T30" fmla="*/ 145 w 145"/>
                <a:gd name="T31" fmla="*/ 36 h 103"/>
                <a:gd name="T32" fmla="*/ 145 w 145"/>
                <a:gd name="T33" fmla="*/ 32 h 103"/>
                <a:gd name="T34" fmla="*/ 145 w 145"/>
                <a:gd name="T35" fmla="*/ 29 h 103"/>
                <a:gd name="T36" fmla="*/ 145 w 145"/>
                <a:gd name="T37" fmla="*/ 25 h 103"/>
                <a:gd name="T38" fmla="*/ 141 w 145"/>
                <a:gd name="T39" fmla="*/ 24 h 103"/>
                <a:gd name="T40" fmla="*/ 138 w 145"/>
                <a:gd name="T41" fmla="*/ 20 h 103"/>
                <a:gd name="T42" fmla="*/ 133 w 145"/>
                <a:gd name="T43" fmla="*/ 19 h 103"/>
                <a:gd name="T44" fmla="*/ 116 w 145"/>
                <a:gd name="T45" fmla="*/ 14 h 103"/>
                <a:gd name="T46" fmla="*/ 99 w 145"/>
                <a:gd name="T47" fmla="*/ 8 h 103"/>
                <a:gd name="T48" fmla="*/ 81 w 145"/>
                <a:gd name="T49" fmla="*/ 3 h 103"/>
                <a:gd name="T50" fmla="*/ 64 w 145"/>
                <a:gd name="T51" fmla="*/ 0 h 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45" h="103">
                  <a:moveTo>
                    <a:pt x="64" y="0"/>
                  </a:moveTo>
                  <a:lnTo>
                    <a:pt x="65" y="7"/>
                  </a:lnTo>
                  <a:lnTo>
                    <a:pt x="67" y="14"/>
                  </a:lnTo>
                  <a:lnTo>
                    <a:pt x="67" y="19"/>
                  </a:lnTo>
                  <a:lnTo>
                    <a:pt x="67" y="25"/>
                  </a:lnTo>
                  <a:lnTo>
                    <a:pt x="62" y="39"/>
                  </a:lnTo>
                  <a:lnTo>
                    <a:pt x="54" y="51"/>
                  </a:lnTo>
                  <a:lnTo>
                    <a:pt x="44" y="63"/>
                  </a:lnTo>
                  <a:lnTo>
                    <a:pt x="30" y="76"/>
                  </a:lnTo>
                  <a:lnTo>
                    <a:pt x="15" y="88"/>
                  </a:lnTo>
                  <a:lnTo>
                    <a:pt x="0" y="101"/>
                  </a:lnTo>
                  <a:lnTo>
                    <a:pt x="20" y="101"/>
                  </a:lnTo>
                  <a:lnTo>
                    <a:pt x="40" y="103"/>
                  </a:lnTo>
                  <a:lnTo>
                    <a:pt x="138" y="44"/>
                  </a:lnTo>
                  <a:lnTo>
                    <a:pt x="141" y="39"/>
                  </a:lnTo>
                  <a:lnTo>
                    <a:pt x="145" y="36"/>
                  </a:lnTo>
                  <a:lnTo>
                    <a:pt x="145" y="32"/>
                  </a:lnTo>
                  <a:lnTo>
                    <a:pt x="145" y="29"/>
                  </a:lnTo>
                  <a:lnTo>
                    <a:pt x="145" y="25"/>
                  </a:lnTo>
                  <a:lnTo>
                    <a:pt x="141" y="24"/>
                  </a:lnTo>
                  <a:lnTo>
                    <a:pt x="138" y="20"/>
                  </a:lnTo>
                  <a:lnTo>
                    <a:pt x="133" y="19"/>
                  </a:lnTo>
                  <a:lnTo>
                    <a:pt x="116" y="14"/>
                  </a:lnTo>
                  <a:lnTo>
                    <a:pt x="99" y="8"/>
                  </a:lnTo>
                  <a:lnTo>
                    <a:pt x="81" y="3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93" name="Freeform 1004">
              <a:extLst>
                <a:ext uri="{FF2B5EF4-FFF2-40B4-BE49-F238E27FC236}">
                  <a16:creationId xmlns:a16="http://schemas.microsoft.com/office/drawing/2014/main" id="{5DFACD3D-E4F9-407A-9368-E35AAE562E6E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" y="1520"/>
              <a:ext cx="365" cy="429"/>
            </a:xfrm>
            <a:custGeom>
              <a:avLst/>
              <a:gdLst>
                <a:gd name="T0" fmla="*/ 138 w 365"/>
                <a:gd name="T1" fmla="*/ 0 h 429"/>
                <a:gd name="T2" fmla="*/ 142 w 365"/>
                <a:gd name="T3" fmla="*/ 25 h 429"/>
                <a:gd name="T4" fmla="*/ 144 w 365"/>
                <a:gd name="T5" fmla="*/ 51 h 429"/>
                <a:gd name="T6" fmla="*/ 142 w 365"/>
                <a:gd name="T7" fmla="*/ 78 h 429"/>
                <a:gd name="T8" fmla="*/ 140 w 365"/>
                <a:gd name="T9" fmla="*/ 103 h 429"/>
                <a:gd name="T10" fmla="*/ 135 w 365"/>
                <a:gd name="T11" fmla="*/ 130 h 429"/>
                <a:gd name="T12" fmla="*/ 128 w 365"/>
                <a:gd name="T13" fmla="*/ 157 h 429"/>
                <a:gd name="T14" fmla="*/ 120 w 365"/>
                <a:gd name="T15" fmla="*/ 183 h 429"/>
                <a:gd name="T16" fmla="*/ 111 w 365"/>
                <a:gd name="T17" fmla="*/ 210 h 429"/>
                <a:gd name="T18" fmla="*/ 101 w 365"/>
                <a:gd name="T19" fmla="*/ 237 h 429"/>
                <a:gd name="T20" fmla="*/ 88 w 365"/>
                <a:gd name="T21" fmla="*/ 264 h 429"/>
                <a:gd name="T22" fmla="*/ 76 w 365"/>
                <a:gd name="T23" fmla="*/ 291 h 429"/>
                <a:gd name="T24" fmla="*/ 63 w 365"/>
                <a:gd name="T25" fmla="*/ 316 h 429"/>
                <a:gd name="T26" fmla="*/ 32 w 365"/>
                <a:gd name="T27" fmla="*/ 368 h 429"/>
                <a:gd name="T28" fmla="*/ 0 w 365"/>
                <a:gd name="T29" fmla="*/ 421 h 429"/>
                <a:gd name="T30" fmla="*/ 22 w 365"/>
                <a:gd name="T31" fmla="*/ 424 h 429"/>
                <a:gd name="T32" fmla="*/ 51 w 365"/>
                <a:gd name="T33" fmla="*/ 429 h 429"/>
                <a:gd name="T34" fmla="*/ 358 w 365"/>
                <a:gd name="T35" fmla="*/ 68 h 429"/>
                <a:gd name="T36" fmla="*/ 363 w 365"/>
                <a:gd name="T37" fmla="*/ 61 h 429"/>
                <a:gd name="T38" fmla="*/ 365 w 365"/>
                <a:gd name="T39" fmla="*/ 54 h 429"/>
                <a:gd name="T40" fmla="*/ 365 w 365"/>
                <a:gd name="T41" fmla="*/ 49 h 429"/>
                <a:gd name="T42" fmla="*/ 361 w 365"/>
                <a:gd name="T43" fmla="*/ 44 h 429"/>
                <a:gd name="T44" fmla="*/ 358 w 365"/>
                <a:gd name="T45" fmla="*/ 41 h 429"/>
                <a:gd name="T46" fmla="*/ 355 w 365"/>
                <a:gd name="T47" fmla="*/ 37 h 429"/>
                <a:gd name="T48" fmla="*/ 350 w 365"/>
                <a:gd name="T49" fmla="*/ 35 h 429"/>
                <a:gd name="T50" fmla="*/ 344 w 365"/>
                <a:gd name="T51" fmla="*/ 32 h 429"/>
                <a:gd name="T52" fmla="*/ 317 w 365"/>
                <a:gd name="T53" fmla="*/ 24 h 429"/>
                <a:gd name="T54" fmla="*/ 287 w 365"/>
                <a:gd name="T55" fmla="*/ 15 h 429"/>
                <a:gd name="T56" fmla="*/ 257 w 365"/>
                <a:gd name="T57" fmla="*/ 10 h 429"/>
                <a:gd name="T58" fmla="*/ 226 w 365"/>
                <a:gd name="T59" fmla="*/ 7 h 429"/>
                <a:gd name="T60" fmla="*/ 172 w 365"/>
                <a:gd name="T61" fmla="*/ 2 h 429"/>
                <a:gd name="T62" fmla="*/ 138 w 365"/>
                <a:gd name="T63" fmla="*/ 0 h 4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65" h="429">
                  <a:moveTo>
                    <a:pt x="138" y="0"/>
                  </a:moveTo>
                  <a:lnTo>
                    <a:pt x="142" y="25"/>
                  </a:lnTo>
                  <a:lnTo>
                    <a:pt x="144" y="51"/>
                  </a:lnTo>
                  <a:lnTo>
                    <a:pt x="142" y="78"/>
                  </a:lnTo>
                  <a:lnTo>
                    <a:pt x="140" y="103"/>
                  </a:lnTo>
                  <a:lnTo>
                    <a:pt x="135" y="130"/>
                  </a:lnTo>
                  <a:lnTo>
                    <a:pt x="128" y="157"/>
                  </a:lnTo>
                  <a:lnTo>
                    <a:pt x="120" y="183"/>
                  </a:lnTo>
                  <a:lnTo>
                    <a:pt x="111" y="210"/>
                  </a:lnTo>
                  <a:lnTo>
                    <a:pt x="101" y="237"/>
                  </a:lnTo>
                  <a:lnTo>
                    <a:pt x="88" y="264"/>
                  </a:lnTo>
                  <a:lnTo>
                    <a:pt x="76" y="291"/>
                  </a:lnTo>
                  <a:lnTo>
                    <a:pt x="63" y="316"/>
                  </a:lnTo>
                  <a:lnTo>
                    <a:pt x="32" y="368"/>
                  </a:lnTo>
                  <a:lnTo>
                    <a:pt x="0" y="421"/>
                  </a:lnTo>
                  <a:lnTo>
                    <a:pt x="22" y="424"/>
                  </a:lnTo>
                  <a:lnTo>
                    <a:pt x="51" y="429"/>
                  </a:lnTo>
                  <a:lnTo>
                    <a:pt x="358" y="68"/>
                  </a:lnTo>
                  <a:lnTo>
                    <a:pt x="363" y="61"/>
                  </a:lnTo>
                  <a:lnTo>
                    <a:pt x="365" y="54"/>
                  </a:lnTo>
                  <a:lnTo>
                    <a:pt x="365" y="49"/>
                  </a:lnTo>
                  <a:lnTo>
                    <a:pt x="361" y="44"/>
                  </a:lnTo>
                  <a:lnTo>
                    <a:pt x="358" y="41"/>
                  </a:lnTo>
                  <a:lnTo>
                    <a:pt x="355" y="37"/>
                  </a:lnTo>
                  <a:lnTo>
                    <a:pt x="350" y="35"/>
                  </a:lnTo>
                  <a:lnTo>
                    <a:pt x="344" y="32"/>
                  </a:lnTo>
                  <a:lnTo>
                    <a:pt x="317" y="24"/>
                  </a:lnTo>
                  <a:lnTo>
                    <a:pt x="287" y="15"/>
                  </a:lnTo>
                  <a:lnTo>
                    <a:pt x="257" y="10"/>
                  </a:lnTo>
                  <a:lnTo>
                    <a:pt x="226" y="7"/>
                  </a:lnTo>
                  <a:lnTo>
                    <a:pt x="172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94" name="Freeform 1005">
              <a:extLst>
                <a:ext uri="{FF2B5EF4-FFF2-40B4-BE49-F238E27FC236}">
                  <a16:creationId xmlns:a16="http://schemas.microsoft.com/office/drawing/2014/main" id="{120EEF2A-8B9A-45AD-9256-FA24D6F16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1544"/>
              <a:ext cx="76" cy="104"/>
            </a:xfrm>
            <a:custGeom>
              <a:avLst/>
              <a:gdLst>
                <a:gd name="T0" fmla="*/ 71 w 76"/>
                <a:gd name="T1" fmla="*/ 3 h 104"/>
                <a:gd name="T2" fmla="*/ 72 w 76"/>
                <a:gd name="T3" fmla="*/ 10 h 104"/>
                <a:gd name="T4" fmla="*/ 74 w 76"/>
                <a:gd name="T5" fmla="*/ 17 h 104"/>
                <a:gd name="T6" fmla="*/ 74 w 76"/>
                <a:gd name="T7" fmla="*/ 22 h 104"/>
                <a:gd name="T8" fmla="*/ 74 w 76"/>
                <a:gd name="T9" fmla="*/ 28 h 104"/>
                <a:gd name="T10" fmla="*/ 69 w 76"/>
                <a:gd name="T11" fmla="*/ 42 h 104"/>
                <a:gd name="T12" fmla="*/ 61 w 76"/>
                <a:gd name="T13" fmla="*/ 54 h 104"/>
                <a:gd name="T14" fmla="*/ 51 w 76"/>
                <a:gd name="T15" fmla="*/ 66 h 104"/>
                <a:gd name="T16" fmla="*/ 37 w 76"/>
                <a:gd name="T17" fmla="*/ 79 h 104"/>
                <a:gd name="T18" fmla="*/ 22 w 76"/>
                <a:gd name="T19" fmla="*/ 91 h 104"/>
                <a:gd name="T20" fmla="*/ 7 w 76"/>
                <a:gd name="T21" fmla="*/ 104 h 104"/>
                <a:gd name="T22" fmla="*/ 10 w 76"/>
                <a:gd name="T23" fmla="*/ 104 h 104"/>
                <a:gd name="T24" fmla="*/ 5 w 76"/>
                <a:gd name="T25" fmla="*/ 103 h 104"/>
                <a:gd name="T26" fmla="*/ 0 w 76"/>
                <a:gd name="T27" fmla="*/ 103 h 104"/>
                <a:gd name="T28" fmla="*/ 2 w 76"/>
                <a:gd name="T29" fmla="*/ 103 h 104"/>
                <a:gd name="T30" fmla="*/ 18 w 76"/>
                <a:gd name="T31" fmla="*/ 91 h 104"/>
                <a:gd name="T32" fmla="*/ 34 w 76"/>
                <a:gd name="T33" fmla="*/ 77 h 104"/>
                <a:gd name="T34" fmla="*/ 47 w 76"/>
                <a:gd name="T35" fmla="*/ 64 h 104"/>
                <a:gd name="T36" fmla="*/ 57 w 76"/>
                <a:gd name="T37" fmla="*/ 50 h 104"/>
                <a:gd name="T38" fmla="*/ 66 w 76"/>
                <a:gd name="T39" fmla="*/ 37 h 104"/>
                <a:gd name="T40" fmla="*/ 71 w 76"/>
                <a:gd name="T41" fmla="*/ 25 h 104"/>
                <a:gd name="T42" fmla="*/ 71 w 76"/>
                <a:gd name="T43" fmla="*/ 18 h 104"/>
                <a:gd name="T44" fmla="*/ 71 w 76"/>
                <a:gd name="T45" fmla="*/ 13 h 104"/>
                <a:gd name="T46" fmla="*/ 69 w 76"/>
                <a:gd name="T47" fmla="*/ 8 h 104"/>
                <a:gd name="T48" fmla="*/ 66 w 76"/>
                <a:gd name="T49" fmla="*/ 3 h 104"/>
                <a:gd name="T50" fmla="*/ 59 w 76"/>
                <a:gd name="T51" fmla="*/ 1 h 104"/>
                <a:gd name="T52" fmla="*/ 59 w 76"/>
                <a:gd name="T53" fmla="*/ 0 h 104"/>
                <a:gd name="T54" fmla="*/ 62 w 76"/>
                <a:gd name="T55" fmla="*/ 0 h 104"/>
                <a:gd name="T56" fmla="*/ 67 w 76"/>
                <a:gd name="T57" fmla="*/ 1 h 104"/>
                <a:gd name="T58" fmla="*/ 72 w 76"/>
                <a:gd name="T59" fmla="*/ 3 h 104"/>
                <a:gd name="T60" fmla="*/ 76 w 76"/>
                <a:gd name="T61" fmla="*/ 5 h 104"/>
                <a:gd name="T62" fmla="*/ 76 w 76"/>
                <a:gd name="T63" fmla="*/ 5 h 104"/>
                <a:gd name="T64" fmla="*/ 71 w 76"/>
                <a:gd name="T65" fmla="*/ 3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6" h="104">
                  <a:moveTo>
                    <a:pt x="71" y="3"/>
                  </a:moveTo>
                  <a:lnTo>
                    <a:pt x="72" y="10"/>
                  </a:lnTo>
                  <a:lnTo>
                    <a:pt x="74" y="17"/>
                  </a:lnTo>
                  <a:lnTo>
                    <a:pt x="74" y="22"/>
                  </a:lnTo>
                  <a:lnTo>
                    <a:pt x="74" y="28"/>
                  </a:lnTo>
                  <a:lnTo>
                    <a:pt x="69" y="42"/>
                  </a:lnTo>
                  <a:lnTo>
                    <a:pt x="61" y="54"/>
                  </a:lnTo>
                  <a:lnTo>
                    <a:pt x="51" y="66"/>
                  </a:lnTo>
                  <a:lnTo>
                    <a:pt x="37" y="79"/>
                  </a:lnTo>
                  <a:lnTo>
                    <a:pt x="22" y="91"/>
                  </a:lnTo>
                  <a:lnTo>
                    <a:pt x="7" y="104"/>
                  </a:lnTo>
                  <a:lnTo>
                    <a:pt x="10" y="104"/>
                  </a:lnTo>
                  <a:lnTo>
                    <a:pt x="5" y="103"/>
                  </a:lnTo>
                  <a:lnTo>
                    <a:pt x="0" y="103"/>
                  </a:lnTo>
                  <a:lnTo>
                    <a:pt x="2" y="103"/>
                  </a:lnTo>
                  <a:lnTo>
                    <a:pt x="18" y="91"/>
                  </a:lnTo>
                  <a:lnTo>
                    <a:pt x="34" y="77"/>
                  </a:lnTo>
                  <a:lnTo>
                    <a:pt x="47" y="64"/>
                  </a:lnTo>
                  <a:lnTo>
                    <a:pt x="57" y="50"/>
                  </a:lnTo>
                  <a:lnTo>
                    <a:pt x="66" y="37"/>
                  </a:lnTo>
                  <a:lnTo>
                    <a:pt x="71" y="25"/>
                  </a:lnTo>
                  <a:lnTo>
                    <a:pt x="71" y="18"/>
                  </a:lnTo>
                  <a:lnTo>
                    <a:pt x="71" y="13"/>
                  </a:lnTo>
                  <a:lnTo>
                    <a:pt x="69" y="8"/>
                  </a:lnTo>
                  <a:lnTo>
                    <a:pt x="66" y="3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3"/>
                  </a:lnTo>
                  <a:lnTo>
                    <a:pt x="76" y="5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95" name="Freeform 1006">
              <a:extLst>
                <a:ext uri="{FF2B5EF4-FFF2-40B4-BE49-F238E27FC236}">
                  <a16:creationId xmlns:a16="http://schemas.microsoft.com/office/drawing/2014/main" id="{D8C6E597-1478-4007-ADC3-2F9A6A8C1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1520"/>
              <a:ext cx="149" cy="419"/>
            </a:xfrm>
            <a:custGeom>
              <a:avLst/>
              <a:gdLst>
                <a:gd name="T0" fmla="*/ 143 w 149"/>
                <a:gd name="T1" fmla="*/ 0 h 419"/>
                <a:gd name="T2" fmla="*/ 147 w 149"/>
                <a:gd name="T3" fmla="*/ 25 h 419"/>
                <a:gd name="T4" fmla="*/ 149 w 149"/>
                <a:gd name="T5" fmla="*/ 51 h 419"/>
                <a:gd name="T6" fmla="*/ 149 w 149"/>
                <a:gd name="T7" fmla="*/ 78 h 419"/>
                <a:gd name="T8" fmla="*/ 145 w 149"/>
                <a:gd name="T9" fmla="*/ 103 h 419"/>
                <a:gd name="T10" fmla="*/ 140 w 149"/>
                <a:gd name="T11" fmla="*/ 130 h 419"/>
                <a:gd name="T12" fmla="*/ 133 w 149"/>
                <a:gd name="T13" fmla="*/ 157 h 419"/>
                <a:gd name="T14" fmla="*/ 127 w 149"/>
                <a:gd name="T15" fmla="*/ 183 h 419"/>
                <a:gd name="T16" fmla="*/ 116 w 149"/>
                <a:gd name="T17" fmla="*/ 210 h 419"/>
                <a:gd name="T18" fmla="*/ 106 w 149"/>
                <a:gd name="T19" fmla="*/ 237 h 419"/>
                <a:gd name="T20" fmla="*/ 95 w 149"/>
                <a:gd name="T21" fmla="*/ 264 h 419"/>
                <a:gd name="T22" fmla="*/ 81 w 149"/>
                <a:gd name="T23" fmla="*/ 291 h 419"/>
                <a:gd name="T24" fmla="*/ 68 w 149"/>
                <a:gd name="T25" fmla="*/ 316 h 419"/>
                <a:gd name="T26" fmla="*/ 37 w 149"/>
                <a:gd name="T27" fmla="*/ 368 h 419"/>
                <a:gd name="T28" fmla="*/ 7 w 149"/>
                <a:gd name="T29" fmla="*/ 419 h 419"/>
                <a:gd name="T30" fmla="*/ 0 w 149"/>
                <a:gd name="T31" fmla="*/ 419 h 419"/>
                <a:gd name="T32" fmla="*/ 17 w 149"/>
                <a:gd name="T33" fmla="*/ 395 h 419"/>
                <a:gd name="T34" fmla="*/ 32 w 149"/>
                <a:gd name="T35" fmla="*/ 368 h 419"/>
                <a:gd name="T36" fmla="*/ 49 w 149"/>
                <a:gd name="T37" fmla="*/ 343 h 419"/>
                <a:gd name="T38" fmla="*/ 62 w 149"/>
                <a:gd name="T39" fmla="*/ 314 h 419"/>
                <a:gd name="T40" fmla="*/ 78 w 149"/>
                <a:gd name="T41" fmla="*/ 287 h 419"/>
                <a:gd name="T42" fmla="*/ 89 w 149"/>
                <a:gd name="T43" fmla="*/ 259 h 419"/>
                <a:gd name="T44" fmla="*/ 101 w 149"/>
                <a:gd name="T45" fmla="*/ 230 h 419"/>
                <a:gd name="T46" fmla="*/ 113 w 149"/>
                <a:gd name="T47" fmla="*/ 201 h 419"/>
                <a:gd name="T48" fmla="*/ 122 w 149"/>
                <a:gd name="T49" fmla="*/ 172 h 419"/>
                <a:gd name="T50" fmla="*/ 130 w 149"/>
                <a:gd name="T51" fmla="*/ 144 h 419"/>
                <a:gd name="T52" fmla="*/ 135 w 149"/>
                <a:gd name="T53" fmla="*/ 117 h 419"/>
                <a:gd name="T54" fmla="*/ 138 w 149"/>
                <a:gd name="T55" fmla="*/ 90 h 419"/>
                <a:gd name="T56" fmla="*/ 140 w 149"/>
                <a:gd name="T57" fmla="*/ 64 h 419"/>
                <a:gd name="T58" fmla="*/ 140 w 149"/>
                <a:gd name="T59" fmla="*/ 41 h 419"/>
                <a:gd name="T60" fmla="*/ 138 w 149"/>
                <a:gd name="T61" fmla="*/ 19 h 419"/>
                <a:gd name="T62" fmla="*/ 132 w 149"/>
                <a:gd name="T63" fmla="*/ 0 h 419"/>
                <a:gd name="T64" fmla="*/ 143 w 149"/>
                <a:gd name="T65" fmla="*/ 0 h 4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9" h="419">
                  <a:moveTo>
                    <a:pt x="143" y="0"/>
                  </a:moveTo>
                  <a:lnTo>
                    <a:pt x="147" y="25"/>
                  </a:lnTo>
                  <a:lnTo>
                    <a:pt x="149" y="51"/>
                  </a:lnTo>
                  <a:lnTo>
                    <a:pt x="149" y="78"/>
                  </a:lnTo>
                  <a:lnTo>
                    <a:pt x="145" y="103"/>
                  </a:lnTo>
                  <a:lnTo>
                    <a:pt x="140" y="130"/>
                  </a:lnTo>
                  <a:lnTo>
                    <a:pt x="133" y="157"/>
                  </a:lnTo>
                  <a:lnTo>
                    <a:pt x="127" y="183"/>
                  </a:lnTo>
                  <a:lnTo>
                    <a:pt x="116" y="210"/>
                  </a:lnTo>
                  <a:lnTo>
                    <a:pt x="106" y="237"/>
                  </a:lnTo>
                  <a:lnTo>
                    <a:pt x="95" y="264"/>
                  </a:lnTo>
                  <a:lnTo>
                    <a:pt x="81" y="291"/>
                  </a:lnTo>
                  <a:lnTo>
                    <a:pt x="68" y="316"/>
                  </a:lnTo>
                  <a:lnTo>
                    <a:pt x="37" y="368"/>
                  </a:lnTo>
                  <a:lnTo>
                    <a:pt x="7" y="419"/>
                  </a:lnTo>
                  <a:lnTo>
                    <a:pt x="0" y="419"/>
                  </a:lnTo>
                  <a:lnTo>
                    <a:pt x="17" y="395"/>
                  </a:lnTo>
                  <a:lnTo>
                    <a:pt x="32" y="368"/>
                  </a:lnTo>
                  <a:lnTo>
                    <a:pt x="49" y="343"/>
                  </a:lnTo>
                  <a:lnTo>
                    <a:pt x="62" y="314"/>
                  </a:lnTo>
                  <a:lnTo>
                    <a:pt x="78" y="287"/>
                  </a:lnTo>
                  <a:lnTo>
                    <a:pt x="89" y="259"/>
                  </a:lnTo>
                  <a:lnTo>
                    <a:pt x="101" y="230"/>
                  </a:lnTo>
                  <a:lnTo>
                    <a:pt x="113" y="201"/>
                  </a:lnTo>
                  <a:lnTo>
                    <a:pt x="122" y="172"/>
                  </a:lnTo>
                  <a:lnTo>
                    <a:pt x="130" y="144"/>
                  </a:lnTo>
                  <a:lnTo>
                    <a:pt x="135" y="117"/>
                  </a:lnTo>
                  <a:lnTo>
                    <a:pt x="138" y="90"/>
                  </a:lnTo>
                  <a:lnTo>
                    <a:pt x="140" y="64"/>
                  </a:lnTo>
                  <a:lnTo>
                    <a:pt x="140" y="41"/>
                  </a:lnTo>
                  <a:lnTo>
                    <a:pt x="138" y="19"/>
                  </a:lnTo>
                  <a:lnTo>
                    <a:pt x="132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96" name="Freeform 1007">
              <a:extLst>
                <a:ext uri="{FF2B5EF4-FFF2-40B4-BE49-F238E27FC236}">
                  <a16:creationId xmlns:a16="http://schemas.microsoft.com/office/drawing/2014/main" id="{90C5E36B-C5F9-4DE3-A685-D959F0118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397" name="Freeform 1008">
              <a:extLst>
                <a:ext uri="{FF2B5EF4-FFF2-40B4-BE49-F238E27FC236}">
                  <a16:creationId xmlns:a16="http://schemas.microsoft.com/office/drawing/2014/main" id="{2FA58309-D4A7-4411-8423-699F96DD4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234" name="Text Box 1009">
            <a:extLst>
              <a:ext uri="{FF2B5EF4-FFF2-40B4-BE49-F238E27FC236}">
                <a16:creationId xmlns:a16="http://schemas.microsoft.com/office/drawing/2014/main" id="{6A908E0D-9980-4472-936E-7EEE3730B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8288" y="5599113"/>
            <a:ext cx="1493837" cy="2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de-DE" sz="1400" b="1">
                <a:solidFill>
                  <a:srgbClr val="CC3300"/>
                </a:solidFill>
              </a:rPr>
              <a:t>Sicherheitslinie</a:t>
            </a:r>
          </a:p>
        </p:txBody>
      </p:sp>
      <p:sp>
        <p:nvSpPr>
          <p:cNvPr id="9235" name="Text Box 1010">
            <a:extLst>
              <a:ext uri="{FF2B5EF4-FFF2-40B4-BE49-F238E27FC236}">
                <a16:creationId xmlns:a16="http://schemas.microsoft.com/office/drawing/2014/main" id="{569A8071-BCB5-4DBD-9CFE-57D21FB39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5738" y="1800225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de-DE" sz="2400" b="1">
                <a:solidFill>
                  <a:srgbClr val="02369E"/>
                </a:solidFill>
              </a:rPr>
              <a:t>Wind</a:t>
            </a:r>
          </a:p>
        </p:txBody>
      </p:sp>
      <p:sp>
        <p:nvSpPr>
          <p:cNvPr id="9236" name="Text Box 1011">
            <a:extLst>
              <a:ext uri="{FF2B5EF4-FFF2-40B4-BE49-F238E27FC236}">
                <a16:creationId xmlns:a16="http://schemas.microsoft.com/office/drawing/2014/main" id="{EF1933BA-F787-4E96-8F41-DDA28F0A33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71450"/>
            <a:ext cx="5168900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9352" tIns="39676" rIns="79352" bIns="39676">
            <a:spAutoFit/>
          </a:bodyPr>
          <a:lstStyle>
            <a:lvl1pPr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93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93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n-GB" altLang="de-DE" sz="2000" b="1"/>
              <a:t>Startvorgang</a:t>
            </a:r>
          </a:p>
          <a:p>
            <a:pPr algn="ctr">
              <a:lnSpc>
                <a:spcPct val="70000"/>
              </a:lnSpc>
            </a:pPr>
            <a:endParaRPr lang="en-GB" altLang="de-DE" sz="2000" b="1"/>
          </a:p>
          <a:p>
            <a:pPr algn="ctr">
              <a:lnSpc>
                <a:spcPct val="70000"/>
              </a:lnSpc>
            </a:pPr>
            <a:r>
              <a:rPr lang="en-GB" altLang="de-DE" sz="2000" b="1"/>
              <a:t>( wird nicht beurteilt und nicht bewertet )</a:t>
            </a:r>
          </a:p>
        </p:txBody>
      </p:sp>
    </p:spTree>
  </p:cSld>
  <p:clrMapOvr>
    <a:masterClrMapping/>
  </p:clrMapOvr>
  <p:transition>
    <p:pull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97">
            <a:extLst>
              <a:ext uri="{FF2B5EF4-FFF2-40B4-BE49-F238E27FC236}">
                <a16:creationId xmlns:a16="http://schemas.microsoft.com/office/drawing/2014/main" id="{C0A87F87-FDCB-4335-9338-71F1117C7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324600"/>
          </a:xfrm>
          <a:prstGeom prst="rect">
            <a:avLst/>
          </a:prstGeom>
          <a:gradFill rotWithShape="0">
            <a:gsLst>
              <a:gs pos="0">
                <a:srgbClr val="66CCFF"/>
              </a:gs>
              <a:gs pos="100000">
                <a:srgbClr val="DFF8F9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8131" name="Rectangle 498">
            <a:extLst>
              <a:ext uri="{FF2B5EF4-FFF2-40B4-BE49-F238E27FC236}">
                <a16:creationId xmlns:a16="http://schemas.microsoft.com/office/drawing/2014/main" id="{A5D7E17B-956A-4C1F-AC1C-9F449DD32F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85" y="5334000"/>
            <a:ext cx="9144000" cy="1524000"/>
          </a:xfrm>
          <a:prstGeom prst="rect">
            <a:avLst/>
          </a:prstGeom>
          <a:gradFill rotWithShape="0">
            <a:gsLst>
              <a:gs pos="0">
                <a:srgbClr val="3DA759"/>
              </a:gs>
              <a:gs pos="100000">
                <a:srgbClr val="BDE7A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48132" name="Freeform 499">
            <a:extLst>
              <a:ext uri="{FF2B5EF4-FFF2-40B4-BE49-F238E27FC236}">
                <a16:creationId xmlns:a16="http://schemas.microsoft.com/office/drawing/2014/main" id="{E00474DD-9BB9-4627-9F23-9239106526A9}"/>
              </a:ext>
            </a:extLst>
          </p:cNvPr>
          <p:cNvSpPr>
            <a:spLocks/>
          </p:cNvSpPr>
          <p:nvPr/>
        </p:nvSpPr>
        <p:spPr bwMode="auto">
          <a:xfrm>
            <a:off x="5686425" y="3082925"/>
            <a:ext cx="69850" cy="109538"/>
          </a:xfrm>
          <a:custGeom>
            <a:avLst/>
            <a:gdLst>
              <a:gd name="T0" fmla="*/ 2147483646 w 8"/>
              <a:gd name="T1" fmla="*/ 0 h 109538"/>
              <a:gd name="T2" fmla="*/ 0 w 8"/>
              <a:gd name="T3" fmla="*/ 0 h 109538"/>
              <a:gd name="T4" fmla="*/ 2147483646 w 8"/>
              <a:gd name="T5" fmla="*/ 0 h 109538"/>
              <a:gd name="T6" fmla="*/ 2147483646 w 8"/>
              <a:gd name="T7" fmla="*/ 0 h 10953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8" h="109538">
                <a:moveTo>
                  <a:pt x="8" y="0"/>
                </a:moveTo>
                <a:lnTo>
                  <a:pt x="0" y="0"/>
                </a:lnTo>
                <a:lnTo>
                  <a:pt x="4" y="0"/>
                </a:lnTo>
                <a:lnTo>
                  <a:pt x="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8133" name="Text Box 500">
            <a:extLst>
              <a:ext uri="{FF2B5EF4-FFF2-40B4-BE49-F238E27FC236}">
                <a16:creationId xmlns:a16="http://schemas.microsoft.com/office/drawing/2014/main" id="{BB070371-5689-4ABA-81E1-893D80251D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50" y="5143500"/>
            <a:ext cx="75247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altLang="de-DE" sz="8000" b="1" dirty="0">
                <a:solidFill>
                  <a:srgbClr val="02369E"/>
                </a:solidFill>
              </a:rPr>
              <a:t>Danke!</a:t>
            </a:r>
          </a:p>
        </p:txBody>
      </p:sp>
      <p:sp>
        <p:nvSpPr>
          <p:cNvPr id="48134" name="Text Box 501">
            <a:extLst>
              <a:ext uri="{FF2B5EF4-FFF2-40B4-BE49-F238E27FC236}">
                <a16:creationId xmlns:a16="http://schemas.microsoft.com/office/drawing/2014/main" id="{20B2ECA4-AE50-4A27-A87D-35FA28D0C1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6791" y="6346825"/>
            <a:ext cx="36072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de-DE" sz="2000" b="1" dirty="0">
                <a:solidFill>
                  <a:srgbClr val="02369E"/>
                </a:solidFill>
                <a:latin typeface="Arioso" pitchFamily="2" charset="0"/>
              </a:rPr>
              <a:t>©</a:t>
            </a:r>
            <a:r>
              <a:rPr lang="de-DE" altLang="de-DE" sz="2000" b="1" dirty="0">
                <a:solidFill>
                  <a:srgbClr val="02369E"/>
                </a:solidFill>
                <a:latin typeface="Arioso" pitchFamily="2" charset="0"/>
              </a:rPr>
              <a:t> Peter Uhlig, November 2023</a:t>
            </a:r>
          </a:p>
        </p:txBody>
      </p:sp>
      <p:sp>
        <p:nvSpPr>
          <p:cNvPr id="48135" name="Text Box 502">
            <a:extLst>
              <a:ext uri="{FF2B5EF4-FFF2-40B4-BE49-F238E27FC236}">
                <a16:creationId xmlns:a16="http://schemas.microsoft.com/office/drawing/2014/main" id="{61F80008-E5B9-4F28-90C4-AA4694357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457575"/>
            <a:ext cx="2070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altLang="de-DE"/>
              <a:t>Bob Skinner</a:t>
            </a:r>
          </a:p>
        </p:txBody>
      </p:sp>
      <p:grpSp>
        <p:nvGrpSpPr>
          <p:cNvPr id="48136" name="Group 503">
            <a:extLst>
              <a:ext uri="{FF2B5EF4-FFF2-40B4-BE49-F238E27FC236}">
                <a16:creationId xmlns:a16="http://schemas.microsoft.com/office/drawing/2014/main" id="{0D766843-2321-464F-93B3-CF2C755DD4F7}"/>
              </a:ext>
            </a:extLst>
          </p:cNvPr>
          <p:cNvGrpSpPr>
            <a:grpSpLocks/>
          </p:cNvGrpSpPr>
          <p:nvPr/>
        </p:nvGrpSpPr>
        <p:grpSpPr bwMode="auto">
          <a:xfrm>
            <a:off x="2127250" y="3360738"/>
            <a:ext cx="4622800" cy="1924050"/>
            <a:chOff x="748" y="1253"/>
            <a:chExt cx="4096" cy="1820"/>
          </a:xfrm>
        </p:grpSpPr>
        <p:sp>
          <p:nvSpPr>
            <p:cNvPr id="48138" name="AutoShape 504">
              <a:extLst>
                <a:ext uri="{FF2B5EF4-FFF2-40B4-BE49-F238E27FC236}">
                  <a16:creationId xmlns:a16="http://schemas.microsoft.com/office/drawing/2014/main" id="{007B3D68-487C-4AC1-9473-92CCEFA54A20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748" y="1253"/>
              <a:ext cx="4096" cy="18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grpSp>
          <p:nvGrpSpPr>
            <p:cNvPr id="48139" name="Group 505">
              <a:extLst>
                <a:ext uri="{FF2B5EF4-FFF2-40B4-BE49-F238E27FC236}">
                  <a16:creationId xmlns:a16="http://schemas.microsoft.com/office/drawing/2014/main" id="{070EF3D3-1DAE-4B18-94F8-2DB47271A2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6" y="1261"/>
              <a:ext cx="4080" cy="1804"/>
              <a:chOff x="756" y="1261"/>
              <a:chExt cx="4080" cy="1804"/>
            </a:xfrm>
          </p:grpSpPr>
          <p:sp>
            <p:nvSpPr>
              <p:cNvPr id="48299" name="Freeform 506">
                <a:extLst>
                  <a:ext uri="{FF2B5EF4-FFF2-40B4-BE49-F238E27FC236}">
                    <a16:creationId xmlns:a16="http://schemas.microsoft.com/office/drawing/2014/main" id="{8B83FA63-314F-40CF-A3CD-30EBAFAB46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00" name="Freeform 507">
                <a:extLst>
                  <a:ext uri="{FF2B5EF4-FFF2-40B4-BE49-F238E27FC236}">
                    <a16:creationId xmlns:a16="http://schemas.microsoft.com/office/drawing/2014/main" id="{AE2B9D5A-1BD7-4B34-8CED-751B925649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66" y="1532"/>
                <a:ext cx="390" cy="118"/>
              </a:xfrm>
              <a:custGeom>
                <a:avLst/>
                <a:gdLst>
                  <a:gd name="T0" fmla="*/ 203 w 390"/>
                  <a:gd name="T1" fmla="*/ 0 h 118"/>
                  <a:gd name="T2" fmla="*/ 0 w 390"/>
                  <a:gd name="T3" fmla="*/ 71 h 118"/>
                  <a:gd name="T4" fmla="*/ 12 w 390"/>
                  <a:gd name="T5" fmla="*/ 81 h 118"/>
                  <a:gd name="T6" fmla="*/ 24 w 390"/>
                  <a:gd name="T7" fmla="*/ 89 h 118"/>
                  <a:gd name="T8" fmla="*/ 41 w 390"/>
                  <a:gd name="T9" fmla="*/ 98 h 118"/>
                  <a:gd name="T10" fmla="*/ 58 w 390"/>
                  <a:gd name="T11" fmla="*/ 103 h 118"/>
                  <a:gd name="T12" fmla="*/ 115 w 390"/>
                  <a:gd name="T13" fmla="*/ 108 h 118"/>
                  <a:gd name="T14" fmla="*/ 171 w 390"/>
                  <a:gd name="T15" fmla="*/ 111 h 118"/>
                  <a:gd name="T16" fmla="*/ 227 w 390"/>
                  <a:gd name="T17" fmla="*/ 115 h 118"/>
                  <a:gd name="T18" fmla="*/ 284 w 390"/>
                  <a:gd name="T19" fmla="*/ 118 h 118"/>
                  <a:gd name="T20" fmla="*/ 380 w 390"/>
                  <a:gd name="T21" fmla="*/ 59 h 118"/>
                  <a:gd name="T22" fmla="*/ 385 w 390"/>
                  <a:gd name="T23" fmla="*/ 56 h 118"/>
                  <a:gd name="T24" fmla="*/ 389 w 390"/>
                  <a:gd name="T25" fmla="*/ 52 h 118"/>
                  <a:gd name="T26" fmla="*/ 390 w 390"/>
                  <a:gd name="T27" fmla="*/ 49 h 118"/>
                  <a:gd name="T28" fmla="*/ 390 w 390"/>
                  <a:gd name="T29" fmla="*/ 44 h 118"/>
                  <a:gd name="T30" fmla="*/ 389 w 390"/>
                  <a:gd name="T31" fmla="*/ 42 h 118"/>
                  <a:gd name="T32" fmla="*/ 387 w 390"/>
                  <a:gd name="T33" fmla="*/ 39 h 118"/>
                  <a:gd name="T34" fmla="*/ 384 w 390"/>
                  <a:gd name="T35" fmla="*/ 35 h 118"/>
                  <a:gd name="T36" fmla="*/ 379 w 390"/>
                  <a:gd name="T37" fmla="*/ 34 h 118"/>
                  <a:gd name="T38" fmla="*/ 336 w 390"/>
                  <a:gd name="T39" fmla="*/ 22 h 118"/>
                  <a:gd name="T40" fmla="*/ 293 w 390"/>
                  <a:gd name="T41" fmla="*/ 12 h 118"/>
                  <a:gd name="T42" fmla="*/ 249 w 390"/>
                  <a:gd name="T43" fmla="*/ 5 h 118"/>
                  <a:gd name="T44" fmla="*/ 203 w 390"/>
                  <a:gd name="T45" fmla="*/ 0 h 11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90" h="118">
                    <a:moveTo>
                      <a:pt x="203" y="0"/>
                    </a:moveTo>
                    <a:lnTo>
                      <a:pt x="0" y="71"/>
                    </a:lnTo>
                    <a:lnTo>
                      <a:pt x="12" y="81"/>
                    </a:lnTo>
                    <a:lnTo>
                      <a:pt x="24" y="89"/>
                    </a:lnTo>
                    <a:lnTo>
                      <a:pt x="41" y="98"/>
                    </a:lnTo>
                    <a:lnTo>
                      <a:pt x="58" y="103"/>
                    </a:lnTo>
                    <a:lnTo>
                      <a:pt x="115" y="108"/>
                    </a:lnTo>
                    <a:lnTo>
                      <a:pt x="171" y="111"/>
                    </a:lnTo>
                    <a:lnTo>
                      <a:pt x="227" y="115"/>
                    </a:lnTo>
                    <a:lnTo>
                      <a:pt x="284" y="118"/>
                    </a:lnTo>
                    <a:lnTo>
                      <a:pt x="380" y="59"/>
                    </a:lnTo>
                    <a:lnTo>
                      <a:pt x="385" y="56"/>
                    </a:lnTo>
                    <a:lnTo>
                      <a:pt x="389" y="52"/>
                    </a:lnTo>
                    <a:lnTo>
                      <a:pt x="390" y="49"/>
                    </a:lnTo>
                    <a:lnTo>
                      <a:pt x="390" y="44"/>
                    </a:lnTo>
                    <a:lnTo>
                      <a:pt x="389" y="42"/>
                    </a:lnTo>
                    <a:lnTo>
                      <a:pt x="387" y="39"/>
                    </a:lnTo>
                    <a:lnTo>
                      <a:pt x="384" y="35"/>
                    </a:lnTo>
                    <a:lnTo>
                      <a:pt x="379" y="34"/>
                    </a:lnTo>
                    <a:lnTo>
                      <a:pt x="336" y="22"/>
                    </a:lnTo>
                    <a:lnTo>
                      <a:pt x="293" y="12"/>
                    </a:lnTo>
                    <a:lnTo>
                      <a:pt x="249" y="5"/>
                    </a:lnTo>
                    <a:lnTo>
                      <a:pt x="203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01" name="Freeform 508">
                <a:extLst>
                  <a:ext uri="{FF2B5EF4-FFF2-40B4-BE49-F238E27FC236}">
                    <a16:creationId xmlns:a16="http://schemas.microsoft.com/office/drawing/2014/main" id="{02D4A9F0-F822-4463-BF8D-E27DBA1728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02" name="Freeform 509">
                <a:extLst>
                  <a:ext uri="{FF2B5EF4-FFF2-40B4-BE49-F238E27FC236}">
                    <a16:creationId xmlns:a16="http://schemas.microsoft.com/office/drawing/2014/main" id="{90B9D0F6-46BA-4463-96F1-FEB27E13C3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17" y="1517"/>
                <a:ext cx="815" cy="432"/>
              </a:xfrm>
              <a:custGeom>
                <a:avLst/>
                <a:gdLst>
                  <a:gd name="T0" fmla="*/ 500 w 815"/>
                  <a:gd name="T1" fmla="*/ 432 h 432"/>
                  <a:gd name="T2" fmla="*/ 809 w 815"/>
                  <a:gd name="T3" fmla="*/ 71 h 432"/>
                  <a:gd name="T4" fmla="*/ 814 w 815"/>
                  <a:gd name="T5" fmla="*/ 62 h 432"/>
                  <a:gd name="T6" fmla="*/ 815 w 815"/>
                  <a:gd name="T7" fmla="*/ 54 h 432"/>
                  <a:gd name="T8" fmla="*/ 814 w 815"/>
                  <a:gd name="T9" fmla="*/ 50 h 432"/>
                  <a:gd name="T10" fmla="*/ 812 w 815"/>
                  <a:gd name="T11" fmla="*/ 47 h 432"/>
                  <a:gd name="T12" fmla="*/ 809 w 815"/>
                  <a:gd name="T13" fmla="*/ 44 h 432"/>
                  <a:gd name="T14" fmla="*/ 805 w 815"/>
                  <a:gd name="T15" fmla="*/ 40 h 432"/>
                  <a:gd name="T16" fmla="*/ 790 w 815"/>
                  <a:gd name="T17" fmla="*/ 33 h 432"/>
                  <a:gd name="T18" fmla="*/ 773 w 815"/>
                  <a:gd name="T19" fmla="*/ 28 h 432"/>
                  <a:gd name="T20" fmla="*/ 755 w 815"/>
                  <a:gd name="T21" fmla="*/ 23 h 432"/>
                  <a:gd name="T22" fmla="*/ 734 w 815"/>
                  <a:gd name="T23" fmla="*/ 18 h 432"/>
                  <a:gd name="T24" fmla="*/ 692 w 815"/>
                  <a:gd name="T25" fmla="*/ 11 h 432"/>
                  <a:gd name="T26" fmla="*/ 647 w 815"/>
                  <a:gd name="T27" fmla="*/ 6 h 432"/>
                  <a:gd name="T28" fmla="*/ 598 w 815"/>
                  <a:gd name="T29" fmla="*/ 3 h 432"/>
                  <a:gd name="T30" fmla="*/ 545 w 815"/>
                  <a:gd name="T31" fmla="*/ 0 h 432"/>
                  <a:gd name="T32" fmla="*/ 493 w 815"/>
                  <a:gd name="T33" fmla="*/ 0 h 432"/>
                  <a:gd name="T34" fmla="*/ 437 w 815"/>
                  <a:gd name="T35" fmla="*/ 0 h 432"/>
                  <a:gd name="T36" fmla="*/ 429 w 815"/>
                  <a:gd name="T37" fmla="*/ 0 h 432"/>
                  <a:gd name="T38" fmla="*/ 420 w 815"/>
                  <a:gd name="T39" fmla="*/ 1 h 432"/>
                  <a:gd name="T40" fmla="*/ 414 w 815"/>
                  <a:gd name="T41" fmla="*/ 3 h 432"/>
                  <a:gd name="T42" fmla="*/ 405 w 815"/>
                  <a:gd name="T43" fmla="*/ 6 h 432"/>
                  <a:gd name="T44" fmla="*/ 0 w 815"/>
                  <a:gd name="T45" fmla="*/ 196 h 432"/>
                  <a:gd name="T46" fmla="*/ 29 w 815"/>
                  <a:gd name="T47" fmla="*/ 202 h 432"/>
                  <a:gd name="T48" fmla="*/ 56 w 815"/>
                  <a:gd name="T49" fmla="*/ 209 h 432"/>
                  <a:gd name="T50" fmla="*/ 84 w 815"/>
                  <a:gd name="T51" fmla="*/ 218 h 432"/>
                  <a:gd name="T52" fmla="*/ 111 w 815"/>
                  <a:gd name="T53" fmla="*/ 226 h 432"/>
                  <a:gd name="T54" fmla="*/ 137 w 815"/>
                  <a:gd name="T55" fmla="*/ 236 h 432"/>
                  <a:gd name="T56" fmla="*/ 164 w 815"/>
                  <a:gd name="T57" fmla="*/ 248 h 432"/>
                  <a:gd name="T58" fmla="*/ 189 w 815"/>
                  <a:gd name="T59" fmla="*/ 258 h 432"/>
                  <a:gd name="T60" fmla="*/ 214 w 815"/>
                  <a:gd name="T61" fmla="*/ 272 h 432"/>
                  <a:gd name="T62" fmla="*/ 265 w 815"/>
                  <a:gd name="T63" fmla="*/ 299 h 432"/>
                  <a:gd name="T64" fmla="*/ 312 w 815"/>
                  <a:gd name="T65" fmla="*/ 329 h 432"/>
                  <a:gd name="T66" fmla="*/ 360 w 815"/>
                  <a:gd name="T67" fmla="*/ 361 h 432"/>
                  <a:gd name="T68" fmla="*/ 407 w 815"/>
                  <a:gd name="T69" fmla="*/ 397 h 432"/>
                  <a:gd name="T70" fmla="*/ 415 w 815"/>
                  <a:gd name="T71" fmla="*/ 407 h 432"/>
                  <a:gd name="T72" fmla="*/ 425 w 815"/>
                  <a:gd name="T73" fmla="*/ 415 h 432"/>
                  <a:gd name="T74" fmla="*/ 439 w 815"/>
                  <a:gd name="T75" fmla="*/ 420 h 432"/>
                  <a:gd name="T76" fmla="*/ 454 w 815"/>
                  <a:gd name="T77" fmla="*/ 425 h 432"/>
                  <a:gd name="T78" fmla="*/ 500 w 815"/>
                  <a:gd name="T79" fmla="*/ 432 h 43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815" h="432">
                    <a:moveTo>
                      <a:pt x="500" y="432"/>
                    </a:moveTo>
                    <a:lnTo>
                      <a:pt x="809" y="71"/>
                    </a:lnTo>
                    <a:lnTo>
                      <a:pt x="814" y="62"/>
                    </a:lnTo>
                    <a:lnTo>
                      <a:pt x="815" y="54"/>
                    </a:lnTo>
                    <a:lnTo>
                      <a:pt x="814" y="50"/>
                    </a:lnTo>
                    <a:lnTo>
                      <a:pt x="812" y="47"/>
                    </a:lnTo>
                    <a:lnTo>
                      <a:pt x="809" y="44"/>
                    </a:lnTo>
                    <a:lnTo>
                      <a:pt x="805" y="40"/>
                    </a:lnTo>
                    <a:lnTo>
                      <a:pt x="790" y="33"/>
                    </a:lnTo>
                    <a:lnTo>
                      <a:pt x="773" y="28"/>
                    </a:lnTo>
                    <a:lnTo>
                      <a:pt x="755" y="23"/>
                    </a:lnTo>
                    <a:lnTo>
                      <a:pt x="734" y="18"/>
                    </a:lnTo>
                    <a:lnTo>
                      <a:pt x="692" y="11"/>
                    </a:lnTo>
                    <a:lnTo>
                      <a:pt x="647" y="6"/>
                    </a:lnTo>
                    <a:lnTo>
                      <a:pt x="598" y="3"/>
                    </a:lnTo>
                    <a:lnTo>
                      <a:pt x="545" y="0"/>
                    </a:lnTo>
                    <a:lnTo>
                      <a:pt x="493" y="0"/>
                    </a:lnTo>
                    <a:lnTo>
                      <a:pt x="437" y="0"/>
                    </a:lnTo>
                    <a:lnTo>
                      <a:pt x="429" y="0"/>
                    </a:lnTo>
                    <a:lnTo>
                      <a:pt x="420" y="1"/>
                    </a:lnTo>
                    <a:lnTo>
                      <a:pt x="414" y="3"/>
                    </a:lnTo>
                    <a:lnTo>
                      <a:pt x="405" y="6"/>
                    </a:lnTo>
                    <a:lnTo>
                      <a:pt x="0" y="196"/>
                    </a:lnTo>
                    <a:lnTo>
                      <a:pt x="29" y="202"/>
                    </a:lnTo>
                    <a:lnTo>
                      <a:pt x="56" y="209"/>
                    </a:lnTo>
                    <a:lnTo>
                      <a:pt x="84" y="218"/>
                    </a:lnTo>
                    <a:lnTo>
                      <a:pt x="111" y="226"/>
                    </a:lnTo>
                    <a:lnTo>
                      <a:pt x="137" y="236"/>
                    </a:lnTo>
                    <a:lnTo>
                      <a:pt x="164" y="248"/>
                    </a:lnTo>
                    <a:lnTo>
                      <a:pt x="189" y="258"/>
                    </a:lnTo>
                    <a:lnTo>
                      <a:pt x="214" y="272"/>
                    </a:lnTo>
                    <a:lnTo>
                      <a:pt x="265" y="299"/>
                    </a:lnTo>
                    <a:lnTo>
                      <a:pt x="312" y="329"/>
                    </a:lnTo>
                    <a:lnTo>
                      <a:pt x="360" y="361"/>
                    </a:lnTo>
                    <a:lnTo>
                      <a:pt x="407" y="397"/>
                    </a:lnTo>
                    <a:lnTo>
                      <a:pt x="415" y="407"/>
                    </a:lnTo>
                    <a:lnTo>
                      <a:pt x="425" y="415"/>
                    </a:lnTo>
                    <a:lnTo>
                      <a:pt x="439" y="420"/>
                    </a:lnTo>
                    <a:lnTo>
                      <a:pt x="454" y="425"/>
                    </a:lnTo>
                    <a:lnTo>
                      <a:pt x="500" y="432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03" name="Freeform 510">
                <a:extLst>
                  <a:ext uri="{FF2B5EF4-FFF2-40B4-BE49-F238E27FC236}">
                    <a16:creationId xmlns:a16="http://schemas.microsoft.com/office/drawing/2014/main" id="{E2832DAC-D942-4946-AD26-5F54020A18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547"/>
                <a:ext cx="86" cy="171"/>
              </a:xfrm>
              <a:custGeom>
                <a:avLst/>
                <a:gdLst>
                  <a:gd name="T0" fmla="*/ 81 w 86"/>
                  <a:gd name="T1" fmla="*/ 41 h 171"/>
                  <a:gd name="T2" fmla="*/ 82 w 86"/>
                  <a:gd name="T3" fmla="*/ 32 h 171"/>
                  <a:gd name="T4" fmla="*/ 84 w 86"/>
                  <a:gd name="T5" fmla="*/ 25 h 171"/>
                  <a:gd name="T6" fmla="*/ 84 w 86"/>
                  <a:gd name="T7" fmla="*/ 19 h 171"/>
                  <a:gd name="T8" fmla="*/ 82 w 86"/>
                  <a:gd name="T9" fmla="*/ 14 h 171"/>
                  <a:gd name="T10" fmla="*/ 81 w 86"/>
                  <a:gd name="T11" fmla="*/ 8 h 171"/>
                  <a:gd name="T12" fmla="*/ 79 w 86"/>
                  <a:gd name="T13" fmla="*/ 5 h 171"/>
                  <a:gd name="T14" fmla="*/ 76 w 86"/>
                  <a:gd name="T15" fmla="*/ 2 h 171"/>
                  <a:gd name="T16" fmla="*/ 72 w 86"/>
                  <a:gd name="T17" fmla="*/ 0 h 171"/>
                  <a:gd name="T18" fmla="*/ 74 w 86"/>
                  <a:gd name="T19" fmla="*/ 0 h 171"/>
                  <a:gd name="T20" fmla="*/ 79 w 86"/>
                  <a:gd name="T21" fmla="*/ 2 h 171"/>
                  <a:gd name="T22" fmla="*/ 81 w 86"/>
                  <a:gd name="T23" fmla="*/ 3 h 171"/>
                  <a:gd name="T24" fmla="*/ 82 w 86"/>
                  <a:gd name="T25" fmla="*/ 7 h 171"/>
                  <a:gd name="T26" fmla="*/ 84 w 86"/>
                  <a:gd name="T27" fmla="*/ 10 h 171"/>
                  <a:gd name="T28" fmla="*/ 86 w 86"/>
                  <a:gd name="T29" fmla="*/ 20 h 171"/>
                  <a:gd name="T30" fmla="*/ 84 w 86"/>
                  <a:gd name="T31" fmla="*/ 32 h 171"/>
                  <a:gd name="T32" fmla="*/ 81 w 86"/>
                  <a:gd name="T33" fmla="*/ 44 h 171"/>
                  <a:gd name="T34" fmla="*/ 76 w 86"/>
                  <a:gd name="T35" fmla="*/ 59 h 171"/>
                  <a:gd name="T36" fmla="*/ 69 w 86"/>
                  <a:gd name="T37" fmla="*/ 74 h 171"/>
                  <a:gd name="T38" fmla="*/ 62 w 86"/>
                  <a:gd name="T39" fmla="*/ 90 h 171"/>
                  <a:gd name="T40" fmla="*/ 45 w 86"/>
                  <a:gd name="T41" fmla="*/ 118 h 171"/>
                  <a:gd name="T42" fmla="*/ 28 w 86"/>
                  <a:gd name="T43" fmla="*/ 145 h 171"/>
                  <a:gd name="T44" fmla="*/ 20 w 86"/>
                  <a:gd name="T45" fmla="*/ 156 h 171"/>
                  <a:gd name="T46" fmla="*/ 11 w 86"/>
                  <a:gd name="T47" fmla="*/ 164 h 171"/>
                  <a:gd name="T48" fmla="*/ 5 w 86"/>
                  <a:gd name="T49" fmla="*/ 169 h 171"/>
                  <a:gd name="T50" fmla="*/ 0 w 86"/>
                  <a:gd name="T51" fmla="*/ 171 h 171"/>
                  <a:gd name="T52" fmla="*/ 81 w 86"/>
                  <a:gd name="T53" fmla="*/ 41 h 17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86" h="171">
                    <a:moveTo>
                      <a:pt x="81" y="41"/>
                    </a:moveTo>
                    <a:lnTo>
                      <a:pt x="82" y="32"/>
                    </a:lnTo>
                    <a:lnTo>
                      <a:pt x="84" y="25"/>
                    </a:lnTo>
                    <a:lnTo>
                      <a:pt x="84" y="19"/>
                    </a:lnTo>
                    <a:lnTo>
                      <a:pt x="82" y="14"/>
                    </a:lnTo>
                    <a:lnTo>
                      <a:pt x="81" y="8"/>
                    </a:lnTo>
                    <a:lnTo>
                      <a:pt x="79" y="5"/>
                    </a:lnTo>
                    <a:lnTo>
                      <a:pt x="76" y="2"/>
                    </a:lnTo>
                    <a:lnTo>
                      <a:pt x="72" y="0"/>
                    </a:lnTo>
                    <a:lnTo>
                      <a:pt x="74" y="0"/>
                    </a:lnTo>
                    <a:lnTo>
                      <a:pt x="79" y="2"/>
                    </a:lnTo>
                    <a:lnTo>
                      <a:pt x="81" y="3"/>
                    </a:lnTo>
                    <a:lnTo>
                      <a:pt x="82" y="7"/>
                    </a:lnTo>
                    <a:lnTo>
                      <a:pt x="84" y="10"/>
                    </a:lnTo>
                    <a:lnTo>
                      <a:pt x="86" y="20"/>
                    </a:lnTo>
                    <a:lnTo>
                      <a:pt x="84" y="32"/>
                    </a:lnTo>
                    <a:lnTo>
                      <a:pt x="81" y="44"/>
                    </a:lnTo>
                    <a:lnTo>
                      <a:pt x="76" y="59"/>
                    </a:lnTo>
                    <a:lnTo>
                      <a:pt x="69" y="74"/>
                    </a:lnTo>
                    <a:lnTo>
                      <a:pt x="62" y="90"/>
                    </a:lnTo>
                    <a:lnTo>
                      <a:pt x="45" y="118"/>
                    </a:lnTo>
                    <a:lnTo>
                      <a:pt x="28" y="145"/>
                    </a:lnTo>
                    <a:lnTo>
                      <a:pt x="20" y="156"/>
                    </a:lnTo>
                    <a:lnTo>
                      <a:pt x="11" y="164"/>
                    </a:lnTo>
                    <a:lnTo>
                      <a:pt x="5" y="169"/>
                    </a:lnTo>
                    <a:lnTo>
                      <a:pt x="0" y="171"/>
                    </a:lnTo>
                    <a:lnTo>
                      <a:pt x="81" y="41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04" name="Freeform 511">
                <a:extLst>
                  <a:ext uri="{FF2B5EF4-FFF2-40B4-BE49-F238E27FC236}">
                    <a16:creationId xmlns:a16="http://schemas.microsoft.com/office/drawing/2014/main" id="{7C237EDA-0CD9-4DA3-97BC-09F697AFB4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8" y="1559"/>
                <a:ext cx="28" cy="164"/>
              </a:xfrm>
              <a:custGeom>
                <a:avLst/>
                <a:gdLst>
                  <a:gd name="T0" fmla="*/ 0 w 28"/>
                  <a:gd name="T1" fmla="*/ 164 h 164"/>
                  <a:gd name="T2" fmla="*/ 6 w 28"/>
                  <a:gd name="T3" fmla="*/ 133 h 164"/>
                  <a:gd name="T4" fmla="*/ 12 w 28"/>
                  <a:gd name="T5" fmla="*/ 105 h 164"/>
                  <a:gd name="T6" fmla="*/ 15 w 28"/>
                  <a:gd name="T7" fmla="*/ 78 h 164"/>
                  <a:gd name="T8" fmla="*/ 15 w 28"/>
                  <a:gd name="T9" fmla="*/ 54 h 164"/>
                  <a:gd name="T10" fmla="*/ 15 w 28"/>
                  <a:gd name="T11" fmla="*/ 35 h 164"/>
                  <a:gd name="T12" fmla="*/ 12 w 28"/>
                  <a:gd name="T13" fmla="*/ 20 h 164"/>
                  <a:gd name="T14" fmla="*/ 10 w 28"/>
                  <a:gd name="T15" fmla="*/ 13 h 164"/>
                  <a:gd name="T16" fmla="*/ 6 w 28"/>
                  <a:gd name="T17" fmla="*/ 8 h 164"/>
                  <a:gd name="T18" fmla="*/ 5 w 28"/>
                  <a:gd name="T19" fmla="*/ 5 h 164"/>
                  <a:gd name="T20" fmla="*/ 1 w 28"/>
                  <a:gd name="T21" fmla="*/ 3 h 164"/>
                  <a:gd name="T22" fmla="*/ 10 w 28"/>
                  <a:gd name="T23" fmla="*/ 0 h 164"/>
                  <a:gd name="T24" fmla="*/ 15 w 28"/>
                  <a:gd name="T25" fmla="*/ 3 h 164"/>
                  <a:gd name="T26" fmla="*/ 18 w 28"/>
                  <a:gd name="T27" fmla="*/ 10 h 164"/>
                  <a:gd name="T28" fmla="*/ 22 w 28"/>
                  <a:gd name="T29" fmla="*/ 17 h 164"/>
                  <a:gd name="T30" fmla="*/ 25 w 28"/>
                  <a:gd name="T31" fmla="*/ 25 h 164"/>
                  <a:gd name="T32" fmla="*/ 28 w 28"/>
                  <a:gd name="T33" fmla="*/ 45 h 164"/>
                  <a:gd name="T34" fmla="*/ 28 w 28"/>
                  <a:gd name="T35" fmla="*/ 69 h 164"/>
                  <a:gd name="T36" fmla="*/ 27 w 28"/>
                  <a:gd name="T37" fmla="*/ 95 h 164"/>
                  <a:gd name="T38" fmla="*/ 23 w 28"/>
                  <a:gd name="T39" fmla="*/ 118 h 164"/>
                  <a:gd name="T40" fmla="*/ 20 w 28"/>
                  <a:gd name="T41" fmla="*/ 144 h 164"/>
                  <a:gd name="T42" fmla="*/ 15 w 28"/>
                  <a:gd name="T43" fmla="*/ 164 h 164"/>
                  <a:gd name="T44" fmla="*/ 0 w 28"/>
                  <a:gd name="T45" fmla="*/ 164 h 1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8" h="164">
                    <a:moveTo>
                      <a:pt x="0" y="164"/>
                    </a:moveTo>
                    <a:lnTo>
                      <a:pt x="6" y="133"/>
                    </a:lnTo>
                    <a:lnTo>
                      <a:pt x="12" y="105"/>
                    </a:lnTo>
                    <a:lnTo>
                      <a:pt x="15" y="78"/>
                    </a:lnTo>
                    <a:lnTo>
                      <a:pt x="15" y="54"/>
                    </a:lnTo>
                    <a:lnTo>
                      <a:pt x="15" y="35"/>
                    </a:lnTo>
                    <a:lnTo>
                      <a:pt x="12" y="20"/>
                    </a:lnTo>
                    <a:lnTo>
                      <a:pt x="10" y="13"/>
                    </a:lnTo>
                    <a:lnTo>
                      <a:pt x="6" y="8"/>
                    </a:lnTo>
                    <a:lnTo>
                      <a:pt x="5" y="5"/>
                    </a:lnTo>
                    <a:lnTo>
                      <a:pt x="1" y="3"/>
                    </a:lnTo>
                    <a:lnTo>
                      <a:pt x="10" y="0"/>
                    </a:lnTo>
                    <a:lnTo>
                      <a:pt x="15" y="3"/>
                    </a:lnTo>
                    <a:lnTo>
                      <a:pt x="18" y="10"/>
                    </a:lnTo>
                    <a:lnTo>
                      <a:pt x="22" y="17"/>
                    </a:lnTo>
                    <a:lnTo>
                      <a:pt x="25" y="25"/>
                    </a:lnTo>
                    <a:lnTo>
                      <a:pt x="28" y="45"/>
                    </a:lnTo>
                    <a:lnTo>
                      <a:pt x="28" y="69"/>
                    </a:lnTo>
                    <a:lnTo>
                      <a:pt x="27" y="95"/>
                    </a:lnTo>
                    <a:lnTo>
                      <a:pt x="23" y="118"/>
                    </a:lnTo>
                    <a:lnTo>
                      <a:pt x="20" y="144"/>
                    </a:lnTo>
                    <a:lnTo>
                      <a:pt x="15" y="16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05" name="Freeform 512">
                <a:extLst>
                  <a:ext uri="{FF2B5EF4-FFF2-40B4-BE49-F238E27FC236}">
                    <a16:creationId xmlns:a16="http://schemas.microsoft.com/office/drawing/2014/main" id="{B93277EC-B654-4762-8FF2-B68A2D4FE9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3" y="1532"/>
                <a:ext cx="175" cy="186"/>
              </a:xfrm>
              <a:custGeom>
                <a:avLst/>
                <a:gdLst>
                  <a:gd name="T0" fmla="*/ 172 w 175"/>
                  <a:gd name="T1" fmla="*/ 7 h 186"/>
                  <a:gd name="T2" fmla="*/ 160 w 175"/>
                  <a:gd name="T3" fmla="*/ 5 h 186"/>
                  <a:gd name="T4" fmla="*/ 141 w 175"/>
                  <a:gd name="T5" fmla="*/ 3 h 186"/>
                  <a:gd name="T6" fmla="*/ 125 w 175"/>
                  <a:gd name="T7" fmla="*/ 0 h 186"/>
                  <a:gd name="T8" fmla="*/ 118 w 175"/>
                  <a:gd name="T9" fmla="*/ 0 h 186"/>
                  <a:gd name="T10" fmla="*/ 116 w 175"/>
                  <a:gd name="T11" fmla="*/ 0 h 186"/>
                  <a:gd name="T12" fmla="*/ 96 w 175"/>
                  <a:gd name="T13" fmla="*/ 7 h 186"/>
                  <a:gd name="T14" fmla="*/ 74 w 175"/>
                  <a:gd name="T15" fmla="*/ 15 h 186"/>
                  <a:gd name="T16" fmla="*/ 79 w 175"/>
                  <a:gd name="T17" fmla="*/ 17 h 186"/>
                  <a:gd name="T18" fmla="*/ 81 w 175"/>
                  <a:gd name="T19" fmla="*/ 18 h 186"/>
                  <a:gd name="T20" fmla="*/ 82 w 175"/>
                  <a:gd name="T21" fmla="*/ 22 h 186"/>
                  <a:gd name="T22" fmla="*/ 84 w 175"/>
                  <a:gd name="T23" fmla="*/ 25 h 186"/>
                  <a:gd name="T24" fmla="*/ 86 w 175"/>
                  <a:gd name="T25" fmla="*/ 35 h 186"/>
                  <a:gd name="T26" fmla="*/ 84 w 175"/>
                  <a:gd name="T27" fmla="*/ 47 h 186"/>
                  <a:gd name="T28" fmla="*/ 81 w 175"/>
                  <a:gd name="T29" fmla="*/ 59 h 186"/>
                  <a:gd name="T30" fmla="*/ 76 w 175"/>
                  <a:gd name="T31" fmla="*/ 74 h 186"/>
                  <a:gd name="T32" fmla="*/ 69 w 175"/>
                  <a:gd name="T33" fmla="*/ 89 h 186"/>
                  <a:gd name="T34" fmla="*/ 62 w 175"/>
                  <a:gd name="T35" fmla="*/ 105 h 186"/>
                  <a:gd name="T36" fmla="*/ 45 w 175"/>
                  <a:gd name="T37" fmla="*/ 133 h 186"/>
                  <a:gd name="T38" fmla="*/ 28 w 175"/>
                  <a:gd name="T39" fmla="*/ 160 h 186"/>
                  <a:gd name="T40" fmla="*/ 20 w 175"/>
                  <a:gd name="T41" fmla="*/ 171 h 186"/>
                  <a:gd name="T42" fmla="*/ 11 w 175"/>
                  <a:gd name="T43" fmla="*/ 179 h 186"/>
                  <a:gd name="T44" fmla="*/ 5 w 175"/>
                  <a:gd name="T45" fmla="*/ 184 h 186"/>
                  <a:gd name="T46" fmla="*/ 0 w 175"/>
                  <a:gd name="T47" fmla="*/ 186 h 186"/>
                  <a:gd name="T48" fmla="*/ 3 w 175"/>
                  <a:gd name="T49" fmla="*/ 186 h 186"/>
                  <a:gd name="T50" fmla="*/ 91 w 175"/>
                  <a:gd name="T51" fmla="*/ 118 h 186"/>
                  <a:gd name="T52" fmla="*/ 146 w 175"/>
                  <a:gd name="T53" fmla="*/ 74 h 186"/>
                  <a:gd name="T54" fmla="*/ 155 w 175"/>
                  <a:gd name="T55" fmla="*/ 66 h 186"/>
                  <a:gd name="T56" fmla="*/ 163 w 175"/>
                  <a:gd name="T57" fmla="*/ 57 h 186"/>
                  <a:gd name="T58" fmla="*/ 168 w 175"/>
                  <a:gd name="T59" fmla="*/ 49 h 186"/>
                  <a:gd name="T60" fmla="*/ 172 w 175"/>
                  <a:gd name="T61" fmla="*/ 40 h 186"/>
                  <a:gd name="T62" fmla="*/ 175 w 175"/>
                  <a:gd name="T63" fmla="*/ 32 h 186"/>
                  <a:gd name="T64" fmla="*/ 175 w 175"/>
                  <a:gd name="T65" fmla="*/ 25 h 186"/>
                  <a:gd name="T66" fmla="*/ 173 w 175"/>
                  <a:gd name="T67" fmla="*/ 15 h 186"/>
                  <a:gd name="T68" fmla="*/ 172 w 175"/>
                  <a:gd name="T69" fmla="*/ 7 h 18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175" h="186">
                    <a:moveTo>
                      <a:pt x="172" y="7"/>
                    </a:moveTo>
                    <a:lnTo>
                      <a:pt x="160" y="5"/>
                    </a:lnTo>
                    <a:lnTo>
                      <a:pt x="141" y="3"/>
                    </a:lnTo>
                    <a:lnTo>
                      <a:pt x="125" y="0"/>
                    </a:lnTo>
                    <a:lnTo>
                      <a:pt x="118" y="0"/>
                    </a:lnTo>
                    <a:lnTo>
                      <a:pt x="116" y="0"/>
                    </a:lnTo>
                    <a:lnTo>
                      <a:pt x="96" y="7"/>
                    </a:lnTo>
                    <a:lnTo>
                      <a:pt x="74" y="15"/>
                    </a:lnTo>
                    <a:lnTo>
                      <a:pt x="79" y="17"/>
                    </a:lnTo>
                    <a:lnTo>
                      <a:pt x="81" y="18"/>
                    </a:lnTo>
                    <a:lnTo>
                      <a:pt x="82" y="22"/>
                    </a:lnTo>
                    <a:lnTo>
                      <a:pt x="84" y="25"/>
                    </a:lnTo>
                    <a:lnTo>
                      <a:pt x="86" y="35"/>
                    </a:lnTo>
                    <a:lnTo>
                      <a:pt x="84" y="47"/>
                    </a:lnTo>
                    <a:lnTo>
                      <a:pt x="81" y="59"/>
                    </a:lnTo>
                    <a:lnTo>
                      <a:pt x="76" y="74"/>
                    </a:lnTo>
                    <a:lnTo>
                      <a:pt x="69" y="89"/>
                    </a:lnTo>
                    <a:lnTo>
                      <a:pt x="62" y="105"/>
                    </a:lnTo>
                    <a:lnTo>
                      <a:pt x="45" y="133"/>
                    </a:lnTo>
                    <a:lnTo>
                      <a:pt x="28" y="160"/>
                    </a:lnTo>
                    <a:lnTo>
                      <a:pt x="20" y="171"/>
                    </a:lnTo>
                    <a:lnTo>
                      <a:pt x="11" y="179"/>
                    </a:lnTo>
                    <a:lnTo>
                      <a:pt x="5" y="184"/>
                    </a:lnTo>
                    <a:lnTo>
                      <a:pt x="0" y="186"/>
                    </a:lnTo>
                    <a:lnTo>
                      <a:pt x="3" y="186"/>
                    </a:lnTo>
                    <a:lnTo>
                      <a:pt x="91" y="118"/>
                    </a:lnTo>
                    <a:lnTo>
                      <a:pt x="146" y="74"/>
                    </a:lnTo>
                    <a:lnTo>
                      <a:pt x="155" y="66"/>
                    </a:lnTo>
                    <a:lnTo>
                      <a:pt x="163" y="57"/>
                    </a:lnTo>
                    <a:lnTo>
                      <a:pt x="168" y="49"/>
                    </a:lnTo>
                    <a:lnTo>
                      <a:pt x="172" y="40"/>
                    </a:lnTo>
                    <a:lnTo>
                      <a:pt x="175" y="32"/>
                    </a:lnTo>
                    <a:lnTo>
                      <a:pt x="175" y="25"/>
                    </a:lnTo>
                    <a:lnTo>
                      <a:pt x="173" y="15"/>
                    </a:lnTo>
                    <a:lnTo>
                      <a:pt x="172" y="7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06" name="Freeform 513">
                <a:extLst>
                  <a:ext uri="{FF2B5EF4-FFF2-40B4-BE49-F238E27FC236}">
                    <a16:creationId xmlns:a16="http://schemas.microsoft.com/office/drawing/2014/main" id="{877A7D98-14E6-44BC-BBE9-03BC8A5663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52" y="1517"/>
                <a:ext cx="370" cy="696"/>
              </a:xfrm>
              <a:custGeom>
                <a:avLst/>
                <a:gdLst>
                  <a:gd name="T0" fmla="*/ 366 w 370"/>
                  <a:gd name="T1" fmla="*/ 1 h 696"/>
                  <a:gd name="T2" fmla="*/ 351 w 370"/>
                  <a:gd name="T3" fmla="*/ 0 h 696"/>
                  <a:gd name="T4" fmla="*/ 328 w 370"/>
                  <a:gd name="T5" fmla="*/ 0 h 696"/>
                  <a:gd name="T6" fmla="*/ 307 w 370"/>
                  <a:gd name="T7" fmla="*/ 0 h 696"/>
                  <a:gd name="T8" fmla="*/ 297 w 370"/>
                  <a:gd name="T9" fmla="*/ 0 h 696"/>
                  <a:gd name="T10" fmla="*/ 284 w 370"/>
                  <a:gd name="T11" fmla="*/ 1 h 696"/>
                  <a:gd name="T12" fmla="*/ 272 w 370"/>
                  <a:gd name="T13" fmla="*/ 5 h 696"/>
                  <a:gd name="T14" fmla="*/ 196 w 370"/>
                  <a:gd name="T15" fmla="*/ 42 h 696"/>
                  <a:gd name="T16" fmla="*/ 201 w 370"/>
                  <a:gd name="T17" fmla="*/ 49 h 696"/>
                  <a:gd name="T18" fmla="*/ 206 w 370"/>
                  <a:gd name="T19" fmla="*/ 57 h 696"/>
                  <a:gd name="T20" fmla="*/ 209 w 370"/>
                  <a:gd name="T21" fmla="*/ 71 h 696"/>
                  <a:gd name="T22" fmla="*/ 211 w 370"/>
                  <a:gd name="T23" fmla="*/ 86 h 696"/>
                  <a:gd name="T24" fmla="*/ 211 w 370"/>
                  <a:gd name="T25" fmla="*/ 103 h 696"/>
                  <a:gd name="T26" fmla="*/ 209 w 370"/>
                  <a:gd name="T27" fmla="*/ 121 h 696"/>
                  <a:gd name="T28" fmla="*/ 208 w 370"/>
                  <a:gd name="T29" fmla="*/ 143 h 696"/>
                  <a:gd name="T30" fmla="*/ 203 w 370"/>
                  <a:gd name="T31" fmla="*/ 165 h 696"/>
                  <a:gd name="T32" fmla="*/ 192 w 370"/>
                  <a:gd name="T33" fmla="*/ 216 h 696"/>
                  <a:gd name="T34" fmla="*/ 179 w 370"/>
                  <a:gd name="T35" fmla="*/ 270 h 696"/>
                  <a:gd name="T36" fmla="*/ 162 w 370"/>
                  <a:gd name="T37" fmla="*/ 326 h 696"/>
                  <a:gd name="T38" fmla="*/ 144 w 370"/>
                  <a:gd name="T39" fmla="*/ 385 h 696"/>
                  <a:gd name="T40" fmla="*/ 123 w 370"/>
                  <a:gd name="T41" fmla="*/ 441 h 696"/>
                  <a:gd name="T42" fmla="*/ 101 w 370"/>
                  <a:gd name="T43" fmla="*/ 496 h 696"/>
                  <a:gd name="T44" fmla="*/ 81 w 370"/>
                  <a:gd name="T45" fmla="*/ 549 h 696"/>
                  <a:gd name="T46" fmla="*/ 61 w 370"/>
                  <a:gd name="T47" fmla="*/ 594 h 696"/>
                  <a:gd name="T48" fmla="*/ 42 w 370"/>
                  <a:gd name="T49" fmla="*/ 633 h 696"/>
                  <a:gd name="T50" fmla="*/ 25 w 370"/>
                  <a:gd name="T51" fmla="*/ 665 h 696"/>
                  <a:gd name="T52" fmla="*/ 17 w 370"/>
                  <a:gd name="T53" fmla="*/ 677 h 696"/>
                  <a:gd name="T54" fmla="*/ 10 w 370"/>
                  <a:gd name="T55" fmla="*/ 686 h 696"/>
                  <a:gd name="T56" fmla="*/ 5 w 370"/>
                  <a:gd name="T57" fmla="*/ 692 h 696"/>
                  <a:gd name="T58" fmla="*/ 0 w 370"/>
                  <a:gd name="T59" fmla="*/ 696 h 696"/>
                  <a:gd name="T60" fmla="*/ 3 w 370"/>
                  <a:gd name="T61" fmla="*/ 692 h 696"/>
                  <a:gd name="T62" fmla="*/ 103 w 370"/>
                  <a:gd name="T63" fmla="*/ 542 h 696"/>
                  <a:gd name="T64" fmla="*/ 184 w 370"/>
                  <a:gd name="T65" fmla="*/ 419 h 696"/>
                  <a:gd name="T66" fmla="*/ 252 w 370"/>
                  <a:gd name="T67" fmla="*/ 319 h 696"/>
                  <a:gd name="T68" fmla="*/ 302 w 370"/>
                  <a:gd name="T69" fmla="*/ 236 h 696"/>
                  <a:gd name="T70" fmla="*/ 322 w 370"/>
                  <a:gd name="T71" fmla="*/ 201 h 696"/>
                  <a:gd name="T72" fmla="*/ 338 w 370"/>
                  <a:gd name="T73" fmla="*/ 169 h 696"/>
                  <a:gd name="T74" fmla="*/ 351 w 370"/>
                  <a:gd name="T75" fmla="*/ 138 h 696"/>
                  <a:gd name="T76" fmla="*/ 361 w 370"/>
                  <a:gd name="T77" fmla="*/ 109 h 696"/>
                  <a:gd name="T78" fmla="*/ 366 w 370"/>
                  <a:gd name="T79" fmla="*/ 82 h 696"/>
                  <a:gd name="T80" fmla="*/ 370 w 370"/>
                  <a:gd name="T81" fmla="*/ 55 h 696"/>
                  <a:gd name="T82" fmla="*/ 370 w 370"/>
                  <a:gd name="T83" fmla="*/ 28 h 696"/>
                  <a:gd name="T84" fmla="*/ 366 w 370"/>
                  <a:gd name="T85" fmla="*/ 1 h 69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370" h="696">
                    <a:moveTo>
                      <a:pt x="366" y="1"/>
                    </a:moveTo>
                    <a:lnTo>
                      <a:pt x="351" y="0"/>
                    </a:lnTo>
                    <a:lnTo>
                      <a:pt x="328" y="0"/>
                    </a:lnTo>
                    <a:lnTo>
                      <a:pt x="307" y="0"/>
                    </a:lnTo>
                    <a:lnTo>
                      <a:pt x="297" y="0"/>
                    </a:lnTo>
                    <a:lnTo>
                      <a:pt x="284" y="1"/>
                    </a:lnTo>
                    <a:lnTo>
                      <a:pt x="272" y="5"/>
                    </a:lnTo>
                    <a:lnTo>
                      <a:pt x="196" y="42"/>
                    </a:lnTo>
                    <a:lnTo>
                      <a:pt x="201" y="49"/>
                    </a:lnTo>
                    <a:lnTo>
                      <a:pt x="206" y="57"/>
                    </a:lnTo>
                    <a:lnTo>
                      <a:pt x="209" y="71"/>
                    </a:lnTo>
                    <a:lnTo>
                      <a:pt x="211" y="86"/>
                    </a:lnTo>
                    <a:lnTo>
                      <a:pt x="211" y="103"/>
                    </a:lnTo>
                    <a:lnTo>
                      <a:pt x="209" y="121"/>
                    </a:lnTo>
                    <a:lnTo>
                      <a:pt x="208" y="143"/>
                    </a:lnTo>
                    <a:lnTo>
                      <a:pt x="203" y="165"/>
                    </a:lnTo>
                    <a:lnTo>
                      <a:pt x="192" y="216"/>
                    </a:lnTo>
                    <a:lnTo>
                      <a:pt x="179" y="270"/>
                    </a:lnTo>
                    <a:lnTo>
                      <a:pt x="162" y="326"/>
                    </a:lnTo>
                    <a:lnTo>
                      <a:pt x="144" y="385"/>
                    </a:lnTo>
                    <a:lnTo>
                      <a:pt x="123" y="441"/>
                    </a:lnTo>
                    <a:lnTo>
                      <a:pt x="101" y="496"/>
                    </a:lnTo>
                    <a:lnTo>
                      <a:pt x="81" y="549"/>
                    </a:lnTo>
                    <a:lnTo>
                      <a:pt x="61" y="594"/>
                    </a:lnTo>
                    <a:lnTo>
                      <a:pt x="42" y="633"/>
                    </a:lnTo>
                    <a:lnTo>
                      <a:pt x="25" y="665"/>
                    </a:lnTo>
                    <a:lnTo>
                      <a:pt x="17" y="677"/>
                    </a:lnTo>
                    <a:lnTo>
                      <a:pt x="10" y="686"/>
                    </a:lnTo>
                    <a:lnTo>
                      <a:pt x="5" y="692"/>
                    </a:lnTo>
                    <a:lnTo>
                      <a:pt x="0" y="696"/>
                    </a:lnTo>
                    <a:lnTo>
                      <a:pt x="3" y="692"/>
                    </a:lnTo>
                    <a:lnTo>
                      <a:pt x="103" y="542"/>
                    </a:lnTo>
                    <a:lnTo>
                      <a:pt x="184" y="419"/>
                    </a:lnTo>
                    <a:lnTo>
                      <a:pt x="252" y="319"/>
                    </a:lnTo>
                    <a:lnTo>
                      <a:pt x="302" y="236"/>
                    </a:lnTo>
                    <a:lnTo>
                      <a:pt x="322" y="201"/>
                    </a:lnTo>
                    <a:lnTo>
                      <a:pt x="338" y="169"/>
                    </a:lnTo>
                    <a:lnTo>
                      <a:pt x="351" y="138"/>
                    </a:lnTo>
                    <a:lnTo>
                      <a:pt x="361" y="109"/>
                    </a:lnTo>
                    <a:lnTo>
                      <a:pt x="366" y="82"/>
                    </a:lnTo>
                    <a:lnTo>
                      <a:pt x="370" y="55"/>
                    </a:lnTo>
                    <a:lnTo>
                      <a:pt x="370" y="28"/>
                    </a:lnTo>
                    <a:lnTo>
                      <a:pt x="366" y="1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07" name="Freeform 514">
                <a:extLst>
                  <a:ext uri="{FF2B5EF4-FFF2-40B4-BE49-F238E27FC236}">
                    <a16:creationId xmlns:a16="http://schemas.microsoft.com/office/drawing/2014/main" id="{0A2AD3D4-AE04-40E7-9572-BC05A10E06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1" y="1559"/>
                <a:ext cx="144" cy="86"/>
              </a:xfrm>
              <a:custGeom>
                <a:avLst/>
                <a:gdLst>
                  <a:gd name="T0" fmla="*/ 144 w 144"/>
                  <a:gd name="T1" fmla="*/ 0 h 86"/>
                  <a:gd name="T2" fmla="*/ 134 w 144"/>
                  <a:gd name="T3" fmla="*/ 7 h 86"/>
                  <a:gd name="T4" fmla="*/ 122 w 144"/>
                  <a:gd name="T5" fmla="*/ 13 h 86"/>
                  <a:gd name="T6" fmla="*/ 108 w 144"/>
                  <a:gd name="T7" fmla="*/ 18 h 86"/>
                  <a:gd name="T8" fmla="*/ 93 w 144"/>
                  <a:gd name="T9" fmla="*/ 24 h 86"/>
                  <a:gd name="T10" fmla="*/ 76 w 144"/>
                  <a:gd name="T11" fmla="*/ 25 h 86"/>
                  <a:gd name="T12" fmla="*/ 58 w 144"/>
                  <a:gd name="T13" fmla="*/ 27 h 86"/>
                  <a:gd name="T14" fmla="*/ 38 w 144"/>
                  <a:gd name="T15" fmla="*/ 29 h 86"/>
                  <a:gd name="T16" fmla="*/ 17 w 144"/>
                  <a:gd name="T17" fmla="*/ 29 h 86"/>
                  <a:gd name="T18" fmla="*/ 17 w 144"/>
                  <a:gd name="T19" fmla="*/ 37 h 86"/>
                  <a:gd name="T20" fmla="*/ 17 w 144"/>
                  <a:gd name="T21" fmla="*/ 45 h 86"/>
                  <a:gd name="T22" fmla="*/ 16 w 144"/>
                  <a:gd name="T23" fmla="*/ 54 h 86"/>
                  <a:gd name="T24" fmla="*/ 12 w 144"/>
                  <a:gd name="T25" fmla="*/ 61 h 86"/>
                  <a:gd name="T26" fmla="*/ 7 w 144"/>
                  <a:gd name="T27" fmla="*/ 74 h 86"/>
                  <a:gd name="T28" fmla="*/ 0 w 144"/>
                  <a:gd name="T29" fmla="*/ 81 h 86"/>
                  <a:gd name="T30" fmla="*/ 12 w 144"/>
                  <a:gd name="T31" fmla="*/ 83 h 86"/>
                  <a:gd name="T32" fmla="*/ 26 w 144"/>
                  <a:gd name="T33" fmla="*/ 84 h 86"/>
                  <a:gd name="T34" fmla="*/ 41 w 144"/>
                  <a:gd name="T35" fmla="*/ 84 h 86"/>
                  <a:gd name="T36" fmla="*/ 53 w 144"/>
                  <a:gd name="T37" fmla="*/ 86 h 86"/>
                  <a:gd name="T38" fmla="*/ 71 w 144"/>
                  <a:gd name="T39" fmla="*/ 76 h 86"/>
                  <a:gd name="T40" fmla="*/ 88 w 144"/>
                  <a:gd name="T41" fmla="*/ 66 h 86"/>
                  <a:gd name="T42" fmla="*/ 102 w 144"/>
                  <a:gd name="T43" fmla="*/ 56 h 86"/>
                  <a:gd name="T44" fmla="*/ 115 w 144"/>
                  <a:gd name="T45" fmla="*/ 45 h 86"/>
                  <a:gd name="T46" fmla="*/ 125 w 144"/>
                  <a:gd name="T47" fmla="*/ 35 h 86"/>
                  <a:gd name="T48" fmla="*/ 134 w 144"/>
                  <a:gd name="T49" fmla="*/ 24 h 86"/>
                  <a:gd name="T50" fmla="*/ 141 w 144"/>
                  <a:gd name="T51" fmla="*/ 12 h 86"/>
                  <a:gd name="T52" fmla="*/ 144 w 144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144" h="86">
                    <a:moveTo>
                      <a:pt x="144" y="0"/>
                    </a:moveTo>
                    <a:lnTo>
                      <a:pt x="134" y="7"/>
                    </a:lnTo>
                    <a:lnTo>
                      <a:pt x="122" y="13"/>
                    </a:lnTo>
                    <a:lnTo>
                      <a:pt x="108" y="18"/>
                    </a:lnTo>
                    <a:lnTo>
                      <a:pt x="93" y="24"/>
                    </a:lnTo>
                    <a:lnTo>
                      <a:pt x="76" y="25"/>
                    </a:lnTo>
                    <a:lnTo>
                      <a:pt x="58" y="27"/>
                    </a:lnTo>
                    <a:lnTo>
                      <a:pt x="38" y="29"/>
                    </a:lnTo>
                    <a:lnTo>
                      <a:pt x="17" y="29"/>
                    </a:lnTo>
                    <a:lnTo>
                      <a:pt x="17" y="37"/>
                    </a:lnTo>
                    <a:lnTo>
                      <a:pt x="17" y="45"/>
                    </a:lnTo>
                    <a:lnTo>
                      <a:pt x="16" y="54"/>
                    </a:lnTo>
                    <a:lnTo>
                      <a:pt x="12" y="61"/>
                    </a:lnTo>
                    <a:lnTo>
                      <a:pt x="7" y="74"/>
                    </a:lnTo>
                    <a:lnTo>
                      <a:pt x="0" y="81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4"/>
                    </a:lnTo>
                    <a:lnTo>
                      <a:pt x="53" y="86"/>
                    </a:lnTo>
                    <a:lnTo>
                      <a:pt x="71" y="76"/>
                    </a:lnTo>
                    <a:lnTo>
                      <a:pt x="88" y="66"/>
                    </a:lnTo>
                    <a:lnTo>
                      <a:pt x="102" y="56"/>
                    </a:lnTo>
                    <a:lnTo>
                      <a:pt x="115" y="45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08" name="Freeform 515">
                <a:extLst>
                  <a:ext uri="{FF2B5EF4-FFF2-40B4-BE49-F238E27FC236}">
                    <a16:creationId xmlns:a16="http://schemas.microsoft.com/office/drawing/2014/main" id="{ED88E2F0-58D4-43C4-A9C2-5D1DB02DBF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6" y="1583"/>
                <a:ext cx="243" cy="338"/>
              </a:xfrm>
              <a:custGeom>
                <a:avLst/>
                <a:gdLst>
                  <a:gd name="T0" fmla="*/ 243 w 243"/>
                  <a:gd name="T1" fmla="*/ 0 h 338"/>
                  <a:gd name="T2" fmla="*/ 233 w 243"/>
                  <a:gd name="T3" fmla="*/ 16 h 338"/>
                  <a:gd name="T4" fmla="*/ 222 w 243"/>
                  <a:gd name="T5" fmla="*/ 32 h 338"/>
                  <a:gd name="T6" fmla="*/ 211 w 243"/>
                  <a:gd name="T7" fmla="*/ 47 h 338"/>
                  <a:gd name="T8" fmla="*/ 199 w 243"/>
                  <a:gd name="T9" fmla="*/ 59 h 338"/>
                  <a:gd name="T10" fmla="*/ 185 w 243"/>
                  <a:gd name="T11" fmla="*/ 71 h 338"/>
                  <a:gd name="T12" fmla="*/ 172 w 243"/>
                  <a:gd name="T13" fmla="*/ 81 h 338"/>
                  <a:gd name="T14" fmla="*/ 158 w 243"/>
                  <a:gd name="T15" fmla="*/ 89 h 338"/>
                  <a:gd name="T16" fmla="*/ 143 w 243"/>
                  <a:gd name="T17" fmla="*/ 96 h 338"/>
                  <a:gd name="T18" fmla="*/ 128 w 243"/>
                  <a:gd name="T19" fmla="*/ 103 h 338"/>
                  <a:gd name="T20" fmla="*/ 113 w 243"/>
                  <a:gd name="T21" fmla="*/ 108 h 338"/>
                  <a:gd name="T22" fmla="*/ 96 w 243"/>
                  <a:gd name="T23" fmla="*/ 111 h 338"/>
                  <a:gd name="T24" fmla="*/ 79 w 243"/>
                  <a:gd name="T25" fmla="*/ 114 h 338"/>
                  <a:gd name="T26" fmla="*/ 60 w 243"/>
                  <a:gd name="T27" fmla="*/ 116 h 338"/>
                  <a:gd name="T28" fmla="*/ 42 w 243"/>
                  <a:gd name="T29" fmla="*/ 116 h 338"/>
                  <a:gd name="T30" fmla="*/ 21 w 243"/>
                  <a:gd name="T31" fmla="*/ 116 h 338"/>
                  <a:gd name="T32" fmla="*/ 1 w 243"/>
                  <a:gd name="T33" fmla="*/ 116 h 338"/>
                  <a:gd name="T34" fmla="*/ 8 w 243"/>
                  <a:gd name="T35" fmla="*/ 152 h 338"/>
                  <a:gd name="T36" fmla="*/ 11 w 243"/>
                  <a:gd name="T37" fmla="*/ 187 h 338"/>
                  <a:gd name="T38" fmla="*/ 13 w 243"/>
                  <a:gd name="T39" fmla="*/ 221 h 338"/>
                  <a:gd name="T40" fmla="*/ 13 w 243"/>
                  <a:gd name="T41" fmla="*/ 253 h 338"/>
                  <a:gd name="T42" fmla="*/ 13 w 243"/>
                  <a:gd name="T43" fmla="*/ 282 h 338"/>
                  <a:gd name="T44" fmla="*/ 10 w 243"/>
                  <a:gd name="T45" fmla="*/ 305 h 338"/>
                  <a:gd name="T46" fmla="*/ 5 w 243"/>
                  <a:gd name="T47" fmla="*/ 324 h 338"/>
                  <a:gd name="T48" fmla="*/ 0 w 243"/>
                  <a:gd name="T49" fmla="*/ 336 h 338"/>
                  <a:gd name="T50" fmla="*/ 13 w 243"/>
                  <a:gd name="T51" fmla="*/ 338 h 338"/>
                  <a:gd name="T52" fmla="*/ 21 w 243"/>
                  <a:gd name="T53" fmla="*/ 338 h 338"/>
                  <a:gd name="T54" fmla="*/ 28 w 243"/>
                  <a:gd name="T55" fmla="*/ 336 h 338"/>
                  <a:gd name="T56" fmla="*/ 42 w 243"/>
                  <a:gd name="T57" fmla="*/ 338 h 338"/>
                  <a:gd name="T58" fmla="*/ 79 w 243"/>
                  <a:gd name="T59" fmla="*/ 297 h 338"/>
                  <a:gd name="T60" fmla="*/ 114 w 243"/>
                  <a:gd name="T61" fmla="*/ 258 h 338"/>
                  <a:gd name="T62" fmla="*/ 145 w 243"/>
                  <a:gd name="T63" fmla="*/ 219 h 338"/>
                  <a:gd name="T64" fmla="*/ 173 w 243"/>
                  <a:gd name="T65" fmla="*/ 180 h 338"/>
                  <a:gd name="T66" fmla="*/ 185 w 243"/>
                  <a:gd name="T67" fmla="*/ 160 h 338"/>
                  <a:gd name="T68" fmla="*/ 197 w 243"/>
                  <a:gd name="T69" fmla="*/ 138 h 338"/>
                  <a:gd name="T70" fmla="*/ 207 w 243"/>
                  <a:gd name="T71" fmla="*/ 118 h 338"/>
                  <a:gd name="T72" fmla="*/ 217 w 243"/>
                  <a:gd name="T73" fmla="*/ 96 h 338"/>
                  <a:gd name="T74" fmla="*/ 224 w 243"/>
                  <a:gd name="T75" fmla="*/ 72 h 338"/>
                  <a:gd name="T76" fmla="*/ 233 w 243"/>
                  <a:gd name="T77" fmla="*/ 49 h 338"/>
                  <a:gd name="T78" fmla="*/ 238 w 243"/>
                  <a:gd name="T79" fmla="*/ 25 h 338"/>
                  <a:gd name="T80" fmla="*/ 243 w 243"/>
                  <a:gd name="T81" fmla="*/ 0 h 3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243" h="338">
                    <a:moveTo>
                      <a:pt x="243" y="0"/>
                    </a:moveTo>
                    <a:lnTo>
                      <a:pt x="233" y="16"/>
                    </a:lnTo>
                    <a:lnTo>
                      <a:pt x="222" y="32"/>
                    </a:lnTo>
                    <a:lnTo>
                      <a:pt x="211" y="47"/>
                    </a:lnTo>
                    <a:lnTo>
                      <a:pt x="199" y="59"/>
                    </a:lnTo>
                    <a:lnTo>
                      <a:pt x="185" y="71"/>
                    </a:lnTo>
                    <a:lnTo>
                      <a:pt x="172" y="81"/>
                    </a:lnTo>
                    <a:lnTo>
                      <a:pt x="158" y="89"/>
                    </a:lnTo>
                    <a:lnTo>
                      <a:pt x="143" y="96"/>
                    </a:lnTo>
                    <a:lnTo>
                      <a:pt x="128" y="103"/>
                    </a:lnTo>
                    <a:lnTo>
                      <a:pt x="113" y="108"/>
                    </a:lnTo>
                    <a:lnTo>
                      <a:pt x="96" y="111"/>
                    </a:lnTo>
                    <a:lnTo>
                      <a:pt x="79" y="114"/>
                    </a:lnTo>
                    <a:lnTo>
                      <a:pt x="60" y="116"/>
                    </a:lnTo>
                    <a:lnTo>
                      <a:pt x="42" y="116"/>
                    </a:lnTo>
                    <a:lnTo>
                      <a:pt x="21" y="116"/>
                    </a:lnTo>
                    <a:lnTo>
                      <a:pt x="1" y="116"/>
                    </a:lnTo>
                    <a:lnTo>
                      <a:pt x="8" y="152"/>
                    </a:lnTo>
                    <a:lnTo>
                      <a:pt x="11" y="187"/>
                    </a:lnTo>
                    <a:lnTo>
                      <a:pt x="13" y="221"/>
                    </a:lnTo>
                    <a:lnTo>
                      <a:pt x="13" y="253"/>
                    </a:lnTo>
                    <a:lnTo>
                      <a:pt x="13" y="282"/>
                    </a:lnTo>
                    <a:lnTo>
                      <a:pt x="10" y="305"/>
                    </a:lnTo>
                    <a:lnTo>
                      <a:pt x="5" y="324"/>
                    </a:lnTo>
                    <a:lnTo>
                      <a:pt x="0" y="336"/>
                    </a:lnTo>
                    <a:lnTo>
                      <a:pt x="13" y="338"/>
                    </a:lnTo>
                    <a:lnTo>
                      <a:pt x="21" y="338"/>
                    </a:lnTo>
                    <a:lnTo>
                      <a:pt x="28" y="336"/>
                    </a:lnTo>
                    <a:lnTo>
                      <a:pt x="42" y="338"/>
                    </a:lnTo>
                    <a:lnTo>
                      <a:pt x="79" y="297"/>
                    </a:lnTo>
                    <a:lnTo>
                      <a:pt x="114" y="258"/>
                    </a:lnTo>
                    <a:lnTo>
                      <a:pt x="145" y="219"/>
                    </a:lnTo>
                    <a:lnTo>
                      <a:pt x="173" y="180"/>
                    </a:lnTo>
                    <a:lnTo>
                      <a:pt x="185" y="160"/>
                    </a:lnTo>
                    <a:lnTo>
                      <a:pt x="197" y="138"/>
                    </a:lnTo>
                    <a:lnTo>
                      <a:pt x="207" y="118"/>
                    </a:lnTo>
                    <a:lnTo>
                      <a:pt x="217" y="96"/>
                    </a:lnTo>
                    <a:lnTo>
                      <a:pt x="224" y="72"/>
                    </a:lnTo>
                    <a:lnTo>
                      <a:pt x="233" y="49"/>
                    </a:lnTo>
                    <a:lnTo>
                      <a:pt x="238" y="25"/>
                    </a:lnTo>
                    <a:lnTo>
                      <a:pt x="243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09" name="Freeform 516">
                <a:extLst>
                  <a:ext uri="{FF2B5EF4-FFF2-40B4-BE49-F238E27FC236}">
                    <a16:creationId xmlns:a16="http://schemas.microsoft.com/office/drawing/2014/main" id="{52BD8DA4-B4FB-4531-81BE-CECFC905EC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6" y="1564"/>
                <a:ext cx="144" cy="88"/>
              </a:xfrm>
              <a:custGeom>
                <a:avLst/>
                <a:gdLst>
                  <a:gd name="T0" fmla="*/ 144 w 144"/>
                  <a:gd name="T1" fmla="*/ 0 h 88"/>
                  <a:gd name="T2" fmla="*/ 132 w 144"/>
                  <a:gd name="T3" fmla="*/ 7 h 88"/>
                  <a:gd name="T4" fmla="*/ 120 w 144"/>
                  <a:gd name="T5" fmla="*/ 13 h 88"/>
                  <a:gd name="T6" fmla="*/ 107 w 144"/>
                  <a:gd name="T7" fmla="*/ 19 h 88"/>
                  <a:gd name="T8" fmla="*/ 92 w 144"/>
                  <a:gd name="T9" fmla="*/ 22 h 88"/>
                  <a:gd name="T10" fmla="*/ 76 w 144"/>
                  <a:gd name="T11" fmla="*/ 25 h 88"/>
                  <a:gd name="T12" fmla="*/ 60 w 144"/>
                  <a:gd name="T13" fmla="*/ 27 h 88"/>
                  <a:gd name="T14" fmla="*/ 39 w 144"/>
                  <a:gd name="T15" fmla="*/ 29 h 88"/>
                  <a:gd name="T16" fmla="*/ 19 w 144"/>
                  <a:gd name="T17" fmla="*/ 29 h 88"/>
                  <a:gd name="T18" fmla="*/ 17 w 144"/>
                  <a:gd name="T19" fmla="*/ 44 h 88"/>
                  <a:gd name="T20" fmla="*/ 12 w 144"/>
                  <a:gd name="T21" fmla="*/ 59 h 88"/>
                  <a:gd name="T22" fmla="*/ 7 w 144"/>
                  <a:gd name="T23" fmla="*/ 71 h 88"/>
                  <a:gd name="T24" fmla="*/ 0 w 144"/>
                  <a:gd name="T25" fmla="*/ 83 h 88"/>
                  <a:gd name="T26" fmla="*/ 12 w 144"/>
                  <a:gd name="T27" fmla="*/ 83 h 88"/>
                  <a:gd name="T28" fmla="*/ 26 w 144"/>
                  <a:gd name="T29" fmla="*/ 84 h 88"/>
                  <a:gd name="T30" fmla="*/ 41 w 144"/>
                  <a:gd name="T31" fmla="*/ 86 h 88"/>
                  <a:gd name="T32" fmla="*/ 53 w 144"/>
                  <a:gd name="T33" fmla="*/ 88 h 88"/>
                  <a:gd name="T34" fmla="*/ 71 w 144"/>
                  <a:gd name="T35" fmla="*/ 78 h 88"/>
                  <a:gd name="T36" fmla="*/ 88 w 144"/>
                  <a:gd name="T37" fmla="*/ 68 h 88"/>
                  <a:gd name="T38" fmla="*/ 103 w 144"/>
                  <a:gd name="T39" fmla="*/ 57 h 88"/>
                  <a:gd name="T40" fmla="*/ 115 w 144"/>
                  <a:gd name="T41" fmla="*/ 46 h 88"/>
                  <a:gd name="T42" fmla="*/ 125 w 144"/>
                  <a:gd name="T43" fmla="*/ 35 h 88"/>
                  <a:gd name="T44" fmla="*/ 134 w 144"/>
                  <a:gd name="T45" fmla="*/ 24 h 88"/>
                  <a:gd name="T46" fmla="*/ 141 w 144"/>
                  <a:gd name="T47" fmla="*/ 12 h 88"/>
                  <a:gd name="T48" fmla="*/ 144 w 144"/>
                  <a:gd name="T49" fmla="*/ 0 h 8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4" h="88">
                    <a:moveTo>
                      <a:pt x="144" y="0"/>
                    </a:moveTo>
                    <a:lnTo>
                      <a:pt x="132" y="7"/>
                    </a:lnTo>
                    <a:lnTo>
                      <a:pt x="120" y="13"/>
                    </a:lnTo>
                    <a:lnTo>
                      <a:pt x="107" y="19"/>
                    </a:lnTo>
                    <a:lnTo>
                      <a:pt x="92" y="22"/>
                    </a:lnTo>
                    <a:lnTo>
                      <a:pt x="76" y="25"/>
                    </a:lnTo>
                    <a:lnTo>
                      <a:pt x="60" y="27"/>
                    </a:lnTo>
                    <a:lnTo>
                      <a:pt x="39" y="29"/>
                    </a:lnTo>
                    <a:lnTo>
                      <a:pt x="19" y="29"/>
                    </a:lnTo>
                    <a:lnTo>
                      <a:pt x="17" y="44"/>
                    </a:lnTo>
                    <a:lnTo>
                      <a:pt x="12" y="59"/>
                    </a:lnTo>
                    <a:lnTo>
                      <a:pt x="7" y="71"/>
                    </a:lnTo>
                    <a:lnTo>
                      <a:pt x="0" y="83"/>
                    </a:lnTo>
                    <a:lnTo>
                      <a:pt x="12" y="83"/>
                    </a:lnTo>
                    <a:lnTo>
                      <a:pt x="26" y="84"/>
                    </a:lnTo>
                    <a:lnTo>
                      <a:pt x="41" y="86"/>
                    </a:lnTo>
                    <a:lnTo>
                      <a:pt x="53" y="88"/>
                    </a:lnTo>
                    <a:lnTo>
                      <a:pt x="71" y="78"/>
                    </a:lnTo>
                    <a:lnTo>
                      <a:pt x="88" y="68"/>
                    </a:lnTo>
                    <a:lnTo>
                      <a:pt x="103" y="57"/>
                    </a:lnTo>
                    <a:lnTo>
                      <a:pt x="115" y="46"/>
                    </a:lnTo>
                    <a:lnTo>
                      <a:pt x="125" y="35"/>
                    </a:lnTo>
                    <a:lnTo>
                      <a:pt x="134" y="24"/>
                    </a:lnTo>
                    <a:lnTo>
                      <a:pt x="141" y="12"/>
                    </a:ln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10" name="Freeform 517">
                <a:extLst>
                  <a:ext uri="{FF2B5EF4-FFF2-40B4-BE49-F238E27FC236}">
                    <a16:creationId xmlns:a16="http://schemas.microsoft.com/office/drawing/2014/main" id="{3BE7B77C-39A8-4771-8CB9-6D513300A9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5" y="1598"/>
                <a:ext cx="264" cy="344"/>
              </a:xfrm>
              <a:custGeom>
                <a:avLst/>
                <a:gdLst>
                  <a:gd name="T0" fmla="*/ 264 w 264"/>
                  <a:gd name="T1" fmla="*/ 0 h 344"/>
                  <a:gd name="T2" fmla="*/ 252 w 264"/>
                  <a:gd name="T3" fmla="*/ 15 h 344"/>
                  <a:gd name="T4" fmla="*/ 240 w 264"/>
                  <a:gd name="T5" fmla="*/ 28 h 344"/>
                  <a:gd name="T6" fmla="*/ 228 w 264"/>
                  <a:gd name="T7" fmla="*/ 42 h 344"/>
                  <a:gd name="T8" fmla="*/ 215 w 264"/>
                  <a:gd name="T9" fmla="*/ 54 h 344"/>
                  <a:gd name="T10" fmla="*/ 203 w 264"/>
                  <a:gd name="T11" fmla="*/ 64 h 344"/>
                  <a:gd name="T12" fmla="*/ 189 w 264"/>
                  <a:gd name="T13" fmla="*/ 72 h 344"/>
                  <a:gd name="T14" fmla="*/ 178 w 264"/>
                  <a:gd name="T15" fmla="*/ 81 h 344"/>
                  <a:gd name="T16" fmla="*/ 162 w 264"/>
                  <a:gd name="T17" fmla="*/ 88 h 344"/>
                  <a:gd name="T18" fmla="*/ 149 w 264"/>
                  <a:gd name="T19" fmla="*/ 94 h 344"/>
                  <a:gd name="T20" fmla="*/ 134 w 264"/>
                  <a:gd name="T21" fmla="*/ 99 h 344"/>
                  <a:gd name="T22" fmla="*/ 119 w 264"/>
                  <a:gd name="T23" fmla="*/ 103 h 344"/>
                  <a:gd name="T24" fmla="*/ 102 w 264"/>
                  <a:gd name="T25" fmla="*/ 106 h 344"/>
                  <a:gd name="T26" fmla="*/ 66 w 264"/>
                  <a:gd name="T27" fmla="*/ 111 h 344"/>
                  <a:gd name="T28" fmla="*/ 26 w 264"/>
                  <a:gd name="T29" fmla="*/ 113 h 344"/>
                  <a:gd name="T30" fmla="*/ 31 w 264"/>
                  <a:gd name="T31" fmla="*/ 135 h 344"/>
                  <a:gd name="T32" fmla="*/ 36 w 264"/>
                  <a:gd name="T33" fmla="*/ 155 h 344"/>
                  <a:gd name="T34" fmla="*/ 38 w 264"/>
                  <a:gd name="T35" fmla="*/ 174 h 344"/>
                  <a:gd name="T36" fmla="*/ 39 w 264"/>
                  <a:gd name="T37" fmla="*/ 192 h 344"/>
                  <a:gd name="T38" fmla="*/ 41 w 264"/>
                  <a:gd name="T39" fmla="*/ 209 h 344"/>
                  <a:gd name="T40" fmla="*/ 41 w 264"/>
                  <a:gd name="T41" fmla="*/ 226 h 344"/>
                  <a:gd name="T42" fmla="*/ 39 w 264"/>
                  <a:gd name="T43" fmla="*/ 241 h 344"/>
                  <a:gd name="T44" fmla="*/ 38 w 264"/>
                  <a:gd name="T45" fmla="*/ 257 h 344"/>
                  <a:gd name="T46" fmla="*/ 36 w 264"/>
                  <a:gd name="T47" fmla="*/ 270 h 344"/>
                  <a:gd name="T48" fmla="*/ 32 w 264"/>
                  <a:gd name="T49" fmla="*/ 282 h 344"/>
                  <a:gd name="T50" fmla="*/ 29 w 264"/>
                  <a:gd name="T51" fmla="*/ 294 h 344"/>
                  <a:gd name="T52" fmla="*/ 24 w 264"/>
                  <a:gd name="T53" fmla="*/ 304 h 344"/>
                  <a:gd name="T54" fmla="*/ 19 w 264"/>
                  <a:gd name="T55" fmla="*/ 314 h 344"/>
                  <a:gd name="T56" fmla="*/ 12 w 264"/>
                  <a:gd name="T57" fmla="*/ 323 h 344"/>
                  <a:gd name="T58" fmla="*/ 7 w 264"/>
                  <a:gd name="T59" fmla="*/ 329 h 344"/>
                  <a:gd name="T60" fmla="*/ 0 w 264"/>
                  <a:gd name="T61" fmla="*/ 336 h 344"/>
                  <a:gd name="T62" fmla="*/ 17 w 264"/>
                  <a:gd name="T63" fmla="*/ 339 h 344"/>
                  <a:gd name="T64" fmla="*/ 31 w 264"/>
                  <a:gd name="T65" fmla="*/ 339 h 344"/>
                  <a:gd name="T66" fmla="*/ 44 w 264"/>
                  <a:gd name="T67" fmla="*/ 341 h 344"/>
                  <a:gd name="T68" fmla="*/ 61 w 264"/>
                  <a:gd name="T69" fmla="*/ 344 h 344"/>
                  <a:gd name="T70" fmla="*/ 98 w 264"/>
                  <a:gd name="T71" fmla="*/ 304 h 344"/>
                  <a:gd name="T72" fmla="*/ 134 w 264"/>
                  <a:gd name="T73" fmla="*/ 265 h 344"/>
                  <a:gd name="T74" fmla="*/ 149 w 264"/>
                  <a:gd name="T75" fmla="*/ 245 h 344"/>
                  <a:gd name="T76" fmla="*/ 166 w 264"/>
                  <a:gd name="T77" fmla="*/ 224 h 344"/>
                  <a:gd name="T78" fmla="*/ 179 w 264"/>
                  <a:gd name="T79" fmla="*/ 204 h 344"/>
                  <a:gd name="T80" fmla="*/ 193 w 264"/>
                  <a:gd name="T81" fmla="*/ 184 h 344"/>
                  <a:gd name="T82" fmla="*/ 206 w 264"/>
                  <a:gd name="T83" fmla="*/ 162 h 344"/>
                  <a:gd name="T84" fmla="*/ 217 w 264"/>
                  <a:gd name="T85" fmla="*/ 140 h 344"/>
                  <a:gd name="T86" fmla="*/ 228 w 264"/>
                  <a:gd name="T87" fmla="*/ 118 h 344"/>
                  <a:gd name="T88" fmla="*/ 237 w 264"/>
                  <a:gd name="T89" fmla="*/ 96 h 344"/>
                  <a:gd name="T90" fmla="*/ 245 w 264"/>
                  <a:gd name="T91" fmla="*/ 72 h 344"/>
                  <a:gd name="T92" fmla="*/ 252 w 264"/>
                  <a:gd name="T93" fmla="*/ 49 h 344"/>
                  <a:gd name="T94" fmla="*/ 259 w 264"/>
                  <a:gd name="T95" fmla="*/ 25 h 344"/>
                  <a:gd name="T96" fmla="*/ 264 w 264"/>
                  <a:gd name="T97" fmla="*/ 0 h 34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264" h="344">
                    <a:moveTo>
                      <a:pt x="264" y="0"/>
                    </a:moveTo>
                    <a:lnTo>
                      <a:pt x="252" y="15"/>
                    </a:lnTo>
                    <a:lnTo>
                      <a:pt x="240" y="28"/>
                    </a:lnTo>
                    <a:lnTo>
                      <a:pt x="228" y="42"/>
                    </a:lnTo>
                    <a:lnTo>
                      <a:pt x="215" y="54"/>
                    </a:lnTo>
                    <a:lnTo>
                      <a:pt x="203" y="64"/>
                    </a:lnTo>
                    <a:lnTo>
                      <a:pt x="189" y="72"/>
                    </a:lnTo>
                    <a:lnTo>
                      <a:pt x="178" y="81"/>
                    </a:lnTo>
                    <a:lnTo>
                      <a:pt x="162" y="88"/>
                    </a:lnTo>
                    <a:lnTo>
                      <a:pt x="149" y="94"/>
                    </a:lnTo>
                    <a:lnTo>
                      <a:pt x="134" y="99"/>
                    </a:lnTo>
                    <a:lnTo>
                      <a:pt x="119" y="103"/>
                    </a:lnTo>
                    <a:lnTo>
                      <a:pt x="102" y="106"/>
                    </a:lnTo>
                    <a:lnTo>
                      <a:pt x="66" y="111"/>
                    </a:lnTo>
                    <a:lnTo>
                      <a:pt x="26" y="113"/>
                    </a:lnTo>
                    <a:lnTo>
                      <a:pt x="31" y="135"/>
                    </a:lnTo>
                    <a:lnTo>
                      <a:pt x="36" y="155"/>
                    </a:lnTo>
                    <a:lnTo>
                      <a:pt x="38" y="174"/>
                    </a:lnTo>
                    <a:lnTo>
                      <a:pt x="39" y="192"/>
                    </a:lnTo>
                    <a:lnTo>
                      <a:pt x="41" y="209"/>
                    </a:lnTo>
                    <a:lnTo>
                      <a:pt x="41" y="226"/>
                    </a:lnTo>
                    <a:lnTo>
                      <a:pt x="39" y="241"/>
                    </a:lnTo>
                    <a:lnTo>
                      <a:pt x="38" y="257"/>
                    </a:lnTo>
                    <a:lnTo>
                      <a:pt x="36" y="270"/>
                    </a:lnTo>
                    <a:lnTo>
                      <a:pt x="32" y="282"/>
                    </a:lnTo>
                    <a:lnTo>
                      <a:pt x="29" y="294"/>
                    </a:lnTo>
                    <a:lnTo>
                      <a:pt x="24" y="304"/>
                    </a:lnTo>
                    <a:lnTo>
                      <a:pt x="19" y="314"/>
                    </a:lnTo>
                    <a:lnTo>
                      <a:pt x="12" y="323"/>
                    </a:lnTo>
                    <a:lnTo>
                      <a:pt x="7" y="329"/>
                    </a:lnTo>
                    <a:lnTo>
                      <a:pt x="0" y="336"/>
                    </a:lnTo>
                    <a:lnTo>
                      <a:pt x="17" y="339"/>
                    </a:lnTo>
                    <a:lnTo>
                      <a:pt x="31" y="339"/>
                    </a:lnTo>
                    <a:lnTo>
                      <a:pt x="44" y="341"/>
                    </a:lnTo>
                    <a:lnTo>
                      <a:pt x="61" y="344"/>
                    </a:lnTo>
                    <a:lnTo>
                      <a:pt x="98" y="304"/>
                    </a:lnTo>
                    <a:lnTo>
                      <a:pt x="134" y="265"/>
                    </a:lnTo>
                    <a:lnTo>
                      <a:pt x="149" y="245"/>
                    </a:lnTo>
                    <a:lnTo>
                      <a:pt x="166" y="224"/>
                    </a:lnTo>
                    <a:lnTo>
                      <a:pt x="179" y="204"/>
                    </a:lnTo>
                    <a:lnTo>
                      <a:pt x="193" y="184"/>
                    </a:lnTo>
                    <a:lnTo>
                      <a:pt x="206" y="162"/>
                    </a:lnTo>
                    <a:lnTo>
                      <a:pt x="217" y="140"/>
                    </a:lnTo>
                    <a:lnTo>
                      <a:pt x="228" y="118"/>
                    </a:lnTo>
                    <a:lnTo>
                      <a:pt x="237" y="96"/>
                    </a:lnTo>
                    <a:lnTo>
                      <a:pt x="245" y="72"/>
                    </a:lnTo>
                    <a:lnTo>
                      <a:pt x="252" y="49"/>
                    </a:lnTo>
                    <a:lnTo>
                      <a:pt x="259" y="25"/>
                    </a:lnTo>
                    <a:lnTo>
                      <a:pt x="264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11" name="Freeform 518">
                <a:extLst>
                  <a:ext uri="{FF2B5EF4-FFF2-40B4-BE49-F238E27FC236}">
                    <a16:creationId xmlns:a16="http://schemas.microsoft.com/office/drawing/2014/main" id="{EB95826C-D438-46F6-AF07-BED10ED9F1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0" y="1564"/>
                <a:ext cx="147" cy="91"/>
              </a:xfrm>
              <a:custGeom>
                <a:avLst/>
                <a:gdLst>
                  <a:gd name="T0" fmla="*/ 147 w 147"/>
                  <a:gd name="T1" fmla="*/ 0 h 91"/>
                  <a:gd name="T2" fmla="*/ 135 w 147"/>
                  <a:gd name="T3" fmla="*/ 8 h 91"/>
                  <a:gd name="T4" fmla="*/ 123 w 147"/>
                  <a:gd name="T5" fmla="*/ 15 h 91"/>
                  <a:gd name="T6" fmla="*/ 110 w 147"/>
                  <a:gd name="T7" fmla="*/ 20 h 91"/>
                  <a:gd name="T8" fmla="*/ 94 w 147"/>
                  <a:gd name="T9" fmla="*/ 25 h 91"/>
                  <a:gd name="T10" fmla="*/ 79 w 147"/>
                  <a:gd name="T11" fmla="*/ 29 h 91"/>
                  <a:gd name="T12" fmla="*/ 61 w 147"/>
                  <a:gd name="T13" fmla="*/ 30 h 91"/>
                  <a:gd name="T14" fmla="*/ 40 w 147"/>
                  <a:gd name="T15" fmla="*/ 32 h 91"/>
                  <a:gd name="T16" fmla="*/ 20 w 147"/>
                  <a:gd name="T17" fmla="*/ 30 h 91"/>
                  <a:gd name="T18" fmla="*/ 15 w 147"/>
                  <a:gd name="T19" fmla="*/ 52 h 91"/>
                  <a:gd name="T20" fmla="*/ 12 w 147"/>
                  <a:gd name="T21" fmla="*/ 68 h 91"/>
                  <a:gd name="T22" fmla="*/ 5 w 147"/>
                  <a:gd name="T23" fmla="*/ 78 h 91"/>
                  <a:gd name="T24" fmla="*/ 0 w 147"/>
                  <a:gd name="T25" fmla="*/ 88 h 91"/>
                  <a:gd name="T26" fmla="*/ 13 w 147"/>
                  <a:gd name="T27" fmla="*/ 88 h 91"/>
                  <a:gd name="T28" fmla="*/ 27 w 147"/>
                  <a:gd name="T29" fmla="*/ 90 h 91"/>
                  <a:gd name="T30" fmla="*/ 40 w 147"/>
                  <a:gd name="T31" fmla="*/ 91 h 91"/>
                  <a:gd name="T32" fmla="*/ 52 w 147"/>
                  <a:gd name="T33" fmla="*/ 91 h 91"/>
                  <a:gd name="T34" fmla="*/ 71 w 147"/>
                  <a:gd name="T35" fmla="*/ 81 h 91"/>
                  <a:gd name="T36" fmla="*/ 89 w 147"/>
                  <a:gd name="T37" fmla="*/ 71 h 91"/>
                  <a:gd name="T38" fmla="*/ 105 w 147"/>
                  <a:gd name="T39" fmla="*/ 61 h 91"/>
                  <a:gd name="T40" fmla="*/ 116 w 147"/>
                  <a:gd name="T41" fmla="*/ 49 h 91"/>
                  <a:gd name="T42" fmla="*/ 128 w 147"/>
                  <a:gd name="T43" fmla="*/ 37 h 91"/>
                  <a:gd name="T44" fmla="*/ 137 w 147"/>
                  <a:gd name="T45" fmla="*/ 25 h 91"/>
                  <a:gd name="T46" fmla="*/ 143 w 147"/>
                  <a:gd name="T47" fmla="*/ 13 h 91"/>
                  <a:gd name="T48" fmla="*/ 147 w 147"/>
                  <a:gd name="T49" fmla="*/ 0 h 9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147" h="91">
                    <a:moveTo>
                      <a:pt x="147" y="0"/>
                    </a:moveTo>
                    <a:lnTo>
                      <a:pt x="135" y="8"/>
                    </a:lnTo>
                    <a:lnTo>
                      <a:pt x="123" y="15"/>
                    </a:lnTo>
                    <a:lnTo>
                      <a:pt x="110" y="20"/>
                    </a:lnTo>
                    <a:lnTo>
                      <a:pt x="94" y="25"/>
                    </a:lnTo>
                    <a:lnTo>
                      <a:pt x="79" y="29"/>
                    </a:lnTo>
                    <a:lnTo>
                      <a:pt x="61" y="30"/>
                    </a:lnTo>
                    <a:lnTo>
                      <a:pt x="40" y="32"/>
                    </a:lnTo>
                    <a:lnTo>
                      <a:pt x="20" y="30"/>
                    </a:lnTo>
                    <a:lnTo>
                      <a:pt x="15" y="52"/>
                    </a:lnTo>
                    <a:lnTo>
                      <a:pt x="12" y="68"/>
                    </a:lnTo>
                    <a:lnTo>
                      <a:pt x="5" y="78"/>
                    </a:lnTo>
                    <a:lnTo>
                      <a:pt x="0" y="88"/>
                    </a:lnTo>
                    <a:lnTo>
                      <a:pt x="13" y="88"/>
                    </a:lnTo>
                    <a:lnTo>
                      <a:pt x="27" y="90"/>
                    </a:lnTo>
                    <a:lnTo>
                      <a:pt x="40" y="91"/>
                    </a:lnTo>
                    <a:lnTo>
                      <a:pt x="52" y="91"/>
                    </a:lnTo>
                    <a:lnTo>
                      <a:pt x="71" y="81"/>
                    </a:lnTo>
                    <a:lnTo>
                      <a:pt x="89" y="71"/>
                    </a:lnTo>
                    <a:lnTo>
                      <a:pt x="105" y="61"/>
                    </a:lnTo>
                    <a:lnTo>
                      <a:pt x="116" y="49"/>
                    </a:lnTo>
                    <a:lnTo>
                      <a:pt x="128" y="37"/>
                    </a:lnTo>
                    <a:lnTo>
                      <a:pt x="137" y="25"/>
                    </a:lnTo>
                    <a:lnTo>
                      <a:pt x="143" y="13"/>
                    </a:lnTo>
                    <a:lnTo>
                      <a:pt x="147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12" name="Freeform 519">
                <a:extLst>
                  <a:ext uri="{FF2B5EF4-FFF2-40B4-BE49-F238E27FC236}">
                    <a16:creationId xmlns:a16="http://schemas.microsoft.com/office/drawing/2014/main" id="{CD5DFC92-9A67-47B8-852F-589C5C3268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7" y="1596"/>
                <a:ext cx="252" cy="367"/>
              </a:xfrm>
              <a:custGeom>
                <a:avLst/>
                <a:gdLst>
                  <a:gd name="T0" fmla="*/ 252 w 252"/>
                  <a:gd name="T1" fmla="*/ 0 h 367"/>
                  <a:gd name="T2" fmla="*/ 228 w 252"/>
                  <a:gd name="T3" fmla="*/ 30 h 367"/>
                  <a:gd name="T4" fmla="*/ 205 w 252"/>
                  <a:gd name="T5" fmla="*/ 56 h 367"/>
                  <a:gd name="T6" fmla="*/ 193 w 252"/>
                  <a:gd name="T7" fmla="*/ 68 h 367"/>
                  <a:gd name="T8" fmla="*/ 181 w 252"/>
                  <a:gd name="T9" fmla="*/ 78 h 367"/>
                  <a:gd name="T10" fmla="*/ 167 w 252"/>
                  <a:gd name="T11" fmla="*/ 86 h 367"/>
                  <a:gd name="T12" fmla="*/ 154 w 252"/>
                  <a:gd name="T13" fmla="*/ 95 h 367"/>
                  <a:gd name="T14" fmla="*/ 140 w 252"/>
                  <a:gd name="T15" fmla="*/ 101 h 367"/>
                  <a:gd name="T16" fmla="*/ 127 w 252"/>
                  <a:gd name="T17" fmla="*/ 107 h 367"/>
                  <a:gd name="T18" fmla="*/ 110 w 252"/>
                  <a:gd name="T19" fmla="*/ 112 h 367"/>
                  <a:gd name="T20" fmla="*/ 95 w 252"/>
                  <a:gd name="T21" fmla="*/ 115 h 367"/>
                  <a:gd name="T22" fmla="*/ 78 w 252"/>
                  <a:gd name="T23" fmla="*/ 118 h 367"/>
                  <a:gd name="T24" fmla="*/ 59 w 252"/>
                  <a:gd name="T25" fmla="*/ 120 h 367"/>
                  <a:gd name="T26" fmla="*/ 39 w 252"/>
                  <a:gd name="T27" fmla="*/ 122 h 367"/>
                  <a:gd name="T28" fmla="*/ 19 w 252"/>
                  <a:gd name="T29" fmla="*/ 123 h 367"/>
                  <a:gd name="T30" fmla="*/ 26 w 252"/>
                  <a:gd name="T31" fmla="*/ 161 h 367"/>
                  <a:gd name="T32" fmla="*/ 27 w 252"/>
                  <a:gd name="T33" fmla="*/ 194 h 367"/>
                  <a:gd name="T34" fmla="*/ 27 w 252"/>
                  <a:gd name="T35" fmla="*/ 226 h 367"/>
                  <a:gd name="T36" fmla="*/ 26 w 252"/>
                  <a:gd name="T37" fmla="*/ 254 h 367"/>
                  <a:gd name="T38" fmla="*/ 21 w 252"/>
                  <a:gd name="T39" fmla="*/ 279 h 367"/>
                  <a:gd name="T40" fmla="*/ 14 w 252"/>
                  <a:gd name="T41" fmla="*/ 303 h 367"/>
                  <a:gd name="T42" fmla="*/ 7 w 252"/>
                  <a:gd name="T43" fmla="*/ 326 h 367"/>
                  <a:gd name="T44" fmla="*/ 0 w 252"/>
                  <a:gd name="T45" fmla="*/ 346 h 367"/>
                  <a:gd name="T46" fmla="*/ 22 w 252"/>
                  <a:gd name="T47" fmla="*/ 352 h 367"/>
                  <a:gd name="T48" fmla="*/ 48 w 252"/>
                  <a:gd name="T49" fmla="*/ 357 h 367"/>
                  <a:gd name="T50" fmla="*/ 73 w 252"/>
                  <a:gd name="T51" fmla="*/ 362 h 367"/>
                  <a:gd name="T52" fmla="*/ 97 w 252"/>
                  <a:gd name="T53" fmla="*/ 367 h 367"/>
                  <a:gd name="T54" fmla="*/ 115 w 252"/>
                  <a:gd name="T55" fmla="*/ 346 h 367"/>
                  <a:gd name="T56" fmla="*/ 132 w 252"/>
                  <a:gd name="T57" fmla="*/ 325 h 367"/>
                  <a:gd name="T58" fmla="*/ 149 w 252"/>
                  <a:gd name="T59" fmla="*/ 303 h 367"/>
                  <a:gd name="T60" fmla="*/ 164 w 252"/>
                  <a:gd name="T61" fmla="*/ 279 h 367"/>
                  <a:gd name="T62" fmla="*/ 178 w 252"/>
                  <a:gd name="T63" fmla="*/ 257 h 367"/>
                  <a:gd name="T64" fmla="*/ 191 w 252"/>
                  <a:gd name="T65" fmla="*/ 233 h 367"/>
                  <a:gd name="T66" fmla="*/ 203 w 252"/>
                  <a:gd name="T67" fmla="*/ 210 h 367"/>
                  <a:gd name="T68" fmla="*/ 213 w 252"/>
                  <a:gd name="T69" fmla="*/ 184 h 367"/>
                  <a:gd name="T70" fmla="*/ 222 w 252"/>
                  <a:gd name="T71" fmla="*/ 161 h 367"/>
                  <a:gd name="T72" fmla="*/ 228 w 252"/>
                  <a:gd name="T73" fmla="*/ 137 h 367"/>
                  <a:gd name="T74" fmla="*/ 235 w 252"/>
                  <a:gd name="T75" fmla="*/ 113 h 367"/>
                  <a:gd name="T76" fmla="*/ 242 w 252"/>
                  <a:gd name="T77" fmla="*/ 90 h 367"/>
                  <a:gd name="T78" fmla="*/ 245 w 252"/>
                  <a:gd name="T79" fmla="*/ 66 h 367"/>
                  <a:gd name="T80" fmla="*/ 249 w 252"/>
                  <a:gd name="T81" fmla="*/ 44 h 367"/>
                  <a:gd name="T82" fmla="*/ 252 w 252"/>
                  <a:gd name="T83" fmla="*/ 22 h 367"/>
                  <a:gd name="T84" fmla="*/ 252 w 252"/>
                  <a:gd name="T85" fmla="*/ 0 h 36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52" h="367">
                    <a:moveTo>
                      <a:pt x="252" y="0"/>
                    </a:moveTo>
                    <a:lnTo>
                      <a:pt x="228" y="30"/>
                    </a:lnTo>
                    <a:lnTo>
                      <a:pt x="205" y="56"/>
                    </a:lnTo>
                    <a:lnTo>
                      <a:pt x="193" y="68"/>
                    </a:lnTo>
                    <a:lnTo>
                      <a:pt x="181" y="78"/>
                    </a:lnTo>
                    <a:lnTo>
                      <a:pt x="167" y="86"/>
                    </a:lnTo>
                    <a:lnTo>
                      <a:pt x="154" y="95"/>
                    </a:lnTo>
                    <a:lnTo>
                      <a:pt x="140" y="101"/>
                    </a:lnTo>
                    <a:lnTo>
                      <a:pt x="127" y="107"/>
                    </a:lnTo>
                    <a:lnTo>
                      <a:pt x="110" y="112"/>
                    </a:lnTo>
                    <a:lnTo>
                      <a:pt x="95" y="115"/>
                    </a:lnTo>
                    <a:lnTo>
                      <a:pt x="78" y="118"/>
                    </a:lnTo>
                    <a:lnTo>
                      <a:pt x="59" y="120"/>
                    </a:lnTo>
                    <a:lnTo>
                      <a:pt x="39" y="122"/>
                    </a:lnTo>
                    <a:lnTo>
                      <a:pt x="19" y="123"/>
                    </a:lnTo>
                    <a:lnTo>
                      <a:pt x="26" y="161"/>
                    </a:lnTo>
                    <a:lnTo>
                      <a:pt x="27" y="194"/>
                    </a:lnTo>
                    <a:lnTo>
                      <a:pt x="27" y="226"/>
                    </a:lnTo>
                    <a:lnTo>
                      <a:pt x="26" y="254"/>
                    </a:lnTo>
                    <a:lnTo>
                      <a:pt x="21" y="279"/>
                    </a:lnTo>
                    <a:lnTo>
                      <a:pt x="14" y="303"/>
                    </a:lnTo>
                    <a:lnTo>
                      <a:pt x="7" y="326"/>
                    </a:lnTo>
                    <a:lnTo>
                      <a:pt x="0" y="346"/>
                    </a:lnTo>
                    <a:lnTo>
                      <a:pt x="22" y="352"/>
                    </a:lnTo>
                    <a:lnTo>
                      <a:pt x="48" y="357"/>
                    </a:lnTo>
                    <a:lnTo>
                      <a:pt x="73" y="362"/>
                    </a:lnTo>
                    <a:lnTo>
                      <a:pt x="97" y="367"/>
                    </a:lnTo>
                    <a:lnTo>
                      <a:pt x="115" y="346"/>
                    </a:lnTo>
                    <a:lnTo>
                      <a:pt x="132" y="325"/>
                    </a:lnTo>
                    <a:lnTo>
                      <a:pt x="149" y="303"/>
                    </a:lnTo>
                    <a:lnTo>
                      <a:pt x="164" y="279"/>
                    </a:lnTo>
                    <a:lnTo>
                      <a:pt x="178" y="257"/>
                    </a:lnTo>
                    <a:lnTo>
                      <a:pt x="191" y="233"/>
                    </a:lnTo>
                    <a:lnTo>
                      <a:pt x="203" y="210"/>
                    </a:lnTo>
                    <a:lnTo>
                      <a:pt x="213" y="184"/>
                    </a:lnTo>
                    <a:lnTo>
                      <a:pt x="222" y="161"/>
                    </a:lnTo>
                    <a:lnTo>
                      <a:pt x="228" y="137"/>
                    </a:lnTo>
                    <a:lnTo>
                      <a:pt x="235" y="113"/>
                    </a:lnTo>
                    <a:lnTo>
                      <a:pt x="242" y="90"/>
                    </a:lnTo>
                    <a:lnTo>
                      <a:pt x="245" y="66"/>
                    </a:lnTo>
                    <a:lnTo>
                      <a:pt x="249" y="44"/>
                    </a:lnTo>
                    <a:lnTo>
                      <a:pt x="252" y="22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13" name="Freeform 520">
                <a:extLst>
                  <a:ext uri="{FF2B5EF4-FFF2-40B4-BE49-F238E27FC236}">
                    <a16:creationId xmlns:a16="http://schemas.microsoft.com/office/drawing/2014/main" id="{C159E0FA-68AB-4C2F-8633-F153CA2DC1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4" y="1540"/>
                <a:ext cx="234" cy="88"/>
              </a:xfrm>
              <a:custGeom>
                <a:avLst/>
                <a:gdLst>
                  <a:gd name="T0" fmla="*/ 234 w 234"/>
                  <a:gd name="T1" fmla="*/ 0 h 88"/>
                  <a:gd name="T2" fmla="*/ 221 w 234"/>
                  <a:gd name="T3" fmla="*/ 0 h 88"/>
                  <a:gd name="T4" fmla="*/ 209 w 234"/>
                  <a:gd name="T5" fmla="*/ 4 h 88"/>
                  <a:gd name="T6" fmla="*/ 0 w 234"/>
                  <a:gd name="T7" fmla="*/ 88 h 88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34" h="88">
                    <a:moveTo>
                      <a:pt x="234" y="0"/>
                    </a:moveTo>
                    <a:lnTo>
                      <a:pt x="221" y="0"/>
                    </a:lnTo>
                    <a:lnTo>
                      <a:pt x="209" y="4"/>
                    </a:lnTo>
                    <a:lnTo>
                      <a:pt x="0" y="8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14" name="Freeform 521">
                <a:extLst>
                  <a:ext uri="{FF2B5EF4-FFF2-40B4-BE49-F238E27FC236}">
                    <a16:creationId xmlns:a16="http://schemas.microsoft.com/office/drawing/2014/main" id="{29F8C18B-3EEE-4DC6-8109-76CC27618F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15" name="Freeform 522">
                <a:extLst>
                  <a:ext uri="{FF2B5EF4-FFF2-40B4-BE49-F238E27FC236}">
                    <a16:creationId xmlns:a16="http://schemas.microsoft.com/office/drawing/2014/main" id="{452464C3-4788-4102-83FB-C73DF5CF1C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283"/>
              </a:xfrm>
              <a:custGeom>
                <a:avLst/>
                <a:gdLst>
                  <a:gd name="T0" fmla="*/ 6 w 3458"/>
                  <a:gd name="T1" fmla="*/ 0 h 1283"/>
                  <a:gd name="T2" fmla="*/ 0 w 3458"/>
                  <a:gd name="T3" fmla="*/ 7 h 1283"/>
                  <a:gd name="T4" fmla="*/ 9 w 3458"/>
                  <a:gd name="T5" fmla="*/ 575 h 1283"/>
                  <a:gd name="T6" fmla="*/ 2305 w 3458"/>
                  <a:gd name="T7" fmla="*/ 1128 h 1283"/>
                  <a:gd name="T8" fmla="*/ 2445 w 3458"/>
                  <a:gd name="T9" fmla="*/ 1158 h 1283"/>
                  <a:gd name="T10" fmla="*/ 2582 w 3458"/>
                  <a:gd name="T11" fmla="*/ 1188 h 1283"/>
                  <a:gd name="T12" fmla="*/ 2722 w 3458"/>
                  <a:gd name="T13" fmla="*/ 1219 h 1283"/>
                  <a:gd name="T14" fmla="*/ 2866 w 3458"/>
                  <a:gd name="T15" fmla="*/ 1246 h 1283"/>
                  <a:gd name="T16" fmla="*/ 3004 w 3458"/>
                  <a:gd name="T17" fmla="*/ 1266 h 1283"/>
                  <a:gd name="T18" fmla="*/ 3136 w 3458"/>
                  <a:gd name="T19" fmla="*/ 1280 h 1283"/>
                  <a:gd name="T20" fmla="*/ 3197 w 3458"/>
                  <a:gd name="T21" fmla="*/ 1283 h 1283"/>
                  <a:gd name="T22" fmla="*/ 3256 w 3458"/>
                  <a:gd name="T23" fmla="*/ 1281 h 1283"/>
                  <a:gd name="T24" fmla="*/ 3308 w 3458"/>
                  <a:gd name="T25" fmla="*/ 1276 h 1283"/>
                  <a:gd name="T26" fmla="*/ 3355 w 3458"/>
                  <a:gd name="T27" fmla="*/ 1266 h 1283"/>
                  <a:gd name="T28" fmla="*/ 3381 w 3458"/>
                  <a:gd name="T29" fmla="*/ 1248 h 1283"/>
                  <a:gd name="T30" fmla="*/ 3401 w 3458"/>
                  <a:gd name="T31" fmla="*/ 1221 h 1283"/>
                  <a:gd name="T32" fmla="*/ 3416 w 3458"/>
                  <a:gd name="T33" fmla="*/ 1187 h 1283"/>
                  <a:gd name="T34" fmla="*/ 3428 w 3458"/>
                  <a:gd name="T35" fmla="*/ 1148 h 1283"/>
                  <a:gd name="T36" fmla="*/ 3425 w 3458"/>
                  <a:gd name="T37" fmla="*/ 1134 h 1283"/>
                  <a:gd name="T38" fmla="*/ 3425 w 3458"/>
                  <a:gd name="T39" fmla="*/ 1123 h 1283"/>
                  <a:gd name="T40" fmla="*/ 3431 w 3458"/>
                  <a:gd name="T41" fmla="*/ 1111 h 1283"/>
                  <a:gd name="T42" fmla="*/ 3440 w 3458"/>
                  <a:gd name="T43" fmla="*/ 1104 h 1283"/>
                  <a:gd name="T44" fmla="*/ 3425 w 3458"/>
                  <a:gd name="T45" fmla="*/ 1090 h 1283"/>
                  <a:gd name="T46" fmla="*/ 3411 w 3458"/>
                  <a:gd name="T47" fmla="*/ 1070 h 1283"/>
                  <a:gd name="T48" fmla="*/ 3404 w 3458"/>
                  <a:gd name="T49" fmla="*/ 1045 h 1283"/>
                  <a:gd name="T50" fmla="*/ 3403 w 3458"/>
                  <a:gd name="T51" fmla="*/ 1014 h 1283"/>
                  <a:gd name="T52" fmla="*/ 3408 w 3458"/>
                  <a:gd name="T53" fmla="*/ 982 h 1283"/>
                  <a:gd name="T54" fmla="*/ 3418 w 3458"/>
                  <a:gd name="T55" fmla="*/ 950 h 1283"/>
                  <a:gd name="T56" fmla="*/ 3435 w 3458"/>
                  <a:gd name="T57" fmla="*/ 921 h 1283"/>
                  <a:gd name="T58" fmla="*/ 3458 w 3458"/>
                  <a:gd name="T59" fmla="*/ 896 h 1283"/>
                  <a:gd name="T60" fmla="*/ 3404 w 3458"/>
                  <a:gd name="T61" fmla="*/ 867 h 1283"/>
                  <a:gd name="T62" fmla="*/ 3343 w 3458"/>
                  <a:gd name="T63" fmla="*/ 840 h 1283"/>
                  <a:gd name="T64" fmla="*/ 3274 w 3458"/>
                  <a:gd name="T65" fmla="*/ 812 h 1283"/>
                  <a:gd name="T66" fmla="*/ 3195 w 3458"/>
                  <a:gd name="T67" fmla="*/ 785 h 1283"/>
                  <a:gd name="T68" fmla="*/ 3011 w 3458"/>
                  <a:gd name="T69" fmla="*/ 734 h 1283"/>
                  <a:gd name="T70" fmla="*/ 2783 w 3458"/>
                  <a:gd name="T71" fmla="*/ 683 h 1283"/>
                  <a:gd name="T72" fmla="*/ 2744 w 3458"/>
                  <a:gd name="T73" fmla="*/ 671 h 1283"/>
                  <a:gd name="T74" fmla="*/ 2655 w 3458"/>
                  <a:gd name="T75" fmla="*/ 600 h 1283"/>
                  <a:gd name="T76" fmla="*/ 2562 w 3458"/>
                  <a:gd name="T77" fmla="*/ 543 h 1283"/>
                  <a:gd name="T78" fmla="*/ 2464 w 3458"/>
                  <a:gd name="T79" fmla="*/ 497 h 1283"/>
                  <a:gd name="T80" fmla="*/ 2364 w 3458"/>
                  <a:gd name="T81" fmla="*/ 463 h 1283"/>
                  <a:gd name="T82" fmla="*/ 2261 w 3458"/>
                  <a:gd name="T83" fmla="*/ 440 h 1283"/>
                  <a:gd name="T84" fmla="*/ 2157 w 3458"/>
                  <a:gd name="T85" fmla="*/ 426 h 1283"/>
                  <a:gd name="T86" fmla="*/ 2048 w 3458"/>
                  <a:gd name="T87" fmla="*/ 421 h 1283"/>
                  <a:gd name="T88" fmla="*/ 1940 w 3458"/>
                  <a:gd name="T89" fmla="*/ 423 h 1283"/>
                  <a:gd name="T90" fmla="*/ 1888 w 3458"/>
                  <a:gd name="T91" fmla="*/ 425 h 1283"/>
                  <a:gd name="T92" fmla="*/ 1750 w 3458"/>
                  <a:gd name="T93" fmla="*/ 423 h 1283"/>
                  <a:gd name="T94" fmla="*/ 1552 w 3458"/>
                  <a:gd name="T95" fmla="*/ 420 h 1283"/>
                  <a:gd name="T96" fmla="*/ 1319 w 3458"/>
                  <a:gd name="T97" fmla="*/ 413 h 1283"/>
                  <a:gd name="T98" fmla="*/ 1074 w 3458"/>
                  <a:gd name="T99" fmla="*/ 404 h 1283"/>
                  <a:gd name="T100" fmla="*/ 843 w 3458"/>
                  <a:gd name="T101" fmla="*/ 394 h 1283"/>
                  <a:gd name="T102" fmla="*/ 651 w 3458"/>
                  <a:gd name="T103" fmla="*/ 384 h 1283"/>
                  <a:gd name="T104" fmla="*/ 521 w 3458"/>
                  <a:gd name="T105" fmla="*/ 372 h 1283"/>
                  <a:gd name="T106" fmla="*/ 502 w 3458"/>
                  <a:gd name="T107" fmla="*/ 367 h 1283"/>
                  <a:gd name="T108" fmla="*/ 487 w 3458"/>
                  <a:gd name="T109" fmla="*/ 359 h 1283"/>
                  <a:gd name="T110" fmla="*/ 463 w 3458"/>
                  <a:gd name="T111" fmla="*/ 337 h 1283"/>
                  <a:gd name="T112" fmla="*/ 195 w 3458"/>
                  <a:gd name="T113" fmla="*/ 33 h 1283"/>
                  <a:gd name="T114" fmla="*/ 181 w 3458"/>
                  <a:gd name="T115" fmla="*/ 24 h 1283"/>
                  <a:gd name="T116" fmla="*/ 132 w 3458"/>
                  <a:gd name="T117" fmla="*/ 12 h 1283"/>
                  <a:gd name="T118" fmla="*/ 51 w 3458"/>
                  <a:gd name="T119" fmla="*/ 4 h 128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58" h="1283">
                    <a:moveTo>
                      <a:pt x="11" y="0"/>
                    </a:moveTo>
                    <a:lnTo>
                      <a:pt x="6" y="0"/>
                    </a:lnTo>
                    <a:lnTo>
                      <a:pt x="2" y="2"/>
                    </a:lnTo>
                    <a:lnTo>
                      <a:pt x="0" y="7"/>
                    </a:lnTo>
                    <a:lnTo>
                      <a:pt x="0" y="12"/>
                    </a:lnTo>
                    <a:lnTo>
                      <a:pt x="9" y="575"/>
                    </a:lnTo>
                    <a:lnTo>
                      <a:pt x="1436" y="923"/>
                    </a:lnTo>
                    <a:lnTo>
                      <a:pt x="2305" y="1128"/>
                    </a:lnTo>
                    <a:lnTo>
                      <a:pt x="2376" y="1143"/>
                    </a:lnTo>
                    <a:lnTo>
                      <a:pt x="2445" y="1158"/>
                    </a:lnTo>
                    <a:lnTo>
                      <a:pt x="2513" y="1173"/>
                    </a:lnTo>
                    <a:lnTo>
                      <a:pt x="2582" y="1188"/>
                    </a:lnTo>
                    <a:lnTo>
                      <a:pt x="2653" y="1204"/>
                    </a:lnTo>
                    <a:lnTo>
                      <a:pt x="2722" y="1219"/>
                    </a:lnTo>
                    <a:lnTo>
                      <a:pt x="2793" y="1232"/>
                    </a:lnTo>
                    <a:lnTo>
                      <a:pt x="2866" y="1246"/>
                    </a:lnTo>
                    <a:lnTo>
                      <a:pt x="2935" y="1256"/>
                    </a:lnTo>
                    <a:lnTo>
                      <a:pt x="3004" y="1266"/>
                    </a:lnTo>
                    <a:lnTo>
                      <a:pt x="3070" y="1273"/>
                    </a:lnTo>
                    <a:lnTo>
                      <a:pt x="3136" y="1280"/>
                    </a:lnTo>
                    <a:lnTo>
                      <a:pt x="3166" y="1281"/>
                    </a:lnTo>
                    <a:lnTo>
                      <a:pt x="3197" y="1283"/>
                    </a:lnTo>
                    <a:lnTo>
                      <a:pt x="3227" y="1283"/>
                    </a:lnTo>
                    <a:lnTo>
                      <a:pt x="3256" y="1281"/>
                    </a:lnTo>
                    <a:lnTo>
                      <a:pt x="3283" y="1280"/>
                    </a:lnTo>
                    <a:lnTo>
                      <a:pt x="3308" y="1276"/>
                    </a:lnTo>
                    <a:lnTo>
                      <a:pt x="3332" y="1271"/>
                    </a:lnTo>
                    <a:lnTo>
                      <a:pt x="3355" y="1266"/>
                    </a:lnTo>
                    <a:lnTo>
                      <a:pt x="3369" y="1258"/>
                    </a:lnTo>
                    <a:lnTo>
                      <a:pt x="3381" y="1248"/>
                    </a:lnTo>
                    <a:lnTo>
                      <a:pt x="3391" y="1234"/>
                    </a:lnTo>
                    <a:lnTo>
                      <a:pt x="3401" y="1221"/>
                    </a:lnTo>
                    <a:lnTo>
                      <a:pt x="3409" y="1204"/>
                    </a:lnTo>
                    <a:lnTo>
                      <a:pt x="3416" y="1187"/>
                    </a:lnTo>
                    <a:lnTo>
                      <a:pt x="3423" y="1168"/>
                    </a:lnTo>
                    <a:lnTo>
                      <a:pt x="3428" y="1148"/>
                    </a:lnTo>
                    <a:lnTo>
                      <a:pt x="3426" y="1141"/>
                    </a:lnTo>
                    <a:lnTo>
                      <a:pt x="3425" y="1134"/>
                    </a:lnTo>
                    <a:lnTo>
                      <a:pt x="3425" y="1128"/>
                    </a:lnTo>
                    <a:lnTo>
                      <a:pt x="3425" y="1123"/>
                    </a:lnTo>
                    <a:lnTo>
                      <a:pt x="3428" y="1116"/>
                    </a:lnTo>
                    <a:lnTo>
                      <a:pt x="3431" y="1111"/>
                    </a:lnTo>
                    <a:lnTo>
                      <a:pt x="3435" y="1107"/>
                    </a:lnTo>
                    <a:lnTo>
                      <a:pt x="3440" y="1104"/>
                    </a:lnTo>
                    <a:lnTo>
                      <a:pt x="3431" y="1099"/>
                    </a:lnTo>
                    <a:lnTo>
                      <a:pt x="3425" y="1090"/>
                    </a:lnTo>
                    <a:lnTo>
                      <a:pt x="3418" y="1082"/>
                    </a:lnTo>
                    <a:lnTo>
                      <a:pt x="3411" y="1070"/>
                    </a:lnTo>
                    <a:lnTo>
                      <a:pt x="3408" y="1058"/>
                    </a:lnTo>
                    <a:lnTo>
                      <a:pt x="3404" y="1045"/>
                    </a:lnTo>
                    <a:lnTo>
                      <a:pt x="3403" y="1030"/>
                    </a:lnTo>
                    <a:lnTo>
                      <a:pt x="3403" y="1014"/>
                    </a:lnTo>
                    <a:lnTo>
                      <a:pt x="3404" y="997"/>
                    </a:lnTo>
                    <a:lnTo>
                      <a:pt x="3408" y="982"/>
                    </a:lnTo>
                    <a:lnTo>
                      <a:pt x="3411" y="965"/>
                    </a:lnTo>
                    <a:lnTo>
                      <a:pt x="3418" y="950"/>
                    </a:lnTo>
                    <a:lnTo>
                      <a:pt x="3425" y="935"/>
                    </a:lnTo>
                    <a:lnTo>
                      <a:pt x="3435" y="921"/>
                    </a:lnTo>
                    <a:lnTo>
                      <a:pt x="3445" y="908"/>
                    </a:lnTo>
                    <a:lnTo>
                      <a:pt x="3458" y="896"/>
                    </a:lnTo>
                    <a:lnTo>
                      <a:pt x="3433" y="881"/>
                    </a:lnTo>
                    <a:lnTo>
                      <a:pt x="3404" y="867"/>
                    </a:lnTo>
                    <a:lnTo>
                      <a:pt x="3374" y="854"/>
                    </a:lnTo>
                    <a:lnTo>
                      <a:pt x="3343" y="840"/>
                    </a:lnTo>
                    <a:lnTo>
                      <a:pt x="3310" y="825"/>
                    </a:lnTo>
                    <a:lnTo>
                      <a:pt x="3274" y="812"/>
                    </a:lnTo>
                    <a:lnTo>
                      <a:pt x="3235" y="798"/>
                    </a:lnTo>
                    <a:lnTo>
                      <a:pt x="3195" y="785"/>
                    </a:lnTo>
                    <a:lnTo>
                      <a:pt x="3109" y="759"/>
                    </a:lnTo>
                    <a:lnTo>
                      <a:pt x="3011" y="734"/>
                    </a:lnTo>
                    <a:lnTo>
                      <a:pt x="2903" y="709"/>
                    </a:lnTo>
                    <a:lnTo>
                      <a:pt x="2783" y="683"/>
                    </a:lnTo>
                    <a:lnTo>
                      <a:pt x="2758" y="678"/>
                    </a:lnTo>
                    <a:lnTo>
                      <a:pt x="2744" y="671"/>
                    </a:lnTo>
                    <a:lnTo>
                      <a:pt x="2699" y="634"/>
                    </a:lnTo>
                    <a:lnTo>
                      <a:pt x="2655" y="600"/>
                    </a:lnTo>
                    <a:lnTo>
                      <a:pt x="2607" y="570"/>
                    </a:lnTo>
                    <a:lnTo>
                      <a:pt x="2562" y="543"/>
                    </a:lnTo>
                    <a:lnTo>
                      <a:pt x="2513" y="518"/>
                    </a:lnTo>
                    <a:lnTo>
                      <a:pt x="2464" y="497"/>
                    </a:lnTo>
                    <a:lnTo>
                      <a:pt x="2415" y="479"/>
                    </a:lnTo>
                    <a:lnTo>
                      <a:pt x="2364" y="463"/>
                    </a:lnTo>
                    <a:lnTo>
                      <a:pt x="2314" y="450"/>
                    </a:lnTo>
                    <a:lnTo>
                      <a:pt x="2261" y="440"/>
                    </a:lnTo>
                    <a:lnTo>
                      <a:pt x="2209" y="431"/>
                    </a:lnTo>
                    <a:lnTo>
                      <a:pt x="2157" y="426"/>
                    </a:lnTo>
                    <a:lnTo>
                      <a:pt x="2103" y="423"/>
                    </a:lnTo>
                    <a:lnTo>
                      <a:pt x="2048" y="421"/>
                    </a:lnTo>
                    <a:lnTo>
                      <a:pt x="1994" y="421"/>
                    </a:lnTo>
                    <a:lnTo>
                      <a:pt x="1940" y="423"/>
                    </a:lnTo>
                    <a:lnTo>
                      <a:pt x="1925" y="425"/>
                    </a:lnTo>
                    <a:lnTo>
                      <a:pt x="1888" y="425"/>
                    </a:lnTo>
                    <a:lnTo>
                      <a:pt x="1827" y="425"/>
                    </a:lnTo>
                    <a:lnTo>
                      <a:pt x="1750" y="423"/>
                    </a:lnTo>
                    <a:lnTo>
                      <a:pt x="1657" y="421"/>
                    </a:lnTo>
                    <a:lnTo>
                      <a:pt x="1552" y="420"/>
                    </a:lnTo>
                    <a:lnTo>
                      <a:pt x="1439" y="416"/>
                    </a:lnTo>
                    <a:lnTo>
                      <a:pt x="1319" y="413"/>
                    </a:lnTo>
                    <a:lnTo>
                      <a:pt x="1198" y="409"/>
                    </a:lnTo>
                    <a:lnTo>
                      <a:pt x="1074" y="404"/>
                    </a:lnTo>
                    <a:lnTo>
                      <a:pt x="956" y="399"/>
                    </a:lnTo>
                    <a:lnTo>
                      <a:pt x="843" y="394"/>
                    </a:lnTo>
                    <a:lnTo>
                      <a:pt x="740" y="389"/>
                    </a:lnTo>
                    <a:lnTo>
                      <a:pt x="651" y="384"/>
                    </a:lnTo>
                    <a:lnTo>
                      <a:pt x="576" y="379"/>
                    </a:lnTo>
                    <a:lnTo>
                      <a:pt x="521" y="372"/>
                    </a:lnTo>
                    <a:lnTo>
                      <a:pt x="510" y="371"/>
                    </a:lnTo>
                    <a:lnTo>
                      <a:pt x="502" y="367"/>
                    </a:lnTo>
                    <a:lnTo>
                      <a:pt x="493" y="364"/>
                    </a:lnTo>
                    <a:lnTo>
                      <a:pt x="487" y="359"/>
                    </a:lnTo>
                    <a:lnTo>
                      <a:pt x="475" y="349"/>
                    </a:lnTo>
                    <a:lnTo>
                      <a:pt x="463" y="337"/>
                    </a:lnTo>
                    <a:lnTo>
                      <a:pt x="200" y="39"/>
                    </a:lnTo>
                    <a:lnTo>
                      <a:pt x="195" y="33"/>
                    </a:lnTo>
                    <a:lnTo>
                      <a:pt x="188" y="27"/>
                    </a:lnTo>
                    <a:lnTo>
                      <a:pt x="181" y="24"/>
                    </a:lnTo>
                    <a:lnTo>
                      <a:pt x="173" y="19"/>
                    </a:lnTo>
                    <a:lnTo>
                      <a:pt x="132" y="12"/>
                    </a:lnTo>
                    <a:lnTo>
                      <a:pt x="92" y="7"/>
                    </a:lnTo>
                    <a:lnTo>
                      <a:pt x="51" y="4"/>
                    </a:lnTo>
                    <a:lnTo>
                      <a:pt x="11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16" name="Freeform 523">
                <a:extLst>
                  <a:ext uri="{FF2B5EF4-FFF2-40B4-BE49-F238E27FC236}">
                    <a16:creationId xmlns:a16="http://schemas.microsoft.com/office/drawing/2014/main" id="{D2BBA353-2E31-482D-82AE-96F56DFC9E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" y="1795"/>
                <a:ext cx="3422" cy="717"/>
              </a:xfrm>
              <a:custGeom>
                <a:avLst/>
                <a:gdLst>
                  <a:gd name="T0" fmla="*/ 3422 w 3422"/>
                  <a:gd name="T1" fmla="*/ 565 h 717"/>
                  <a:gd name="T2" fmla="*/ 3416 w 3422"/>
                  <a:gd name="T3" fmla="*/ 585 h 717"/>
                  <a:gd name="T4" fmla="*/ 3410 w 3422"/>
                  <a:gd name="T5" fmla="*/ 605 h 717"/>
                  <a:gd name="T6" fmla="*/ 3402 w 3422"/>
                  <a:gd name="T7" fmla="*/ 626 h 717"/>
                  <a:gd name="T8" fmla="*/ 3394 w 3422"/>
                  <a:gd name="T9" fmla="*/ 646 h 717"/>
                  <a:gd name="T10" fmla="*/ 3383 w 3422"/>
                  <a:gd name="T11" fmla="*/ 663 h 717"/>
                  <a:gd name="T12" fmla="*/ 3372 w 3422"/>
                  <a:gd name="T13" fmla="*/ 678 h 717"/>
                  <a:gd name="T14" fmla="*/ 3367 w 3422"/>
                  <a:gd name="T15" fmla="*/ 685 h 717"/>
                  <a:gd name="T16" fmla="*/ 3360 w 3422"/>
                  <a:gd name="T17" fmla="*/ 692 h 717"/>
                  <a:gd name="T18" fmla="*/ 3353 w 3422"/>
                  <a:gd name="T19" fmla="*/ 697 h 717"/>
                  <a:gd name="T20" fmla="*/ 3346 w 3422"/>
                  <a:gd name="T21" fmla="*/ 700 h 717"/>
                  <a:gd name="T22" fmla="*/ 3323 w 3422"/>
                  <a:gd name="T23" fmla="*/ 707 h 717"/>
                  <a:gd name="T24" fmla="*/ 3299 w 3422"/>
                  <a:gd name="T25" fmla="*/ 712 h 717"/>
                  <a:gd name="T26" fmla="*/ 3274 w 3422"/>
                  <a:gd name="T27" fmla="*/ 715 h 717"/>
                  <a:gd name="T28" fmla="*/ 3247 w 3422"/>
                  <a:gd name="T29" fmla="*/ 717 h 717"/>
                  <a:gd name="T30" fmla="*/ 3218 w 3422"/>
                  <a:gd name="T31" fmla="*/ 717 h 717"/>
                  <a:gd name="T32" fmla="*/ 3188 w 3422"/>
                  <a:gd name="T33" fmla="*/ 717 h 717"/>
                  <a:gd name="T34" fmla="*/ 3157 w 3422"/>
                  <a:gd name="T35" fmla="*/ 717 h 717"/>
                  <a:gd name="T36" fmla="*/ 3127 w 3422"/>
                  <a:gd name="T37" fmla="*/ 714 h 717"/>
                  <a:gd name="T38" fmla="*/ 3061 w 3422"/>
                  <a:gd name="T39" fmla="*/ 709 h 717"/>
                  <a:gd name="T40" fmla="*/ 2995 w 3422"/>
                  <a:gd name="T41" fmla="*/ 700 h 717"/>
                  <a:gd name="T42" fmla="*/ 2926 w 3422"/>
                  <a:gd name="T43" fmla="*/ 690 h 717"/>
                  <a:gd name="T44" fmla="*/ 2857 w 3422"/>
                  <a:gd name="T45" fmla="*/ 680 h 717"/>
                  <a:gd name="T46" fmla="*/ 2784 w 3422"/>
                  <a:gd name="T47" fmla="*/ 666 h 717"/>
                  <a:gd name="T48" fmla="*/ 2713 w 3422"/>
                  <a:gd name="T49" fmla="*/ 653 h 717"/>
                  <a:gd name="T50" fmla="*/ 2644 w 3422"/>
                  <a:gd name="T51" fmla="*/ 638 h 717"/>
                  <a:gd name="T52" fmla="*/ 2573 w 3422"/>
                  <a:gd name="T53" fmla="*/ 622 h 717"/>
                  <a:gd name="T54" fmla="*/ 2504 w 3422"/>
                  <a:gd name="T55" fmla="*/ 607 h 717"/>
                  <a:gd name="T56" fmla="*/ 2436 w 3422"/>
                  <a:gd name="T57" fmla="*/ 592 h 717"/>
                  <a:gd name="T58" fmla="*/ 2367 w 3422"/>
                  <a:gd name="T59" fmla="*/ 577 h 717"/>
                  <a:gd name="T60" fmla="*/ 2296 w 3422"/>
                  <a:gd name="T61" fmla="*/ 563 h 717"/>
                  <a:gd name="T62" fmla="*/ 1427 w 3422"/>
                  <a:gd name="T63" fmla="*/ 357 h 717"/>
                  <a:gd name="T64" fmla="*/ 0 w 3422"/>
                  <a:gd name="T65" fmla="*/ 9 h 717"/>
                  <a:gd name="T66" fmla="*/ 0 w 3422"/>
                  <a:gd name="T67" fmla="*/ 0 h 717"/>
                  <a:gd name="T68" fmla="*/ 2375 w 3422"/>
                  <a:gd name="T69" fmla="*/ 499 h 717"/>
                  <a:gd name="T70" fmla="*/ 2387 w 3422"/>
                  <a:gd name="T71" fmla="*/ 502 h 717"/>
                  <a:gd name="T72" fmla="*/ 2391 w 3422"/>
                  <a:gd name="T73" fmla="*/ 504 h 717"/>
                  <a:gd name="T74" fmla="*/ 2391 w 3422"/>
                  <a:gd name="T75" fmla="*/ 506 h 717"/>
                  <a:gd name="T76" fmla="*/ 2387 w 3422"/>
                  <a:gd name="T77" fmla="*/ 507 h 717"/>
                  <a:gd name="T78" fmla="*/ 2384 w 3422"/>
                  <a:gd name="T79" fmla="*/ 507 h 717"/>
                  <a:gd name="T80" fmla="*/ 2384 w 3422"/>
                  <a:gd name="T81" fmla="*/ 509 h 717"/>
                  <a:gd name="T82" fmla="*/ 2387 w 3422"/>
                  <a:gd name="T83" fmla="*/ 511 h 717"/>
                  <a:gd name="T84" fmla="*/ 2399 w 3422"/>
                  <a:gd name="T85" fmla="*/ 512 h 717"/>
                  <a:gd name="T86" fmla="*/ 2487 w 3422"/>
                  <a:gd name="T87" fmla="*/ 524 h 717"/>
                  <a:gd name="T88" fmla="*/ 2600 w 3422"/>
                  <a:gd name="T89" fmla="*/ 536 h 717"/>
                  <a:gd name="T90" fmla="*/ 2722 w 3422"/>
                  <a:gd name="T91" fmla="*/ 546 h 717"/>
                  <a:gd name="T92" fmla="*/ 2847 w 3422"/>
                  <a:gd name="T93" fmla="*/ 555 h 717"/>
                  <a:gd name="T94" fmla="*/ 2971 w 3422"/>
                  <a:gd name="T95" fmla="*/ 560 h 717"/>
                  <a:gd name="T96" fmla="*/ 3034 w 3422"/>
                  <a:gd name="T97" fmla="*/ 561 h 717"/>
                  <a:gd name="T98" fmla="*/ 3095 w 3422"/>
                  <a:gd name="T99" fmla="*/ 561 h 717"/>
                  <a:gd name="T100" fmla="*/ 3152 w 3422"/>
                  <a:gd name="T101" fmla="*/ 561 h 717"/>
                  <a:gd name="T102" fmla="*/ 3210 w 3422"/>
                  <a:gd name="T103" fmla="*/ 560 h 717"/>
                  <a:gd name="T104" fmla="*/ 3264 w 3422"/>
                  <a:gd name="T105" fmla="*/ 556 h 717"/>
                  <a:gd name="T106" fmla="*/ 3314 w 3422"/>
                  <a:gd name="T107" fmla="*/ 553 h 717"/>
                  <a:gd name="T108" fmla="*/ 3361 w 3422"/>
                  <a:gd name="T109" fmla="*/ 548 h 717"/>
                  <a:gd name="T110" fmla="*/ 3404 w 3422"/>
                  <a:gd name="T111" fmla="*/ 540 h 717"/>
                  <a:gd name="T112" fmla="*/ 3407 w 3422"/>
                  <a:gd name="T113" fmla="*/ 546 h 717"/>
                  <a:gd name="T114" fmla="*/ 3410 w 3422"/>
                  <a:gd name="T115" fmla="*/ 553 h 717"/>
                  <a:gd name="T116" fmla="*/ 3416 w 3422"/>
                  <a:gd name="T117" fmla="*/ 560 h 717"/>
                  <a:gd name="T118" fmla="*/ 3422 w 3422"/>
                  <a:gd name="T119" fmla="*/ 565 h 717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3422" h="717">
                    <a:moveTo>
                      <a:pt x="3422" y="565"/>
                    </a:moveTo>
                    <a:lnTo>
                      <a:pt x="3416" y="585"/>
                    </a:lnTo>
                    <a:lnTo>
                      <a:pt x="3410" y="605"/>
                    </a:lnTo>
                    <a:lnTo>
                      <a:pt x="3402" y="626"/>
                    </a:lnTo>
                    <a:lnTo>
                      <a:pt x="3394" y="646"/>
                    </a:lnTo>
                    <a:lnTo>
                      <a:pt x="3383" y="663"/>
                    </a:lnTo>
                    <a:lnTo>
                      <a:pt x="3372" y="678"/>
                    </a:lnTo>
                    <a:lnTo>
                      <a:pt x="3367" y="685"/>
                    </a:lnTo>
                    <a:lnTo>
                      <a:pt x="3360" y="692"/>
                    </a:lnTo>
                    <a:lnTo>
                      <a:pt x="3353" y="697"/>
                    </a:lnTo>
                    <a:lnTo>
                      <a:pt x="3346" y="700"/>
                    </a:lnTo>
                    <a:lnTo>
                      <a:pt x="3323" y="707"/>
                    </a:lnTo>
                    <a:lnTo>
                      <a:pt x="3299" y="712"/>
                    </a:lnTo>
                    <a:lnTo>
                      <a:pt x="3274" y="715"/>
                    </a:lnTo>
                    <a:lnTo>
                      <a:pt x="3247" y="717"/>
                    </a:lnTo>
                    <a:lnTo>
                      <a:pt x="3218" y="717"/>
                    </a:lnTo>
                    <a:lnTo>
                      <a:pt x="3188" y="717"/>
                    </a:lnTo>
                    <a:lnTo>
                      <a:pt x="3157" y="717"/>
                    </a:lnTo>
                    <a:lnTo>
                      <a:pt x="3127" y="714"/>
                    </a:lnTo>
                    <a:lnTo>
                      <a:pt x="3061" y="709"/>
                    </a:lnTo>
                    <a:lnTo>
                      <a:pt x="2995" y="700"/>
                    </a:lnTo>
                    <a:lnTo>
                      <a:pt x="2926" y="690"/>
                    </a:lnTo>
                    <a:lnTo>
                      <a:pt x="2857" y="680"/>
                    </a:lnTo>
                    <a:lnTo>
                      <a:pt x="2784" y="666"/>
                    </a:lnTo>
                    <a:lnTo>
                      <a:pt x="2713" y="653"/>
                    </a:lnTo>
                    <a:lnTo>
                      <a:pt x="2644" y="638"/>
                    </a:lnTo>
                    <a:lnTo>
                      <a:pt x="2573" y="622"/>
                    </a:lnTo>
                    <a:lnTo>
                      <a:pt x="2504" y="607"/>
                    </a:lnTo>
                    <a:lnTo>
                      <a:pt x="2436" y="592"/>
                    </a:lnTo>
                    <a:lnTo>
                      <a:pt x="2367" y="577"/>
                    </a:lnTo>
                    <a:lnTo>
                      <a:pt x="2296" y="563"/>
                    </a:lnTo>
                    <a:lnTo>
                      <a:pt x="1427" y="357"/>
                    </a:lnTo>
                    <a:lnTo>
                      <a:pt x="0" y="9"/>
                    </a:lnTo>
                    <a:lnTo>
                      <a:pt x="0" y="0"/>
                    </a:lnTo>
                    <a:lnTo>
                      <a:pt x="2375" y="499"/>
                    </a:lnTo>
                    <a:lnTo>
                      <a:pt x="2387" y="502"/>
                    </a:lnTo>
                    <a:lnTo>
                      <a:pt x="2391" y="504"/>
                    </a:lnTo>
                    <a:lnTo>
                      <a:pt x="2391" y="506"/>
                    </a:lnTo>
                    <a:lnTo>
                      <a:pt x="2387" y="507"/>
                    </a:lnTo>
                    <a:lnTo>
                      <a:pt x="2384" y="507"/>
                    </a:lnTo>
                    <a:lnTo>
                      <a:pt x="2384" y="509"/>
                    </a:lnTo>
                    <a:lnTo>
                      <a:pt x="2387" y="511"/>
                    </a:lnTo>
                    <a:lnTo>
                      <a:pt x="2399" y="512"/>
                    </a:lnTo>
                    <a:lnTo>
                      <a:pt x="2487" y="524"/>
                    </a:lnTo>
                    <a:lnTo>
                      <a:pt x="2600" y="536"/>
                    </a:lnTo>
                    <a:lnTo>
                      <a:pt x="2722" y="546"/>
                    </a:lnTo>
                    <a:lnTo>
                      <a:pt x="2847" y="555"/>
                    </a:lnTo>
                    <a:lnTo>
                      <a:pt x="2971" y="560"/>
                    </a:lnTo>
                    <a:lnTo>
                      <a:pt x="3034" y="561"/>
                    </a:lnTo>
                    <a:lnTo>
                      <a:pt x="3095" y="561"/>
                    </a:lnTo>
                    <a:lnTo>
                      <a:pt x="3152" y="561"/>
                    </a:lnTo>
                    <a:lnTo>
                      <a:pt x="3210" y="560"/>
                    </a:lnTo>
                    <a:lnTo>
                      <a:pt x="3264" y="556"/>
                    </a:lnTo>
                    <a:lnTo>
                      <a:pt x="3314" y="553"/>
                    </a:lnTo>
                    <a:lnTo>
                      <a:pt x="3361" y="548"/>
                    </a:lnTo>
                    <a:lnTo>
                      <a:pt x="3404" y="540"/>
                    </a:lnTo>
                    <a:lnTo>
                      <a:pt x="3407" y="546"/>
                    </a:lnTo>
                    <a:lnTo>
                      <a:pt x="3410" y="553"/>
                    </a:lnTo>
                    <a:lnTo>
                      <a:pt x="3416" y="560"/>
                    </a:lnTo>
                    <a:lnTo>
                      <a:pt x="3422" y="565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17" name="Freeform 524">
                <a:extLst>
                  <a:ext uri="{FF2B5EF4-FFF2-40B4-BE49-F238E27FC236}">
                    <a16:creationId xmlns:a16="http://schemas.microsoft.com/office/drawing/2014/main" id="{EA621B8D-7869-4100-83E4-AA79BB00FC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9" y="1802"/>
                <a:ext cx="3431" cy="742"/>
              </a:xfrm>
              <a:custGeom>
                <a:avLst/>
                <a:gdLst>
                  <a:gd name="T0" fmla="*/ 3427 w 3431"/>
                  <a:gd name="T1" fmla="*/ 561 h 742"/>
                  <a:gd name="T2" fmla="*/ 3426 w 3431"/>
                  <a:gd name="T3" fmla="*/ 566 h 742"/>
                  <a:gd name="T4" fmla="*/ 3419 w 3431"/>
                  <a:gd name="T5" fmla="*/ 575 h 742"/>
                  <a:gd name="T6" fmla="*/ 3416 w 3431"/>
                  <a:gd name="T7" fmla="*/ 587 h 742"/>
                  <a:gd name="T8" fmla="*/ 3417 w 3431"/>
                  <a:gd name="T9" fmla="*/ 600 h 742"/>
                  <a:gd name="T10" fmla="*/ 3414 w 3431"/>
                  <a:gd name="T11" fmla="*/ 627 h 742"/>
                  <a:gd name="T12" fmla="*/ 3400 w 3431"/>
                  <a:gd name="T13" fmla="*/ 663 h 742"/>
                  <a:gd name="T14" fmla="*/ 3382 w 3431"/>
                  <a:gd name="T15" fmla="*/ 693 h 742"/>
                  <a:gd name="T16" fmla="*/ 3360 w 3431"/>
                  <a:gd name="T17" fmla="*/ 717 h 742"/>
                  <a:gd name="T18" fmla="*/ 3323 w 3431"/>
                  <a:gd name="T19" fmla="*/ 730 h 742"/>
                  <a:gd name="T20" fmla="*/ 3274 w 3431"/>
                  <a:gd name="T21" fmla="*/ 739 h 742"/>
                  <a:gd name="T22" fmla="*/ 3218 w 3431"/>
                  <a:gd name="T23" fmla="*/ 742 h 742"/>
                  <a:gd name="T24" fmla="*/ 3157 w 3431"/>
                  <a:gd name="T25" fmla="*/ 740 h 742"/>
                  <a:gd name="T26" fmla="*/ 3061 w 3431"/>
                  <a:gd name="T27" fmla="*/ 732 h 742"/>
                  <a:gd name="T28" fmla="*/ 2926 w 3431"/>
                  <a:gd name="T29" fmla="*/ 715 h 742"/>
                  <a:gd name="T30" fmla="*/ 2784 w 3431"/>
                  <a:gd name="T31" fmla="*/ 691 h 742"/>
                  <a:gd name="T32" fmla="*/ 2644 w 3431"/>
                  <a:gd name="T33" fmla="*/ 663 h 742"/>
                  <a:gd name="T34" fmla="*/ 2504 w 3431"/>
                  <a:gd name="T35" fmla="*/ 632 h 742"/>
                  <a:gd name="T36" fmla="*/ 2367 w 3431"/>
                  <a:gd name="T37" fmla="*/ 602 h 742"/>
                  <a:gd name="T38" fmla="*/ 1427 w 3431"/>
                  <a:gd name="T39" fmla="*/ 382 h 742"/>
                  <a:gd name="T40" fmla="*/ 0 w 3431"/>
                  <a:gd name="T41" fmla="*/ 0 h 742"/>
                  <a:gd name="T42" fmla="*/ 2408 w 3431"/>
                  <a:gd name="T43" fmla="*/ 529 h 742"/>
                  <a:gd name="T44" fmla="*/ 2472 w 3431"/>
                  <a:gd name="T45" fmla="*/ 538 h 742"/>
                  <a:gd name="T46" fmla="*/ 2505 w 3431"/>
                  <a:gd name="T47" fmla="*/ 539 h 742"/>
                  <a:gd name="T48" fmla="*/ 2514 w 3431"/>
                  <a:gd name="T49" fmla="*/ 536 h 742"/>
                  <a:gd name="T50" fmla="*/ 2585 w 3431"/>
                  <a:gd name="T51" fmla="*/ 543 h 742"/>
                  <a:gd name="T52" fmla="*/ 2590 w 3431"/>
                  <a:gd name="T53" fmla="*/ 553 h 742"/>
                  <a:gd name="T54" fmla="*/ 2806 w 3431"/>
                  <a:gd name="T55" fmla="*/ 573 h 742"/>
                  <a:gd name="T56" fmla="*/ 3015 w 3431"/>
                  <a:gd name="T57" fmla="*/ 582 h 742"/>
                  <a:gd name="T58" fmla="*/ 3115 w 3431"/>
                  <a:gd name="T59" fmla="*/ 582 h 742"/>
                  <a:gd name="T60" fmla="*/ 3210 w 3431"/>
                  <a:gd name="T61" fmla="*/ 576 h 742"/>
                  <a:gd name="T62" fmla="*/ 3301 w 3431"/>
                  <a:gd name="T63" fmla="*/ 568 h 742"/>
                  <a:gd name="T64" fmla="*/ 3385 w 3431"/>
                  <a:gd name="T65" fmla="*/ 554 h 742"/>
                  <a:gd name="T66" fmla="*/ 3405 w 3431"/>
                  <a:gd name="T67" fmla="*/ 560 h 742"/>
                  <a:gd name="T68" fmla="*/ 3424 w 3431"/>
                  <a:gd name="T69" fmla="*/ 558 h 74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431" h="742">
                    <a:moveTo>
                      <a:pt x="3424" y="558"/>
                    </a:moveTo>
                    <a:lnTo>
                      <a:pt x="3427" y="561"/>
                    </a:lnTo>
                    <a:lnTo>
                      <a:pt x="3431" y="563"/>
                    </a:lnTo>
                    <a:lnTo>
                      <a:pt x="3426" y="566"/>
                    </a:lnTo>
                    <a:lnTo>
                      <a:pt x="3422" y="570"/>
                    </a:lnTo>
                    <a:lnTo>
                      <a:pt x="3419" y="575"/>
                    </a:lnTo>
                    <a:lnTo>
                      <a:pt x="3416" y="582"/>
                    </a:lnTo>
                    <a:lnTo>
                      <a:pt x="3416" y="587"/>
                    </a:lnTo>
                    <a:lnTo>
                      <a:pt x="3416" y="593"/>
                    </a:lnTo>
                    <a:lnTo>
                      <a:pt x="3417" y="600"/>
                    </a:lnTo>
                    <a:lnTo>
                      <a:pt x="3419" y="607"/>
                    </a:lnTo>
                    <a:lnTo>
                      <a:pt x="3414" y="627"/>
                    </a:lnTo>
                    <a:lnTo>
                      <a:pt x="3407" y="646"/>
                    </a:lnTo>
                    <a:lnTo>
                      <a:pt x="3400" y="663"/>
                    </a:lnTo>
                    <a:lnTo>
                      <a:pt x="3392" y="680"/>
                    </a:lnTo>
                    <a:lnTo>
                      <a:pt x="3382" y="693"/>
                    </a:lnTo>
                    <a:lnTo>
                      <a:pt x="3372" y="707"/>
                    </a:lnTo>
                    <a:lnTo>
                      <a:pt x="3360" y="717"/>
                    </a:lnTo>
                    <a:lnTo>
                      <a:pt x="3346" y="725"/>
                    </a:lnTo>
                    <a:lnTo>
                      <a:pt x="3323" y="730"/>
                    </a:lnTo>
                    <a:lnTo>
                      <a:pt x="3299" y="735"/>
                    </a:lnTo>
                    <a:lnTo>
                      <a:pt x="3274" y="739"/>
                    </a:lnTo>
                    <a:lnTo>
                      <a:pt x="3247" y="740"/>
                    </a:lnTo>
                    <a:lnTo>
                      <a:pt x="3218" y="742"/>
                    </a:lnTo>
                    <a:lnTo>
                      <a:pt x="3188" y="742"/>
                    </a:lnTo>
                    <a:lnTo>
                      <a:pt x="3157" y="740"/>
                    </a:lnTo>
                    <a:lnTo>
                      <a:pt x="3127" y="739"/>
                    </a:lnTo>
                    <a:lnTo>
                      <a:pt x="3061" y="732"/>
                    </a:lnTo>
                    <a:lnTo>
                      <a:pt x="2995" y="725"/>
                    </a:lnTo>
                    <a:lnTo>
                      <a:pt x="2926" y="715"/>
                    </a:lnTo>
                    <a:lnTo>
                      <a:pt x="2857" y="705"/>
                    </a:lnTo>
                    <a:lnTo>
                      <a:pt x="2784" y="691"/>
                    </a:lnTo>
                    <a:lnTo>
                      <a:pt x="2713" y="678"/>
                    </a:lnTo>
                    <a:lnTo>
                      <a:pt x="2644" y="663"/>
                    </a:lnTo>
                    <a:lnTo>
                      <a:pt x="2573" y="647"/>
                    </a:lnTo>
                    <a:lnTo>
                      <a:pt x="2504" y="632"/>
                    </a:lnTo>
                    <a:lnTo>
                      <a:pt x="2436" y="617"/>
                    </a:lnTo>
                    <a:lnTo>
                      <a:pt x="2367" y="602"/>
                    </a:lnTo>
                    <a:lnTo>
                      <a:pt x="2296" y="587"/>
                    </a:lnTo>
                    <a:lnTo>
                      <a:pt x="1427" y="382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2375" y="524"/>
                    </a:lnTo>
                    <a:lnTo>
                      <a:pt x="2408" y="529"/>
                    </a:lnTo>
                    <a:lnTo>
                      <a:pt x="2440" y="533"/>
                    </a:lnTo>
                    <a:lnTo>
                      <a:pt x="2472" y="538"/>
                    </a:lnTo>
                    <a:lnTo>
                      <a:pt x="2504" y="541"/>
                    </a:lnTo>
                    <a:lnTo>
                      <a:pt x="2505" y="539"/>
                    </a:lnTo>
                    <a:lnTo>
                      <a:pt x="2509" y="538"/>
                    </a:lnTo>
                    <a:lnTo>
                      <a:pt x="2514" y="536"/>
                    </a:lnTo>
                    <a:lnTo>
                      <a:pt x="2519" y="536"/>
                    </a:lnTo>
                    <a:lnTo>
                      <a:pt x="2585" y="543"/>
                    </a:lnTo>
                    <a:lnTo>
                      <a:pt x="2588" y="546"/>
                    </a:lnTo>
                    <a:lnTo>
                      <a:pt x="2590" y="553"/>
                    </a:lnTo>
                    <a:lnTo>
                      <a:pt x="2700" y="563"/>
                    </a:lnTo>
                    <a:lnTo>
                      <a:pt x="2806" y="573"/>
                    </a:lnTo>
                    <a:lnTo>
                      <a:pt x="2912" y="578"/>
                    </a:lnTo>
                    <a:lnTo>
                      <a:pt x="3015" y="582"/>
                    </a:lnTo>
                    <a:lnTo>
                      <a:pt x="3066" y="582"/>
                    </a:lnTo>
                    <a:lnTo>
                      <a:pt x="3115" y="582"/>
                    </a:lnTo>
                    <a:lnTo>
                      <a:pt x="3162" y="580"/>
                    </a:lnTo>
                    <a:lnTo>
                      <a:pt x="3210" y="576"/>
                    </a:lnTo>
                    <a:lnTo>
                      <a:pt x="3257" y="573"/>
                    </a:lnTo>
                    <a:lnTo>
                      <a:pt x="3301" y="568"/>
                    </a:lnTo>
                    <a:lnTo>
                      <a:pt x="3345" y="561"/>
                    </a:lnTo>
                    <a:lnTo>
                      <a:pt x="3385" y="554"/>
                    </a:lnTo>
                    <a:lnTo>
                      <a:pt x="3397" y="558"/>
                    </a:lnTo>
                    <a:lnTo>
                      <a:pt x="3405" y="560"/>
                    </a:lnTo>
                    <a:lnTo>
                      <a:pt x="3414" y="560"/>
                    </a:lnTo>
                    <a:lnTo>
                      <a:pt x="3424" y="558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18" name="Freeform 525">
                <a:extLst>
                  <a:ext uri="{FF2B5EF4-FFF2-40B4-BE49-F238E27FC236}">
                    <a16:creationId xmlns:a16="http://schemas.microsoft.com/office/drawing/2014/main" id="{45F3B0E2-3346-476C-B1A9-AD20A62E1D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0" y="1261"/>
                <a:ext cx="3458" cy="1003"/>
              </a:xfrm>
              <a:custGeom>
                <a:avLst/>
                <a:gdLst>
                  <a:gd name="T0" fmla="*/ 0 w 3458"/>
                  <a:gd name="T1" fmla="*/ 7 h 1003"/>
                  <a:gd name="T2" fmla="*/ 11 w 3458"/>
                  <a:gd name="T3" fmla="*/ 0 h 1003"/>
                  <a:gd name="T4" fmla="*/ 132 w 3458"/>
                  <a:gd name="T5" fmla="*/ 12 h 1003"/>
                  <a:gd name="T6" fmla="*/ 188 w 3458"/>
                  <a:gd name="T7" fmla="*/ 27 h 1003"/>
                  <a:gd name="T8" fmla="*/ 463 w 3458"/>
                  <a:gd name="T9" fmla="*/ 337 h 1003"/>
                  <a:gd name="T10" fmla="*/ 493 w 3458"/>
                  <a:gd name="T11" fmla="*/ 364 h 1003"/>
                  <a:gd name="T12" fmla="*/ 521 w 3458"/>
                  <a:gd name="T13" fmla="*/ 372 h 1003"/>
                  <a:gd name="T14" fmla="*/ 666 w 3458"/>
                  <a:gd name="T15" fmla="*/ 384 h 1003"/>
                  <a:gd name="T16" fmla="*/ 884 w 3458"/>
                  <a:gd name="T17" fmla="*/ 396 h 1003"/>
                  <a:gd name="T18" fmla="*/ 1140 w 3458"/>
                  <a:gd name="T19" fmla="*/ 408 h 1003"/>
                  <a:gd name="T20" fmla="*/ 1405 w 3458"/>
                  <a:gd name="T21" fmla="*/ 416 h 1003"/>
                  <a:gd name="T22" fmla="*/ 1647 w 3458"/>
                  <a:gd name="T23" fmla="*/ 421 h 1003"/>
                  <a:gd name="T24" fmla="*/ 1711 w 3458"/>
                  <a:gd name="T25" fmla="*/ 442 h 1003"/>
                  <a:gd name="T26" fmla="*/ 1741 w 3458"/>
                  <a:gd name="T27" fmla="*/ 491 h 1003"/>
                  <a:gd name="T28" fmla="*/ 1824 w 3458"/>
                  <a:gd name="T29" fmla="*/ 583 h 1003"/>
                  <a:gd name="T30" fmla="*/ 1918 w 3458"/>
                  <a:gd name="T31" fmla="*/ 670 h 1003"/>
                  <a:gd name="T32" fmla="*/ 1976 w 3458"/>
                  <a:gd name="T33" fmla="*/ 714 h 1003"/>
                  <a:gd name="T34" fmla="*/ 2452 w 3458"/>
                  <a:gd name="T35" fmla="*/ 793 h 1003"/>
                  <a:gd name="T36" fmla="*/ 2533 w 3458"/>
                  <a:gd name="T37" fmla="*/ 791 h 1003"/>
                  <a:gd name="T38" fmla="*/ 2602 w 3458"/>
                  <a:gd name="T39" fmla="*/ 781 h 1003"/>
                  <a:gd name="T40" fmla="*/ 2661 w 3458"/>
                  <a:gd name="T41" fmla="*/ 761 h 1003"/>
                  <a:gd name="T42" fmla="*/ 2710 w 3458"/>
                  <a:gd name="T43" fmla="*/ 732 h 1003"/>
                  <a:gd name="T44" fmla="*/ 2747 w 3458"/>
                  <a:gd name="T45" fmla="*/ 693 h 1003"/>
                  <a:gd name="T46" fmla="*/ 2783 w 3458"/>
                  <a:gd name="T47" fmla="*/ 683 h 1003"/>
                  <a:gd name="T48" fmla="*/ 3109 w 3458"/>
                  <a:gd name="T49" fmla="*/ 759 h 1003"/>
                  <a:gd name="T50" fmla="*/ 3274 w 3458"/>
                  <a:gd name="T51" fmla="*/ 812 h 1003"/>
                  <a:gd name="T52" fmla="*/ 3374 w 3458"/>
                  <a:gd name="T53" fmla="*/ 854 h 1003"/>
                  <a:gd name="T54" fmla="*/ 3458 w 3458"/>
                  <a:gd name="T55" fmla="*/ 896 h 1003"/>
                  <a:gd name="T56" fmla="*/ 3428 w 3458"/>
                  <a:gd name="T57" fmla="*/ 928 h 1003"/>
                  <a:gd name="T58" fmla="*/ 3411 w 3458"/>
                  <a:gd name="T59" fmla="*/ 967 h 1003"/>
                  <a:gd name="T60" fmla="*/ 3403 w 3458"/>
                  <a:gd name="T61" fmla="*/ 1003 h 1003"/>
                  <a:gd name="T62" fmla="*/ 3296 w 3458"/>
                  <a:gd name="T63" fmla="*/ 999 h 1003"/>
                  <a:gd name="T64" fmla="*/ 3203 w 3458"/>
                  <a:gd name="T65" fmla="*/ 986 h 1003"/>
                  <a:gd name="T66" fmla="*/ 3036 w 3458"/>
                  <a:gd name="T67" fmla="*/ 962 h 1003"/>
                  <a:gd name="T68" fmla="*/ 2839 w 3458"/>
                  <a:gd name="T69" fmla="*/ 930 h 1003"/>
                  <a:gd name="T70" fmla="*/ 2619 w 3458"/>
                  <a:gd name="T71" fmla="*/ 889 h 1003"/>
                  <a:gd name="T72" fmla="*/ 2378 w 3458"/>
                  <a:gd name="T73" fmla="*/ 840 h 1003"/>
                  <a:gd name="T74" fmla="*/ 2116 w 3458"/>
                  <a:gd name="T75" fmla="*/ 785 h 1003"/>
                  <a:gd name="T76" fmla="*/ 569 w 3458"/>
                  <a:gd name="T77" fmla="*/ 430 h 1003"/>
                  <a:gd name="T78" fmla="*/ 510 w 3458"/>
                  <a:gd name="T79" fmla="*/ 409 h 1003"/>
                  <a:gd name="T80" fmla="*/ 456 w 3458"/>
                  <a:gd name="T81" fmla="*/ 379 h 1003"/>
                  <a:gd name="T82" fmla="*/ 392 w 3458"/>
                  <a:gd name="T83" fmla="*/ 323 h 1003"/>
                  <a:gd name="T84" fmla="*/ 301 w 3458"/>
                  <a:gd name="T85" fmla="*/ 224 h 1003"/>
                  <a:gd name="T86" fmla="*/ 223 w 3458"/>
                  <a:gd name="T87" fmla="*/ 142 h 1003"/>
                  <a:gd name="T88" fmla="*/ 171 w 3458"/>
                  <a:gd name="T89" fmla="*/ 100 h 1003"/>
                  <a:gd name="T90" fmla="*/ 114 w 3458"/>
                  <a:gd name="T91" fmla="*/ 66 h 1003"/>
                  <a:gd name="T92" fmla="*/ 49 w 3458"/>
                  <a:gd name="T93" fmla="*/ 46 h 100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3458" h="1003">
                    <a:moveTo>
                      <a:pt x="0" y="39"/>
                    </a:moveTo>
                    <a:lnTo>
                      <a:pt x="0" y="12"/>
                    </a:lnTo>
                    <a:lnTo>
                      <a:pt x="0" y="7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" y="0"/>
                    </a:lnTo>
                    <a:lnTo>
                      <a:pt x="51" y="4"/>
                    </a:lnTo>
                    <a:lnTo>
                      <a:pt x="92" y="7"/>
                    </a:lnTo>
                    <a:lnTo>
                      <a:pt x="132" y="12"/>
                    </a:lnTo>
                    <a:lnTo>
                      <a:pt x="173" y="19"/>
                    </a:lnTo>
                    <a:lnTo>
                      <a:pt x="181" y="24"/>
                    </a:lnTo>
                    <a:lnTo>
                      <a:pt x="188" y="27"/>
                    </a:lnTo>
                    <a:lnTo>
                      <a:pt x="195" y="33"/>
                    </a:lnTo>
                    <a:lnTo>
                      <a:pt x="200" y="39"/>
                    </a:lnTo>
                    <a:lnTo>
                      <a:pt x="463" y="337"/>
                    </a:lnTo>
                    <a:lnTo>
                      <a:pt x="475" y="349"/>
                    </a:lnTo>
                    <a:lnTo>
                      <a:pt x="487" y="359"/>
                    </a:lnTo>
                    <a:lnTo>
                      <a:pt x="493" y="364"/>
                    </a:lnTo>
                    <a:lnTo>
                      <a:pt x="502" y="367"/>
                    </a:lnTo>
                    <a:lnTo>
                      <a:pt x="510" y="371"/>
                    </a:lnTo>
                    <a:lnTo>
                      <a:pt x="521" y="372"/>
                    </a:lnTo>
                    <a:lnTo>
                      <a:pt x="559" y="377"/>
                    </a:lnTo>
                    <a:lnTo>
                      <a:pt x="608" y="381"/>
                    </a:lnTo>
                    <a:lnTo>
                      <a:pt x="666" y="384"/>
                    </a:lnTo>
                    <a:lnTo>
                      <a:pt x="732" y="389"/>
                    </a:lnTo>
                    <a:lnTo>
                      <a:pt x="804" y="393"/>
                    </a:lnTo>
                    <a:lnTo>
                      <a:pt x="884" y="396"/>
                    </a:lnTo>
                    <a:lnTo>
                      <a:pt x="966" y="401"/>
                    </a:lnTo>
                    <a:lnTo>
                      <a:pt x="1052" y="404"/>
                    </a:lnTo>
                    <a:lnTo>
                      <a:pt x="1140" y="408"/>
                    </a:lnTo>
                    <a:lnTo>
                      <a:pt x="1230" y="409"/>
                    </a:lnTo>
                    <a:lnTo>
                      <a:pt x="1317" y="413"/>
                    </a:lnTo>
                    <a:lnTo>
                      <a:pt x="1405" y="416"/>
                    </a:lnTo>
                    <a:lnTo>
                      <a:pt x="1490" y="418"/>
                    </a:lnTo>
                    <a:lnTo>
                      <a:pt x="1571" y="420"/>
                    </a:lnTo>
                    <a:lnTo>
                      <a:pt x="1647" y="421"/>
                    </a:lnTo>
                    <a:lnTo>
                      <a:pt x="1716" y="423"/>
                    </a:lnTo>
                    <a:lnTo>
                      <a:pt x="1712" y="431"/>
                    </a:lnTo>
                    <a:lnTo>
                      <a:pt x="1711" y="442"/>
                    </a:lnTo>
                    <a:lnTo>
                      <a:pt x="1712" y="450"/>
                    </a:lnTo>
                    <a:lnTo>
                      <a:pt x="1716" y="458"/>
                    </a:lnTo>
                    <a:lnTo>
                      <a:pt x="1741" y="491"/>
                    </a:lnTo>
                    <a:lnTo>
                      <a:pt x="1767" y="523"/>
                    </a:lnTo>
                    <a:lnTo>
                      <a:pt x="1795" y="553"/>
                    </a:lnTo>
                    <a:lnTo>
                      <a:pt x="1824" y="583"/>
                    </a:lnTo>
                    <a:lnTo>
                      <a:pt x="1854" y="614"/>
                    </a:lnTo>
                    <a:lnTo>
                      <a:pt x="1885" y="643"/>
                    </a:lnTo>
                    <a:lnTo>
                      <a:pt x="1918" y="670"/>
                    </a:lnTo>
                    <a:lnTo>
                      <a:pt x="1952" y="698"/>
                    </a:lnTo>
                    <a:lnTo>
                      <a:pt x="1962" y="707"/>
                    </a:lnTo>
                    <a:lnTo>
                      <a:pt x="1976" y="714"/>
                    </a:lnTo>
                    <a:lnTo>
                      <a:pt x="1991" y="717"/>
                    </a:lnTo>
                    <a:lnTo>
                      <a:pt x="2006" y="722"/>
                    </a:lnTo>
                    <a:lnTo>
                      <a:pt x="2452" y="793"/>
                    </a:lnTo>
                    <a:lnTo>
                      <a:pt x="2481" y="793"/>
                    </a:lnTo>
                    <a:lnTo>
                      <a:pt x="2506" y="793"/>
                    </a:lnTo>
                    <a:lnTo>
                      <a:pt x="2533" y="791"/>
                    </a:lnTo>
                    <a:lnTo>
                      <a:pt x="2557" y="790"/>
                    </a:lnTo>
                    <a:lnTo>
                      <a:pt x="2580" y="786"/>
                    </a:lnTo>
                    <a:lnTo>
                      <a:pt x="2602" y="781"/>
                    </a:lnTo>
                    <a:lnTo>
                      <a:pt x="2624" y="776"/>
                    </a:lnTo>
                    <a:lnTo>
                      <a:pt x="2643" y="769"/>
                    </a:lnTo>
                    <a:lnTo>
                      <a:pt x="2661" y="761"/>
                    </a:lnTo>
                    <a:lnTo>
                      <a:pt x="2680" y="752"/>
                    </a:lnTo>
                    <a:lnTo>
                      <a:pt x="2695" y="742"/>
                    </a:lnTo>
                    <a:lnTo>
                      <a:pt x="2710" y="732"/>
                    </a:lnTo>
                    <a:lnTo>
                      <a:pt x="2724" y="720"/>
                    </a:lnTo>
                    <a:lnTo>
                      <a:pt x="2737" y="707"/>
                    </a:lnTo>
                    <a:lnTo>
                      <a:pt x="2747" y="693"/>
                    </a:lnTo>
                    <a:lnTo>
                      <a:pt x="2759" y="678"/>
                    </a:lnTo>
                    <a:lnTo>
                      <a:pt x="2769" y="680"/>
                    </a:lnTo>
                    <a:lnTo>
                      <a:pt x="2783" y="683"/>
                    </a:lnTo>
                    <a:lnTo>
                      <a:pt x="2903" y="709"/>
                    </a:lnTo>
                    <a:lnTo>
                      <a:pt x="3011" y="734"/>
                    </a:lnTo>
                    <a:lnTo>
                      <a:pt x="3109" y="759"/>
                    </a:lnTo>
                    <a:lnTo>
                      <a:pt x="3195" y="785"/>
                    </a:lnTo>
                    <a:lnTo>
                      <a:pt x="3235" y="798"/>
                    </a:lnTo>
                    <a:lnTo>
                      <a:pt x="3274" y="812"/>
                    </a:lnTo>
                    <a:lnTo>
                      <a:pt x="3310" y="825"/>
                    </a:lnTo>
                    <a:lnTo>
                      <a:pt x="3343" y="840"/>
                    </a:lnTo>
                    <a:lnTo>
                      <a:pt x="3374" y="854"/>
                    </a:lnTo>
                    <a:lnTo>
                      <a:pt x="3404" y="867"/>
                    </a:lnTo>
                    <a:lnTo>
                      <a:pt x="3433" y="881"/>
                    </a:lnTo>
                    <a:lnTo>
                      <a:pt x="3458" y="896"/>
                    </a:lnTo>
                    <a:lnTo>
                      <a:pt x="3446" y="906"/>
                    </a:lnTo>
                    <a:lnTo>
                      <a:pt x="3436" y="916"/>
                    </a:lnTo>
                    <a:lnTo>
                      <a:pt x="3428" y="928"/>
                    </a:lnTo>
                    <a:lnTo>
                      <a:pt x="3421" y="940"/>
                    </a:lnTo>
                    <a:lnTo>
                      <a:pt x="3416" y="954"/>
                    </a:lnTo>
                    <a:lnTo>
                      <a:pt x="3411" y="967"/>
                    </a:lnTo>
                    <a:lnTo>
                      <a:pt x="3408" y="981"/>
                    </a:lnTo>
                    <a:lnTo>
                      <a:pt x="3404" y="994"/>
                    </a:lnTo>
                    <a:lnTo>
                      <a:pt x="3403" y="1003"/>
                    </a:lnTo>
                    <a:lnTo>
                      <a:pt x="3328" y="996"/>
                    </a:lnTo>
                    <a:lnTo>
                      <a:pt x="3315" y="997"/>
                    </a:lnTo>
                    <a:lnTo>
                      <a:pt x="3296" y="999"/>
                    </a:lnTo>
                    <a:lnTo>
                      <a:pt x="3276" y="997"/>
                    </a:lnTo>
                    <a:lnTo>
                      <a:pt x="3252" y="994"/>
                    </a:lnTo>
                    <a:lnTo>
                      <a:pt x="3203" y="986"/>
                    </a:lnTo>
                    <a:lnTo>
                      <a:pt x="3153" y="979"/>
                    </a:lnTo>
                    <a:lnTo>
                      <a:pt x="3095" y="970"/>
                    </a:lnTo>
                    <a:lnTo>
                      <a:pt x="3036" y="962"/>
                    </a:lnTo>
                    <a:lnTo>
                      <a:pt x="2972" y="952"/>
                    </a:lnTo>
                    <a:lnTo>
                      <a:pt x="2906" y="942"/>
                    </a:lnTo>
                    <a:lnTo>
                      <a:pt x="2839" y="930"/>
                    </a:lnTo>
                    <a:lnTo>
                      <a:pt x="2768" y="918"/>
                    </a:lnTo>
                    <a:lnTo>
                      <a:pt x="2693" y="903"/>
                    </a:lnTo>
                    <a:lnTo>
                      <a:pt x="2619" y="889"/>
                    </a:lnTo>
                    <a:lnTo>
                      <a:pt x="2540" y="874"/>
                    </a:lnTo>
                    <a:lnTo>
                      <a:pt x="2460" y="857"/>
                    </a:lnTo>
                    <a:lnTo>
                      <a:pt x="2378" y="840"/>
                    </a:lnTo>
                    <a:lnTo>
                      <a:pt x="2292" y="822"/>
                    </a:lnTo>
                    <a:lnTo>
                      <a:pt x="2206" y="803"/>
                    </a:lnTo>
                    <a:lnTo>
                      <a:pt x="2116" y="785"/>
                    </a:lnTo>
                    <a:lnTo>
                      <a:pt x="2025" y="764"/>
                    </a:lnTo>
                    <a:lnTo>
                      <a:pt x="1932" y="742"/>
                    </a:lnTo>
                    <a:lnTo>
                      <a:pt x="569" y="430"/>
                    </a:lnTo>
                    <a:lnTo>
                      <a:pt x="549" y="425"/>
                    </a:lnTo>
                    <a:lnTo>
                      <a:pt x="529" y="418"/>
                    </a:lnTo>
                    <a:lnTo>
                      <a:pt x="510" y="409"/>
                    </a:lnTo>
                    <a:lnTo>
                      <a:pt x="492" y="401"/>
                    </a:lnTo>
                    <a:lnTo>
                      <a:pt x="473" y="391"/>
                    </a:lnTo>
                    <a:lnTo>
                      <a:pt x="456" y="379"/>
                    </a:lnTo>
                    <a:lnTo>
                      <a:pt x="439" y="365"/>
                    </a:lnTo>
                    <a:lnTo>
                      <a:pt x="423" y="352"/>
                    </a:lnTo>
                    <a:lnTo>
                      <a:pt x="392" y="323"/>
                    </a:lnTo>
                    <a:lnTo>
                      <a:pt x="362" y="291"/>
                    </a:lnTo>
                    <a:lnTo>
                      <a:pt x="331" y="257"/>
                    </a:lnTo>
                    <a:lnTo>
                      <a:pt x="301" y="224"/>
                    </a:lnTo>
                    <a:lnTo>
                      <a:pt x="271" y="190"/>
                    </a:lnTo>
                    <a:lnTo>
                      <a:pt x="240" y="158"/>
                    </a:lnTo>
                    <a:lnTo>
                      <a:pt x="223" y="142"/>
                    </a:lnTo>
                    <a:lnTo>
                      <a:pt x="206" y="127"/>
                    </a:lnTo>
                    <a:lnTo>
                      <a:pt x="190" y="114"/>
                    </a:lnTo>
                    <a:lnTo>
                      <a:pt x="171" y="100"/>
                    </a:lnTo>
                    <a:lnTo>
                      <a:pt x="154" y="88"/>
                    </a:lnTo>
                    <a:lnTo>
                      <a:pt x="134" y="76"/>
                    </a:lnTo>
                    <a:lnTo>
                      <a:pt x="114" y="66"/>
                    </a:lnTo>
                    <a:lnTo>
                      <a:pt x="93" y="58"/>
                    </a:lnTo>
                    <a:lnTo>
                      <a:pt x="71" y="51"/>
                    </a:lnTo>
                    <a:lnTo>
                      <a:pt x="49" y="46"/>
                    </a:lnTo>
                    <a:lnTo>
                      <a:pt x="26" y="41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F8C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19" name="Freeform 526">
                <a:extLst>
                  <a:ext uri="{FF2B5EF4-FFF2-40B4-BE49-F238E27FC236}">
                    <a16:creationId xmlns:a16="http://schemas.microsoft.com/office/drawing/2014/main" id="{759379BD-4F63-411B-82D4-32E4F61047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4" y="1669"/>
                <a:ext cx="2011" cy="471"/>
              </a:xfrm>
              <a:custGeom>
                <a:avLst/>
                <a:gdLst>
                  <a:gd name="T0" fmla="*/ 72 w 2011"/>
                  <a:gd name="T1" fmla="*/ 3 h 471"/>
                  <a:gd name="T2" fmla="*/ 219 w 2011"/>
                  <a:gd name="T3" fmla="*/ 6 h 471"/>
                  <a:gd name="T4" fmla="*/ 363 w 2011"/>
                  <a:gd name="T5" fmla="*/ 10 h 471"/>
                  <a:gd name="T6" fmla="*/ 494 w 2011"/>
                  <a:gd name="T7" fmla="*/ 13 h 471"/>
                  <a:gd name="T8" fmla="*/ 548 w 2011"/>
                  <a:gd name="T9" fmla="*/ 23 h 471"/>
                  <a:gd name="T10" fmla="*/ 548 w 2011"/>
                  <a:gd name="T11" fmla="*/ 42 h 471"/>
                  <a:gd name="T12" fmla="*/ 577 w 2011"/>
                  <a:gd name="T13" fmla="*/ 83 h 471"/>
                  <a:gd name="T14" fmla="*/ 631 w 2011"/>
                  <a:gd name="T15" fmla="*/ 145 h 471"/>
                  <a:gd name="T16" fmla="*/ 690 w 2011"/>
                  <a:gd name="T17" fmla="*/ 206 h 471"/>
                  <a:gd name="T18" fmla="*/ 754 w 2011"/>
                  <a:gd name="T19" fmla="*/ 262 h 471"/>
                  <a:gd name="T20" fmla="*/ 798 w 2011"/>
                  <a:gd name="T21" fmla="*/ 299 h 471"/>
                  <a:gd name="T22" fmla="*/ 827 w 2011"/>
                  <a:gd name="T23" fmla="*/ 309 h 471"/>
                  <a:gd name="T24" fmla="*/ 1288 w 2011"/>
                  <a:gd name="T25" fmla="*/ 385 h 471"/>
                  <a:gd name="T26" fmla="*/ 1342 w 2011"/>
                  <a:gd name="T27" fmla="*/ 385 h 471"/>
                  <a:gd name="T28" fmla="*/ 1393 w 2011"/>
                  <a:gd name="T29" fmla="*/ 382 h 471"/>
                  <a:gd name="T30" fmla="*/ 1438 w 2011"/>
                  <a:gd name="T31" fmla="*/ 373 h 471"/>
                  <a:gd name="T32" fmla="*/ 1479 w 2011"/>
                  <a:gd name="T33" fmla="*/ 361 h 471"/>
                  <a:gd name="T34" fmla="*/ 1516 w 2011"/>
                  <a:gd name="T35" fmla="*/ 344 h 471"/>
                  <a:gd name="T36" fmla="*/ 1546 w 2011"/>
                  <a:gd name="T37" fmla="*/ 324 h 471"/>
                  <a:gd name="T38" fmla="*/ 1573 w 2011"/>
                  <a:gd name="T39" fmla="*/ 299 h 471"/>
                  <a:gd name="T40" fmla="*/ 1595 w 2011"/>
                  <a:gd name="T41" fmla="*/ 270 h 471"/>
                  <a:gd name="T42" fmla="*/ 1619 w 2011"/>
                  <a:gd name="T43" fmla="*/ 275 h 471"/>
                  <a:gd name="T44" fmla="*/ 1730 w 2011"/>
                  <a:gd name="T45" fmla="*/ 299 h 471"/>
                  <a:gd name="T46" fmla="*/ 1833 w 2011"/>
                  <a:gd name="T47" fmla="*/ 322 h 471"/>
                  <a:gd name="T48" fmla="*/ 1926 w 2011"/>
                  <a:gd name="T49" fmla="*/ 346 h 471"/>
                  <a:gd name="T50" fmla="*/ 2011 w 2011"/>
                  <a:gd name="T51" fmla="*/ 371 h 471"/>
                  <a:gd name="T52" fmla="*/ 1973 w 2011"/>
                  <a:gd name="T53" fmla="*/ 397 h 471"/>
                  <a:gd name="T54" fmla="*/ 1930 w 2011"/>
                  <a:gd name="T55" fmla="*/ 417 h 471"/>
                  <a:gd name="T56" fmla="*/ 1884 w 2011"/>
                  <a:gd name="T57" fmla="*/ 434 h 471"/>
                  <a:gd name="T58" fmla="*/ 1833 w 2011"/>
                  <a:gd name="T59" fmla="*/ 448 h 471"/>
                  <a:gd name="T60" fmla="*/ 1725 w 2011"/>
                  <a:gd name="T61" fmla="*/ 464 h 471"/>
                  <a:gd name="T62" fmla="*/ 1614 w 2011"/>
                  <a:gd name="T63" fmla="*/ 471 h 471"/>
                  <a:gd name="T64" fmla="*/ 1506 w 2011"/>
                  <a:gd name="T65" fmla="*/ 469 h 471"/>
                  <a:gd name="T66" fmla="*/ 1408 w 2011"/>
                  <a:gd name="T67" fmla="*/ 463 h 471"/>
                  <a:gd name="T68" fmla="*/ 1268 w 2011"/>
                  <a:gd name="T69" fmla="*/ 444 h 471"/>
                  <a:gd name="T70" fmla="*/ 1148 w 2011"/>
                  <a:gd name="T71" fmla="*/ 419 h 471"/>
                  <a:gd name="T72" fmla="*/ 1026 w 2011"/>
                  <a:gd name="T73" fmla="*/ 392 h 471"/>
                  <a:gd name="T74" fmla="*/ 898 w 2011"/>
                  <a:gd name="T75" fmla="*/ 365 h 471"/>
                  <a:gd name="T76" fmla="*/ 768 w 2011"/>
                  <a:gd name="T77" fmla="*/ 334 h 47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011" h="471">
                    <a:moveTo>
                      <a:pt x="0" y="0"/>
                    </a:moveTo>
                    <a:lnTo>
                      <a:pt x="72" y="3"/>
                    </a:lnTo>
                    <a:lnTo>
                      <a:pt x="147" y="5"/>
                    </a:lnTo>
                    <a:lnTo>
                      <a:pt x="219" y="6"/>
                    </a:lnTo>
                    <a:lnTo>
                      <a:pt x="292" y="10"/>
                    </a:lnTo>
                    <a:lnTo>
                      <a:pt x="363" y="10"/>
                    </a:lnTo>
                    <a:lnTo>
                      <a:pt x="430" y="12"/>
                    </a:lnTo>
                    <a:lnTo>
                      <a:pt x="494" y="13"/>
                    </a:lnTo>
                    <a:lnTo>
                      <a:pt x="552" y="15"/>
                    </a:lnTo>
                    <a:lnTo>
                      <a:pt x="548" y="23"/>
                    </a:lnTo>
                    <a:lnTo>
                      <a:pt x="547" y="34"/>
                    </a:lnTo>
                    <a:lnTo>
                      <a:pt x="548" y="42"/>
                    </a:lnTo>
                    <a:lnTo>
                      <a:pt x="552" y="50"/>
                    </a:lnTo>
                    <a:lnTo>
                      <a:pt x="577" y="83"/>
                    </a:lnTo>
                    <a:lnTo>
                      <a:pt x="603" y="115"/>
                    </a:lnTo>
                    <a:lnTo>
                      <a:pt x="631" y="145"/>
                    </a:lnTo>
                    <a:lnTo>
                      <a:pt x="660" y="175"/>
                    </a:lnTo>
                    <a:lnTo>
                      <a:pt x="690" y="206"/>
                    </a:lnTo>
                    <a:lnTo>
                      <a:pt x="721" y="235"/>
                    </a:lnTo>
                    <a:lnTo>
                      <a:pt x="754" y="262"/>
                    </a:lnTo>
                    <a:lnTo>
                      <a:pt x="788" y="290"/>
                    </a:lnTo>
                    <a:lnTo>
                      <a:pt x="798" y="299"/>
                    </a:lnTo>
                    <a:lnTo>
                      <a:pt x="812" y="306"/>
                    </a:lnTo>
                    <a:lnTo>
                      <a:pt x="827" y="309"/>
                    </a:lnTo>
                    <a:lnTo>
                      <a:pt x="842" y="314"/>
                    </a:lnTo>
                    <a:lnTo>
                      <a:pt x="1288" y="385"/>
                    </a:lnTo>
                    <a:lnTo>
                      <a:pt x="1317" y="385"/>
                    </a:lnTo>
                    <a:lnTo>
                      <a:pt x="1342" y="385"/>
                    </a:lnTo>
                    <a:lnTo>
                      <a:pt x="1369" y="383"/>
                    </a:lnTo>
                    <a:lnTo>
                      <a:pt x="1393" y="382"/>
                    </a:lnTo>
                    <a:lnTo>
                      <a:pt x="1416" y="378"/>
                    </a:lnTo>
                    <a:lnTo>
                      <a:pt x="1438" y="373"/>
                    </a:lnTo>
                    <a:lnTo>
                      <a:pt x="1460" y="368"/>
                    </a:lnTo>
                    <a:lnTo>
                      <a:pt x="1479" y="361"/>
                    </a:lnTo>
                    <a:lnTo>
                      <a:pt x="1497" y="353"/>
                    </a:lnTo>
                    <a:lnTo>
                      <a:pt x="1516" y="344"/>
                    </a:lnTo>
                    <a:lnTo>
                      <a:pt x="1531" y="334"/>
                    </a:lnTo>
                    <a:lnTo>
                      <a:pt x="1546" y="324"/>
                    </a:lnTo>
                    <a:lnTo>
                      <a:pt x="1560" y="312"/>
                    </a:lnTo>
                    <a:lnTo>
                      <a:pt x="1573" y="299"/>
                    </a:lnTo>
                    <a:lnTo>
                      <a:pt x="1583" y="285"/>
                    </a:lnTo>
                    <a:lnTo>
                      <a:pt x="1595" y="270"/>
                    </a:lnTo>
                    <a:lnTo>
                      <a:pt x="1605" y="272"/>
                    </a:lnTo>
                    <a:lnTo>
                      <a:pt x="1619" y="275"/>
                    </a:lnTo>
                    <a:lnTo>
                      <a:pt x="1676" y="287"/>
                    </a:lnTo>
                    <a:lnTo>
                      <a:pt x="1730" y="299"/>
                    </a:lnTo>
                    <a:lnTo>
                      <a:pt x="1783" y="311"/>
                    </a:lnTo>
                    <a:lnTo>
                      <a:pt x="1833" y="322"/>
                    </a:lnTo>
                    <a:lnTo>
                      <a:pt x="1881" y="334"/>
                    </a:lnTo>
                    <a:lnTo>
                      <a:pt x="1926" y="346"/>
                    </a:lnTo>
                    <a:lnTo>
                      <a:pt x="1970" y="358"/>
                    </a:lnTo>
                    <a:lnTo>
                      <a:pt x="2011" y="371"/>
                    </a:lnTo>
                    <a:lnTo>
                      <a:pt x="1992" y="383"/>
                    </a:lnTo>
                    <a:lnTo>
                      <a:pt x="1973" y="397"/>
                    </a:lnTo>
                    <a:lnTo>
                      <a:pt x="1952" y="407"/>
                    </a:lnTo>
                    <a:lnTo>
                      <a:pt x="1930" y="417"/>
                    </a:lnTo>
                    <a:lnTo>
                      <a:pt x="1908" y="426"/>
                    </a:lnTo>
                    <a:lnTo>
                      <a:pt x="1884" y="434"/>
                    </a:lnTo>
                    <a:lnTo>
                      <a:pt x="1859" y="441"/>
                    </a:lnTo>
                    <a:lnTo>
                      <a:pt x="1833" y="448"/>
                    </a:lnTo>
                    <a:lnTo>
                      <a:pt x="1779" y="458"/>
                    </a:lnTo>
                    <a:lnTo>
                      <a:pt x="1725" y="464"/>
                    </a:lnTo>
                    <a:lnTo>
                      <a:pt x="1670" y="469"/>
                    </a:lnTo>
                    <a:lnTo>
                      <a:pt x="1614" y="471"/>
                    </a:lnTo>
                    <a:lnTo>
                      <a:pt x="1560" y="471"/>
                    </a:lnTo>
                    <a:lnTo>
                      <a:pt x="1506" y="469"/>
                    </a:lnTo>
                    <a:lnTo>
                      <a:pt x="1455" y="466"/>
                    </a:lnTo>
                    <a:lnTo>
                      <a:pt x="1408" y="463"/>
                    </a:lnTo>
                    <a:lnTo>
                      <a:pt x="1325" y="453"/>
                    </a:lnTo>
                    <a:lnTo>
                      <a:pt x="1268" y="444"/>
                    </a:lnTo>
                    <a:lnTo>
                      <a:pt x="1209" y="431"/>
                    </a:lnTo>
                    <a:lnTo>
                      <a:pt x="1148" y="419"/>
                    </a:lnTo>
                    <a:lnTo>
                      <a:pt x="1087" y="405"/>
                    </a:lnTo>
                    <a:lnTo>
                      <a:pt x="1026" y="392"/>
                    </a:lnTo>
                    <a:lnTo>
                      <a:pt x="962" y="378"/>
                    </a:lnTo>
                    <a:lnTo>
                      <a:pt x="898" y="365"/>
                    </a:lnTo>
                    <a:lnTo>
                      <a:pt x="834" y="350"/>
                    </a:lnTo>
                    <a:lnTo>
                      <a:pt x="768" y="3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20" name="Freeform 527">
                <a:extLst>
                  <a:ext uri="{FF2B5EF4-FFF2-40B4-BE49-F238E27FC236}">
                    <a16:creationId xmlns:a16="http://schemas.microsoft.com/office/drawing/2014/main" id="{28128E23-BFC0-4612-8E44-DB8BB00603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1" y="1682"/>
                <a:ext cx="1395" cy="421"/>
              </a:xfrm>
              <a:custGeom>
                <a:avLst/>
                <a:gdLst>
                  <a:gd name="T0" fmla="*/ 30 w 1395"/>
                  <a:gd name="T1" fmla="*/ 0 h 421"/>
                  <a:gd name="T2" fmla="*/ 98 w 1395"/>
                  <a:gd name="T3" fmla="*/ 2 h 421"/>
                  <a:gd name="T4" fmla="*/ 121 w 1395"/>
                  <a:gd name="T5" fmla="*/ 10 h 421"/>
                  <a:gd name="T6" fmla="*/ 121 w 1395"/>
                  <a:gd name="T7" fmla="*/ 29 h 421"/>
                  <a:gd name="T8" fmla="*/ 150 w 1395"/>
                  <a:gd name="T9" fmla="*/ 70 h 421"/>
                  <a:gd name="T10" fmla="*/ 204 w 1395"/>
                  <a:gd name="T11" fmla="*/ 132 h 421"/>
                  <a:gd name="T12" fmla="*/ 263 w 1395"/>
                  <a:gd name="T13" fmla="*/ 193 h 421"/>
                  <a:gd name="T14" fmla="*/ 327 w 1395"/>
                  <a:gd name="T15" fmla="*/ 249 h 421"/>
                  <a:gd name="T16" fmla="*/ 371 w 1395"/>
                  <a:gd name="T17" fmla="*/ 286 h 421"/>
                  <a:gd name="T18" fmla="*/ 400 w 1395"/>
                  <a:gd name="T19" fmla="*/ 296 h 421"/>
                  <a:gd name="T20" fmla="*/ 861 w 1395"/>
                  <a:gd name="T21" fmla="*/ 372 h 421"/>
                  <a:gd name="T22" fmla="*/ 915 w 1395"/>
                  <a:gd name="T23" fmla="*/ 372 h 421"/>
                  <a:gd name="T24" fmla="*/ 966 w 1395"/>
                  <a:gd name="T25" fmla="*/ 369 h 421"/>
                  <a:gd name="T26" fmla="*/ 1011 w 1395"/>
                  <a:gd name="T27" fmla="*/ 360 h 421"/>
                  <a:gd name="T28" fmla="*/ 1052 w 1395"/>
                  <a:gd name="T29" fmla="*/ 348 h 421"/>
                  <a:gd name="T30" fmla="*/ 1089 w 1395"/>
                  <a:gd name="T31" fmla="*/ 331 h 421"/>
                  <a:gd name="T32" fmla="*/ 1119 w 1395"/>
                  <a:gd name="T33" fmla="*/ 311 h 421"/>
                  <a:gd name="T34" fmla="*/ 1146 w 1395"/>
                  <a:gd name="T35" fmla="*/ 286 h 421"/>
                  <a:gd name="T36" fmla="*/ 1168 w 1395"/>
                  <a:gd name="T37" fmla="*/ 257 h 421"/>
                  <a:gd name="T38" fmla="*/ 1192 w 1395"/>
                  <a:gd name="T39" fmla="*/ 262 h 421"/>
                  <a:gd name="T40" fmla="*/ 1297 w 1395"/>
                  <a:gd name="T41" fmla="*/ 284 h 421"/>
                  <a:gd name="T42" fmla="*/ 1395 w 1395"/>
                  <a:gd name="T43" fmla="*/ 306 h 421"/>
                  <a:gd name="T44" fmla="*/ 1381 w 1395"/>
                  <a:gd name="T45" fmla="*/ 325 h 421"/>
                  <a:gd name="T46" fmla="*/ 1361 w 1395"/>
                  <a:gd name="T47" fmla="*/ 342 h 421"/>
                  <a:gd name="T48" fmla="*/ 1335 w 1395"/>
                  <a:gd name="T49" fmla="*/ 357 h 421"/>
                  <a:gd name="T50" fmla="*/ 1307 w 1395"/>
                  <a:gd name="T51" fmla="*/ 370 h 421"/>
                  <a:gd name="T52" fmla="*/ 1234 w 1395"/>
                  <a:gd name="T53" fmla="*/ 392 h 421"/>
                  <a:gd name="T54" fmla="*/ 1153 w 1395"/>
                  <a:gd name="T55" fmla="*/ 407 h 421"/>
                  <a:gd name="T56" fmla="*/ 1067 w 1395"/>
                  <a:gd name="T57" fmla="*/ 418 h 421"/>
                  <a:gd name="T58" fmla="*/ 984 w 1395"/>
                  <a:gd name="T59" fmla="*/ 421 h 421"/>
                  <a:gd name="T60" fmla="*/ 908 w 1395"/>
                  <a:gd name="T61" fmla="*/ 419 h 421"/>
                  <a:gd name="T62" fmla="*/ 847 w 1395"/>
                  <a:gd name="T63" fmla="*/ 413 h 421"/>
                  <a:gd name="T64" fmla="*/ 385 w 1395"/>
                  <a:gd name="T65" fmla="*/ 320 h 421"/>
                  <a:gd name="T66" fmla="*/ 371 w 1395"/>
                  <a:gd name="T67" fmla="*/ 315 h 421"/>
                  <a:gd name="T68" fmla="*/ 341 w 1395"/>
                  <a:gd name="T69" fmla="*/ 298 h 421"/>
                  <a:gd name="T70" fmla="*/ 282 w 1395"/>
                  <a:gd name="T71" fmla="*/ 260 h 421"/>
                  <a:gd name="T72" fmla="*/ 213 w 1395"/>
                  <a:gd name="T73" fmla="*/ 210 h 421"/>
                  <a:gd name="T74" fmla="*/ 140 w 1395"/>
                  <a:gd name="T75" fmla="*/ 154 h 421"/>
                  <a:gd name="T76" fmla="*/ 76 w 1395"/>
                  <a:gd name="T77" fmla="*/ 98 h 421"/>
                  <a:gd name="T78" fmla="*/ 25 w 1395"/>
                  <a:gd name="T79" fmla="*/ 49 h 421"/>
                  <a:gd name="T80" fmla="*/ 5 w 1395"/>
                  <a:gd name="T81" fmla="*/ 19 h 421"/>
                  <a:gd name="T82" fmla="*/ 0 w 1395"/>
                  <a:gd name="T83" fmla="*/ 5 h 42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395" h="421">
                    <a:moveTo>
                      <a:pt x="2" y="0"/>
                    </a:moveTo>
                    <a:lnTo>
                      <a:pt x="30" y="0"/>
                    </a:lnTo>
                    <a:lnTo>
                      <a:pt x="66" y="0"/>
                    </a:lnTo>
                    <a:lnTo>
                      <a:pt x="98" y="2"/>
                    </a:lnTo>
                    <a:lnTo>
                      <a:pt x="125" y="2"/>
                    </a:lnTo>
                    <a:lnTo>
                      <a:pt x="121" y="10"/>
                    </a:lnTo>
                    <a:lnTo>
                      <a:pt x="120" y="21"/>
                    </a:lnTo>
                    <a:lnTo>
                      <a:pt x="121" y="29"/>
                    </a:lnTo>
                    <a:lnTo>
                      <a:pt x="125" y="37"/>
                    </a:lnTo>
                    <a:lnTo>
                      <a:pt x="150" y="70"/>
                    </a:lnTo>
                    <a:lnTo>
                      <a:pt x="176" y="102"/>
                    </a:lnTo>
                    <a:lnTo>
                      <a:pt x="204" y="132"/>
                    </a:lnTo>
                    <a:lnTo>
                      <a:pt x="233" y="162"/>
                    </a:lnTo>
                    <a:lnTo>
                      <a:pt x="263" y="193"/>
                    </a:lnTo>
                    <a:lnTo>
                      <a:pt x="294" y="222"/>
                    </a:lnTo>
                    <a:lnTo>
                      <a:pt x="327" y="249"/>
                    </a:lnTo>
                    <a:lnTo>
                      <a:pt x="361" y="277"/>
                    </a:lnTo>
                    <a:lnTo>
                      <a:pt x="371" y="286"/>
                    </a:lnTo>
                    <a:lnTo>
                      <a:pt x="385" y="293"/>
                    </a:lnTo>
                    <a:lnTo>
                      <a:pt x="400" y="296"/>
                    </a:lnTo>
                    <a:lnTo>
                      <a:pt x="415" y="301"/>
                    </a:lnTo>
                    <a:lnTo>
                      <a:pt x="861" y="372"/>
                    </a:lnTo>
                    <a:lnTo>
                      <a:pt x="890" y="372"/>
                    </a:lnTo>
                    <a:lnTo>
                      <a:pt x="915" y="372"/>
                    </a:lnTo>
                    <a:lnTo>
                      <a:pt x="942" y="370"/>
                    </a:lnTo>
                    <a:lnTo>
                      <a:pt x="966" y="369"/>
                    </a:lnTo>
                    <a:lnTo>
                      <a:pt x="989" y="365"/>
                    </a:lnTo>
                    <a:lnTo>
                      <a:pt x="1011" y="360"/>
                    </a:lnTo>
                    <a:lnTo>
                      <a:pt x="1033" y="355"/>
                    </a:lnTo>
                    <a:lnTo>
                      <a:pt x="1052" y="348"/>
                    </a:lnTo>
                    <a:lnTo>
                      <a:pt x="1070" y="340"/>
                    </a:lnTo>
                    <a:lnTo>
                      <a:pt x="1089" y="331"/>
                    </a:lnTo>
                    <a:lnTo>
                      <a:pt x="1104" y="321"/>
                    </a:lnTo>
                    <a:lnTo>
                      <a:pt x="1119" y="311"/>
                    </a:lnTo>
                    <a:lnTo>
                      <a:pt x="1133" y="299"/>
                    </a:lnTo>
                    <a:lnTo>
                      <a:pt x="1146" y="286"/>
                    </a:lnTo>
                    <a:lnTo>
                      <a:pt x="1156" y="272"/>
                    </a:lnTo>
                    <a:lnTo>
                      <a:pt x="1168" y="257"/>
                    </a:lnTo>
                    <a:lnTo>
                      <a:pt x="1178" y="259"/>
                    </a:lnTo>
                    <a:lnTo>
                      <a:pt x="1192" y="262"/>
                    </a:lnTo>
                    <a:lnTo>
                      <a:pt x="1246" y="272"/>
                    </a:lnTo>
                    <a:lnTo>
                      <a:pt x="1297" y="284"/>
                    </a:lnTo>
                    <a:lnTo>
                      <a:pt x="1347" y="294"/>
                    </a:lnTo>
                    <a:lnTo>
                      <a:pt x="1395" y="306"/>
                    </a:lnTo>
                    <a:lnTo>
                      <a:pt x="1388" y="316"/>
                    </a:lnTo>
                    <a:lnTo>
                      <a:pt x="1381" y="325"/>
                    </a:lnTo>
                    <a:lnTo>
                      <a:pt x="1373" y="333"/>
                    </a:lnTo>
                    <a:lnTo>
                      <a:pt x="1361" y="342"/>
                    </a:lnTo>
                    <a:lnTo>
                      <a:pt x="1349" y="348"/>
                    </a:lnTo>
                    <a:lnTo>
                      <a:pt x="1335" y="357"/>
                    </a:lnTo>
                    <a:lnTo>
                      <a:pt x="1322" y="364"/>
                    </a:lnTo>
                    <a:lnTo>
                      <a:pt x="1307" y="370"/>
                    </a:lnTo>
                    <a:lnTo>
                      <a:pt x="1271" y="382"/>
                    </a:lnTo>
                    <a:lnTo>
                      <a:pt x="1234" y="392"/>
                    </a:lnTo>
                    <a:lnTo>
                      <a:pt x="1195" y="401"/>
                    </a:lnTo>
                    <a:lnTo>
                      <a:pt x="1153" y="407"/>
                    </a:lnTo>
                    <a:lnTo>
                      <a:pt x="1111" y="413"/>
                    </a:lnTo>
                    <a:lnTo>
                      <a:pt x="1067" y="418"/>
                    </a:lnTo>
                    <a:lnTo>
                      <a:pt x="1025" y="421"/>
                    </a:lnTo>
                    <a:lnTo>
                      <a:pt x="984" y="421"/>
                    </a:lnTo>
                    <a:lnTo>
                      <a:pt x="944" y="421"/>
                    </a:lnTo>
                    <a:lnTo>
                      <a:pt x="908" y="419"/>
                    </a:lnTo>
                    <a:lnTo>
                      <a:pt x="875" y="418"/>
                    </a:lnTo>
                    <a:lnTo>
                      <a:pt x="847" y="413"/>
                    </a:lnTo>
                    <a:lnTo>
                      <a:pt x="388" y="318"/>
                    </a:lnTo>
                    <a:lnTo>
                      <a:pt x="385" y="320"/>
                    </a:lnTo>
                    <a:lnTo>
                      <a:pt x="380" y="318"/>
                    </a:lnTo>
                    <a:lnTo>
                      <a:pt x="371" y="315"/>
                    </a:lnTo>
                    <a:lnTo>
                      <a:pt x="363" y="311"/>
                    </a:lnTo>
                    <a:lnTo>
                      <a:pt x="341" y="298"/>
                    </a:lnTo>
                    <a:lnTo>
                      <a:pt x="312" y="281"/>
                    </a:lnTo>
                    <a:lnTo>
                      <a:pt x="282" y="260"/>
                    </a:lnTo>
                    <a:lnTo>
                      <a:pt x="248" y="237"/>
                    </a:lnTo>
                    <a:lnTo>
                      <a:pt x="213" y="210"/>
                    </a:lnTo>
                    <a:lnTo>
                      <a:pt x="176" y="183"/>
                    </a:lnTo>
                    <a:lnTo>
                      <a:pt x="140" y="154"/>
                    </a:lnTo>
                    <a:lnTo>
                      <a:pt x="106" y="125"/>
                    </a:lnTo>
                    <a:lnTo>
                      <a:pt x="76" y="98"/>
                    </a:lnTo>
                    <a:lnTo>
                      <a:pt x="49" y="73"/>
                    </a:lnTo>
                    <a:lnTo>
                      <a:pt x="25" y="49"/>
                    </a:lnTo>
                    <a:lnTo>
                      <a:pt x="10" y="29"/>
                    </a:lnTo>
                    <a:lnTo>
                      <a:pt x="5" y="19"/>
                    </a:lnTo>
                    <a:lnTo>
                      <a:pt x="2" y="12"/>
                    </a:lnTo>
                    <a:lnTo>
                      <a:pt x="0" y="5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21" name="Freeform 528">
                <a:extLst>
                  <a:ext uri="{FF2B5EF4-FFF2-40B4-BE49-F238E27FC236}">
                    <a16:creationId xmlns:a16="http://schemas.microsoft.com/office/drawing/2014/main" id="{1B7A8511-CA54-4DB7-BB7A-E1ACE6D61B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04" y="1684"/>
                <a:ext cx="1065" cy="380"/>
              </a:xfrm>
              <a:custGeom>
                <a:avLst/>
                <a:gdLst>
                  <a:gd name="T0" fmla="*/ 12 w 1065"/>
                  <a:gd name="T1" fmla="*/ 0 h 380"/>
                  <a:gd name="T2" fmla="*/ 7 w 1065"/>
                  <a:gd name="T3" fmla="*/ 19 h 380"/>
                  <a:gd name="T4" fmla="*/ 12 w 1065"/>
                  <a:gd name="T5" fmla="*/ 35 h 380"/>
                  <a:gd name="T6" fmla="*/ 63 w 1065"/>
                  <a:gd name="T7" fmla="*/ 100 h 380"/>
                  <a:gd name="T8" fmla="*/ 120 w 1065"/>
                  <a:gd name="T9" fmla="*/ 160 h 380"/>
                  <a:gd name="T10" fmla="*/ 181 w 1065"/>
                  <a:gd name="T11" fmla="*/ 220 h 380"/>
                  <a:gd name="T12" fmla="*/ 248 w 1065"/>
                  <a:gd name="T13" fmla="*/ 275 h 380"/>
                  <a:gd name="T14" fmla="*/ 272 w 1065"/>
                  <a:gd name="T15" fmla="*/ 291 h 380"/>
                  <a:gd name="T16" fmla="*/ 302 w 1065"/>
                  <a:gd name="T17" fmla="*/ 299 h 380"/>
                  <a:gd name="T18" fmla="*/ 777 w 1065"/>
                  <a:gd name="T19" fmla="*/ 370 h 380"/>
                  <a:gd name="T20" fmla="*/ 829 w 1065"/>
                  <a:gd name="T21" fmla="*/ 368 h 380"/>
                  <a:gd name="T22" fmla="*/ 876 w 1065"/>
                  <a:gd name="T23" fmla="*/ 363 h 380"/>
                  <a:gd name="T24" fmla="*/ 920 w 1065"/>
                  <a:gd name="T25" fmla="*/ 353 h 380"/>
                  <a:gd name="T26" fmla="*/ 957 w 1065"/>
                  <a:gd name="T27" fmla="*/ 338 h 380"/>
                  <a:gd name="T28" fmla="*/ 991 w 1065"/>
                  <a:gd name="T29" fmla="*/ 319 h 380"/>
                  <a:gd name="T30" fmla="*/ 1020 w 1065"/>
                  <a:gd name="T31" fmla="*/ 297 h 380"/>
                  <a:gd name="T32" fmla="*/ 1043 w 1065"/>
                  <a:gd name="T33" fmla="*/ 270 h 380"/>
                  <a:gd name="T34" fmla="*/ 1060 w 1065"/>
                  <a:gd name="T35" fmla="*/ 257 h 380"/>
                  <a:gd name="T36" fmla="*/ 1052 w 1065"/>
                  <a:gd name="T37" fmla="*/ 277 h 380"/>
                  <a:gd name="T38" fmla="*/ 1016 w 1065"/>
                  <a:gd name="T39" fmla="*/ 311 h 380"/>
                  <a:gd name="T40" fmla="*/ 978 w 1065"/>
                  <a:gd name="T41" fmla="*/ 336 h 380"/>
                  <a:gd name="T42" fmla="*/ 934 w 1065"/>
                  <a:gd name="T43" fmla="*/ 356 h 380"/>
                  <a:gd name="T44" fmla="*/ 888 w 1065"/>
                  <a:gd name="T45" fmla="*/ 368 h 380"/>
                  <a:gd name="T46" fmla="*/ 844 w 1065"/>
                  <a:gd name="T47" fmla="*/ 377 h 380"/>
                  <a:gd name="T48" fmla="*/ 802 w 1065"/>
                  <a:gd name="T49" fmla="*/ 380 h 380"/>
                  <a:gd name="T50" fmla="*/ 763 w 1065"/>
                  <a:gd name="T51" fmla="*/ 378 h 380"/>
                  <a:gd name="T52" fmla="*/ 299 w 1065"/>
                  <a:gd name="T53" fmla="*/ 304 h 380"/>
                  <a:gd name="T54" fmla="*/ 269 w 1065"/>
                  <a:gd name="T55" fmla="*/ 296 h 380"/>
                  <a:gd name="T56" fmla="*/ 243 w 1065"/>
                  <a:gd name="T57" fmla="*/ 280 h 380"/>
                  <a:gd name="T58" fmla="*/ 186 w 1065"/>
                  <a:gd name="T59" fmla="*/ 231 h 380"/>
                  <a:gd name="T60" fmla="*/ 120 w 1065"/>
                  <a:gd name="T61" fmla="*/ 171 h 380"/>
                  <a:gd name="T62" fmla="*/ 56 w 1065"/>
                  <a:gd name="T63" fmla="*/ 103 h 380"/>
                  <a:gd name="T64" fmla="*/ 7 w 1065"/>
                  <a:gd name="T65" fmla="*/ 39 h 380"/>
                  <a:gd name="T66" fmla="*/ 0 w 1065"/>
                  <a:gd name="T67" fmla="*/ 25 h 380"/>
                  <a:gd name="T68" fmla="*/ 0 w 1065"/>
                  <a:gd name="T69" fmla="*/ 17 h 380"/>
                  <a:gd name="T70" fmla="*/ 5 w 1065"/>
                  <a:gd name="T71" fmla="*/ 0 h 380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065" h="380">
                    <a:moveTo>
                      <a:pt x="5" y="0"/>
                    </a:moveTo>
                    <a:lnTo>
                      <a:pt x="12" y="0"/>
                    </a:lnTo>
                    <a:lnTo>
                      <a:pt x="8" y="8"/>
                    </a:lnTo>
                    <a:lnTo>
                      <a:pt x="7" y="19"/>
                    </a:lnTo>
                    <a:lnTo>
                      <a:pt x="8" y="27"/>
                    </a:lnTo>
                    <a:lnTo>
                      <a:pt x="12" y="35"/>
                    </a:lnTo>
                    <a:lnTo>
                      <a:pt x="37" y="68"/>
                    </a:lnTo>
                    <a:lnTo>
                      <a:pt x="63" y="100"/>
                    </a:lnTo>
                    <a:lnTo>
                      <a:pt x="91" y="130"/>
                    </a:lnTo>
                    <a:lnTo>
                      <a:pt x="120" y="160"/>
                    </a:lnTo>
                    <a:lnTo>
                      <a:pt x="150" y="191"/>
                    </a:lnTo>
                    <a:lnTo>
                      <a:pt x="181" y="220"/>
                    </a:lnTo>
                    <a:lnTo>
                      <a:pt x="214" y="247"/>
                    </a:lnTo>
                    <a:lnTo>
                      <a:pt x="248" y="275"/>
                    </a:lnTo>
                    <a:lnTo>
                      <a:pt x="258" y="284"/>
                    </a:lnTo>
                    <a:lnTo>
                      <a:pt x="272" y="291"/>
                    </a:lnTo>
                    <a:lnTo>
                      <a:pt x="287" y="294"/>
                    </a:lnTo>
                    <a:lnTo>
                      <a:pt x="302" y="299"/>
                    </a:lnTo>
                    <a:lnTo>
                      <a:pt x="748" y="370"/>
                    </a:lnTo>
                    <a:lnTo>
                      <a:pt x="777" y="370"/>
                    </a:lnTo>
                    <a:lnTo>
                      <a:pt x="802" y="370"/>
                    </a:lnTo>
                    <a:lnTo>
                      <a:pt x="829" y="368"/>
                    </a:lnTo>
                    <a:lnTo>
                      <a:pt x="853" y="367"/>
                    </a:lnTo>
                    <a:lnTo>
                      <a:pt x="876" y="363"/>
                    </a:lnTo>
                    <a:lnTo>
                      <a:pt x="898" y="358"/>
                    </a:lnTo>
                    <a:lnTo>
                      <a:pt x="920" y="353"/>
                    </a:lnTo>
                    <a:lnTo>
                      <a:pt x="939" y="346"/>
                    </a:lnTo>
                    <a:lnTo>
                      <a:pt x="957" y="338"/>
                    </a:lnTo>
                    <a:lnTo>
                      <a:pt x="976" y="329"/>
                    </a:lnTo>
                    <a:lnTo>
                      <a:pt x="991" y="319"/>
                    </a:lnTo>
                    <a:lnTo>
                      <a:pt x="1006" y="309"/>
                    </a:lnTo>
                    <a:lnTo>
                      <a:pt x="1020" y="297"/>
                    </a:lnTo>
                    <a:lnTo>
                      <a:pt x="1033" y="284"/>
                    </a:lnTo>
                    <a:lnTo>
                      <a:pt x="1043" y="270"/>
                    </a:lnTo>
                    <a:lnTo>
                      <a:pt x="1055" y="255"/>
                    </a:lnTo>
                    <a:lnTo>
                      <a:pt x="1060" y="257"/>
                    </a:lnTo>
                    <a:lnTo>
                      <a:pt x="1065" y="257"/>
                    </a:lnTo>
                    <a:lnTo>
                      <a:pt x="1052" y="277"/>
                    </a:lnTo>
                    <a:lnTo>
                      <a:pt x="1035" y="296"/>
                    </a:lnTo>
                    <a:lnTo>
                      <a:pt x="1016" y="311"/>
                    </a:lnTo>
                    <a:lnTo>
                      <a:pt x="998" y="324"/>
                    </a:lnTo>
                    <a:lnTo>
                      <a:pt x="978" y="336"/>
                    </a:lnTo>
                    <a:lnTo>
                      <a:pt x="956" y="346"/>
                    </a:lnTo>
                    <a:lnTo>
                      <a:pt x="934" y="356"/>
                    </a:lnTo>
                    <a:lnTo>
                      <a:pt x="910" y="363"/>
                    </a:lnTo>
                    <a:lnTo>
                      <a:pt x="888" y="368"/>
                    </a:lnTo>
                    <a:lnTo>
                      <a:pt x="866" y="373"/>
                    </a:lnTo>
                    <a:lnTo>
                      <a:pt x="844" y="377"/>
                    </a:lnTo>
                    <a:lnTo>
                      <a:pt x="822" y="378"/>
                    </a:lnTo>
                    <a:lnTo>
                      <a:pt x="802" y="380"/>
                    </a:lnTo>
                    <a:lnTo>
                      <a:pt x="782" y="380"/>
                    </a:lnTo>
                    <a:lnTo>
                      <a:pt x="763" y="378"/>
                    </a:lnTo>
                    <a:lnTo>
                      <a:pt x="748" y="377"/>
                    </a:lnTo>
                    <a:lnTo>
                      <a:pt x="299" y="304"/>
                    </a:lnTo>
                    <a:lnTo>
                      <a:pt x="284" y="301"/>
                    </a:lnTo>
                    <a:lnTo>
                      <a:pt x="269" y="296"/>
                    </a:lnTo>
                    <a:lnTo>
                      <a:pt x="255" y="289"/>
                    </a:lnTo>
                    <a:lnTo>
                      <a:pt x="243" y="280"/>
                    </a:lnTo>
                    <a:lnTo>
                      <a:pt x="216" y="258"/>
                    </a:lnTo>
                    <a:lnTo>
                      <a:pt x="186" y="231"/>
                    </a:lnTo>
                    <a:lnTo>
                      <a:pt x="154" y="203"/>
                    </a:lnTo>
                    <a:lnTo>
                      <a:pt x="120" y="171"/>
                    </a:lnTo>
                    <a:lnTo>
                      <a:pt x="88" y="137"/>
                    </a:lnTo>
                    <a:lnTo>
                      <a:pt x="56" y="103"/>
                    </a:lnTo>
                    <a:lnTo>
                      <a:pt x="29" y="71"/>
                    </a:lnTo>
                    <a:lnTo>
                      <a:pt x="7" y="39"/>
                    </a:lnTo>
                    <a:lnTo>
                      <a:pt x="3" y="32"/>
                    </a:lnTo>
                    <a:lnTo>
                      <a:pt x="0" y="25"/>
                    </a:lnTo>
                    <a:lnTo>
                      <a:pt x="0" y="20"/>
                    </a:lnTo>
                    <a:lnTo>
                      <a:pt x="0" y="17"/>
                    </a:lnTo>
                    <a:lnTo>
                      <a:pt x="2" y="8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22" name="Freeform 529">
                <a:extLst>
                  <a:ext uri="{FF2B5EF4-FFF2-40B4-BE49-F238E27FC236}">
                    <a16:creationId xmlns:a16="http://schemas.microsoft.com/office/drawing/2014/main" id="{C4D46102-EDD1-4A0B-97C0-66876B87F4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5" y="2155"/>
                <a:ext cx="7" cy="4"/>
              </a:xfrm>
              <a:custGeom>
                <a:avLst/>
                <a:gdLst>
                  <a:gd name="T0" fmla="*/ 7 w 7"/>
                  <a:gd name="T1" fmla="*/ 4 h 4"/>
                  <a:gd name="T2" fmla="*/ 0 w 7"/>
                  <a:gd name="T3" fmla="*/ 4 h 4"/>
                  <a:gd name="T4" fmla="*/ 2 w 7"/>
                  <a:gd name="T5" fmla="*/ 2 h 4"/>
                  <a:gd name="T6" fmla="*/ 2 w 7"/>
                  <a:gd name="T7" fmla="*/ 0 h 4"/>
                  <a:gd name="T8" fmla="*/ 5 w 7"/>
                  <a:gd name="T9" fmla="*/ 2 h 4"/>
                  <a:gd name="T10" fmla="*/ 7 w 7"/>
                  <a:gd name="T11" fmla="*/ 4 h 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" h="4">
                    <a:moveTo>
                      <a:pt x="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" y="2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5A575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23" name="Freeform 530">
                <a:extLst>
                  <a:ext uri="{FF2B5EF4-FFF2-40B4-BE49-F238E27FC236}">
                    <a16:creationId xmlns:a16="http://schemas.microsoft.com/office/drawing/2014/main" id="{6A5648D6-B2E3-4462-B562-0449F4C0DD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3" y="2157"/>
                <a:ext cx="14" cy="5"/>
              </a:xfrm>
              <a:custGeom>
                <a:avLst/>
                <a:gdLst>
                  <a:gd name="T0" fmla="*/ 4 w 14"/>
                  <a:gd name="T1" fmla="*/ 0 h 5"/>
                  <a:gd name="T2" fmla="*/ 5 w 14"/>
                  <a:gd name="T3" fmla="*/ 0 h 5"/>
                  <a:gd name="T4" fmla="*/ 9 w 14"/>
                  <a:gd name="T5" fmla="*/ 2 h 5"/>
                  <a:gd name="T6" fmla="*/ 14 w 14"/>
                  <a:gd name="T7" fmla="*/ 5 h 5"/>
                  <a:gd name="T8" fmla="*/ 0 w 14"/>
                  <a:gd name="T9" fmla="*/ 2 h 5"/>
                  <a:gd name="T10" fmla="*/ 2 w 14"/>
                  <a:gd name="T11" fmla="*/ 2 h 5"/>
                  <a:gd name="T12" fmla="*/ 4 w 14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" h="5">
                    <a:moveTo>
                      <a:pt x="4" y="0"/>
                    </a:moveTo>
                    <a:lnTo>
                      <a:pt x="5" y="0"/>
                    </a:lnTo>
                    <a:lnTo>
                      <a:pt x="9" y="2"/>
                    </a:lnTo>
                    <a:lnTo>
                      <a:pt x="14" y="5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5B595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24" name="Freeform 531">
                <a:extLst>
                  <a:ext uri="{FF2B5EF4-FFF2-40B4-BE49-F238E27FC236}">
                    <a16:creationId xmlns:a16="http://schemas.microsoft.com/office/drawing/2014/main" id="{9E5188C2-D269-4F34-AA30-0B6F40A0B2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3" y="2159"/>
                <a:ext cx="19" cy="5"/>
              </a:xfrm>
              <a:custGeom>
                <a:avLst/>
                <a:gdLst>
                  <a:gd name="T0" fmla="*/ 2 w 19"/>
                  <a:gd name="T1" fmla="*/ 0 h 5"/>
                  <a:gd name="T2" fmla="*/ 9 w 19"/>
                  <a:gd name="T3" fmla="*/ 0 h 5"/>
                  <a:gd name="T4" fmla="*/ 14 w 19"/>
                  <a:gd name="T5" fmla="*/ 3 h 5"/>
                  <a:gd name="T6" fmla="*/ 19 w 19"/>
                  <a:gd name="T7" fmla="*/ 5 h 5"/>
                  <a:gd name="T8" fmla="*/ 0 w 19"/>
                  <a:gd name="T9" fmla="*/ 1 h 5"/>
                  <a:gd name="T10" fmla="*/ 0 w 19"/>
                  <a:gd name="T11" fmla="*/ 0 h 5"/>
                  <a:gd name="T12" fmla="*/ 2 w 19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" h="5">
                    <a:moveTo>
                      <a:pt x="2" y="0"/>
                    </a:moveTo>
                    <a:lnTo>
                      <a:pt x="9" y="0"/>
                    </a:lnTo>
                    <a:lnTo>
                      <a:pt x="14" y="3"/>
                    </a:lnTo>
                    <a:lnTo>
                      <a:pt x="19" y="5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5F5D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25" name="Freeform 532">
                <a:extLst>
                  <a:ext uri="{FF2B5EF4-FFF2-40B4-BE49-F238E27FC236}">
                    <a16:creationId xmlns:a16="http://schemas.microsoft.com/office/drawing/2014/main" id="{9E5C44E0-1F83-406A-8358-CF1CDC5DDA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2" y="2159"/>
                <a:ext cx="23" cy="8"/>
              </a:xfrm>
              <a:custGeom>
                <a:avLst/>
                <a:gdLst>
                  <a:gd name="T0" fmla="*/ 1 w 23"/>
                  <a:gd name="T1" fmla="*/ 0 h 8"/>
                  <a:gd name="T2" fmla="*/ 15 w 23"/>
                  <a:gd name="T3" fmla="*/ 3 h 8"/>
                  <a:gd name="T4" fmla="*/ 18 w 23"/>
                  <a:gd name="T5" fmla="*/ 5 h 8"/>
                  <a:gd name="T6" fmla="*/ 23 w 23"/>
                  <a:gd name="T7" fmla="*/ 8 h 8"/>
                  <a:gd name="T8" fmla="*/ 0 w 23"/>
                  <a:gd name="T9" fmla="*/ 3 h 8"/>
                  <a:gd name="T10" fmla="*/ 0 w 23"/>
                  <a:gd name="T11" fmla="*/ 1 h 8"/>
                  <a:gd name="T12" fmla="*/ 1 w 23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3" h="8">
                    <a:moveTo>
                      <a:pt x="1" y="0"/>
                    </a:moveTo>
                    <a:lnTo>
                      <a:pt x="15" y="3"/>
                    </a:lnTo>
                    <a:lnTo>
                      <a:pt x="18" y="5"/>
                    </a:lnTo>
                    <a:lnTo>
                      <a:pt x="23" y="8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625F5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26" name="Freeform 533">
                <a:extLst>
                  <a:ext uri="{FF2B5EF4-FFF2-40B4-BE49-F238E27FC236}">
                    <a16:creationId xmlns:a16="http://schemas.microsoft.com/office/drawing/2014/main" id="{7442BB11-D3AE-4B21-9FA3-3C92F1A901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0" y="2160"/>
                <a:ext cx="27" cy="9"/>
              </a:xfrm>
              <a:custGeom>
                <a:avLst/>
                <a:gdLst>
                  <a:gd name="T0" fmla="*/ 3 w 27"/>
                  <a:gd name="T1" fmla="*/ 0 h 9"/>
                  <a:gd name="T2" fmla="*/ 22 w 27"/>
                  <a:gd name="T3" fmla="*/ 4 h 9"/>
                  <a:gd name="T4" fmla="*/ 23 w 27"/>
                  <a:gd name="T5" fmla="*/ 6 h 9"/>
                  <a:gd name="T6" fmla="*/ 27 w 27"/>
                  <a:gd name="T7" fmla="*/ 7 h 9"/>
                  <a:gd name="T8" fmla="*/ 27 w 27"/>
                  <a:gd name="T9" fmla="*/ 9 h 9"/>
                  <a:gd name="T10" fmla="*/ 27 w 27"/>
                  <a:gd name="T11" fmla="*/ 9 h 9"/>
                  <a:gd name="T12" fmla="*/ 0 w 27"/>
                  <a:gd name="T13" fmla="*/ 4 h 9"/>
                  <a:gd name="T14" fmla="*/ 2 w 27"/>
                  <a:gd name="T15" fmla="*/ 2 h 9"/>
                  <a:gd name="T16" fmla="*/ 3 w 27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7" h="9">
                    <a:moveTo>
                      <a:pt x="3" y="0"/>
                    </a:moveTo>
                    <a:lnTo>
                      <a:pt x="22" y="4"/>
                    </a:lnTo>
                    <a:lnTo>
                      <a:pt x="23" y="6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6462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27" name="Freeform 534">
                <a:extLst>
                  <a:ext uri="{FF2B5EF4-FFF2-40B4-BE49-F238E27FC236}">
                    <a16:creationId xmlns:a16="http://schemas.microsoft.com/office/drawing/2014/main" id="{ED8B716E-B6F6-4D1C-8F50-4F94A81494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2162"/>
                <a:ext cx="29" cy="9"/>
              </a:xfrm>
              <a:custGeom>
                <a:avLst/>
                <a:gdLst>
                  <a:gd name="T0" fmla="*/ 4 w 29"/>
                  <a:gd name="T1" fmla="*/ 0 h 9"/>
                  <a:gd name="T2" fmla="*/ 27 w 29"/>
                  <a:gd name="T3" fmla="*/ 5 h 9"/>
                  <a:gd name="T4" fmla="*/ 27 w 29"/>
                  <a:gd name="T5" fmla="*/ 5 h 9"/>
                  <a:gd name="T6" fmla="*/ 29 w 29"/>
                  <a:gd name="T7" fmla="*/ 5 h 9"/>
                  <a:gd name="T8" fmla="*/ 29 w 29"/>
                  <a:gd name="T9" fmla="*/ 7 h 9"/>
                  <a:gd name="T10" fmla="*/ 29 w 29"/>
                  <a:gd name="T11" fmla="*/ 9 h 9"/>
                  <a:gd name="T12" fmla="*/ 0 w 29"/>
                  <a:gd name="T13" fmla="*/ 4 h 9"/>
                  <a:gd name="T14" fmla="*/ 2 w 29"/>
                  <a:gd name="T15" fmla="*/ 2 h 9"/>
                  <a:gd name="T16" fmla="*/ 4 w 29"/>
                  <a:gd name="T17" fmla="*/ 0 h 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9" h="9">
                    <a:moveTo>
                      <a:pt x="4" y="0"/>
                    </a:moveTo>
                    <a:lnTo>
                      <a:pt x="27" y="5"/>
                    </a:lnTo>
                    <a:lnTo>
                      <a:pt x="29" y="5"/>
                    </a:lnTo>
                    <a:lnTo>
                      <a:pt x="29" y="7"/>
                    </a:lnTo>
                    <a:lnTo>
                      <a:pt x="29" y="9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68666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28" name="Freeform 535">
                <a:extLst>
                  <a:ext uri="{FF2B5EF4-FFF2-40B4-BE49-F238E27FC236}">
                    <a16:creationId xmlns:a16="http://schemas.microsoft.com/office/drawing/2014/main" id="{7600F12C-0DAA-4A45-B0AF-20F68438E8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8" y="2164"/>
                <a:ext cx="29" cy="8"/>
              </a:xfrm>
              <a:custGeom>
                <a:avLst/>
                <a:gdLst>
                  <a:gd name="T0" fmla="*/ 2 w 29"/>
                  <a:gd name="T1" fmla="*/ 0 h 8"/>
                  <a:gd name="T2" fmla="*/ 29 w 29"/>
                  <a:gd name="T3" fmla="*/ 5 h 8"/>
                  <a:gd name="T4" fmla="*/ 29 w 29"/>
                  <a:gd name="T5" fmla="*/ 7 h 8"/>
                  <a:gd name="T6" fmla="*/ 29 w 29"/>
                  <a:gd name="T7" fmla="*/ 8 h 8"/>
                  <a:gd name="T8" fmla="*/ 0 w 29"/>
                  <a:gd name="T9" fmla="*/ 3 h 8"/>
                  <a:gd name="T10" fmla="*/ 0 w 29"/>
                  <a:gd name="T11" fmla="*/ 2 h 8"/>
                  <a:gd name="T12" fmla="*/ 2 w 29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9" h="8">
                    <a:moveTo>
                      <a:pt x="2" y="0"/>
                    </a:moveTo>
                    <a:lnTo>
                      <a:pt x="29" y="5"/>
                    </a:lnTo>
                    <a:lnTo>
                      <a:pt x="29" y="7"/>
                    </a:lnTo>
                    <a:lnTo>
                      <a:pt x="29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A68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29" name="Freeform 536">
                <a:extLst>
                  <a:ext uri="{FF2B5EF4-FFF2-40B4-BE49-F238E27FC236}">
                    <a16:creationId xmlns:a16="http://schemas.microsoft.com/office/drawing/2014/main" id="{7CD690EE-0D09-40FC-B6DF-ED3CC3C56E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6" y="2166"/>
                <a:ext cx="31" cy="8"/>
              </a:xfrm>
              <a:custGeom>
                <a:avLst/>
                <a:gdLst>
                  <a:gd name="T0" fmla="*/ 2 w 31"/>
                  <a:gd name="T1" fmla="*/ 0 h 8"/>
                  <a:gd name="T2" fmla="*/ 31 w 31"/>
                  <a:gd name="T3" fmla="*/ 5 h 8"/>
                  <a:gd name="T4" fmla="*/ 31 w 31"/>
                  <a:gd name="T5" fmla="*/ 6 h 8"/>
                  <a:gd name="T6" fmla="*/ 31 w 31"/>
                  <a:gd name="T7" fmla="*/ 8 h 8"/>
                  <a:gd name="T8" fmla="*/ 0 w 31"/>
                  <a:gd name="T9" fmla="*/ 3 h 8"/>
                  <a:gd name="T10" fmla="*/ 2 w 31"/>
                  <a:gd name="T11" fmla="*/ 1 h 8"/>
                  <a:gd name="T12" fmla="*/ 2 w 31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" h="8">
                    <a:moveTo>
                      <a:pt x="2" y="0"/>
                    </a:moveTo>
                    <a:lnTo>
                      <a:pt x="31" y="5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C6A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30" name="Freeform 537">
                <a:extLst>
                  <a:ext uri="{FF2B5EF4-FFF2-40B4-BE49-F238E27FC236}">
                    <a16:creationId xmlns:a16="http://schemas.microsoft.com/office/drawing/2014/main" id="{89CC9E28-20EF-4B5C-BC81-663A1CBC5D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5" y="2167"/>
                <a:ext cx="32" cy="9"/>
              </a:xfrm>
              <a:custGeom>
                <a:avLst/>
                <a:gdLst>
                  <a:gd name="T0" fmla="*/ 3 w 32"/>
                  <a:gd name="T1" fmla="*/ 0 h 9"/>
                  <a:gd name="T2" fmla="*/ 32 w 32"/>
                  <a:gd name="T3" fmla="*/ 5 h 9"/>
                  <a:gd name="T4" fmla="*/ 32 w 32"/>
                  <a:gd name="T5" fmla="*/ 7 h 9"/>
                  <a:gd name="T6" fmla="*/ 32 w 32"/>
                  <a:gd name="T7" fmla="*/ 9 h 9"/>
                  <a:gd name="T8" fmla="*/ 0 w 32"/>
                  <a:gd name="T9" fmla="*/ 4 h 9"/>
                  <a:gd name="T10" fmla="*/ 1 w 32"/>
                  <a:gd name="T11" fmla="*/ 2 h 9"/>
                  <a:gd name="T12" fmla="*/ 3 w 32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2" h="9">
                    <a:moveTo>
                      <a:pt x="3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2" y="9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706E6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31" name="Freeform 538">
                <a:extLst>
                  <a:ext uri="{FF2B5EF4-FFF2-40B4-BE49-F238E27FC236}">
                    <a16:creationId xmlns:a16="http://schemas.microsoft.com/office/drawing/2014/main" id="{464EA638-5B73-444A-BBD8-244C218A6B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5" y="2169"/>
                <a:ext cx="34" cy="8"/>
              </a:xfrm>
              <a:custGeom>
                <a:avLst/>
                <a:gdLst>
                  <a:gd name="T0" fmla="*/ 1 w 34"/>
                  <a:gd name="T1" fmla="*/ 0 h 8"/>
                  <a:gd name="T2" fmla="*/ 32 w 34"/>
                  <a:gd name="T3" fmla="*/ 5 h 8"/>
                  <a:gd name="T4" fmla="*/ 32 w 34"/>
                  <a:gd name="T5" fmla="*/ 7 h 8"/>
                  <a:gd name="T6" fmla="*/ 34 w 34"/>
                  <a:gd name="T7" fmla="*/ 8 h 8"/>
                  <a:gd name="T8" fmla="*/ 0 w 34"/>
                  <a:gd name="T9" fmla="*/ 3 h 8"/>
                  <a:gd name="T10" fmla="*/ 0 w 34"/>
                  <a:gd name="T11" fmla="*/ 2 h 8"/>
                  <a:gd name="T12" fmla="*/ 1 w 34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" h="8">
                    <a:moveTo>
                      <a:pt x="1" y="0"/>
                    </a:moveTo>
                    <a:lnTo>
                      <a:pt x="32" y="5"/>
                    </a:lnTo>
                    <a:lnTo>
                      <a:pt x="32" y="7"/>
                    </a:lnTo>
                    <a:lnTo>
                      <a:pt x="34" y="8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71706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32" name="Freeform 539">
                <a:extLst>
                  <a:ext uri="{FF2B5EF4-FFF2-40B4-BE49-F238E27FC236}">
                    <a16:creationId xmlns:a16="http://schemas.microsoft.com/office/drawing/2014/main" id="{09A7095A-6A4C-4372-BF3E-4516265381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3" y="2171"/>
                <a:ext cx="36" cy="8"/>
              </a:xfrm>
              <a:custGeom>
                <a:avLst/>
                <a:gdLst>
                  <a:gd name="T0" fmla="*/ 2 w 36"/>
                  <a:gd name="T1" fmla="*/ 0 h 8"/>
                  <a:gd name="T2" fmla="*/ 34 w 36"/>
                  <a:gd name="T3" fmla="*/ 5 h 8"/>
                  <a:gd name="T4" fmla="*/ 36 w 36"/>
                  <a:gd name="T5" fmla="*/ 6 h 8"/>
                  <a:gd name="T6" fmla="*/ 36 w 36"/>
                  <a:gd name="T7" fmla="*/ 8 h 8"/>
                  <a:gd name="T8" fmla="*/ 0 w 36"/>
                  <a:gd name="T9" fmla="*/ 3 h 8"/>
                  <a:gd name="T10" fmla="*/ 2 w 36"/>
                  <a:gd name="T11" fmla="*/ 1 h 8"/>
                  <a:gd name="T12" fmla="*/ 2 w 36"/>
                  <a:gd name="T13" fmla="*/ 0 h 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8">
                    <a:moveTo>
                      <a:pt x="2" y="0"/>
                    </a:moveTo>
                    <a:lnTo>
                      <a:pt x="34" y="5"/>
                    </a:lnTo>
                    <a:lnTo>
                      <a:pt x="36" y="6"/>
                    </a:lnTo>
                    <a:lnTo>
                      <a:pt x="36" y="8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372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33" name="Freeform 540">
                <a:extLst>
                  <a:ext uri="{FF2B5EF4-FFF2-40B4-BE49-F238E27FC236}">
                    <a16:creationId xmlns:a16="http://schemas.microsoft.com/office/drawing/2014/main" id="{BAE0A656-6DAD-4580-AC0E-64F5D42274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1" y="2172"/>
                <a:ext cx="38" cy="9"/>
              </a:xfrm>
              <a:custGeom>
                <a:avLst/>
                <a:gdLst>
                  <a:gd name="T0" fmla="*/ 4 w 38"/>
                  <a:gd name="T1" fmla="*/ 0 h 9"/>
                  <a:gd name="T2" fmla="*/ 38 w 38"/>
                  <a:gd name="T3" fmla="*/ 5 h 9"/>
                  <a:gd name="T4" fmla="*/ 38 w 38"/>
                  <a:gd name="T5" fmla="*/ 7 h 9"/>
                  <a:gd name="T6" fmla="*/ 38 w 38"/>
                  <a:gd name="T7" fmla="*/ 9 h 9"/>
                  <a:gd name="T8" fmla="*/ 0 w 38"/>
                  <a:gd name="T9" fmla="*/ 2 h 9"/>
                  <a:gd name="T10" fmla="*/ 2 w 38"/>
                  <a:gd name="T11" fmla="*/ 2 h 9"/>
                  <a:gd name="T12" fmla="*/ 4 w 38"/>
                  <a:gd name="T13" fmla="*/ 0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" h="9">
                    <a:moveTo>
                      <a:pt x="4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9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7776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34" name="Freeform 541">
                <a:extLst>
                  <a:ext uri="{FF2B5EF4-FFF2-40B4-BE49-F238E27FC236}">
                    <a16:creationId xmlns:a16="http://schemas.microsoft.com/office/drawing/2014/main" id="{304F3A18-590A-4C77-97AB-0AF5FFC0D3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1" y="2174"/>
                <a:ext cx="76" cy="15"/>
              </a:xfrm>
              <a:custGeom>
                <a:avLst/>
                <a:gdLst>
                  <a:gd name="T0" fmla="*/ 2 w 76"/>
                  <a:gd name="T1" fmla="*/ 0 h 15"/>
                  <a:gd name="T2" fmla="*/ 38 w 76"/>
                  <a:gd name="T3" fmla="*/ 5 h 15"/>
                  <a:gd name="T4" fmla="*/ 38 w 76"/>
                  <a:gd name="T5" fmla="*/ 7 h 15"/>
                  <a:gd name="T6" fmla="*/ 38 w 76"/>
                  <a:gd name="T7" fmla="*/ 8 h 15"/>
                  <a:gd name="T8" fmla="*/ 0 w 76"/>
                  <a:gd name="T9" fmla="*/ 2 h 15"/>
                  <a:gd name="T10" fmla="*/ 0 w 76"/>
                  <a:gd name="T11" fmla="*/ 0 h 15"/>
                  <a:gd name="T12" fmla="*/ 2 w 76"/>
                  <a:gd name="T13" fmla="*/ 0 h 15"/>
                  <a:gd name="T14" fmla="*/ 76 w 76"/>
                  <a:gd name="T15" fmla="*/ 15 h 15"/>
                  <a:gd name="T16" fmla="*/ 73 w 76"/>
                  <a:gd name="T17" fmla="*/ 15 h 15"/>
                  <a:gd name="T18" fmla="*/ 73 w 76"/>
                  <a:gd name="T19" fmla="*/ 15 h 15"/>
                  <a:gd name="T20" fmla="*/ 73 w 76"/>
                  <a:gd name="T21" fmla="*/ 14 h 15"/>
                  <a:gd name="T22" fmla="*/ 75 w 76"/>
                  <a:gd name="T23" fmla="*/ 15 h 15"/>
                  <a:gd name="T24" fmla="*/ 76 w 76"/>
                  <a:gd name="T25" fmla="*/ 15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6" h="15">
                    <a:moveTo>
                      <a:pt x="2" y="0"/>
                    </a:moveTo>
                    <a:lnTo>
                      <a:pt x="38" y="5"/>
                    </a:lnTo>
                    <a:lnTo>
                      <a:pt x="38" y="7"/>
                    </a:lnTo>
                    <a:lnTo>
                      <a:pt x="38" y="8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  <a:moveTo>
                      <a:pt x="76" y="15"/>
                    </a:moveTo>
                    <a:lnTo>
                      <a:pt x="73" y="15"/>
                    </a:lnTo>
                    <a:lnTo>
                      <a:pt x="73" y="14"/>
                    </a:lnTo>
                    <a:lnTo>
                      <a:pt x="75" y="15"/>
                    </a:lnTo>
                    <a:lnTo>
                      <a:pt x="76" y="15"/>
                    </a:lnTo>
                    <a:close/>
                  </a:path>
                </a:pathLst>
              </a:custGeom>
              <a:solidFill>
                <a:srgbClr val="7978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35" name="Freeform 542">
                <a:extLst>
                  <a:ext uri="{FF2B5EF4-FFF2-40B4-BE49-F238E27FC236}">
                    <a16:creationId xmlns:a16="http://schemas.microsoft.com/office/drawing/2014/main" id="{ED61C321-F113-44CD-9232-DA9AA8C06D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0" y="2174"/>
                <a:ext cx="82" cy="19"/>
              </a:xfrm>
              <a:custGeom>
                <a:avLst/>
                <a:gdLst>
                  <a:gd name="T0" fmla="*/ 1 w 82"/>
                  <a:gd name="T1" fmla="*/ 0 h 19"/>
                  <a:gd name="T2" fmla="*/ 39 w 82"/>
                  <a:gd name="T3" fmla="*/ 7 h 19"/>
                  <a:gd name="T4" fmla="*/ 39 w 82"/>
                  <a:gd name="T5" fmla="*/ 8 h 19"/>
                  <a:gd name="T6" fmla="*/ 40 w 82"/>
                  <a:gd name="T7" fmla="*/ 10 h 19"/>
                  <a:gd name="T8" fmla="*/ 0 w 82"/>
                  <a:gd name="T9" fmla="*/ 3 h 19"/>
                  <a:gd name="T10" fmla="*/ 1 w 82"/>
                  <a:gd name="T11" fmla="*/ 2 h 19"/>
                  <a:gd name="T12" fmla="*/ 1 w 82"/>
                  <a:gd name="T13" fmla="*/ 0 h 19"/>
                  <a:gd name="T14" fmla="*/ 82 w 82"/>
                  <a:gd name="T15" fmla="*/ 19 h 19"/>
                  <a:gd name="T16" fmla="*/ 74 w 82"/>
                  <a:gd name="T17" fmla="*/ 17 h 19"/>
                  <a:gd name="T18" fmla="*/ 74 w 82"/>
                  <a:gd name="T19" fmla="*/ 15 h 19"/>
                  <a:gd name="T20" fmla="*/ 74 w 82"/>
                  <a:gd name="T21" fmla="*/ 14 h 19"/>
                  <a:gd name="T22" fmla="*/ 79 w 82"/>
                  <a:gd name="T23" fmla="*/ 17 h 19"/>
                  <a:gd name="T24" fmla="*/ 82 w 82"/>
                  <a:gd name="T25" fmla="*/ 19 h 1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2" h="19">
                    <a:moveTo>
                      <a:pt x="1" y="0"/>
                    </a:moveTo>
                    <a:lnTo>
                      <a:pt x="39" y="7"/>
                    </a:lnTo>
                    <a:lnTo>
                      <a:pt x="39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9"/>
                    </a:moveTo>
                    <a:lnTo>
                      <a:pt x="74" y="17"/>
                    </a:lnTo>
                    <a:lnTo>
                      <a:pt x="74" y="15"/>
                    </a:lnTo>
                    <a:lnTo>
                      <a:pt x="74" y="14"/>
                    </a:lnTo>
                    <a:lnTo>
                      <a:pt x="79" y="17"/>
                    </a:lnTo>
                    <a:lnTo>
                      <a:pt x="82" y="19"/>
                    </a:lnTo>
                    <a:close/>
                  </a:path>
                </a:pathLst>
              </a:custGeom>
              <a:solidFill>
                <a:srgbClr val="7C7A7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36" name="Freeform 543">
                <a:extLst>
                  <a:ext uri="{FF2B5EF4-FFF2-40B4-BE49-F238E27FC236}">
                    <a16:creationId xmlns:a16="http://schemas.microsoft.com/office/drawing/2014/main" id="{EC95BB04-1E70-46E3-A593-CE836544A1F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40" y="2176"/>
                <a:ext cx="89" cy="20"/>
              </a:xfrm>
              <a:custGeom>
                <a:avLst/>
                <a:gdLst>
                  <a:gd name="T0" fmla="*/ 1 w 89"/>
                  <a:gd name="T1" fmla="*/ 0 h 20"/>
                  <a:gd name="T2" fmla="*/ 39 w 89"/>
                  <a:gd name="T3" fmla="*/ 6 h 20"/>
                  <a:gd name="T4" fmla="*/ 40 w 89"/>
                  <a:gd name="T5" fmla="*/ 8 h 20"/>
                  <a:gd name="T6" fmla="*/ 40 w 89"/>
                  <a:gd name="T7" fmla="*/ 10 h 20"/>
                  <a:gd name="T8" fmla="*/ 0 w 89"/>
                  <a:gd name="T9" fmla="*/ 3 h 20"/>
                  <a:gd name="T10" fmla="*/ 0 w 89"/>
                  <a:gd name="T11" fmla="*/ 1 h 20"/>
                  <a:gd name="T12" fmla="*/ 1 w 89"/>
                  <a:gd name="T13" fmla="*/ 0 h 20"/>
                  <a:gd name="T14" fmla="*/ 74 w 89"/>
                  <a:gd name="T15" fmla="*/ 13 h 20"/>
                  <a:gd name="T16" fmla="*/ 77 w 89"/>
                  <a:gd name="T17" fmla="*/ 13 h 20"/>
                  <a:gd name="T18" fmla="*/ 82 w 89"/>
                  <a:gd name="T19" fmla="*/ 17 h 20"/>
                  <a:gd name="T20" fmla="*/ 89 w 89"/>
                  <a:gd name="T21" fmla="*/ 20 h 20"/>
                  <a:gd name="T22" fmla="*/ 74 w 89"/>
                  <a:gd name="T23" fmla="*/ 17 h 20"/>
                  <a:gd name="T24" fmla="*/ 74 w 89"/>
                  <a:gd name="T25" fmla="*/ 15 h 20"/>
                  <a:gd name="T26" fmla="*/ 74 w 89"/>
                  <a:gd name="T27" fmla="*/ 13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9" h="20">
                    <a:moveTo>
                      <a:pt x="1" y="0"/>
                    </a:moveTo>
                    <a:lnTo>
                      <a:pt x="39" y="6"/>
                    </a:lnTo>
                    <a:lnTo>
                      <a:pt x="40" y="8"/>
                    </a:lnTo>
                    <a:lnTo>
                      <a:pt x="40" y="1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  <a:moveTo>
                      <a:pt x="74" y="13"/>
                    </a:moveTo>
                    <a:lnTo>
                      <a:pt x="77" y="13"/>
                    </a:lnTo>
                    <a:lnTo>
                      <a:pt x="82" y="17"/>
                    </a:lnTo>
                    <a:lnTo>
                      <a:pt x="89" y="20"/>
                    </a:lnTo>
                    <a:lnTo>
                      <a:pt x="74" y="17"/>
                    </a:lnTo>
                    <a:lnTo>
                      <a:pt x="74" y="15"/>
                    </a:lnTo>
                    <a:lnTo>
                      <a:pt x="74" y="13"/>
                    </a:lnTo>
                    <a:close/>
                  </a:path>
                </a:pathLst>
              </a:custGeom>
              <a:solidFill>
                <a:srgbClr val="7F7E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37" name="Freeform 544">
                <a:extLst>
                  <a:ext uri="{FF2B5EF4-FFF2-40B4-BE49-F238E27FC236}">
                    <a16:creationId xmlns:a16="http://schemas.microsoft.com/office/drawing/2014/main" id="{9B71013B-3EBF-4000-A352-FD39876FBA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8" y="2177"/>
                <a:ext cx="96" cy="21"/>
              </a:xfrm>
              <a:custGeom>
                <a:avLst/>
                <a:gdLst>
                  <a:gd name="T0" fmla="*/ 2 w 96"/>
                  <a:gd name="T1" fmla="*/ 0 h 21"/>
                  <a:gd name="T2" fmla="*/ 42 w 96"/>
                  <a:gd name="T3" fmla="*/ 7 h 21"/>
                  <a:gd name="T4" fmla="*/ 42 w 96"/>
                  <a:gd name="T5" fmla="*/ 9 h 21"/>
                  <a:gd name="T6" fmla="*/ 42 w 96"/>
                  <a:gd name="T7" fmla="*/ 12 h 21"/>
                  <a:gd name="T8" fmla="*/ 0 w 96"/>
                  <a:gd name="T9" fmla="*/ 4 h 21"/>
                  <a:gd name="T10" fmla="*/ 2 w 96"/>
                  <a:gd name="T11" fmla="*/ 2 h 21"/>
                  <a:gd name="T12" fmla="*/ 2 w 96"/>
                  <a:gd name="T13" fmla="*/ 0 h 21"/>
                  <a:gd name="T14" fmla="*/ 76 w 96"/>
                  <a:gd name="T15" fmla="*/ 14 h 21"/>
                  <a:gd name="T16" fmla="*/ 84 w 96"/>
                  <a:gd name="T17" fmla="*/ 16 h 21"/>
                  <a:gd name="T18" fmla="*/ 90 w 96"/>
                  <a:gd name="T19" fmla="*/ 17 h 21"/>
                  <a:gd name="T20" fmla="*/ 96 w 96"/>
                  <a:gd name="T21" fmla="*/ 21 h 21"/>
                  <a:gd name="T22" fmla="*/ 76 w 96"/>
                  <a:gd name="T23" fmla="*/ 17 h 21"/>
                  <a:gd name="T24" fmla="*/ 76 w 96"/>
                  <a:gd name="T25" fmla="*/ 16 h 21"/>
                  <a:gd name="T26" fmla="*/ 76 w 96"/>
                  <a:gd name="T27" fmla="*/ 14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6" h="21">
                    <a:moveTo>
                      <a:pt x="2" y="0"/>
                    </a:moveTo>
                    <a:lnTo>
                      <a:pt x="42" y="7"/>
                    </a:lnTo>
                    <a:lnTo>
                      <a:pt x="42" y="9"/>
                    </a:lnTo>
                    <a:lnTo>
                      <a:pt x="42" y="1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76" y="14"/>
                    </a:moveTo>
                    <a:lnTo>
                      <a:pt x="84" y="16"/>
                    </a:lnTo>
                    <a:lnTo>
                      <a:pt x="90" y="17"/>
                    </a:lnTo>
                    <a:lnTo>
                      <a:pt x="96" y="21"/>
                    </a:lnTo>
                    <a:lnTo>
                      <a:pt x="76" y="17"/>
                    </a:lnTo>
                    <a:lnTo>
                      <a:pt x="76" y="16"/>
                    </a:lnTo>
                    <a:lnTo>
                      <a:pt x="76" y="14"/>
                    </a:lnTo>
                    <a:close/>
                  </a:path>
                </a:pathLst>
              </a:custGeom>
              <a:solidFill>
                <a:srgbClr val="828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38" name="Freeform 545">
                <a:extLst>
                  <a:ext uri="{FF2B5EF4-FFF2-40B4-BE49-F238E27FC236}">
                    <a16:creationId xmlns:a16="http://schemas.microsoft.com/office/drawing/2014/main" id="{D5201AFA-2287-48C9-B6F9-DDA408138E5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6" y="2179"/>
                <a:ext cx="102" cy="22"/>
              </a:xfrm>
              <a:custGeom>
                <a:avLst/>
                <a:gdLst>
                  <a:gd name="T0" fmla="*/ 4 w 102"/>
                  <a:gd name="T1" fmla="*/ 0 h 22"/>
                  <a:gd name="T2" fmla="*/ 44 w 102"/>
                  <a:gd name="T3" fmla="*/ 7 h 22"/>
                  <a:gd name="T4" fmla="*/ 44 w 102"/>
                  <a:gd name="T5" fmla="*/ 10 h 22"/>
                  <a:gd name="T6" fmla="*/ 46 w 102"/>
                  <a:gd name="T7" fmla="*/ 12 h 22"/>
                  <a:gd name="T8" fmla="*/ 0 w 102"/>
                  <a:gd name="T9" fmla="*/ 3 h 22"/>
                  <a:gd name="T10" fmla="*/ 2 w 102"/>
                  <a:gd name="T11" fmla="*/ 2 h 22"/>
                  <a:gd name="T12" fmla="*/ 4 w 102"/>
                  <a:gd name="T13" fmla="*/ 0 h 22"/>
                  <a:gd name="T14" fmla="*/ 78 w 102"/>
                  <a:gd name="T15" fmla="*/ 14 h 22"/>
                  <a:gd name="T16" fmla="*/ 93 w 102"/>
                  <a:gd name="T17" fmla="*/ 17 h 22"/>
                  <a:gd name="T18" fmla="*/ 98 w 102"/>
                  <a:gd name="T19" fmla="*/ 19 h 22"/>
                  <a:gd name="T20" fmla="*/ 102 w 102"/>
                  <a:gd name="T21" fmla="*/ 22 h 22"/>
                  <a:gd name="T22" fmla="*/ 78 w 102"/>
                  <a:gd name="T23" fmla="*/ 17 h 22"/>
                  <a:gd name="T24" fmla="*/ 78 w 102"/>
                  <a:gd name="T25" fmla="*/ 15 h 22"/>
                  <a:gd name="T26" fmla="*/ 78 w 102"/>
                  <a:gd name="T27" fmla="*/ 14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2" h="22">
                    <a:moveTo>
                      <a:pt x="4" y="0"/>
                    </a:moveTo>
                    <a:lnTo>
                      <a:pt x="44" y="7"/>
                    </a:lnTo>
                    <a:lnTo>
                      <a:pt x="44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close/>
                    <a:moveTo>
                      <a:pt x="78" y="14"/>
                    </a:moveTo>
                    <a:lnTo>
                      <a:pt x="93" y="17"/>
                    </a:lnTo>
                    <a:lnTo>
                      <a:pt x="98" y="19"/>
                    </a:lnTo>
                    <a:lnTo>
                      <a:pt x="102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4"/>
                    </a:lnTo>
                    <a:close/>
                  </a:path>
                </a:pathLst>
              </a:custGeom>
              <a:solidFill>
                <a:srgbClr val="8482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39" name="Freeform 546">
                <a:extLst>
                  <a:ext uri="{FF2B5EF4-FFF2-40B4-BE49-F238E27FC236}">
                    <a16:creationId xmlns:a16="http://schemas.microsoft.com/office/drawing/2014/main" id="{047A3DD9-3251-4BDD-94BB-3E8F7F9EE8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6" y="2181"/>
                <a:ext cx="107" cy="22"/>
              </a:xfrm>
              <a:custGeom>
                <a:avLst/>
                <a:gdLst>
                  <a:gd name="T0" fmla="*/ 2 w 107"/>
                  <a:gd name="T1" fmla="*/ 0 h 22"/>
                  <a:gd name="T2" fmla="*/ 44 w 107"/>
                  <a:gd name="T3" fmla="*/ 8 h 22"/>
                  <a:gd name="T4" fmla="*/ 46 w 107"/>
                  <a:gd name="T5" fmla="*/ 10 h 22"/>
                  <a:gd name="T6" fmla="*/ 46 w 107"/>
                  <a:gd name="T7" fmla="*/ 12 h 22"/>
                  <a:gd name="T8" fmla="*/ 0 w 107"/>
                  <a:gd name="T9" fmla="*/ 3 h 22"/>
                  <a:gd name="T10" fmla="*/ 0 w 107"/>
                  <a:gd name="T11" fmla="*/ 1 h 22"/>
                  <a:gd name="T12" fmla="*/ 2 w 107"/>
                  <a:gd name="T13" fmla="*/ 0 h 22"/>
                  <a:gd name="T14" fmla="*/ 78 w 107"/>
                  <a:gd name="T15" fmla="*/ 13 h 22"/>
                  <a:gd name="T16" fmla="*/ 98 w 107"/>
                  <a:gd name="T17" fmla="*/ 17 h 22"/>
                  <a:gd name="T18" fmla="*/ 102 w 107"/>
                  <a:gd name="T19" fmla="*/ 20 h 22"/>
                  <a:gd name="T20" fmla="*/ 107 w 107"/>
                  <a:gd name="T21" fmla="*/ 22 h 22"/>
                  <a:gd name="T22" fmla="*/ 78 w 107"/>
                  <a:gd name="T23" fmla="*/ 17 h 22"/>
                  <a:gd name="T24" fmla="*/ 78 w 107"/>
                  <a:gd name="T25" fmla="*/ 15 h 22"/>
                  <a:gd name="T26" fmla="*/ 78 w 107"/>
                  <a:gd name="T27" fmla="*/ 13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7" h="22">
                    <a:moveTo>
                      <a:pt x="2" y="0"/>
                    </a:moveTo>
                    <a:lnTo>
                      <a:pt x="44" y="8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  <a:moveTo>
                      <a:pt x="78" y="13"/>
                    </a:moveTo>
                    <a:lnTo>
                      <a:pt x="98" y="17"/>
                    </a:lnTo>
                    <a:lnTo>
                      <a:pt x="102" y="20"/>
                    </a:lnTo>
                    <a:lnTo>
                      <a:pt x="107" y="22"/>
                    </a:lnTo>
                    <a:lnTo>
                      <a:pt x="78" y="17"/>
                    </a:lnTo>
                    <a:lnTo>
                      <a:pt x="78" y="15"/>
                    </a:lnTo>
                    <a:lnTo>
                      <a:pt x="78" y="13"/>
                    </a:lnTo>
                    <a:close/>
                  </a:path>
                </a:pathLst>
              </a:custGeom>
              <a:solidFill>
                <a:srgbClr val="8887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40" name="Freeform 547">
                <a:extLst>
                  <a:ext uri="{FF2B5EF4-FFF2-40B4-BE49-F238E27FC236}">
                    <a16:creationId xmlns:a16="http://schemas.microsoft.com/office/drawing/2014/main" id="{2E083098-D766-45CE-A2E5-A9D9399536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5" y="2182"/>
                <a:ext cx="113" cy="24"/>
              </a:xfrm>
              <a:custGeom>
                <a:avLst/>
                <a:gdLst>
                  <a:gd name="T0" fmla="*/ 1 w 113"/>
                  <a:gd name="T1" fmla="*/ 0 h 24"/>
                  <a:gd name="T2" fmla="*/ 47 w 113"/>
                  <a:gd name="T3" fmla="*/ 9 h 24"/>
                  <a:gd name="T4" fmla="*/ 47 w 113"/>
                  <a:gd name="T5" fmla="*/ 11 h 24"/>
                  <a:gd name="T6" fmla="*/ 49 w 113"/>
                  <a:gd name="T7" fmla="*/ 12 h 24"/>
                  <a:gd name="T8" fmla="*/ 0 w 113"/>
                  <a:gd name="T9" fmla="*/ 4 h 24"/>
                  <a:gd name="T10" fmla="*/ 1 w 113"/>
                  <a:gd name="T11" fmla="*/ 2 h 24"/>
                  <a:gd name="T12" fmla="*/ 1 w 113"/>
                  <a:gd name="T13" fmla="*/ 0 h 24"/>
                  <a:gd name="T14" fmla="*/ 79 w 113"/>
                  <a:gd name="T15" fmla="*/ 14 h 24"/>
                  <a:gd name="T16" fmla="*/ 103 w 113"/>
                  <a:gd name="T17" fmla="*/ 19 h 24"/>
                  <a:gd name="T18" fmla="*/ 108 w 113"/>
                  <a:gd name="T19" fmla="*/ 21 h 24"/>
                  <a:gd name="T20" fmla="*/ 113 w 113"/>
                  <a:gd name="T21" fmla="*/ 24 h 24"/>
                  <a:gd name="T22" fmla="*/ 79 w 113"/>
                  <a:gd name="T23" fmla="*/ 17 h 24"/>
                  <a:gd name="T24" fmla="*/ 79 w 113"/>
                  <a:gd name="T25" fmla="*/ 16 h 24"/>
                  <a:gd name="T26" fmla="*/ 79 w 113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24">
                    <a:moveTo>
                      <a:pt x="1" y="0"/>
                    </a:moveTo>
                    <a:lnTo>
                      <a:pt x="47" y="9"/>
                    </a:lnTo>
                    <a:lnTo>
                      <a:pt x="47" y="11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3" y="19"/>
                    </a:lnTo>
                    <a:lnTo>
                      <a:pt x="108" y="21"/>
                    </a:lnTo>
                    <a:lnTo>
                      <a:pt x="113" y="24"/>
                    </a:lnTo>
                    <a:lnTo>
                      <a:pt x="79" y="17"/>
                    </a:lnTo>
                    <a:lnTo>
                      <a:pt x="79" y="16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A89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41" name="Freeform 548">
                <a:extLst>
                  <a:ext uri="{FF2B5EF4-FFF2-40B4-BE49-F238E27FC236}">
                    <a16:creationId xmlns:a16="http://schemas.microsoft.com/office/drawing/2014/main" id="{79891BE8-4B5A-4CC0-985A-7242B499E8A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5" y="2184"/>
                <a:ext cx="118" cy="24"/>
              </a:xfrm>
              <a:custGeom>
                <a:avLst/>
                <a:gdLst>
                  <a:gd name="T0" fmla="*/ 1 w 118"/>
                  <a:gd name="T1" fmla="*/ 0 h 24"/>
                  <a:gd name="T2" fmla="*/ 47 w 118"/>
                  <a:gd name="T3" fmla="*/ 9 h 24"/>
                  <a:gd name="T4" fmla="*/ 49 w 118"/>
                  <a:gd name="T5" fmla="*/ 10 h 24"/>
                  <a:gd name="T6" fmla="*/ 49 w 118"/>
                  <a:gd name="T7" fmla="*/ 12 h 24"/>
                  <a:gd name="T8" fmla="*/ 0 w 118"/>
                  <a:gd name="T9" fmla="*/ 4 h 24"/>
                  <a:gd name="T10" fmla="*/ 0 w 118"/>
                  <a:gd name="T11" fmla="*/ 2 h 24"/>
                  <a:gd name="T12" fmla="*/ 1 w 118"/>
                  <a:gd name="T13" fmla="*/ 0 h 24"/>
                  <a:gd name="T14" fmla="*/ 79 w 118"/>
                  <a:gd name="T15" fmla="*/ 14 h 24"/>
                  <a:gd name="T16" fmla="*/ 108 w 118"/>
                  <a:gd name="T17" fmla="*/ 19 h 24"/>
                  <a:gd name="T18" fmla="*/ 113 w 118"/>
                  <a:gd name="T19" fmla="*/ 22 h 24"/>
                  <a:gd name="T20" fmla="*/ 118 w 118"/>
                  <a:gd name="T21" fmla="*/ 24 h 24"/>
                  <a:gd name="T22" fmla="*/ 79 w 118"/>
                  <a:gd name="T23" fmla="*/ 17 h 24"/>
                  <a:gd name="T24" fmla="*/ 79 w 118"/>
                  <a:gd name="T25" fmla="*/ 15 h 24"/>
                  <a:gd name="T26" fmla="*/ 79 w 118"/>
                  <a:gd name="T27" fmla="*/ 14 h 2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8" h="24">
                    <a:moveTo>
                      <a:pt x="1" y="0"/>
                    </a:moveTo>
                    <a:lnTo>
                      <a:pt x="47" y="9"/>
                    </a:lnTo>
                    <a:lnTo>
                      <a:pt x="49" y="10"/>
                    </a:lnTo>
                    <a:lnTo>
                      <a:pt x="49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  <a:moveTo>
                      <a:pt x="79" y="14"/>
                    </a:moveTo>
                    <a:lnTo>
                      <a:pt x="108" y="19"/>
                    </a:lnTo>
                    <a:lnTo>
                      <a:pt x="113" y="22"/>
                    </a:lnTo>
                    <a:lnTo>
                      <a:pt x="118" y="24"/>
                    </a:lnTo>
                    <a:lnTo>
                      <a:pt x="79" y="17"/>
                    </a:lnTo>
                    <a:lnTo>
                      <a:pt x="79" y="15"/>
                    </a:lnTo>
                    <a:lnTo>
                      <a:pt x="79" y="14"/>
                    </a:lnTo>
                    <a:close/>
                  </a:path>
                </a:pathLst>
              </a:custGeom>
              <a:solidFill>
                <a:srgbClr val="8C8B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42" name="Freeform 549">
                <a:extLst>
                  <a:ext uri="{FF2B5EF4-FFF2-40B4-BE49-F238E27FC236}">
                    <a16:creationId xmlns:a16="http://schemas.microsoft.com/office/drawing/2014/main" id="{08CCD7DE-4D32-49B7-A87F-2E9DBC4836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3" y="2186"/>
                <a:ext cx="123" cy="25"/>
              </a:xfrm>
              <a:custGeom>
                <a:avLst/>
                <a:gdLst>
                  <a:gd name="T0" fmla="*/ 2 w 123"/>
                  <a:gd name="T1" fmla="*/ 0 h 25"/>
                  <a:gd name="T2" fmla="*/ 51 w 123"/>
                  <a:gd name="T3" fmla="*/ 8 h 25"/>
                  <a:gd name="T4" fmla="*/ 51 w 123"/>
                  <a:gd name="T5" fmla="*/ 10 h 25"/>
                  <a:gd name="T6" fmla="*/ 52 w 123"/>
                  <a:gd name="T7" fmla="*/ 12 h 25"/>
                  <a:gd name="T8" fmla="*/ 0 w 123"/>
                  <a:gd name="T9" fmla="*/ 3 h 25"/>
                  <a:gd name="T10" fmla="*/ 2 w 123"/>
                  <a:gd name="T11" fmla="*/ 2 h 25"/>
                  <a:gd name="T12" fmla="*/ 2 w 123"/>
                  <a:gd name="T13" fmla="*/ 0 h 25"/>
                  <a:gd name="T14" fmla="*/ 81 w 123"/>
                  <a:gd name="T15" fmla="*/ 13 h 25"/>
                  <a:gd name="T16" fmla="*/ 115 w 123"/>
                  <a:gd name="T17" fmla="*/ 20 h 25"/>
                  <a:gd name="T18" fmla="*/ 118 w 123"/>
                  <a:gd name="T19" fmla="*/ 22 h 25"/>
                  <a:gd name="T20" fmla="*/ 123 w 123"/>
                  <a:gd name="T21" fmla="*/ 25 h 25"/>
                  <a:gd name="T22" fmla="*/ 79 w 123"/>
                  <a:gd name="T23" fmla="*/ 17 h 25"/>
                  <a:gd name="T24" fmla="*/ 81 w 123"/>
                  <a:gd name="T25" fmla="*/ 15 h 25"/>
                  <a:gd name="T26" fmla="*/ 81 w 123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3" h="25">
                    <a:moveTo>
                      <a:pt x="2" y="0"/>
                    </a:moveTo>
                    <a:lnTo>
                      <a:pt x="51" y="8"/>
                    </a:lnTo>
                    <a:lnTo>
                      <a:pt x="51" y="10"/>
                    </a:lnTo>
                    <a:lnTo>
                      <a:pt x="52" y="1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1" y="13"/>
                    </a:moveTo>
                    <a:lnTo>
                      <a:pt x="115" y="20"/>
                    </a:lnTo>
                    <a:lnTo>
                      <a:pt x="118" y="22"/>
                    </a:lnTo>
                    <a:lnTo>
                      <a:pt x="123" y="25"/>
                    </a:lnTo>
                    <a:lnTo>
                      <a:pt x="79" y="17"/>
                    </a:lnTo>
                    <a:lnTo>
                      <a:pt x="81" y="15"/>
                    </a:lnTo>
                    <a:lnTo>
                      <a:pt x="81" y="13"/>
                    </a:lnTo>
                    <a:close/>
                  </a:path>
                </a:pathLst>
              </a:custGeom>
              <a:solidFill>
                <a:srgbClr val="908F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43" name="Freeform 550">
                <a:extLst>
                  <a:ext uri="{FF2B5EF4-FFF2-40B4-BE49-F238E27FC236}">
                    <a16:creationId xmlns:a16="http://schemas.microsoft.com/office/drawing/2014/main" id="{D505576F-67B3-4C7B-82A7-219A44717BF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188"/>
                <a:ext cx="130" cy="25"/>
              </a:xfrm>
              <a:custGeom>
                <a:avLst/>
                <a:gdLst>
                  <a:gd name="T0" fmla="*/ 4 w 130"/>
                  <a:gd name="T1" fmla="*/ 0 h 25"/>
                  <a:gd name="T2" fmla="*/ 53 w 130"/>
                  <a:gd name="T3" fmla="*/ 8 h 25"/>
                  <a:gd name="T4" fmla="*/ 54 w 130"/>
                  <a:gd name="T5" fmla="*/ 10 h 25"/>
                  <a:gd name="T6" fmla="*/ 56 w 130"/>
                  <a:gd name="T7" fmla="*/ 11 h 25"/>
                  <a:gd name="T8" fmla="*/ 0 w 130"/>
                  <a:gd name="T9" fmla="*/ 3 h 25"/>
                  <a:gd name="T10" fmla="*/ 2 w 130"/>
                  <a:gd name="T11" fmla="*/ 1 h 25"/>
                  <a:gd name="T12" fmla="*/ 4 w 130"/>
                  <a:gd name="T13" fmla="*/ 0 h 25"/>
                  <a:gd name="T14" fmla="*/ 83 w 130"/>
                  <a:gd name="T15" fmla="*/ 13 h 25"/>
                  <a:gd name="T16" fmla="*/ 122 w 130"/>
                  <a:gd name="T17" fmla="*/ 20 h 25"/>
                  <a:gd name="T18" fmla="*/ 125 w 130"/>
                  <a:gd name="T19" fmla="*/ 23 h 25"/>
                  <a:gd name="T20" fmla="*/ 130 w 130"/>
                  <a:gd name="T21" fmla="*/ 25 h 25"/>
                  <a:gd name="T22" fmla="*/ 81 w 130"/>
                  <a:gd name="T23" fmla="*/ 16 h 25"/>
                  <a:gd name="T24" fmla="*/ 81 w 130"/>
                  <a:gd name="T25" fmla="*/ 15 h 25"/>
                  <a:gd name="T26" fmla="*/ 83 w 130"/>
                  <a:gd name="T27" fmla="*/ 13 h 2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0" h="25">
                    <a:moveTo>
                      <a:pt x="4" y="0"/>
                    </a:moveTo>
                    <a:lnTo>
                      <a:pt x="53" y="8"/>
                    </a:lnTo>
                    <a:lnTo>
                      <a:pt x="54" y="10"/>
                    </a:lnTo>
                    <a:lnTo>
                      <a:pt x="56" y="11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close/>
                    <a:moveTo>
                      <a:pt x="83" y="13"/>
                    </a:moveTo>
                    <a:lnTo>
                      <a:pt x="122" y="20"/>
                    </a:lnTo>
                    <a:lnTo>
                      <a:pt x="125" y="23"/>
                    </a:lnTo>
                    <a:lnTo>
                      <a:pt x="130" y="25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3" y="13"/>
                    </a:lnTo>
                    <a:close/>
                  </a:path>
                </a:pathLst>
              </a:custGeom>
              <a:solidFill>
                <a:srgbClr val="9291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44" name="Freeform 551">
                <a:extLst>
                  <a:ext uri="{FF2B5EF4-FFF2-40B4-BE49-F238E27FC236}">
                    <a16:creationId xmlns:a16="http://schemas.microsoft.com/office/drawing/2014/main" id="{44D0681D-9D98-402A-B3DA-BE855134D4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189"/>
                <a:ext cx="134" cy="26"/>
              </a:xfrm>
              <a:custGeom>
                <a:avLst/>
                <a:gdLst>
                  <a:gd name="T0" fmla="*/ 2 w 134"/>
                  <a:gd name="T1" fmla="*/ 0 h 26"/>
                  <a:gd name="T2" fmla="*/ 54 w 134"/>
                  <a:gd name="T3" fmla="*/ 9 h 26"/>
                  <a:gd name="T4" fmla="*/ 56 w 134"/>
                  <a:gd name="T5" fmla="*/ 10 h 26"/>
                  <a:gd name="T6" fmla="*/ 56 w 134"/>
                  <a:gd name="T7" fmla="*/ 12 h 26"/>
                  <a:gd name="T8" fmla="*/ 0 w 134"/>
                  <a:gd name="T9" fmla="*/ 4 h 26"/>
                  <a:gd name="T10" fmla="*/ 0 w 134"/>
                  <a:gd name="T11" fmla="*/ 2 h 26"/>
                  <a:gd name="T12" fmla="*/ 2 w 134"/>
                  <a:gd name="T13" fmla="*/ 0 h 26"/>
                  <a:gd name="T14" fmla="*/ 81 w 134"/>
                  <a:gd name="T15" fmla="*/ 14 h 26"/>
                  <a:gd name="T16" fmla="*/ 125 w 134"/>
                  <a:gd name="T17" fmla="*/ 22 h 26"/>
                  <a:gd name="T18" fmla="*/ 129 w 134"/>
                  <a:gd name="T19" fmla="*/ 24 h 26"/>
                  <a:gd name="T20" fmla="*/ 134 w 134"/>
                  <a:gd name="T21" fmla="*/ 26 h 26"/>
                  <a:gd name="T22" fmla="*/ 81 w 134"/>
                  <a:gd name="T23" fmla="*/ 17 h 26"/>
                  <a:gd name="T24" fmla="*/ 81 w 134"/>
                  <a:gd name="T25" fmla="*/ 15 h 26"/>
                  <a:gd name="T26" fmla="*/ 81 w 134"/>
                  <a:gd name="T27" fmla="*/ 14 h 2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4" h="26">
                    <a:moveTo>
                      <a:pt x="2" y="0"/>
                    </a:moveTo>
                    <a:lnTo>
                      <a:pt x="54" y="9"/>
                    </a:lnTo>
                    <a:lnTo>
                      <a:pt x="56" y="10"/>
                    </a:lnTo>
                    <a:lnTo>
                      <a:pt x="56" y="1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1" y="14"/>
                    </a:moveTo>
                    <a:lnTo>
                      <a:pt x="125" y="22"/>
                    </a:lnTo>
                    <a:lnTo>
                      <a:pt x="129" y="24"/>
                    </a:lnTo>
                    <a:lnTo>
                      <a:pt x="134" y="26"/>
                    </a:lnTo>
                    <a:lnTo>
                      <a:pt x="81" y="17"/>
                    </a:lnTo>
                    <a:lnTo>
                      <a:pt x="81" y="15"/>
                    </a:lnTo>
                    <a:lnTo>
                      <a:pt x="81" y="14"/>
                    </a:lnTo>
                    <a:close/>
                  </a:path>
                </a:pathLst>
              </a:custGeom>
              <a:solidFill>
                <a:srgbClr val="9493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45" name="Freeform 552">
                <a:extLst>
                  <a:ext uri="{FF2B5EF4-FFF2-40B4-BE49-F238E27FC236}">
                    <a16:creationId xmlns:a16="http://schemas.microsoft.com/office/drawing/2014/main" id="{A8D74583-D524-47FC-BF22-33473C7B91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191"/>
                <a:ext cx="138" cy="27"/>
              </a:xfrm>
              <a:custGeom>
                <a:avLst/>
                <a:gdLst>
                  <a:gd name="T0" fmla="*/ 1 w 138"/>
                  <a:gd name="T1" fmla="*/ 0 h 27"/>
                  <a:gd name="T2" fmla="*/ 57 w 138"/>
                  <a:gd name="T3" fmla="*/ 8 h 27"/>
                  <a:gd name="T4" fmla="*/ 57 w 138"/>
                  <a:gd name="T5" fmla="*/ 10 h 27"/>
                  <a:gd name="T6" fmla="*/ 59 w 138"/>
                  <a:gd name="T7" fmla="*/ 13 h 27"/>
                  <a:gd name="T8" fmla="*/ 0 w 138"/>
                  <a:gd name="T9" fmla="*/ 2 h 27"/>
                  <a:gd name="T10" fmla="*/ 1 w 138"/>
                  <a:gd name="T11" fmla="*/ 2 h 27"/>
                  <a:gd name="T12" fmla="*/ 1 w 138"/>
                  <a:gd name="T13" fmla="*/ 0 h 27"/>
                  <a:gd name="T14" fmla="*/ 82 w 138"/>
                  <a:gd name="T15" fmla="*/ 13 h 27"/>
                  <a:gd name="T16" fmla="*/ 131 w 138"/>
                  <a:gd name="T17" fmla="*/ 22 h 27"/>
                  <a:gd name="T18" fmla="*/ 135 w 138"/>
                  <a:gd name="T19" fmla="*/ 24 h 27"/>
                  <a:gd name="T20" fmla="*/ 138 w 138"/>
                  <a:gd name="T21" fmla="*/ 27 h 27"/>
                  <a:gd name="T22" fmla="*/ 81 w 138"/>
                  <a:gd name="T23" fmla="*/ 17 h 27"/>
                  <a:gd name="T24" fmla="*/ 82 w 138"/>
                  <a:gd name="T25" fmla="*/ 15 h 27"/>
                  <a:gd name="T26" fmla="*/ 82 w 138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38" h="27">
                    <a:moveTo>
                      <a:pt x="1" y="0"/>
                    </a:moveTo>
                    <a:lnTo>
                      <a:pt x="57" y="8"/>
                    </a:lnTo>
                    <a:lnTo>
                      <a:pt x="57" y="10"/>
                    </a:lnTo>
                    <a:lnTo>
                      <a:pt x="59" y="13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1" y="22"/>
                    </a:lnTo>
                    <a:lnTo>
                      <a:pt x="135" y="24"/>
                    </a:lnTo>
                    <a:lnTo>
                      <a:pt x="138" y="27"/>
                    </a:lnTo>
                    <a:lnTo>
                      <a:pt x="81" y="17"/>
                    </a:lnTo>
                    <a:lnTo>
                      <a:pt x="82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998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46" name="Freeform 553">
                <a:extLst>
                  <a:ext uri="{FF2B5EF4-FFF2-40B4-BE49-F238E27FC236}">
                    <a16:creationId xmlns:a16="http://schemas.microsoft.com/office/drawing/2014/main" id="{B69A1899-64AE-4635-8732-19E1E294934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193"/>
                <a:ext cx="141" cy="27"/>
              </a:xfrm>
              <a:custGeom>
                <a:avLst/>
                <a:gdLst>
                  <a:gd name="T0" fmla="*/ 1 w 141"/>
                  <a:gd name="T1" fmla="*/ 0 h 27"/>
                  <a:gd name="T2" fmla="*/ 57 w 141"/>
                  <a:gd name="T3" fmla="*/ 8 h 27"/>
                  <a:gd name="T4" fmla="*/ 59 w 141"/>
                  <a:gd name="T5" fmla="*/ 11 h 27"/>
                  <a:gd name="T6" fmla="*/ 60 w 141"/>
                  <a:gd name="T7" fmla="*/ 13 h 27"/>
                  <a:gd name="T8" fmla="*/ 0 w 141"/>
                  <a:gd name="T9" fmla="*/ 1 h 27"/>
                  <a:gd name="T10" fmla="*/ 0 w 141"/>
                  <a:gd name="T11" fmla="*/ 0 h 27"/>
                  <a:gd name="T12" fmla="*/ 1 w 141"/>
                  <a:gd name="T13" fmla="*/ 0 h 27"/>
                  <a:gd name="T14" fmla="*/ 82 w 141"/>
                  <a:gd name="T15" fmla="*/ 13 h 27"/>
                  <a:gd name="T16" fmla="*/ 135 w 141"/>
                  <a:gd name="T17" fmla="*/ 22 h 27"/>
                  <a:gd name="T18" fmla="*/ 138 w 141"/>
                  <a:gd name="T19" fmla="*/ 25 h 27"/>
                  <a:gd name="T20" fmla="*/ 141 w 141"/>
                  <a:gd name="T21" fmla="*/ 27 h 27"/>
                  <a:gd name="T22" fmla="*/ 81 w 141"/>
                  <a:gd name="T23" fmla="*/ 16 h 27"/>
                  <a:gd name="T24" fmla="*/ 81 w 141"/>
                  <a:gd name="T25" fmla="*/ 15 h 27"/>
                  <a:gd name="T26" fmla="*/ 82 w 141"/>
                  <a:gd name="T27" fmla="*/ 13 h 2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1" h="27">
                    <a:moveTo>
                      <a:pt x="1" y="0"/>
                    </a:moveTo>
                    <a:lnTo>
                      <a:pt x="57" y="8"/>
                    </a:lnTo>
                    <a:lnTo>
                      <a:pt x="59" y="11"/>
                    </a:lnTo>
                    <a:lnTo>
                      <a:pt x="60" y="1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  <a:moveTo>
                      <a:pt x="82" y="13"/>
                    </a:moveTo>
                    <a:lnTo>
                      <a:pt x="135" y="22"/>
                    </a:lnTo>
                    <a:lnTo>
                      <a:pt x="138" y="25"/>
                    </a:lnTo>
                    <a:lnTo>
                      <a:pt x="141" y="27"/>
                    </a:lnTo>
                    <a:lnTo>
                      <a:pt x="81" y="16"/>
                    </a:lnTo>
                    <a:lnTo>
                      <a:pt x="81" y="15"/>
                    </a:lnTo>
                    <a:lnTo>
                      <a:pt x="82" y="13"/>
                    </a:lnTo>
                    <a:close/>
                  </a:path>
                </a:pathLst>
              </a:custGeom>
              <a:solidFill>
                <a:srgbClr val="9B9A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47" name="Freeform 554">
                <a:extLst>
                  <a:ext uri="{FF2B5EF4-FFF2-40B4-BE49-F238E27FC236}">
                    <a16:creationId xmlns:a16="http://schemas.microsoft.com/office/drawing/2014/main" id="{B8A757BC-8750-4A61-98EF-643ABE2750B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193"/>
                <a:ext cx="148" cy="30"/>
              </a:xfrm>
              <a:custGeom>
                <a:avLst/>
                <a:gdLst>
                  <a:gd name="T0" fmla="*/ 2 w 148"/>
                  <a:gd name="T1" fmla="*/ 0 h 30"/>
                  <a:gd name="T2" fmla="*/ 61 w 148"/>
                  <a:gd name="T3" fmla="*/ 11 h 30"/>
                  <a:gd name="T4" fmla="*/ 62 w 148"/>
                  <a:gd name="T5" fmla="*/ 13 h 30"/>
                  <a:gd name="T6" fmla="*/ 64 w 148"/>
                  <a:gd name="T7" fmla="*/ 15 h 30"/>
                  <a:gd name="T8" fmla="*/ 0 w 148"/>
                  <a:gd name="T9" fmla="*/ 3 h 30"/>
                  <a:gd name="T10" fmla="*/ 2 w 148"/>
                  <a:gd name="T11" fmla="*/ 1 h 30"/>
                  <a:gd name="T12" fmla="*/ 2 w 148"/>
                  <a:gd name="T13" fmla="*/ 0 h 30"/>
                  <a:gd name="T14" fmla="*/ 83 w 148"/>
                  <a:gd name="T15" fmla="*/ 15 h 30"/>
                  <a:gd name="T16" fmla="*/ 140 w 148"/>
                  <a:gd name="T17" fmla="*/ 25 h 30"/>
                  <a:gd name="T18" fmla="*/ 143 w 148"/>
                  <a:gd name="T19" fmla="*/ 27 h 30"/>
                  <a:gd name="T20" fmla="*/ 148 w 148"/>
                  <a:gd name="T21" fmla="*/ 30 h 30"/>
                  <a:gd name="T22" fmla="*/ 81 w 148"/>
                  <a:gd name="T23" fmla="*/ 18 h 30"/>
                  <a:gd name="T24" fmla="*/ 83 w 148"/>
                  <a:gd name="T25" fmla="*/ 16 h 30"/>
                  <a:gd name="T26" fmla="*/ 83 w 148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48" h="30">
                    <a:moveTo>
                      <a:pt x="2" y="0"/>
                    </a:moveTo>
                    <a:lnTo>
                      <a:pt x="61" y="11"/>
                    </a:lnTo>
                    <a:lnTo>
                      <a:pt x="62" y="13"/>
                    </a:lnTo>
                    <a:lnTo>
                      <a:pt x="64" y="1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0" y="25"/>
                    </a:lnTo>
                    <a:lnTo>
                      <a:pt x="143" y="27"/>
                    </a:lnTo>
                    <a:lnTo>
                      <a:pt x="148" y="30"/>
                    </a:lnTo>
                    <a:lnTo>
                      <a:pt x="81" y="18"/>
                    </a:lnTo>
                    <a:lnTo>
                      <a:pt x="83" y="16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9E9D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48" name="Freeform 555">
                <a:extLst>
                  <a:ext uri="{FF2B5EF4-FFF2-40B4-BE49-F238E27FC236}">
                    <a16:creationId xmlns:a16="http://schemas.microsoft.com/office/drawing/2014/main" id="{63402BEF-3C95-41AF-AF4F-C83D09C2807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194"/>
                <a:ext cx="152" cy="31"/>
              </a:xfrm>
              <a:custGeom>
                <a:avLst/>
                <a:gdLst>
                  <a:gd name="T0" fmla="*/ 2 w 152"/>
                  <a:gd name="T1" fmla="*/ 0 h 31"/>
                  <a:gd name="T2" fmla="*/ 62 w 152"/>
                  <a:gd name="T3" fmla="*/ 12 h 31"/>
                  <a:gd name="T4" fmla="*/ 64 w 152"/>
                  <a:gd name="T5" fmla="*/ 14 h 31"/>
                  <a:gd name="T6" fmla="*/ 67 w 152"/>
                  <a:gd name="T7" fmla="*/ 15 h 31"/>
                  <a:gd name="T8" fmla="*/ 0 w 152"/>
                  <a:gd name="T9" fmla="*/ 4 h 31"/>
                  <a:gd name="T10" fmla="*/ 0 w 152"/>
                  <a:gd name="T11" fmla="*/ 2 h 31"/>
                  <a:gd name="T12" fmla="*/ 2 w 152"/>
                  <a:gd name="T13" fmla="*/ 0 h 31"/>
                  <a:gd name="T14" fmla="*/ 83 w 152"/>
                  <a:gd name="T15" fmla="*/ 15 h 31"/>
                  <a:gd name="T16" fmla="*/ 143 w 152"/>
                  <a:gd name="T17" fmla="*/ 26 h 31"/>
                  <a:gd name="T18" fmla="*/ 148 w 152"/>
                  <a:gd name="T19" fmla="*/ 29 h 31"/>
                  <a:gd name="T20" fmla="*/ 152 w 152"/>
                  <a:gd name="T21" fmla="*/ 31 h 31"/>
                  <a:gd name="T22" fmla="*/ 79 w 152"/>
                  <a:gd name="T23" fmla="*/ 19 h 31"/>
                  <a:gd name="T24" fmla="*/ 81 w 152"/>
                  <a:gd name="T25" fmla="*/ 17 h 31"/>
                  <a:gd name="T26" fmla="*/ 83 w 152"/>
                  <a:gd name="T27" fmla="*/ 15 h 3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2" h="31">
                    <a:moveTo>
                      <a:pt x="2" y="0"/>
                    </a:moveTo>
                    <a:lnTo>
                      <a:pt x="62" y="12"/>
                    </a:lnTo>
                    <a:lnTo>
                      <a:pt x="64" y="14"/>
                    </a:lnTo>
                    <a:lnTo>
                      <a:pt x="67" y="1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43" y="26"/>
                    </a:lnTo>
                    <a:lnTo>
                      <a:pt x="148" y="29"/>
                    </a:lnTo>
                    <a:lnTo>
                      <a:pt x="152" y="31"/>
                    </a:lnTo>
                    <a:lnTo>
                      <a:pt x="79" y="19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2A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49" name="Freeform 556">
                <a:extLst>
                  <a:ext uri="{FF2B5EF4-FFF2-40B4-BE49-F238E27FC236}">
                    <a16:creationId xmlns:a16="http://schemas.microsoft.com/office/drawing/2014/main" id="{EC78CF92-CFF1-4CF5-8581-AF031A633C4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6" y="2196"/>
                <a:ext cx="157" cy="30"/>
              </a:xfrm>
              <a:custGeom>
                <a:avLst/>
                <a:gdLst>
                  <a:gd name="T0" fmla="*/ 2 w 157"/>
                  <a:gd name="T1" fmla="*/ 0 h 30"/>
                  <a:gd name="T2" fmla="*/ 66 w 157"/>
                  <a:gd name="T3" fmla="*/ 12 h 30"/>
                  <a:gd name="T4" fmla="*/ 69 w 157"/>
                  <a:gd name="T5" fmla="*/ 15 h 30"/>
                  <a:gd name="T6" fmla="*/ 73 w 157"/>
                  <a:gd name="T7" fmla="*/ 17 h 30"/>
                  <a:gd name="T8" fmla="*/ 0 w 157"/>
                  <a:gd name="T9" fmla="*/ 3 h 30"/>
                  <a:gd name="T10" fmla="*/ 2 w 157"/>
                  <a:gd name="T11" fmla="*/ 2 h 30"/>
                  <a:gd name="T12" fmla="*/ 2 w 157"/>
                  <a:gd name="T13" fmla="*/ 0 h 30"/>
                  <a:gd name="T14" fmla="*/ 83 w 157"/>
                  <a:gd name="T15" fmla="*/ 15 h 30"/>
                  <a:gd name="T16" fmla="*/ 150 w 157"/>
                  <a:gd name="T17" fmla="*/ 27 h 30"/>
                  <a:gd name="T18" fmla="*/ 154 w 157"/>
                  <a:gd name="T19" fmla="*/ 29 h 30"/>
                  <a:gd name="T20" fmla="*/ 157 w 157"/>
                  <a:gd name="T21" fmla="*/ 30 h 30"/>
                  <a:gd name="T22" fmla="*/ 78 w 157"/>
                  <a:gd name="T23" fmla="*/ 17 h 30"/>
                  <a:gd name="T24" fmla="*/ 81 w 157"/>
                  <a:gd name="T25" fmla="*/ 17 h 30"/>
                  <a:gd name="T26" fmla="*/ 83 w 157"/>
                  <a:gd name="T27" fmla="*/ 15 h 3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57" h="30">
                    <a:moveTo>
                      <a:pt x="2" y="0"/>
                    </a:moveTo>
                    <a:lnTo>
                      <a:pt x="66" y="12"/>
                    </a:lnTo>
                    <a:lnTo>
                      <a:pt x="69" y="15"/>
                    </a:lnTo>
                    <a:lnTo>
                      <a:pt x="73" y="17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  <a:moveTo>
                      <a:pt x="83" y="15"/>
                    </a:moveTo>
                    <a:lnTo>
                      <a:pt x="150" y="27"/>
                    </a:lnTo>
                    <a:lnTo>
                      <a:pt x="154" y="29"/>
                    </a:lnTo>
                    <a:lnTo>
                      <a:pt x="157" y="30"/>
                    </a:lnTo>
                    <a:lnTo>
                      <a:pt x="78" y="17"/>
                    </a:lnTo>
                    <a:lnTo>
                      <a:pt x="81" y="17"/>
                    </a:lnTo>
                    <a:lnTo>
                      <a:pt x="83" y="15"/>
                    </a:lnTo>
                    <a:close/>
                  </a:path>
                </a:pathLst>
              </a:custGeom>
              <a:solidFill>
                <a:srgbClr val="A5A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50" name="Freeform 557">
                <a:extLst>
                  <a:ext uri="{FF2B5EF4-FFF2-40B4-BE49-F238E27FC236}">
                    <a16:creationId xmlns:a16="http://schemas.microsoft.com/office/drawing/2014/main" id="{3C8F6A0B-7671-4B30-880F-BC76F30F0A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6" y="2198"/>
                <a:ext cx="161" cy="32"/>
              </a:xfrm>
              <a:custGeom>
                <a:avLst/>
                <a:gdLst>
                  <a:gd name="T0" fmla="*/ 2 w 161"/>
                  <a:gd name="T1" fmla="*/ 0 h 32"/>
                  <a:gd name="T2" fmla="*/ 69 w 161"/>
                  <a:gd name="T3" fmla="*/ 11 h 32"/>
                  <a:gd name="T4" fmla="*/ 73 w 161"/>
                  <a:gd name="T5" fmla="*/ 15 h 32"/>
                  <a:gd name="T6" fmla="*/ 76 w 161"/>
                  <a:gd name="T7" fmla="*/ 15 h 32"/>
                  <a:gd name="T8" fmla="*/ 78 w 161"/>
                  <a:gd name="T9" fmla="*/ 15 h 32"/>
                  <a:gd name="T10" fmla="*/ 81 w 161"/>
                  <a:gd name="T11" fmla="*/ 15 h 32"/>
                  <a:gd name="T12" fmla="*/ 154 w 161"/>
                  <a:gd name="T13" fmla="*/ 27 h 32"/>
                  <a:gd name="T14" fmla="*/ 157 w 161"/>
                  <a:gd name="T15" fmla="*/ 28 h 32"/>
                  <a:gd name="T16" fmla="*/ 161 w 161"/>
                  <a:gd name="T17" fmla="*/ 32 h 32"/>
                  <a:gd name="T18" fmla="*/ 0 w 161"/>
                  <a:gd name="T19" fmla="*/ 3 h 32"/>
                  <a:gd name="T20" fmla="*/ 0 w 161"/>
                  <a:gd name="T21" fmla="*/ 1 h 32"/>
                  <a:gd name="T22" fmla="*/ 2 w 161"/>
                  <a:gd name="T23" fmla="*/ 0 h 3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61" h="32">
                    <a:moveTo>
                      <a:pt x="2" y="0"/>
                    </a:moveTo>
                    <a:lnTo>
                      <a:pt x="69" y="11"/>
                    </a:lnTo>
                    <a:lnTo>
                      <a:pt x="73" y="15"/>
                    </a:lnTo>
                    <a:lnTo>
                      <a:pt x="76" y="15"/>
                    </a:lnTo>
                    <a:lnTo>
                      <a:pt x="78" y="15"/>
                    </a:lnTo>
                    <a:lnTo>
                      <a:pt x="81" y="15"/>
                    </a:lnTo>
                    <a:lnTo>
                      <a:pt x="154" y="27"/>
                    </a:lnTo>
                    <a:lnTo>
                      <a:pt x="157" y="28"/>
                    </a:lnTo>
                    <a:lnTo>
                      <a:pt x="161" y="3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A7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51" name="Freeform 558">
                <a:extLst>
                  <a:ext uri="{FF2B5EF4-FFF2-40B4-BE49-F238E27FC236}">
                    <a16:creationId xmlns:a16="http://schemas.microsoft.com/office/drawing/2014/main" id="{C6C9FE19-5595-4B7A-809F-95B5728886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199"/>
                <a:ext cx="165" cy="32"/>
              </a:xfrm>
              <a:custGeom>
                <a:avLst/>
                <a:gdLst>
                  <a:gd name="T0" fmla="*/ 1 w 165"/>
                  <a:gd name="T1" fmla="*/ 0 h 32"/>
                  <a:gd name="T2" fmla="*/ 74 w 165"/>
                  <a:gd name="T3" fmla="*/ 14 h 32"/>
                  <a:gd name="T4" fmla="*/ 77 w 165"/>
                  <a:gd name="T5" fmla="*/ 14 h 32"/>
                  <a:gd name="T6" fmla="*/ 79 w 165"/>
                  <a:gd name="T7" fmla="*/ 14 h 32"/>
                  <a:gd name="T8" fmla="*/ 158 w 165"/>
                  <a:gd name="T9" fmla="*/ 27 h 32"/>
                  <a:gd name="T10" fmla="*/ 162 w 165"/>
                  <a:gd name="T11" fmla="*/ 31 h 32"/>
                  <a:gd name="T12" fmla="*/ 165 w 165"/>
                  <a:gd name="T13" fmla="*/ 32 h 32"/>
                  <a:gd name="T14" fmla="*/ 0 w 165"/>
                  <a:gd name="T15" fmla="*/ 4 h 32"/>
                  <a:gd name="T16" fmla="*/ 1 w 165"/>
                  <a:gd name="T17" fmla="*/ 2 h 32"/>
                  <a:gd name="T18" fmla="*/ 1 w 165"/>
                  <a:gd name="T19" fmla="*/ 0 h 3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65" h="32">
                    <a:moveTo>
                      <a:pt x="1" y="0"/>
                    </a:moveTo>
                    <a:lnTo>
                      <a:pt x="74" y="14"/>
                    </a:lnTo>
                    <a:lnTo>
                      <a:pt x="77" y="14"/>
                    </a:lnTo>
                    <a:lnTo>
                      <a:pt x="79" y="14"/>
                    </a:lnTo>
                    <a:lnTo>
                      <a:pt x="158" y="27"/>
                    </a:lnTo>
                    <a:lnTo>
                      <a:pt x="162" y="31"/>
                    </a:lnTo>
                    <a:lnTo>
                      <a:pt x="165" y="32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BA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52" name="Freeform 559">
                <a:extLst>
                  <a:ext uri="{FF2B5EF4-FFF2-40B4-BE49-F238E27FC236}">
                    <a16:creationId xmlns:a16="http://schemas.microsoft.com/office/drawing/2014/main" id="{F9BAA4BA-234B-4639-826F-EE53EC3D18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201"/>
                <a:ext cx="168" cy="34"/>
              </a:xfrm>
              <a:custGeom>
                <a:avLst/>
                <a:gdLst>
                  <a:gd name="T0" fmla="*/ 1 w 168"/>
                  <a:gd name="T1" fmla="*/ 0 h 34"/>
                  <a:gd name="T2" fmla="*/ 162 w 168"/>
                  <a:gd name="T3" fmla="*/ 29 h 34"/>
                  <a:gd name="T4" fmla="*/ 165 w 168"/>
                  <a:gd name="T5" fmla="*/ 30 h 34"/>
                  <a:gd name="T6" fmla="*/ 168 w 168"/>
                  <a:gd name="T7" fmla="*/ 34 h 34"/>
                  <a:gd name="T8" fmla="*/ 0 w 168"/>
                  <a:gd name="T9" fmla="*/ 3 h 34"/>
                  <a:gd name="T10" fmla="*/ 0 w 168"/>
                  <a:gd name="T11" fmla="*/ 2 h 34"/>
                  <a:gd name="T12" fmla="*/ 1 w 168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8" h="34">
                    <a:moveTo>
                      <a:pt x="1" y="0"/>
                    </a:moveTo>
                    <a:lnTo>
                      <a:pt x="162" y="29"/>
                    </a:lnTo>
                    <a:lnTo>
                      <a:pt x="165" y="30"/>
                    </a:lnTo>
                    <a:lnTo>
                      <a:pt x="168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DA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53" name="Freeform 560">
                <a:extLst>
                  <a:ext uri="{FF2B5EF4-FFF2-40B4-BE49-F238E27FC236}">
                    <a16:creationId xmlns:a16="http://schemas.microsoft.com/office/drawing/2014/main" id="{B9BAA81E-05D4-4168-A92A-789CD60469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5" y="2203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65 w 172"/>
                  <a:gd name="T3" fmla="*/ 28 h 34"/>
                  <a:gd name="T4" fmla="*/ 168 w 172"/>
                  <a:gd name="T5" fmla="*/ 32 h 34"/>
                  <a:gd name="T6" fmla="*/ 172 w 172"/>
                  <a:gd name="T7" fmla="*/ 34 h 34"/>
                  <a:gd name="T8" fmla="*/ 0 w 172"/>
                  <a:gd name="T9" fmla="*/ 3 h 34"/>
                  <a:gd name="T10" fmla="*/ 0 w 172"/>
                  <a:gd name="T11" fmla="*/ 1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2" h="34">
                    <a:moveTo>
                      <a:pt x="0" y="0"/>
                    </a:moveTo>
                    <a:lnTo>
                      <a:pt x="165" y="28"/>
                    </a:lnTo>
                    <a:lnTo>
                      <a:pt x="168" y="32"/>
                    </a:lnTo>
                    <a:lnTo>
                      <a:pt x="172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0AF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54" name="Freeform 561">
                <a:extLst>
                  <a:ext uri="{FF2B5EF4-FFF2-40B4-BE49-F238E27FC236}">
                    <a16:creationId xmlns:a16="http://schemas.microsoft.com/office/drawing/2014/main" id="{775DE40F-624C-40C5-AF8A-359A2BEA35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204"/>
                <a:ext cx="175" cy="34"/>
              </a:xfrm>
              <a:custGeom>
                <a:avLst/>
                <a:gdLst>
                  <a:gd name="T0" fmla="*/ 2 w 175"/>
                  <a:gd name="T1" fmla="*/ 0 h 34"/>
                  <a:gd name="T2" fmla="*/ 170 w 175"/>
                  <a:gd name="T3" fmla="*/ 31 h 34"/>
                  <a:gd name="T4" fmla="*/ 174 w 175"/>
                  <a:gd name="T5" fmla="*/ 33 h 34"/>
                  <a:gd name="T6" fmla="*/ 175 w 175"/>
                  <a:gd name="T7" fmla="*/ 34 h 34"/>
                  <a:gd name="T8" fmla="*/ 0 w 175"/>
                  <a:gd name="T9" fmla="*/ 4 h 34"/>
                  <a:gd name="T10" fmla="*/ 2 w 175"/>
                  <a:gd name="T11" fmla="*/ 2 h 34"/>
                  <a:gd name="T12" fmla="*/ 2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34">
                    <a:moveTo>
                      <a:pt x="2" y="0"/>
                    </a:moveTo>
                    <a:lnTo>
                      <a:pt x="170" y="31"/>
                    </a:lnTo>
                    <a:lnTo>
                      <a:pt x="174" y="33"/>
                    </a:lnTo>
                    <a:lnTo>
                      <a:pt x="175" y="3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6B6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55" name="Freeform 562">
                <a:extLst>
                  <a:ext uri="{FF2B5EF4-FFF2-40B4-BE49-F238E27FC236}">
                    <a16:creationId xmlns:a16="http://schemas.microsoft.com/office/drawing/2014/main" id="{077ADBD9-F69F-42A6-8E2D-DE9A39402B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3" y="2206"/>
                <a:ext cx="179" cy="36"/>
              </a:xfrm>
              <a:custGeom>
                <a:avLst/>
                <a:gdLst>
                  <a:gd name="T0" fmla="*/ 2 w 179"/>
                  <a:gd name="T1" fmla="*/ 0 h 36"/>
                  <a:gd name="T2" fmla="*/ 174 w 179"/>
                  <a:gd name="T3" fmla="*/ 31 h 36"/>
                  <a:gd name="T4" fmla="*/ 175 w 179"/>
                  <a:gd name="T5" fmla="*/ 32 h 36"/>
                  <a:gd name="T6" fmla="*/ 179 w 179"/>
                  <a:gd name="T7" fmla="*/ 36 h 36"/>
                  <a:gd name="T8" fmla="*/ 0 w 179"/>
                  <a:gd name="T9" fmla="*/ 3 h 36"/>
                  <a:gd name="T10" fmla="*/ 0 w 179"/>
                  <a:gd name="T11" fmla="*/ 2 h 36"/>
                  <a:gd name="T12" fmla="*/ 2 w 179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9" h="36">
                    <a:moveTo>
                      <a:pt x="2" y="0"/>
                    </a:moveTo>
                    <a:lnTo>
                      <a:pt x="174" y="31"/>
                    </a:lnTo>
                    <a:lnTo>
                      <a:pt x="175" y="32"/>
                    </a:lnTo>
                    <a:lnTo>
                      <a:pt x="179" y="36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9B9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56" name="Freeform 563">
                <a:extLst>
                  <a:ext uri="{FF2B5EF4-FFF2-40B4-BE49-F238E27FC236}">
                    <a16:creationId xmlns:a16="http://schemas.microsoft.com/office/drawing/2014/main" id="{B0E44DEB-411E-4C5A-B543-23B0A3632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208"/>
                <a:ext cx="184" cy="35"/>
              </a:xfrm>
              <a:custGeom>
                <a:avLst/>
                <a:gdLst>
                  <a:gd name="T0" fmla="*/ 2 w 184"/>
                  <a:gd name="T1" fmla="*/ 0 h 35"/>
                  <a:gd name="T2" fmla="*/ 177 w 184"/>
                  <a:gd name="T3" fmla="*/ 30 h 35"/>
                  <a:gd name="T4" fmla="*/ 181 w 184"/>
                  <a:gd name="T5" fmla="*/ 34 h 35"/>
                  <a:gd name="T6" fmla="*/ 184 w 184"/>
                  <a:gd name="T7" fmla="*/ 35 h 35"/>
                  <a:gd name="T8" fmla="*/ 0 w 184"/>
                  <a:gd name="T9" fmla="*/ 3 h 35"/>
                  <a:gd name="T10" fmla="*/ 2 w 184"/>
                  <a:gd name="T11" fmla="*/ 1 h 35"/>
                  <a:gd name="T12" fmla="*/ 2 w 184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4" h="35">
                    <a:moveTo>
                      <a:pt x="2" y="0"/>
                    </a:moveTo>
                    <a:lnTo>
                      <a:pt x="177" y="30"/>
                    </a:lnTo>
                    <a:lnTo>
                      <a:pt x="181" y="34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BCBC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57" name="Freeform 564">
                <a:extLst>
                  <a:ext uri="{FF2B5EF4-FFF2-40B4-BE49-F238E27FC236}">
                    <a16:creationId xmlns:a16="http://schemas.microsoft.com/office/drawing/2014/main" id="{F5D5F960-A61F-415E-9822-020CF0C0EB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1" y="2209"/>
                <a:ext cx="188" cy="36"/>
              </a:xfrm>
              <a:custGeom>
                <a:avLst/>
                <a:gdLst>
                  <a:gd name="T0" fmla="*/ 2 w 188"/>
                  <a:gd name="T1" fmla="*/ 0 h 36"/>
                  <a:gd name="T2" fmla="*/ 181 w 188"/>
                  <a:gd name="T3" fmla="*/ 33 h 36"/>
                  <a:gd name="T4" fmla="*/ 184 w 188"/>
                  <a:gd name="T5" fmla="*/ 34 h 36"/>
                  <a:gd name="T6" fmla="*/ 188 w 188"/>
                  <a:gd name="T7" fmla="*/ 36 h 36"/>
                  <a:gd name="T8" fmla="*/ 0 w 188"/>
                  <a:gd name="T9" fmla="*/ 4 h 36"/>
                  <a:gd name="T10" fmla="*/ 0 w 188"/>
                  <a:gd name="T11" fmla="*/ 2 h 36"/>
                  <a:gd name="T12" fmla="*/ 2 w 188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8" h="36">
                    <a:moveTo>
                      <a:pt x="2" y="0"/>
                    </a:moveTo>
                    <a:lnTo>
                      <a:pt x="181" y="33"/>
                    </a:lnTo>
                    <a:lnTo>
                      <a:pt x="184" y="34"/>
                    </a:lnTo>
                    <a:lnTo>
                      <a:pt x="188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1C1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58" name="Freeform 565">
                <a:extLst>
                  <a:ext uri="{FF2B5EF4-FFF2-40B4-BE49-F238E27FC236}">
                    <a16:creationId xmlns:a16="http://schemas.microsoft.com/office/drawing/2014/main" id="{9768B2FA-9DD0-4834-A1AA-550FA15ACB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1"/>
                <a:ext cx="191" cy="36"/>
              </a:xfrm>
              <a:custGeom>
                <a:avLst/>
                <a:gdLst>
                  <a:gd name="T0" fmla="*/ 2 w 191"/>
                  <a:gd name="T1" fmla="*/ 0 h 36"/>
                  <a:gd name="T2" fmla="*/ 186 w 191"/>
                  <a:gd name="T3" fmla="*/ 32 h 36"/>
                  <a:gd name="T4" fmla="*/ 190 w 191"/>
                  <a:gd name="T5" fmla="*/ 34 h 36"/>
                  <a:gd name="T6" fmla="*/ 191 w 191"/>
                  <a:gd name="T7" fmla="*/ 36 h 36"/>
                  <a:gd name="T8" fmla="*/ 0 w 191"/>
                  <a:gd name="T9" fmla="*/ 4 h 36"/>
                  <a:gd name="T10" fmla="*/ 2 w 191"/>
                  <a:gd name="T11" fmla="*/ 2 h 36"/>
                  <a:gd name="T12" fmla="*/ 2 w 191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1" h="36">
                    <a:moveTo>
                      <a:pt x="2" y="0"/>
                    </a:moveTo>
                    <a:lnTo>
                      <a:pt x="186" y="32"/>
                    </a:lnTo>
                    <a:lnTo>
                      <a:pt x="190" y="34"/>
                    </a:lnTo>
                    <a:lnTo>
                      <a:pt x="191" y="36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4C4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59" name="Freeform 566">
                <a:extLst>
                  <a:ext uri="{FF2B5EF4-FFF2-40B4-BE49-F238E27FC236}">
                    <a16:creationId xmlns:a16="http://schemas.microsoft.com/office/drawing/2014/main" id="{514EB662-A839-4FAD-BD5D-4A0BBDC993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3"/>
                <a:ext cx="195" cy="37"/>
              </a:xfrm>
              <a:custGeom>
                <a:avLst/>
                <a:gdLst>
                  <a:gd name="T0" fmla="*/ 2 w 195"/>
                  <a:gd name="T1" fmla="*/ 0 h 37"/>
                  <a:gd name="T2" fmla="*/ 190 w 195"/>
                  <a:gd name="T3" fmla="*/ 32 h 37"/>
                  <a:gd name="T4" fmla="*/ 191 w 195"/>
                  <a:gd name="T5" fmla="*/ 34 h 37"/>
                  <a:gd name="T6" fmla="*/ 195 w 195"/>
                  <a:gd name="T7" fmla="*/ 37 h 37"/>
                  <a:gd name="T8" fmla="*/ 0 w 195"/>
                  <a:gd name="T9" fmla="*/ 3 h 37"/>
                  <a:gd name="T10" fmla="*/ 0 w 195"/>
                  <a:gd name="T11" fmla="*/ 2 h 37"/>
                  <a:gd name="T12" fmla="*/ 2 w 195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5" h="37">
                    <a:moveTo>
                      <a:pt x="2" y="0"/>
                    </a:moveTo>
                    <a:lnTo>
                      <a:pt x="190" y="32"/>
                    </a:lnTo>
                    <a:lnTo>
                      <a:pt x="191" y="34"/>
                    </a:lnTo>
                    <a:lnTo>
                      <a:pt x="195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C7C6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60" name="Freeform 567">
                <a:extLst>
                  <a:ext uri="{FF2B5EF4-FFF2-40B4-BE49-F238E27FC236}">
                    <a16:creationId xmlns:a16="http://schemas.microsoft.com/office/drawing/2014/main" id="{9264CE97-E1A8-4221-83B3-38C0D28051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9" y="2215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1 w 196"/>
                  <a:gd name="T3" fmla="*/ 32 h 37"/>
                  <a:gd name="T4" fmla="*/ 195 w 196"/>
                  <a:gd name="T5" fmla="*/ 35 h 37"/>
                  <a:gd name="T6" fmla="*/ 196 w 196"/>
                  <a:gd name="T7" fmla="*/ 37 h 37"/>
                  <a:gd name="T8" fmla="*/ 0 w 196"/>
                  <a:gd name="T9" fmla="*/ 3 h 37"/>
                  <a:gd name="T10" fmla="*/ 0 w 196"/>
                  <a:gd name="T11" fmla="*/ 1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6" h="37">
                    <a:moveTo>
                      <a:pt x="0" y="0"/>
                    </a:moveTo>
                    <a:lnTo>
                      <a:pt x="191" y="32"/>
                    </a:lnTo>
                    <a:lnTo>
                      <a:pt x="195" y="35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61" name="Freeform 568">
                <a:extLst>
                  <a:ext uri="{FF2B5EF4-FFF2-40B4-BE49-F238E27FC236}">
                    <a16:creationId xmlns:a16="http://schemas.microsoft.com/office/drawing/2014/main" id="{DBF16BAB-15F8-4B8C-A979-C3EAA362C0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216"/>
                <a:ext cx="199" cy="37"/>
              </a:xfrm>
              <a:custGeom>
                <a:avLst/>
                <a:gdLst>
                  <a:gd name="T0" fmla="*/ 1 w 199"/>
                  <a:gd name="T1" fmla="*/ 0 h 37"/>
                  <a:gd name="T2" fmla="*/ 196 w 199"/>
                  <a:gd name="T3" fmla="*/ 34 h 37"/>
                  <a:gd name="T4" fmla="*/ 197 w 199"/>
                  <a:gd name="T5" fmla="*/ 36 h 37"/>
                  <a:gd name="T6" fmla="*/ 199 w 199"/>
                  <a:gd name="T7" fmla="*/ 37 h 37"/>
                  <a:gd name="T8" fmla="*/ 0 w 199"/>
                  <a:gd name="T9" fmla="*/ 2 h 37"/>
                  <a:gd name="T10" fmla="*/ 1 w 199"/>
                  <a:gd name="T11" fmla="*/ 2 h 37"/>
                  <a:gd name="T12" fmla="*/ 1 w 199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9" h="37">
                    <a:moveTo>
                      <a:pt x="1" y="0"/>
                    </a:moveTo>
                    <a:lnTo>
                      <a:pt x="196" y="34"/>
                    </a:lnTo>
                    <a:lnTo>
                      <a:pt x="197" y="36"/>
                    </a:lnTo>
                    <a:lnTo>
                      <a:pt x="199" y="37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62" name="Freeform 569">
                <a:extLst>
                  <a:ext uri="{FF2B5EF4-FFF2-40B4-BE49-F238E27FC236}">
                    <a16:creationId xmlns:a16="http://schemas.microsoft.com/office/drawing/2014/main" id="{BCFC2F8A-0A57-40C5-91BE-8EB624DCB2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218"/>
                <a:ext cx="202" cy="39"/>
              </a:xfrm>
              <a:custGeom>
                <a:avLst/>
                <a:gdLst>
                  <a:gd name="T0" fmla="*/ 1 w 202"/>
                  <a:gd name="T1" fmla="*/ 0 h 39"/>
                  <a:gd name="T2" fmla="*/ 197 w 202"/>
                  <a:gd name="T3" fmla="*/ 34 h 39"/>
                  <a:gd name="T4" fmla="*/ 199 w 202"/>
                  <a:gd name="T5" fmla="*/ 35 h 39"/>
                  <a:gd name="T6" fmla="*/ 202 w 202"/>
                  <a:gd name="T7" fmla="*/ 39 h 39"/>
                  <a:gd name="T8" fmla="*/ 0 w 202"/>
                  <a:gd name="T9" fmla="*/ 2 h 39"/>
                  <a:gd name="T10" fmla="*/ 0 w 202"/>
                  <a:gd name="T11" fmla="*/ 0 h 39"/>
                  <a:gd name="T12" fmla="*/ 1 w 202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2" h="39">
                    <a:moveTo>
                      <a:pt x="1" y="0"/>
                    </a:moveTo>
                    <a:lnTo>
                      <a:pt x="197" y="34"/>
                    </a:lnTo>
                    <a:lnTo>
                      <a:pt x="199" y="35"/>
                    </a:lnTo>
                    <a:lnTo>
                      <a:pt x="202" y="39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63" name="Freeform 570">
                <a:extLst>
                  <a:ext uri="{FF2B5EF4-FFF2-40B4-BE49-F238E27FC236}">
                    <a16:creationId xmlns:a16="http://schemas.microsoft.com/office/drawing/2014/main" id="{CC948757-C2C2-4A07-93AC-65DD8C15CE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18"/>
                <a:ext cx="206" cy="40"/>
              </a:xfrm>
              <a:custGeom>
                <a:avLst/>
                <a:gdLst>
                  <a:gd name="T0" fmla="*/ 2 w 206"/>
                  <a:gd name="T1" fmla="*/ 0 h 40"/>
                  <a:gd name="T2" fmla="*/ 201 w 206"/>
                  <a:gd name="T3" fmla="*/ 35 h 40"/>
                  <a:gd name="T4" fmla="*/ 204 w 206"/>
                  <a:gd name="T5" fmla="*/ 39 h 40"/>
                  <a:gd name="T6" fmla="*/ 206 w 206"/>
                  <a:gd name="T7" fmla="*/ 40 h 40"/>
                  <a:gd name="T8" fmla="*/ 0 w 206"/>
                  <a:gd name="T9" fmla="*/ 3 h 40"/>
                  <a:gd name="T10" fmla="*/ 2 w 206"/>
                  <a:gd name="T11" fmla="*/ 2 h 40"/>
                  <a:gd name="T12" fmla="*/ 2 w 206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6" h="40">
                    <a:moveTo>
                      <a:pt x="2" y="0"/>
                    </a:moveTo>
                    <a:lnTo>
                      <a:pt x="201" y="35"/>
                    </a:lnTo>
                    <a:lnTo>
                      <a:pt x="204" y="39"/>
                    </a:lnTo>
                    <a:lnTo>
                      <a:pt x="206" y="40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64" name="Freeform 571">
                <a:extLst>
                  <a:ext uri="{FF2B5EF4-FFF2-40B4-BE49-F238E27FC236}">
                    <a16:creationId xmlns:a16="http://schemas.microsoft.com/office/drawing/2014/main" id="{04951DFF-A62D-4629-9547-AEB75B2EA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20"/>
                <a:ext cx="208" cy="40"/>
              </a:xfrm>
              <a:custGeom>
                <a:avLst/>
                <a:gdLst>
                  <a:gd name="T0" fmla="*/ 2 w 208"/>
                  <a:gd name="T1" fmla="*/ 0 h 40"/>
                  <a:gd name="T2" fmla="*/ 204 w 208"/>
                  <a:gd name="T3" fmla="*/ 37 h 40"/>
                  <a:gd name="T4" fmla="*/ 206 w 208"/>
                  <a:gd name="T5" fmla="*/ 38 h 40"/>
                  <a:gd name="T6" fmla="*/ 208 w 208"/>
                  <a:gd name="T7" fmla="*/ 40 h 40"/>
                  <a:gd name="T8" fmla="*/ 0 w 208"/>
                  <a:gd name="T9" fmla="*/ 3 h 40"/>
                  <a:gd name="T10" fmla="*/ 0 w 208"/>
                  <a:gd name="T11" fmla="*/ 1 h 40"/>
                  <a:gd name="T12" fmla="*/ 2 w 208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8" h="40">
                    <a:moveTo>
                      <a:pt x="2" y="0"/>
                    </a:moveTo>
                    <a:lnTo>
                      <a:pt x="204" y="37"/>
                    </a:lnTo>
                    <a:lnTo>
                      <a:pt x="206" y="38"/>
                    </a:lnTo>
                    <a:lnTo>
                      <a:pt x="208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65" name="Freeform 572">
                <a:extLst>
                  <a:ext uri="{FF2B5EF4-FFF2-40B4-BE49-F238E27FC236}">
                    <a16:creationId xmlns:a16="http://schemas.microsoft.com/office/drawing/2014/main" id="{A5D32448-25CF-4E57-843C-BA3E18BB71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221"/>
                <a:ext cx="209" cy="41"/>
              </a:xfrm>
              <a:custGeom>
                <a:avLst/>
                <a:gdLst>
                  <a:gd name="T0" fmla="*/ 0 w 209"/>
                  <a:gd name="T1" fmla="*/ 0 h 41"/>
                  <a:gd name="T2" fmla="*/ 206 w 209"/>
                  <a:gd name="T3" fmla="*/ 37 h 41"/>
                  <a:gd name="T4" fmla="*/ 208 w 209"/>
                  <a:gd name="T5" fmla="*/ 39 h 41"/>
                  <a:gd name="T6" fmla="*/ 209 w 209"/>
                  <a:gd name="T7" fmla="*/ 41 h 41"/>
                  <a:gd name="T8" fmla="*/ 0 w 209"/>
                  <a:gd name="T9" fmla="*/ 4 h 41"/>
                  <a:gd name="T10" fmla="*/ 0 w 209"/>
                  <a:gd name="T11" fmla="*/ 2 h 41"/>
                  <a:gd name="T12" fmla="*/ 0 w 209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9" h="41">
                    <a:moveTo>
                      <a:pt x="0" y="0"/>
                    </a:moveTo>
                    <a:lnTo>
                      <a:pt x="206" y="37"/>
                    </a:lnTo>
                    <a:lnTo>
                      <a:pt x="208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66" name="Freeform 573">
                <a:extLst>
                  <a:ext uri="{FF2B5EF4-FFF2-40B4-BE49-F238E27FC236}">
                    <a16:creationId xmlns:a16="http://schemas.microsoft.com/office/drawing/2014/main" id="{C6AAF2A4-D4C7-46BF-8E63-4243C4395A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3"/>
                <a:ext cx="215" cy="41"/>
              </a:xfrm>
              <a:custGeom>
                <a:avLst/>
                <a:gdLst>
                  <a:gd name="T0" fmla="*/ 2 w 215"/>
                  <a:gd name="T1" fmla="*/ 0 h 41"/>
                  <a:gd name="T2" fmla="*/ 210 w 215"/>
                  <a:gd name="T3" fmla="*/ 37 h 41"/>
                  <a:gd name="T4" fmla="*/ 211 w 215"/>
                  <a:gd name="T5" fmla="*/ 39 h 41"/>
                  <a:gd name="T6" fmla="*/ 213 w 215"/>
                  <a:gd name="T7" fmla="*/ 41 h 41"/>
                  <a:gd name="T8" fmla="*/ 213 w 215"/>
                  <a:gd name="T9" fmla="*/ 41 h 41"/>
                  <a:gd name="T10" fmla="*/ 215 w 215"/>
                  <a:gd name="T11" fmla="*/ 41 h 41"/>
                  <a:gd name="T12" fmla="*/ 0 w 215"/>
                  <a:gd name="T13" fmla="*/ 3 h 41"/>
                  <a:gd name="T14" fmla="*/ 2 w 215"/>
                  <a:gd name="T15" fmla="*/ 2 h 41"/>
                  <a:gd name="T16" fmla="*/ 2 w 215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5" h="41">
                    <a:moveTo>
                      <a:pt x="2" y="0"/>
                    </a:moveTo>
                    <a:lnTo>
                      <a:pt x="210" y="37"/>
                    </a:lnTo>
                    <a:lnTo>
                      <a:pt x="211" y="39"/>
                    </a:lnTo>
                    <a:lnTo>
                      <a:pt x="213" y="41"/>
                    </a:lnTo>
                    <a:lnTo>
                      <a:pt x="215" y="41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67" name="Freeform 574">
                <a:extLst>
                  <a:ext uri="{FF2B5EF4-FFF2-40B4-BE49-F238E27FC236}">
                    <a16:creationId xmlns:a16="http://schemas.microsoft.com/office/drawing/2014/main" id="{5E5BEB03-C710-4FC5-A1CD-2CE64CEB9D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5"/>
                <a:ext cx="215" cy="42"/>
              </a:xfrm>
              <a:custGeom>
                <a:avLst/>
                <a:gdLst>
                  <a:gd name="T0" fmla="*/ 2 w 215"/>
                  <a:gd name="T1" fmla="*/ 0 h 42"/>
                  <a:gd name="T2" fmla="*/ 211 w 215"/>
                  <a:gd name="T3" fmla="*/ 37 h 42"/>
                  <a:gd name="T4" fmla="*/ 213 w 215"/>
                  <a:gd name="T5" fmla="*/ 39 h 42"/>
                  <a:gd name="T6" fmla="*/ 213 w 215"/>
                  <a:gd name="T7" fmla="*/ 39 h 42"/>
                  <a:gd name="T8" fmla="*/ 215 w 215"/>
                  <a:gd name="T9" fmla="*/ 40 h 42"/>
                  <a:gd name="T10" fmla="*/ 215 w 215"/>
                  <a:gd name="T11" fmla="*/ 42 h 42"/>
                  <a:gd name="T12" fmla="*/ 0 w 215"/>
                  <a:gd name="T13" fmla="*/ 3 h 42"/>
                  <a:gd name="T14" fmla="*/ 0 w 215"/>
                  <a:gd name="T15" fmla="*/ 1 h 42"/>
                  <a:gd name="T16" fmla="*/ 2 w 215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5" h="42">
                    <a:moveTo>
                      <a:pt x="2" y="0"/>
                    </a:moveTo>
                    <a:lnTo>
                      <a:pt x="211" y="37"/>
                    </a:lnTo>
                    <a:lnTo>
                      <a:pt x="213" y="39"/>
                    </a:lnTo>
                    <a:lnTo>
                      <a:pt x="215" y="40"/>
                    </a:lnTo>
                    <a:lnTo>
                      <a:pt x="21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D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68" name="Freeform 575">
                <a:extLst>
                  <a:ext uri="{FF2B5EF4-FFF2-40B4-BE49-F238E27FC236}">
                    <a16:creationId xmlns:a16="http://schemas.microsoft.com/office/drawing/2014/main" id="{6F762099-CF7E-45E1-A0D4-33C6DA21411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226"/>
                <a:ext cx="216" cy="43"/>
              </a:xfrm>
              <a:custGeom>
                <a:avLst/>
                <a:gdLst>
                  <a:gd name="T0" fmla="*/ 0 w 216"/>
                  <a:gd name="T1" fmla="*/ 0 h 43"/>
                  <a:gd name="T2" fmla="*/ 215 w 216"/>
                  <a:gd name="T3" fmla="*/ 38 h 43"/>
                  <a:gd name="T4" fmla="*/ 215 w 216"/>
                  <a:gd name="T5" fmla="*/ 41 h 43"/>
                  <a:gd name="T6" fmla="*/ 216 w 216"/>
                  <a:gd name="T7" fmla="*/ 43 h 43"/>
                  <a:gd name="T8" fmla="*/ 0 w 216"/>
                  <a:gd name="T9" fmla="*/ 4 h 43"/>
                  <a:gd name="T10" fmla="*/ 0 w 216"/>
                  <a:gd name="T11" fmla="*/ 2 h 43"/>
                  <a:gd name="T12" fmla="*/ 0 w 21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" h="43">
                    <a:moveTo>
                      <a:pt x="0" y="0"/>
                    </a:moveTo>
                    <a:lnTo>
                      <a:pt x="215" y="38"/>
                    </a:lnTo>
                    <a:lnTo>
                      <a:pt x="215" y="41"/>
                    </a:lnTo>
                    <a:lnTo>
                      <a:pt x="216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69" name="Freeform 576">
                <a:extLst>
                  <a:ext uri="{FF2B5EF4-FFF2-40B4-BE49-F238E27FC236}">
                    <a16:creationId xmlns:a16="http://schemas.microsoft.com/office/drawing/2014/main" id="{83C51F19-58FB-436B-845F-DA4586BDD0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28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6 w 219"/>
                  <a:gd name="T3" fmla="*/ 39 h 42"/>
                  <a:gd name="T4" fmla="*/ 217 w 219"/>
                  <a:gd name="T5" fmla="*/ 41 h 42"/>
                  <a:gd name="T6" fmla="*/ 219 w 219"/>
                  <a:gd name="T7" fmla="*/ 42 h 42"/>
                  <a:gd name="T8" fmla="*/ 0 w 219"/>
                  <a:gd name="T9" fmla="*/ 3 h 42"/>
                  <a:gd name="T10" fmla="*/ 1 w 219"/>
                  <a:gd name="T11" fmla="*/ 2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9" h="42">
                    <a:moveTo>
                      <a:pt x="1" y="0"/>
                    </a:moveTo>
                    <a:lnTo>
                      <a:pt x="216" y="39"/>
                    </a:lnTo>
                    <a:lnTo>
                      <a:pt x="217" y="41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70" name="Freeform 577">
                <a:extLst>
                  <a:ext uri="{FF2B5EF4-FFF2-40B4-BE49-F238E27FC236}">
                    <a16:creationId xmlns:a16="http://schemas.microsoft.com/office/drawing/2014/main" id="{6964F6E2-4037-40DF-9B21-E266A45E29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0"/>
                <a:ext cx="219" cy="42"/>
              </a:xfrm>
              <a:custGeom>
                <a:avLst/>
                <a:gdLst>
                  <a:gd name="T0" fmla="*/ 1 w 219"/>
                  <a:gd name="T1" fmla="*/ 0 h 42"/>
                  <a:gd name="T2" fmla="*/ 217 w 219"/>
                  <a:gd name="T3" fmla="*/ 39 h 42"/>
                  <a:gd name="T4" fmla="*/ 219 w 219"/>
                  <a:gd name="T5" fmla="*/ 40 h 42"/>
                  <a:gd name="T6" fmla="*/ 219 w 219"/>
                  <a:gd name="T7" fmla="*/ 42 h 42"/>
                  <a:gd name="T8" fmla="*/ 0 w 219"/>
                  <a:gd name="T9" fmla="*/ 3 h 42"/>
                  <a:gd name="T10" fmla="*/ 0 w 219"/>
                  <a:gd name="T11" fmla="*/ 1 h 42"/>
                  <a:gd name="T12" fmla="*/ 1 w 219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9" h="42">
                    <a:moveTo>
                      <a:pt x="1" y="0"/>
                    </a:moveTo>
                    <a:lnTo>
                      <a:pt x="217" y="39"/>
                    </a:lnTo>
                    <a:lnTo>
                      <a:pt x="219" y="40"/>
                    </a:lnTo>
                    <a:lnTo>
                      <a:pt x="219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71" name="Freeform 578">
                <a:extLst>
                  <a:ext uri="{FF2B5EF4-FFF2-40B4-BE49-F238E27FC236}">
                    <a16:creationId xmlns:a16="http://schemas.microsoft.com/office/drawing/2014/main" id="{D20DD33D-C246-423A-A75A-A4E592BBB5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1"/>
                <a:ext cx="221" cy="43"/>
              </a:xfrm>
              <a:custGeom>
                <a:avLst/>
                <a:gdLst>
                  <a:gd name="T0" fmla="*/ 0 w 221"/>
                  <a:gd name="T1" fmla="*/ 0 h 43"/>
                  <a:gd name="T2" fmla="*/ 219 w 221"/>
                  <a:gd name="T3" fmla="*/ 39 h 43"/>
                  <a:gd name="T4" fmla="*/ 219 w 221"/>
                  <a:gd name="T5" fmla="*/ 41 h 43"/>
                  <a:gd name="T6" fmla="*/ 221 w 221"/>
                  <a:gd name="T7" fmla="*/ 43 h 43"/>
                  <a:gd name="T8" fmla="*/ 0 w 221"/>
                  <a:gd name="T9" fmla="*/ 4 h 43"/>
                  <a:gd name="T10" fmla="*/ 0 w 221"/>
                  <a:gd name="T11" fmla="*/ 2 h 43"/>
                  <a:gd name="T12" fmla="*/ 0 w 221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1" h="43">
                    <a:moveTo>
                      <a:pt x="0" y="0"/>
                    </a:moveTo>
                    <a:lnTo>
                      <a:pt x="219" y="39"/>
                    </a:lnTo>
                    <a:lnTo>
                      <a:pt x="219" y="41"/>
                    </a:lnTo>
                    <a:lnTo>
                      <a:pt x="221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72" name="Freeform 579">
                <a:extLst>
                  <a:ext uri="{FF2B5EF4-FFF2-40B4-BE49-F238E27FC236}">
                    <a16:creationId xmlns:a16="http://schemas.microsoft.com/office/drawing/2014/main" id="{40A48477-8994-4837-8856-2B08A99CD1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233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19 w 221"/>
                  <a:gd name="T3" fmla="*/ 39 h 42"/>
                  <a:gd name="T4" fmla="*/ 221 w 221"/>
                  <a:gd name="T5" fmla="*/ 41 h 42"/>
                  <a:gd name="T6" fmla="*/ 221 w 221"/>
                  <a:gd name="T7" fmla="*/ 42 h 42"/>
                  <a:gd name="T8" fmla="*/ 0 w 221"/>
                  <a:gd name="T9" fmla="*/ 4 h 42"/>
                  <a:gd name="T10" fmla="*/ 0 w 221"/>
                  <a:gd name="T11" fmla="*/ 2 h 42"/>
                  <a:gd name="T12" fmla="*/ 0 w 221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1" h="42">
                    <a:moveTo>
                      <a:pt x="0" y="0"/>
                    </a:moveTo>
                    <a:lnTo>
                      <a:pt x="219" y="39"/>
                    </a:lnTo>
                    <a:lnTo>
                      <a:pt x="221" y="41"/>
                    </a:lnTo>
                    <a:lnTo>
                      <a:pt x="221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73" name="Freeform 580">
                <a:extLst>
                  <a:ext uri="{FF2B5EF4-FFF2-40B4-BE49-F238E27FC236}">
                    <a16:creationId xmlns:a16="http://schemas.microsoft.com/office/drawing/2014/main" id="{76DFD4A8-2879-4336-A42D-47E0695AD6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5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9 h 42"/>
                  <a:gd name="T4" fmla="*/ 223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2 w 225"/>
                  <a:gd name="T11" fmla="*/ 2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2" y="0"/>
                    </a:moveTo>
                    <a:lnTo>
                      <a:pt x="223" y="39"/>
                    </a:lnTo>
                    <a:lnTo>
                      <a:pt x="223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74" name="Freeform 581">
                <a:extLst>
                  <a:ext uri="{FF2B5EF4-FFF2-40B4-BE49-F238E27FC236}">
                    <a16:creationId xmlns:a16="http://schemas.microsoft.com/office/drawing/2014/main" id="{7E720FE9-4B29-4BB6-837D-BA35658E1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7"/>
                <a:ext cx="225" cy="42"/>
              </a:xfrm>
              <a:custGeom>
                <a:avLst/>
                <a:gdLst>
                  <a:gd name="T0" fmla="*/ 2 w 225"/>
                  <a:gd name="T1" fmla="*/ 0 h 42"/>
                  <a:gd name="T2" fmla="*/ 223 w 225"/>
                  <a:gd name="T3" fmla="*/ 38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1 h 42"/>
                  <a:gd name="T12" fmla="*/ 2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2" y="0"/>
                    </a:moveTo>
                    <a:lnTo>
                      <a:pt x="223" y="38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DFDF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75" name="Freeform 582">
                <a:extLst>
                  <a:ext uri="{FF2B5EF4-FFF2-40B4-BE49-F238E27FC236}">
                    <a16:creationId xmlns:a16="http://schemas.microsoft.com/office/drawing/2014/main" id="{0898DC96-CD2F-47DC-B540-DE0CDE5F99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38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1 h 42"/>
                  <a:gd name="T6" fmla="*/ 225 w 225"/>
                  <a:gd name="T7" fmla="*/ 42 h 42"/>
                  <a:gd name="T8" fmla="*/ 0 w 225"/>
                  <a:gd name="T9" fmla="*/ 4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1"/>
                    </a:lnTo>
                    <a:lnTo>
                      <a:pt x="225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CFCF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76" name="Freeform 583">
                <a:extLst>
                  <a:ext uri="{FF2B5EF4-FFF2-40B4-BE49-F238E27FC236}">
                    <a16:creationId xmlns:a16="http://schemas.microsoft.com/office/drawing/2014/main" id="{0A1222DC-9DD4-4266-B3FA-F0E819EDC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240"/>
                <a:ext cx="225" cy="42"/>
              </a:xfrm>
              <a:custGeom>
                <a:avLst/>
                <a:gdLst>
                  <a:gd name="T0" fmla="*/ 0 w 225"/>
                  <a:gd name="T1" fmla="*/ 0 h 42"/>
                  <a:gd name="T2" fmla="*/ 225 w 225"/>
                  <a:gd name="T3" fmla="*/ 39 h 42"/>
                  <a:gd name="T4" fmla="*/ 225 w 225"/>
                  <a:gd name="T5" fmla="*/ 40 h 42"/>
                  <a:gd name="T6" fmla="*/ 225 w 225"/>
                  <a:gd name="T7" fmla="*/ 42 h 42"/>
                  <a:gd name="T8" fmla="*/ 0 w 225"/>
                  <a:gd name="T9" fmla="*/ 3 h 42"/>
                  <a:gd name="T10" fmla="*/ 0 w 225"/>
                  <a:gd name="T11" fmla="*/ 2 h 42"/>
                  <a:gd name="T12" fmla="*/ 0 w 225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5" h="42">
                    <a:moveTo>
                      <a:pt x="0" y="0"/>
                    </a:moveTo>
                    <a:lnTo>
                      <a:pt x="225" y="39"/>
                    </a:lnTo>
                    <a:lnTo>
                      <a:pt x="225" y="40"/>
                    </a:lnTo>
                    <a:lnTo>
                      <a:pt x="225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77" name="Freeform 584">
                <a:extLst>
                  <a:ext uri="{FF2B5EF4-FFF2-40B4-BE49-F238E27FC236}">
                    <a16:creationId xmlns:a16="http://schemas.microsoft.com/office/drawing/2014/main" id="{3CD7EFDC-1895-4F46-B5B1-B0003336A5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2"/>
                <a:ext cx="227" cy="42"/>
              </a:xfrm>
              <a:custGeom>
                <a:avLst/>
                <a:gdLst>
                  <a:gd name="T0" fmla="*/ 2 w 227"/>
                  <a:gd name="T1" fmla="*/ 0 h 42"/>
                  <a:gd name="T2" fmla="*/ 227 w 227"/>
                  <a:gd name="T3" fmla="*/ 38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2 w 227"/>
                  <a:gd name="T11" fmla="*/ 1 h 42"/>
                  <a:gd name="T12" fmla="*/ 2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2" y="0"/>
                    </a:moveTo>
                    <a:lnTo>
                      <a:pt x="227" y="38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AF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78" name="Freeform 585">
                <a:extLst>
                  <a:ext uri="{FF2B5EF4-FFF2-40B4-BE49-F238E27FC236}">
                    <a16:creationId xmlns:a16="http://schemas.microsoft.com/office/drawing/2014/main" id="{8B1210FD-3BC7-40D5-A570-DC31B5705F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3"/>
                <a:ext cx="227" cy="43"/>
              </a:xfrm>
              <a:custGeom>
                <a:avLst/>
                <a:gdLst>
                  <a:gd name="T0" fmla="*/ 2 w 227"/>
                  <a:gd name="T1" fmla="*/ 0 h 43"/>
                  <a:gd name="T2" fmla="*/ 227 w 227"/>
                  <a:gd name="T3" fmla="*/ 39 h 43"/>
                  <a:gd name="T4" fmla="*/ 227 w 227"/>
                  <a:gd name="T5" fmla="*/ 41 h 43"/>
                  <a:gd name="T6" fmla="*/ 227 w 227"/>
                  <a:gd name="T7" fmla="*/ 43 h 43"/>
                  <a:gd name="T8" fmla="*/ 0 w 227"/>
                  <a:gd name="T9" fmla="*/ 4 h 43"/>
                  <a:gd name="T10" fmla="*/ 0 w 227"/>
                  <a:gd name="T11" fmla="*/ 2 h 43"/>
                  <a:gd name="T12" fmla="*/ 2 w 227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3">
                    <a:moveTo>
                      <a:pt x="2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79" name="Freeform 586">
                <a:extLst>
                  <a:ext uri="{FF2B5EF4-FFF2-40B4-BE49-F238E27FC236}">
                    <a16:creationId xmlns:a16="http://schemas.microsoft.com/office/drawing/2014/main" id="{4EDD54EF-1AE5-472A-B9B5-7C6D8BF65B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5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1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2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1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F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80" name="Freeform 587">
                <a:extLst>
                  <a:ext uri="{FF2B5EF4-FFF2-40B4-BE49-F238E27FC236}">
                    <a16:creationId xmlns:a16="http://schemas.microsoft.com/office/drawing/2014/main" id="{400BD88B-B65A-4700-91EF-86F9ACEFBD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247"/>
                <a:ext cx="227" cy="42"/>
              </a:xfrm>
              <a:custGeom>
                <a:avLst/>
                <a:gdLst>
                  <a:gd name="T0" fmla="*/ 0 w 227"/>
                  <a:gd name="T1" fmla="*/ 0 h 42"/>
                  <a:gd name="T2" fmla="*/ 227 w 227"/>
                  <a:gd name="T3" fmla="*/ 39 h 42"/>
                  <a:gd name="T4" fmla="*/ 227 w 227"/>
                  <a:gd name="T5" fmla="*/ 40 h 42"/>
                  <a:gd name="T6" fmla="*/ 227 w 227"/>
                  <a:gd name="T7" fmla="*/ 42 h 42"/>
                  <a:gd name="T8" fmla="*/ 0 w 227"/>
                  <a:gd name="T9" fmla="*/ 3 h 42"/>
                  <a:gd name="T10" fmla="*/ 0 w 227"/>
                  <a:gd name="T11" fmla="*/ 1 h 42"/>
                  <a:gd name="T12" fmla="*/ 0 w 227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7" h="42">
                    <a:moveTo>
                      <a:pt x="0" y="0"/>
                    </a:moveTo>
                    <a:lnTo>
                      <a:pt x="227" y="39"/>
                    </a:lnTo>
                    <a:lnTo>
                      <a:pt x="227" y="40"/>
                    </a:lnTo>
                    <a:lnTo>
                      <a:pt x="227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F7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81" name="Freeform 588">
                <a:extLst>
                  <a:ext uri="{FF2B5EF4-FFF2-40B4-BE49-F238E27FC236}">
                    <a16:creationId xmlns:a16="http://schemas.microsoft.com/office/drawing/2014/main" id="{A66EB667-B9E9-4762-8079-F6DE0BBE4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48"/>
                <a:ext cx="228" cy="43"/>
              </a:xfrm>
              <a:custGeom>
                <a:avLst/>
                <a:gdLst>
                  <a:gd name="T0" fmla="*/ 1 w 228"/>
                  <a:gd name="T1" fmla="*/ 0 h 43"/>
                  <a:gd name="T2" fmla="*/ 228 w 228"/>
                  <a:gd name="T3" fmla="*/ 39 h 43"/>
                  <a:gd name="T4" fmla="*/ 228 w 228"/>
                  <a:gd name="T5" fmla="*/ 41 h 43"/>
                  <a:gd name="T6" fmla="*/ 226 w 228"/>
                  <a:gd name="T7" fmla="*/ 43 h 43"/>
                  <a:gd name="T8" fmla="*/ 0 w 228"/>
                  <a:gd name="T9" fmla="*/ 4 h 43"/>
                  <a:gd name="T10" fmla="*/ 1 w 228"/>
                  <a:gd name="T11" fmla="*/ 2 h 43"/>
                  <a:gd name="T12" fmla="*/ 1 w 228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8" h="43">
                    <a:moveTo>
                      <a:pt x="1" y="0"/>
                    </a:moveTo>
                    <a:lnTo>
                      <a:pt x="228" y="39"/>
                    </a:lnTo>
                    <a:lnTo>
                      <a:pt x="228" y="41"/>
                    </a:lnTo>
                    <a:lnTo>
                      <a:pt x="226" y="43"/>
                    </a:ln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82" name="Freeform 589">
                <a:extLst>
                  <a:ext uri="{FF2B5EF4-FFF2-40B4-BE49-F238E27FC236}">
                    <a16:creationId xmlns:a16="http://schemas.microsoft.com/office/drawing/2014/main" id="{124904D8-718C-4D61-B842-97A5F3B120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0"/>
                <a:ext cx="228" cy="42"/>
              </a:xfrm>
              <a:custGeom>
                <a:avLst/>
                <a:gdLst>
                  <a:gd name="T0" fmla="*/ 1 w 228"/>
                  <a:gd name="T1" fmla="*/ 0 h 42"/>
                  <a:gd name="T2" fmla="*/ 228 w 228"/>
                  <a:gd name="T3" fmla="*/ 39 h 42"/>
                  <a:gd name="T4" fmla="*/ 226 w 228"/>
                  <a:gd name="T5" fmla="*/ 41 h 42"/>
                  <a:gd name="T6" fmla="*/ 226 w 228"/>
                  <a:gd name="T7" fmla="*/ 42 h 42"/>
                  <a:gd name="T8" fmla="*/ 0 w 228"/>
                  <a:gd name="T9" fmla="*/ 3 h 42"/>
                  <a:gd name="T10" fmla="*/ 0 w 228"/>
                  <a:gd name="T11" fmla="*/ 2 h 42"/>
                  <a:gd name="T12" fmla="*/ 1 w 228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8" h="42">
                    <a:moveTo>
                      <a:pt x="1" y="0"/>
                    </a:moveTo>
                    <a:lnTo>
                      <a:pt x="228" y="39"/>
                    </a:lnTo>
                    <a:lnTo>
                      <a:pt x="226" y="41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83" name="Freeform 590">
                <a:extLst>
                  <a:ext uri="{FF2B5EF4-FFF2-40B4-BE49-F238E27FC236}">
                    <a16:creationId xmlns:a16="http://schemas.microsoft.com/office/drawing/2014/main" id="{D139FFAB-7DAD-4DD3-9897-5877AD683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2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6 w 226"/>
                  <a:gd name="T5" fmla="*/ 40 h 42"/>
                  <a:gd name="T6" fmla="*/ 226 w 226"/>
                  <a:gd name="T7" fmla="*/ 42 h 42"/>
                  <a:gd name="T8" fmla="*/ 0 w 226"/>
                  <a:gd name="T9" fmla="*/ 3 h 42"/>
                  <a:gd name="T10" fmla="*/ 0 w 226"/>
                  <a:gd name="T11" fmla="*/ 1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0"/>
                    </a:lnTo>
                    <a:lnTo>
                      <a:pt x="226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F5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84" name="Freeform 591">
                <a:extLst>
                  <a:ext uri="{FF2B5EF4-FFF2-40B4-BE49-F238E27FC236}">
                    <a16:creationId xmlns:a16="http://schemas.microsoft.com/office/drawing/2014/main" id="{877EC396-AD00-49CA-A4F2-82421CEC57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3"/>
                <a:ext cx="226" cy="43"/>
              </a:xfrm>
              <a:custGeom>
                <a:avLst/>
                <a:gdLst>
                  <a:gd name="T0" fmla="*/ 0 w 226"/>
                  <a:gd name="T1" fmla="*/ 0 h 43"/>
                  <a:gd name="T2" fmla="*/ 226 w 226"/>
                  <a:gd name="T3" fmla="*/ 39 h 43"/>
                  <a:gd name="T4" fmla="*/ 226 w 226"/>
                  <a:gd name="T5" fmla="*/ 41 h 43"/>
                  <a:gd name="T6" fmla="*/ 224 w 226"/>
                  <a:gd name="T7" fmla="*/ 43 h 43"/>
                  <a:gd name="T8" fmla="*/ 0 w 226"/>
                  <a:gd name="T9" fmla="*/ 4 h 43"/>
                  <a:gd name="T10" fmla="*/ 0 w 226"/>
                  <a:gd name="T11" fmla="*/ 2 h 43"/>
                  <a:gd name="T12" fmla="*/ 0 w 226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3">
                    <a:moveTo>
                      <a:pt x="0" y="0"/>
                    </a:moveTo>
                    <a:lnTo>
                      <a:pt x="226" y="39"/>
                    </a:lnTo>
                    <a:lnTo>
                      <a:pt x="226" y="41"/>
                    </a:lnTo>
                    <a:lnTo>
                      <a:pt x="224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85" name="Freeform 592">
                <a:extLst>
                  <a:ext uri="{FF2B5EF4-FFF2-40B4-BE49-F238E27FC236}">
                    <a16:creationId xmlns:a16="http://schemas.microsoft.com/office/drawing/2014/main" id="{963B7756-C27B-4CE0-90FF-0FD4C608F1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5"/>
                <a:ext cx="226" cy="42"/>
              </a:xfrm>
              <a:custGeom>
                <a:avLst/>
                <a:gdLst>
                  <a:gd name="T0" fmla="*/ 0 w 226"/>
                  <a:gd name="T1" fmla="*/ 0 h 42"/>
                  <a:gd name="T2" fmla="*/ 226 w 226"/>
                  <a:gd name="T3" fmla="*/ 39 h 42"/>
                  <a:gd name="T4" fmla="*/ 224 w 226"/>
                  <a:gd name="T5" fmla="*/ 41 h 42"/>
                  <a:gd name="T6" fmla="*/ 224 w 226"/>
                  <a:gd name="T7" fmla="*/ 42 h 42"/>
                  <a:gd name="T8" fmla="*/ 0 w 226"/>
                  <a:gd name="T9" fmla="*/ 3 h 42"/>
                  <a:gd name="T10" fmla="*/ 0 w 226"/>
                  <a:gd name="T11" fmla="*/ 2 h 42"/>
                  <a:gd name="T12" fmla="*/ 0 w 226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6" h="42">
                    <a:moveTo>
                      <a:pt x="0" y="0"/>
                    </a:moveTo>
                    <a:lnTo>
                      <a:pt x="226" y="39"/>
                    </a:lnTo>
                    <a:lnTo>
                      <a:pt x="224" y="41"/>
                    </a:lnTo>
                    <a:lnTo>
                      <a:pt x="224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86" name="Freeform 593">
                <a:extLst>
                  <a:ext uri="{FF2B5EF4-FFF2-40B4-BE49-F238E27FC236}">
                    <a16:creationId xmlns:a16="http://schemas.microsoft.com/office/drawing/2014/main" id="{1F95A83E-C3A3-466E-9F80-72C0B2CC4E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7"/>
                <a:ext cx="224" cy="42"/>
              </a:xfrm>
              <a:custGeom>
                <a:avLst/>
                <a:gdLst>
                  <a:gd name="T0" fmla="*/ 0 w 224"/>
                  <a:gd name="T1" fmla="*/ 0 h 42"/>
                  <a:gd name="T2" fmla="*/ 224 w 224"/>
                  <a:gd name="T3" fmla="*/ 39 h 42"/>
                  <a:gd name="T4" fmla="*/ 224 w 224"/>
                  <a:gd name="T5" fmla="*/ 40 h 42"/>
                  <a:gd name="T6" fmla="*/ 222 w 224"/>
                  <a:gd name="T7" fmla="*/ 42 h 42"/>
                  <a:gd name="T8" fmla="*/ 0 w 224"/>
                  <a:gd name="T9" fmla="*/ 3 h 42"/>
                  <a:gd name="T10" fmla="*/ 0 w 224"/>
                  <a:gd name="T11" fmla="*/ 1 h 42"/>
                  <a:gd name="T12" fmla="*/ 0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0" y="0"/>
                    </a:moveTo>
                    <a:lnTo>
                      <a:pt x="224" y="39"/>
                    </a:lnTo>
                    <a:lnTo>
                      <a:pt x="224" y="40"/>
                    </a:lnTo>
                    <a:lnTo>
                      <a:pt x="222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1F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87" name="Freeform 594">
                <a:extLst>
                  <a:ext uri="{FF2B5EF4-FFF2-40B4-BE49-F238E27FC236}">
                    <a16:creationId xmlns:a16="http://schemas.microsoft.com/office/drawing/2014/main" id="{D95ED708-4869-4A78-B1E6-BAB3778F4A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258"/>
                <a:ext cx="224" cy="43"/>
              </a:xfrm>
              <a:custGeom>
                <a:avLst/>
                <a:gdLst>
                  <a:gd name="T0" fmla="*/ 0 w 224"/>
                  <a:gd name="T1" fmla="*/ 0 h 43"/>
                  <a:gd name="T2" fmla="*/ 224 w 224"/>
                  <a:gd name="T3" fmla="*/ 39 h 43"/>
                  <a:gd name="T4" fmla="*/ 222 w 224"/>
                  <a:gd name="T5" fmla="*/ 41 h 43"/>
                  <a:gd name="T6" fmla="*/ 222 w 224"/>
                  <a:gd name="T7" fmla="*/ 43 h 43"/>
                  <a:gd name="T8" fmla="*/ 0 w 224"/>
                  <a:gd name="T9" fmla="*/ 4 h 43"/>
                  <a:gd name="T10" fmla="*/ 0 w 224"/>
                  <a:gd name="T11" fmla="*/ 2 h 43"/>
                  <a:gd name="T12" fmla="*/ 0 w 224"/>
                  <a:gd name="T13" fmla="*/ 0 h 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3">
                    <a:moveTo>
                      <a:pt x="0" y="0"/>
                    </a:moveTo>
                    <a:lnTo>
                      <a:pt x="224" y="39"/>
                    </a:lnTo>
                    <a:lnTo>
                      <a:pt x="222" y="41"/>
                    </a:lnTo>
                    <a:lnTo>
                      <a:pt x="222" y="43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0F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88" name="Freeform 595">
                <a:extLst>
                  <a:ext uri="{FF2B5EF4-FFF2-40B4-BE49-F238E27FC236}">
                    <a16:creationId xmlns:a16="http://schemas.microsoft.com/office/drawing/2014/main" id="{97C64522-FC2A-4511-8D87-D26E650F03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0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4 w 224"/>
                  <a:gd name="T5" fmla="*/ 41 h 42"/>
                  <a:gd name="T6" fmla="*/ 223 w 224"/>
                  <a:gd name="T7" fmla="*/ 42 h 42"/>
                  <a:gd name="T8" fmla="*/ 0 w 224"/>
                  <a:gd name="T9" fmla="*/ 4 h 42"/>
                  <a:gd name="T10" fmla="*/ 2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4" y="41"/>
                    </a:lnTo>
                    <a:lnTo>
                      <a:pt x="223" y="42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89" name="Freeform 596">
                <a:extLst>
                  <a:ext uri="{FF2B5EF4-FFF2-40B4-BE49-F238E27FC236}">
                    <a16:creationId xmlns:a16="http://schemas.microsoft.com/office/drawing/2014/main" id="{15AA6B39-C297-4263-A467-5630BBC862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2"/>
                <a:ext cx="224" cy="42"/>
              </a:xfrm>
              <a:custGeom>
                <a:avLst/>
                <a:gdLst>
                  <a:gd name="T0" fmla="*/ 2 w 224"/>
                  <a:gd name="T1" fmla="*/ 0 h 42"/>
                  <a:gd name="T2" fmla="*/ 224 w 224"/>
                  <a:gd name="T3" fmla="*/ 39 h 42"/>
                  <a:gd name="T4" fmla="*/ 223 w 224"/>
                  <a:gd name="T5" fmla="*/ 40 h 42"/>
                  <a:gd name="T6" fmla="*/ 223 w 224"/>
                  <a:gd name="T7" fmla="*/ 42 h 42"/>
                  <a:gd name="T8" fmla="*/ 0 w 224"/>
                  <a:gd name="T9" fmla="*/ 3 h 42"/>
                  <a:gd name="T10" fmla="*/ 0 w 224"/>
                  <a:gd name="T11" fmla="*/ 2 h 42"/>
                  <a:gd name="T12" fmla="*/ 2 w 224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4" h="42">
                    <a:moveTo>
                      <a:pt x="2" y="0"/>
                    </a:moveTo>
                    <a:lnTo>
                      <a:pt x="224" y="39"/>
                    </a:lnTo>
                    <a:lnTo>
                      <a:pt x="223" y="40"/>
                    </a:lnTo>
                    <a:lnTo>
                      <a:pt x="223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FEE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90" name="Freeform 597">
                <a:extLst>
                  <a:ext uri="{FF2B5EF4-FFF2-40B4-BE49-F238E27FC236}">
                    <a16:creationId xmlns:a16="http://schemas.microsoft.com/office/drawing/2014/main" id="{9CBF0605-CD58-4E94-8AC5-86FF5B3E9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4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8 h 42"/>
                  <a:gd name="T4" fmla="*/ 223 w 223"/>
                  <a:gd name="T5" fmla="*/ 40 h 42"/>
                  <a:gd name="T6" fmla="*/ 221 w 223"/>
                  <a:gd name="T7" fmla="*/ 42 h 42"/>
                  <a:gd name="T8" fmla="*/ 0 w 223"/>
                  <a:gd name="T9" fmla="*/ 3 h 42"/>
                  <a:gd name="T10" fmla="*/ 0 w 223"/>
                  <a:gd name="T11" fmla="*/ 1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3" h="42">
                    <a:moveTo>
                      <a:pt x="0" y="0"/>
                    </a:moveTo>
                    <a:lnTo>
                      <a:pt x="223" y="38"/>
                    </a:lnTo>
                    <a:lnTo>
                      <a:pt x="223" y="40"/>
                    </a:lnTo>
                    <a:lnTo>
                      <a:pt x="221" y="42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91" name="Freeform 598">
                <a:extLst>
                  <a:ext uri="{FF2B5EF4-FFF2-40B4-BE49-F238E27FC236}">
                    <a16:creationId xmlns:a16="http://schemas.microsoft.com/office/drawing/2014/main" id="{FDB6F822-461A-4954-9388-4AD2080E66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5"/>
                <a:ext cx="223" cy="42"/>
              </a:xfrm>
              <a:custGeom>
                <a:avLst/>
                <a:gdLst>
                  <a:gd name="T0" fmla="*/ 0 w 223"/>
                  <a:gd name="T1" fmla="*/ 0 h 42"/>
                  <a:gd name="T2" fmla="*/ 223 w 223"/>
                  <a:gd name="T3" fmla="*/ 39 h 42"/>
                  <a:gd name="T4" fmla="*/ 221 w 223"/>
                  <a:gd name="T5" fmla="*/ 41 h 42"/>
                  <a:gd name="T6" fmla="*/ 219 w 223"/>
                  <a:gd name="T7" fmla="*/ 42 h 42"/>
                  <a:gd name="T8" fmla="*/ 0 w 223"/>
                  <a:gd name="T9" fmla="*/ 4 h 42"/>
                  <a:gd name="T10" fmla="*/ 0 w 223"/>
                  <a:gd name="T11" fmla="*/ 2 h 42"/>
                  <a:gd name="T12" fmla="*/ 0 w 223"/>
                  <a:gd name="T13" fmla="*/ 0 h 4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23" h="42">
                    <a:moveTo>
                      <a:pt x="0" y="0"/>
                    </a:moveTo>
                    <a:lnTo>
                      <a:pt x="223" y="39"/>
                    </a:lnTo>
                    <a:lnTo>
                      <a:pt x="221" y="41"/>
                    </a:lnTo>
                    <a:lnTo>
                      <a:pt x="219" y="42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CE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92" name="Freeform 599">
                <a:extLst>
                  <a:ext uri="{FF2B5EF4-FFF2-40B4-BE49-F238E27FC236}">
                    <a16:creationId xmlns:a16="http://schemas.microsoft.com/office/drawing/2014/main" id="{B8693156-AD99-4C4B-8B32-2E74949078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7"/>
                <a:ext cx="221" cy="42"/>
              </a:xfrm>
              <a:custGeom>
                <a:avLst/>
                <a:gdLst>
                  <a:gd name="T0" fmla="*/ 0 w 221"/>
                  <a:gd name="T1" fmla="*/ 0 h 42"/>
                  <a:gd name="T2" fmla="*/ 221 w 221"/>
                  <a:gd name="T3" fmla="*/ 39 h 42"/>
                  <a:gd name="T4" fmla="*/ 221 w 221"/>
                  <a:gd name="T5" fmla="*/ 39 h 42"/>
                  <a:gd name="T6" fmla="*/ 219 w 221"/>
                  <a:gd name="T7" fmla="*/ 40 h 42"/>
                  <a:gd name="T8" fmla="*/ 219 w 221"/>
                  <a:gd name="T9" fmla="*/ 40 h 42"/>
                  <a:gd name="T10" fmla="*/ 218 w 221"/>
                  <a:gd name="T11" fmla="*/ 42 h 42"/>
                  <a:gd name="T12" fmla="*/ 0 w 221"/>
                  <a:gd name="T13" fmla="*/ 3 h 42"/>
                  <a:gd name="T14" fmla="*/ 0 w 221"/>
                  <a:gd name="T15" fmla="*/ 2 h 42"/>
                  <a:gd name="T16" fmla="*/ 0 w 221"/>
                  <a:gd name="T17" fmla="*/ 0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1" h="42">
                    <a:moveTo>
                      <a:pt x="0" y="0"/>
                    </a:moveTo>
                    <a:lnTo>
                      <a:pt x="221" y="39"/>
                    </a:lnTo>
                    <a:lnTo>
                      <a:pt x="219" y="40"/>
                    </a:lnTo>
                    <a:lnTo>
                      <a:pt x="218" y="42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BE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93" name="Freeform 600">
                <a:extLst>
                  <a:ext uri="{FF2B5EF4-FFF2-40B4-BE49-F238E27FC236}">
                    <a16:creationId xmlns:a16="http://schemas.microsoft.com/office/drawing/2014/main" id="{8F55978E-10CE-42BA-9CD0-C1B8E2752E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69"/>
                <a:ext cx="219" cy="40"/>
              </a:xfrm>
              <a:custGeom>
                <a:avLst/>
                <a:gdLst>
                  <a:gd name="T0" fmla="*/ 0 w 219"/>
                  <a:gd name="T1" fmla="*/ 0 h 40"/>
                  <a:gd name="T2" fmla="*/ 219 w 219"/>
                  <a:gd name="T3" fmla="*/ 38 h 40"/>
                  <a:gd name="T4" fmla="*/ 219 w 219"/>
                  <a:gd name="T5" fmla="*/ 38 h 40"/>
                  <a:gd name="T6" fmla="*/ 219 w 219"/>
                  <a:gd name="T7" fmla="*/ 38 h 40"/>
                  <a:gd name="T8" fmla="*/ 218 w 219"/>
                  <a:gd name="T9" fmla="*/ 40 h 40"/>
                  <a:gd name="T10" fmla="*/ 216 w 219"/>
                  <a:gd name="T11" fmla="*/ 40 h 40"/>
                  <a:gd name="T12" fmla="*/ 0 w 219"/>
                  <a:gd name="T13" fmla="*/ 3 h 40"/>
                  <a:gd name="T14" fmla="*/ 0 w 219"/>
                  <a:gd name="T15" fmla="*/ 1 h 40"/>
                  <a:gd name="T16" fmla="*/ 0 w 219"/>
                  <a:gd name="T17" fmla="*/ 0 h 4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9" h="40">
                    <a:moveTo>
                      <a:pt x="0" y="0"/>
                    </a:moveTo>
                    <a:lnTo>
                      <a:pt x="219" y="38"/>
                    </a:lnTo>
                    <a:lnTo>
                      <a:pt x="218" y="40"/>
                    </a:lnTo>
                    <a:lnTo>
                      <a:pt x="216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E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94" name="Freeform 601">
                <a:extLst>
                  <a:ext uri="{FF2B5EF4-FFF2-40B4-BE49-F238E27FC236}">
                    <a16:creationId xmlns:a16="http://schemas.microsoft.com/office/drawing/2014/main" id="{AC9CC882-7F30-4A09-ABB2-F2F9EA8EAB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0"/>
                <a:ext cx="218" cy="41"/>
              </a:xfrm>
              <a:custGeom>
                <a:avLst/>
                <a:gdLst>
                  <a:gd name="T0" fmla="*/ 0 w 218"/>
                  <a:gd name="T1" fmla="*/ 0 h 41"/>
                  <a:gd name="T2" fmla="*/ 218 w 218"/>
                  <a:gd name="T3" fmla="*/ 39 h 41"/>
                  <a:gd name="T4" fmla="*/ 216 w 218"/>
                  <a:gd name="T5" fmla="*/ 39 h 41"/>
                  <a:gd name="T6" fmla="*/ 214 w 218"/>
                  <a:gd name="T7" fmla="*/ 41 h 41"/>
                  <a:gd name="T8" fmla="*/ 0 w 218"/>
                  <a:gd name="T9" fmla="*/ 4 h 41"/>
                  <a:gd name="T10" fmla="*/ 0 w 218"/>
                  <a:gd name="T11" fmla="*/ 2 h 41"/>
                  <a:gd name="T12" fmla="*/ 0 w 218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8" h="41">
                    <a:moveTo>
                      <a:pt x="0" y="0"/>
                    </a:moveTo>
                    <a:lnTo>
                      <a:pt x="218" y="39"/>
                    </a:lnTo>
                    <a:lnTo>
                      <a:pt x="216" y="39"/>
                    </a:lnTo>
                    <a:lnTo>
                      <a:pt x="214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95" name="Freeform 602">
                <a:extLst>
                  <a:ext uri="{FF2B5EF4-FFF2-40B4-BE49-F238E27FC236}">
                    <a16:creationId xmlns:a16="http://schemas.microsoft.com/office/drawing/2014/main" id="{EE5B1F78-3280-40A6-B92E-E51E1CC4A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2"/>
                <a:ext cx="216" cy="41"/>
              </a:xfrm>
              <a:custGeom>
                <a:avLst/>
                <a:gdLst>
                  <a:gd name="T0" fmla="*/ 0 w 216"/>
                  <a:gd name="T1" fmla="*/ 0 h 41"/>
                  <a:gd name="T2" fmla="*/ 216 w 216"/>
                  <a:gd name="T3" fmla="*/ 37 h 41"/>
                  <a:gd name="T4" fmla="*/ 214 w 216"/>
                  <a:gd name="T5" fmla="*/ 39 h 41"/>
                  <a:gd name="T6" fmla="*/ 213 w 216"/>
                  <a:gd name="T7" fmla="*/ 41 h 41"/>
                  <a:gd name="T8" fmla="*/ 0 w 216"/>
                  <a:gd name="T9" fmla="*/ 3 h 41"/>
                  <a:gd name="T10" fmla="*/ 0 w 216"/>
                  <a:gd name="T11" fmla="*/ 2 h 41"/>
                  <a:gd name="T12" fmla="*/ 0 w 216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" h="41">
                    <a:moveTo>
                      <a:pt x="0" y="0"/>
                    </a:moveTo>
                    <a:lnTo>
                      <a:pt x="216" y="37"/>
                    </a:lnTo>
                    <a:lnTo>
                      <a:pt x="214" y="39"/>
                    </a:lnTo>
                    <a:lnTo>
                      <a:pt x="213" y="41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96" name="Freeform 603">
                <a:extLst>
                  <a:ext uri="{FF2B5EF4-FFF2-40B4-BE49-F238E27FC236}">
                    <a16:creationId xmlns:a16="http://schemas.microsoft.com/office/drawing/2014/main" id="{25D13EEB-1573-4D4B-9D6B-DF69E10D9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4"/>
                <a:ext cx="214" cy="40"/>
              </a:xfrm>
              <a:custGeom>
                <a:avLst/>
                <a:gdLst>
                  <a:gd name="T0" fmla="*/ 0 w 214"/>
                  <a:gd name="T1" fmla="*/ 0 h 40"/>
                  <a:gd name="T2" fmla="*/ 214 w 214"/>
                  <a:gd name="T3" fmla="*/ 37 h 40"/>
                  <a:gd name="T4" fmla="*/ 213 w 214"/>
                  <a:gd name="T5" fmla="*/ 39 h 40"/>
                  <a:gd name="T6" fmla="*/ 211 w 214"/>
                  <a:gd name="T7" fmla="*/ 40 h 40"/>
                  <a:gd name="T8" fmla="*/ 0 w 214"/>
                  <a:gd name="T9" fmla="*/ 3 h 40"/>
                  <a:gd name="T10" fmla="*/ 0 w 214"/>
                  <a:gd name="T11" fmla="*/ 1 h 40"/>
                  <a:gd name="T12" fmla="*/ 0 w 214"/>
                  <a:gd name="T13" fmla="*/ 0 h 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4" h="40">
                    <a:moveTo>
                      <a:pt x="0" y="0"/>
                    </a:moveTo>
                    <a:lnTo>
                      <a:pt x="214" y="37"/>
                    </a:lnTo>
                    <a:lnTo>
                      <a:pt x="213" y="39"/>
                    </a:lnTo>
                    <a:lnTo>
                      <a:pt x="211" y="4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97" name="Freeform 604">
                <a:extLst>
                  <a:ext uri="{FF2B5EF4-FFF2-40B4-BE49-F238E27FC236}">
                    <a16:creationId xmlns:a16="http://schemas.microsoft.com/office/drawing/2014/main" id="{4FF1D53F-60F3-45F2-AE4B-5B4B225559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5"/>
                <a:ext cx="213" cy="41"/>
              </a:xfrm>
              <a:custGeom>
                <a:avLst/>
                <a:gdLst>
                  <a:gd name="T0" fmla="*/ 0 w 213"/>
                  <a:gd name="T1" fmla="*/ 0 h 41"/>
                  <a:gd name="T2" fmla="*/ 213 w 213"/>
                  <a:gd name="T3" fmla="*/ 38 h 41"/>
                  <a:gd name="T4" fmla="*/ 211 w 213"/>
                  <a:gd name="T5" fmla="*/ 39 h 41"/>
                  <a:gd name="T6" fmla="*/ 209 w 213"/>
                  <a:gd name="T7" fmla="*/ 41 h 41"/>
                  <a:gd name="T8" fmla="*/ 0 w 213"/>
                  <a:gd name="T9" fmla="*/ 4 h 41"/>
                  <a:gd name="T10" fmla="*/ 0 w 213"/>
                  <a:gd name="T11" fmla="*/ 2 h 41"/>
                  <a:gd name="T12" fmla="*/ 0 w 213"/>
                  <a:gd name="T13" fmla="*/ 0 h 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3" h="41">
                    <a:moveTo>
                      <a:pt x="0" y="0"/>
                    </a:moveTo>
                    <a:lnTo>
                      <a:pt x="213" y="38"/>
                    </a:lnTo>
                    <a:lnTo>
                      <a:pt x="211" y="39"/>
                    </a:lnTo>
                    <a:lnTo>
                      <a:pt x="209" y="4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6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98" name="Freeform 605">
                <a:extLst>
                  <a:ext uri="{FF2B5EF4-FFF2-40B4-BE49-F238E27FC236}">
                    <a16:creationId xmlns:a16="http://schemas.microsoft.com/office/drawing/2014/main" id="{1175C89E-0491-421E-9B38-0B747FC8D2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7"/>
                <a:ext cx="211" cy="39"/>
              </a:xfrm>
              <a:custGeom>
                <a:avLst/>
                <a:gdLst>
                  <a:gd name="T0" fmla="*/ 0 w 211"/>
                  <a:gd name="T1" fmla="*/ 0 h 39"/>
                  <a:gd name="T2" fmla="*/ 211 w 211"/>
                  <a:gd name="T3" fmla="*/ 37 h 39"/>
                  <a:gd name="T4" fmla="*/ 209 w 211"/>
                  <a:gd name="T5" fmla="*/ 39 h 39"/>
                  <a:gd name="T6" fmla="*/ 206 w 211"/>
                  <a:gd name="T7" fmla="*/ 39 h 39"/>
                  <a:gd name="T8" fmla="*/ 0 w 211"/>
                  <a:gd name="T9" fmla="*/ 3 h 39"/>
                  <a:gd name="T10" fmla="*/ 0 w 211"/>
                  <a:gd name="T11" fmla="*/ 2 h 39"/>
                  <a:gd name="T12" fmla="*/ 0 w 211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1" h="39">
                    <a:moveTo>
                      <a:pt x="0" y="0"/>
                    </a:moveTo>
                    <a:lnTo>
                      <a:pt x="211" y="37"/>
                    </a:lnTo>
                    <a:lnTo>
                      <a:pt x="209" y="39"/>
                    </a:lnTo>
                    <a:lnTo>
                      <a:pt x="206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399" name="Freeform 606">
                <a:extLst>
                  <a:ext uri="{FF2B5EF4-FFF2-40B4-BE49-F238E27FC236}">
                    <a16:creationId xmlns:a16="http://schemas.microsoft.com/office/drawing/2014/main" id="{46B88C60-25FF-4BF1-A868-4E823CA736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79"/>
                <a:ext cx="209" cy="39"/>
              </a:xfrm>
              <a:custGeom>
                <a:avLst/>
                <a:gdLst>
                  <a:gd name="T0" fmla="*/ 0 w 209"/>
                  <a:gd name="T1" fmla="*/ 0 h 39"/>
                  <a:gd name="T2" fmla="*/ 209 w 209"/>
                  <a:gd name="T3" fmla="*/ 37 h 39"/>
                  <a:gd name="T4" fmla="*/ 206 w 209"/>
                  <a:gd name="T5" fmla="*/ 37 h 39"/>
                  <a:gd name="T6" fmla="*/ 204 w 209"/>
                  <a:gd name="T7" fmla="*/ 39 h 39"/>
                  <a:gd name="T8" fmla="*/ 0 w 209"/>
                  <a:gd name="T9" fmla="*/ 3 h 39"/>
                  <a:gd name="T10" fmla="*/ 0 w 209"/>
                  <a:gd name="T11" fmla="*/ 1 h 39"/>
                  <a:gd name="T12" fmla="*/ 0 w 209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9" h="39">
                    <a:moveTo>
                      <a:pt x="0" y="0"/>
                    </a:moveTo>
                    <a:lnTo>
                      <a:pt x="209" y="37"/>
                    </a:lnTo>
                    <a:lnTo>
                      <a:pt x="206" y="37"/>
                    </a:lnTo>
                    <a:lnTo>
                      <a:pt x="204" y="39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00" name="Freeform 607">
                <a:extLst>
                  <a:ext uri="{FF2B5EF4-FFF2-40B4-BE49-F238E27FC236}">
                    <a16:creationId xmlns:a16="http://schemas.microsoft.com/office/drawing/2014/main" id="{2477A99B-D2DE-4BC5-8ED8-085AA160C1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0"/>
                <a:ext cx="206" cy="39"/>
              </a:xfrm>
              <a:custGeom>
                <a:avLst/>
                <a:gdLst>
                  <a:gd name="T0" fmla="*/ 0 w 206"/>
                  <a:gd name="T1" fmla="*/ 0 h 39"/>
                  <a:gd name="T2" fmla="*/ 206 w 206"/>
                  <a:gd name="T3" fmla="*/ 36 h 39"/>
                  <a:gd name="T4" fmla="*/ 204 w 206"/>
                  <a:gd name="T5" fmla="*/ 38 h 39"/>
                  <a:gd name="T6" fmla="*/ 203 w 206"/>
                  <a:gd name="T7" fmla="*/ 39 h 39"/>
                  <a:gd name="T8" fmla="*/ 0 w 206"/>
                  <a:gd name="T9" fmla="*/ 4 h 39"/>
                  <a:gd name="T10" fmla="*/ 0 w 206"/>
                  <a:gd name="T11" fmla="*/ 0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06" h="39">
                    <a:moveTo>
                      <a:pt x="0" y="0"/>
                    </a:moveTo>
                    <a:lnTo>
                      <a:pt x="206" y="36"/>
                    </a:lnTo>
                    <a:lnTo>
                      <a:pt x="204" y="38"/>
                    </a:lnTo>
                    <a:lnTo>
                      <a:pt x="203" y="39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01" name="Freeform 608">
                <a:extLst>
                  <a:ext uri="{FF2B5EF4-FFF2-40B4-BE49-F238E27FC236}">
                    <a16:creationId xmlns:a16="http://schemas.microsoft.com/office/drawing/2014/main" id="{0AF2A353-F5EA-4B37-AE4C-7AFD3DC534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2"/>
                <a:ext cx="204" cy="39"/>
              </a:xfrm>
              <a:custGeom>
                <a:avLst/>
                <a:gdLst>
                  <a:gd name="T0" fmla="*/ 0 w 204"/>
                  <a:gd name="T1" fmla="*/ 0 h 39"/>
                  <a:gd name="T2" fmla="*/ 204 w 204"/>
                  <a:gd name="T3" fmla="*/ 36 h 39"/>
                  <a:gd name="T4" fmla="*/ 203 w 204"/>
                  <a:gd name="T5" fmla="*/ 37 h 39"/>
                  <a:gd name="T6" fmla="*/ 201 w 204"/>
                  <a:gd name="T7" fmla="*/ 39 h 39"/>
                  <a:gd name="T8" fmla="*/ 0 w 204"/>
                  <a:gd name="T9" fmla="*/ 4 h 39"/>
                  <a:gd name="T10" fmla="*/ 0 w 204"/>
                  <a:gd name="T11" fmla="*/ 2 h 39"/>
                  <a:gd name="T12" fmla="*/ 0 w 204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4" h="39">
                    <a:moveTo>
                      <a:pt x="0" y="0"/>
                    </a:moveTo>
                    <a:lnTo>
                      <a:pt x="204" y="36"/>
                    </a:lnTo>
                    <a:lnTo>
                      <a:pt x="203" y="37"/>
                    </a:lnTo>
                    <a:lnTo>
                      <a:pt x="201" y="3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2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02" name="Freeform 609">
                <a:extLst>
                  <a:ext uri="{FF2B5EF4-FFF2-40B4-BE49-F238E27FC236}">
                    <a16:creationId xmlns:a16="http://schemas.microsoft.com/office/drawing/2014/main" id="{2ACB9BEF-60D2-478C-B0C9-E0A3AACCAC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4"/>
                <a:ext cx="203" cy="39"/>
              </a:xfrm>
              <a:custGeom>
                <a:avLst/>
                <a:gdLst>
                  <a:gd name="T0" fmla="*/ 0 w 203"/>
                  <a:gd name="T1" fmla="*/ 0 h 39"/>
                  <a:gd name="T2" fmla="*/ 203 w 203"/>
                  <a:gd name="T3" fmla="*/ 35 h 39"/>
                  <a:gd name="T4" fmla="*/ 201 w 203"/>
                  <a:gd name="T5" fmla="*/ 37 h 39"/>
                  <a:gd name="T6" fmla="*/ 197 w 203"/>
                  <a:gd name="T7" fmla="*/ 39 h 39"/>
                  <a:gd name="T8" fmla="*/ 0 w 203"/>
                  <a:gd name="T9" fmla="*/ 3 h 39"/>
                  <a:gd name="T10" fmla="*/ 0 w 203"/>
                  <a:gd name="T11" fmla="*/ 2 h 39"/>
                  <a:gd name="T12" fmla="*/ 0 w 203"/>
                  <a:gd name="T13" fmla="*/ 0 h 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3" h="39">
                    <a:moveTo>
                      <a:pt x="0" y="0"/>
                    </a:moveTo>
                    <a:lnTo>
                      <a:pt x="203" y="35"/>
                    </a:lnTo>
                    <a:lnTo>
                      <a:pt x="201" y="37"/>
                    </a:lnTo>
                    <a:lnTo>
                      <a:pt x="197" y="39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03" name="Freeform 610">
                <a:extLst>
                  <a:ext uri="{FF2B5EF4-FFF2-40B4-BE49-F238E27FC236}">
                    <a16:creationId xmlns:a16="http://schemas.microsoft.com/office/drawing/2014/main" id="{90F9C044-AC70-4C1B-83C3-78BEE260FF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6"/>
                <a:ext cx="201" cy="37"/>
              </a:xfrm>
              <a:custGeom>
                <a:avLst/>
                <a:gdLst>
                  <a:gd name="T0" fmla="*/ 0 w 201"/>
                  <a:gd name="T1" fmla="*/ 0 h 37"/>
                  <a:gd name="T2" fmla="*/ 201 w 201"/>
                  <a:gd name="T3" fmla="*/ 35 h 37"/>
                  <a:gd name="T4" fmla="*/ 197 w 201"/>
                  <a:gd name="T5" fmla="*/ 37 h 37"/>
                  <a:gd name="T6" fmla="*/ 196 w 201"/>
                  <a:gd name="T7" fmla="*/ 37 h 37"/>
                  <a:gd name="T8" fmla="*/ 0 w 201"/>
                  <a:gd name="T9" fmla="*/ 3 h 37"/>
                  <a:gd name="T10" fmla="*/ 0 w 201"/>
                  <a:gd name="T11" fmla="*/ 1 h 37"/>
                  <a:gd name="T12" fmla="*/ 0 w 20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01" h="37">
                    <a:moveTo>
                      <a:pt x="0" y="0"/>
                    </a:moveTo>
                    <a:lnTo>
                      <a:pt x="201" y="35"/>
                    </a:lnTo>
                    <a:lnTo>
                      <a:pt x="197" y="37"/>
                    </a:lnTo>
                    <a:lnTo>
                      <a:pt x="196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FD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04" name="Freeform 611">
                <a:extLst>
                  <a:ext uri="{FF2B5EF4-FFF2-40B4-BE49-F238E27FC236}">
                    <a16:creationId xmlns:a16="http://schemas.microsoft.com/office/drawing/2014/main" id="{87E17A21-4302-477D-A637-7C41DBDE0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7"/>
                <a:ext cx="197" cy="37"/>
              </a:xfrm>
              <a:custGeom>
                <a:avLst/>
                <a:gdLst>
                  <a:gd name="T0" fmla="*/ 0 w 197"/>
                  <a:gd name="T1" fmla="*/ 0 h 37"/>
                  <a:gd name="T2" fmla="*/ 197 w 197"/>
                  <a:gd name="T3" fmla="*/ 36 h 37"/>
                  <a:gd name="T4" fmla="*/ 196 w 197"/>
                  <a:gd name="T5" fmla="*/ 36 h 37"/>
                  <a:gd name="T6" fmla="*/ 194 w 197"/>
                  <a:gd name="T7" fmla="*/ 37 h 37"/>
                  <a:gd name="T8" fmla="*/ 0 w 197"/>
                  <a:gd name="T9" fmla="*/ 4 h 37"/>
                  <a:gd name="T10" fmla="*/ 0 w 197"/>
                  <a:gd name="T11" fmla="*/ 2 h 37"/>
                  <a:gd name="T12" fmla="*/ 0 w 197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7" h="37">
                    <a:moveTo>
                      <a:pt x="0" y="0"/>
                    </a:moveTo>
                    <a:lnTo>
                      <a:pt x="197" y="36"/>
                    </a:lnTo>
                    <a:lnTo>
                      <a:pt x="196" y="36"/>
                    </a:lnTo>
                    <a:lnTo>
                      <a:pt x="194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E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05" name="Freeform 612">
                <a:extLst>
                  <a:ext uri="{FF2B5EF4-FFF2-40B4-BE49-F238E27FC236}">
                    <a16:creationId xmlns:a16="http://schemas.microsoft.com/office/drawing/2014/main" id="{DB3EB4C2-2034-4903-8202-E4BE3F7DE2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89"/>
                <a:ext cx="196" cy="37"/>
              </a:xfrm>
              <a:custGeom>
                <a:avLst/>
                <a:gdLst>
                  <a:gd name="T0" fmla="*/ 0 w 196"/>
                  <a:gd name="T1" fmla="*/ 0 h 37"/>
                  <a:gd name="T2" fmla="*/ 196 w 196"/>
                  <a:gd name="T3" fmla="*/ 34 h 37"/>
                  <a:gd name="T4" fmla="*/ 194 w 196"/>
                  <a:gd name="T5" fmla="*/ 35 h 37"/>
                  <a:gd name="T6" fmla="*/ 191 w 196"/>
                  <a:gd name="T7" fmla="*/ 37 h 37"/>
                  <a:gd name="T8" fmla="*/ 0 w 196"/>
                  <a:gd name="T9" fmla="*/ 3 h 37"/>
                  <a:gd name="T10" fmla="*/ 0 w 196"/>
                  <a:gd name="T11" fmla="*/ 2 h 37"/>
                  <a:gd name="T12" fmla="*/ 0 w 19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6" h="37">
                    <a:moveTo>
                      <a:pt x="0" y="0"/>
                    </a:moveTo>
                    <a:lnTo>
                      <a:pt x="196" y="34"/>
                    </a:lnTo>
                    <a:lnTo>
                      <a:pt x="194" y="35"/>
                    </a:lnTo>
                    <a:lnTo>
                      <a:pt x="191" y="37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CDC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06" name="Freeform 613">
                <a:extLst>
                  <a:ext uri="{FF2B5EF4-FFF2-40B4-BE49-F238E27FC236}">
                    <a16:creationId xmlns:a16="http://schemas.microsoft.com/office/drawing/2014/main" id="{A265CB3D-A088-40DD-B12B-56543BA726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1"/>
                <a:ext cx="194" cy="37"/>
              </a:xfrm>
              <a:custGeom>
                <a:avLst/>
                <a:gdLst>
                  <a:gd name="T0" fmla="*/ 0 w 194"/>
                  <a:gd name="T1" fmla="*/ 0 h 37"/>
                  <a:gd name="T2" fmla="*/ 194 w 194"/>
                  <a:gd name="T3" fmla="*/ 33 h 37"/>
                  <a:gd name="T4" fmla="*/ 191 w 194"/>
                  <a:gd name="T5" fmla="*/ 35 h 37"/>
                  <a:gd name="T6" fmla="*/ 189 w 194"/>
                  <a:gd name="T7" fmla="*/ 37 h 37"/>
                  <a:gd name="T8" fmla="*/ 0 w 194"/>
                  <a:gd name="T9" fmla="*/ 3 h 37"/>
                  <a:gd name="T10" fmla="*/ 0 w 194"/>
                  <a:gd name="T11" fmla="*/ 1 h 37"/>
                  <a:gd name="T12" fmla="*/ 0 w 194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4" h="37">
                    <a:moveTo>
                      <a:pt x="0" y="0"/>
                    </a:moveTo>
                    <a:lnTo>
                      <a:pt x="194" y="33"/>
                    </a:lnTo>
                    <a:lnTo>
                      <a:pt x="191" y="35"/>
                    </a:lnTo>
                    <a:lnTo>
                      <a:pt x="189" y="37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07" name="Freeform 614">
                <a:extLst>
                  <a:ext uri="{FF2B5EF4-FFF2-40B4-BE49-F238E27FC236}">
                    <a16:creationId xmlns:a16="http://schemas.microsoft.com/office/drawing/2014/main" id="{7EC0E7B6-249B-4990-85C7-04269EB427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2"/>
                <a:ext cx="191" cy="37"/>
              </a:xfrm>
              <a:custGeom>
                <a:avLst/>
                <a:gdLst>
                  <a:gd name="T0" fmla="*/ 0 w 191"/>
                  <a:gd name="T1" fmla="*/ 0 h 37"/>
                  <a:gd name="T2" fmla="*/ 191 w 191"/>
                  <a:gd name="T3" fmla="*/ 34 h 37"/>
                  <a:gd name="T4" fmla="*/ 189 w 191"/>
                  <a:gd name="T5" fmla="*/ 36 h 37"/>
                  <a:gd name="T6" fmla="*/ 187 w 191"/>
                  <a:gd name="T7" fmla="*/ 37 h 37"/>
                  <a:gd name="T8" fmla="*/ 0 w 191"/>
                  <a:gd name="T9" fmla="*/ 4 h 37"/>
                  <a:gd name="T10" fmla="*/ 0 w 191"/>
                  <a:gd name="T11" fmla="*/ 2 h 37"/>
                  <a:gd name="T12" fmla="*/ 0 w 191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91" h="37">
                    <a:moveTo>
                      <a:pt x="0" y="0"/>
                    </a:moveTo>
                    <a:lnTo>
                      <a:pt x="191" y="34"/>
                    </a:lnTo>
                    <a:lnTo>
                      <a:pt x="189" y="36"/>
                    </a:lnTo>
                    <a:lnTo>
                      <a:pt x="187" y="37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08" name="Freeform 615">
                <a:extLst>
                  <a:ext uri="{FF2B5EF4-FFF2-40B4-BE49-F238E27FC236}">
                    <a16:creationId xmlns:a16="http://schemas.microsoft.com/office/drawing/2014/main" id="{F1DC51F6-76E7-4203-9BC4-3DE9FFD83A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4"/>
                <a:ext cx="189" cy="35"/>
              </a:xfrm>
              <a:custGeom>
                <a:avLst/>
                <a:gdLst>
                  <a:gd name="T0" fmla="*/ 0 w 189"/>
                  <a:gd name="T1" fmla="*/ 0 h 35"/>
                  <a:gd name="T2" fmla="*/ 189 w 189"/>
                  <a:gd name="T3" fmla="*/ 34 h 35"/>
                  <a:gd name="T4" fmla="*/ 187 w 189"/>
                  <a:gd name="T5" fmla="*/ 35 h 35"/>
                  <a:gd name="T6" fmla="*/ 184 w 189"/>
                  <a:gd name="T7" fmla="*/ 35 h 35"/>
                  <a:gd name="T8" fmla="*/ 0 w 189"/>
                  <a:gd name="T9" fmla="*/ 3 h 35"/>
                  <a:gd name="T10" fmla="*/ 0 w 189"/>
                  <a:gd name="T11" fmla="*/ 2 h 35"/>
                  <a:gd name="T12" fmla="*/ 0 w 189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9" h="35">
                    <a:moveTo>
                      <a:pt x="0" y="0"/>
                    </a:moveTo>
                    <a:lnTo>
                      <a:pt x="189" y="34"/>
                    </a:lnTo>
                    <a:lnTo>
                      <a:pt x="187" y="35"/>
                    </a:lnTo>
                    <a:lnTo>
                      <a:pt x="184" y="35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09" name="Freeform 616">
                <a:extLst>
                  <a:ext uri="{FF2B5EF4-FFF2-40B4-BE49-F238E27FC236}">
                    <a16:creationId xmlns:a16="http://schemas.microsoft.com/office/drawing/2014/main" id="{57FEBC0E-25D2-41F4-8C85-BDD8EDAF53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6"/>
                <a:ext cx="187" cy="35"/>
              </a:xfrm>
              <a:custGeom>
                <a:avLst/>
                <a:gdLst>
                  <a:gd name="T0" fmla="*/ 0 w 187"/>
                  <a:gd name="T1" fmla="*/ 0 h 35"/>
                  <a:gd name="T2" fmla="*/ 187 w 187"/>
                  <a:gd name="T3" fmla="*/ 33 h 35"/>
                  <a:gd name="T4" fmla="*/ 184 w 187"/>
                  <a:gd name="T5" fmla="*/ 33 h 35"/>
                  <a:gd name="T6" fmla="*/ 182 w 187"/>
                  <a:gd name="T7" fmla="*/ 35 h 35"/>
                  <a:gd name="T8" fmla="*/ 0 w 187"/>
                  <a:gd name="T9" fmla="*/ 3 h 35"/>
                  <a:gd name="T10" fmla="*/ 0 w 187"/>
                  <a:gd name="T11" fmla="*/ 1 h 35"/>
                  <a:gd name="T12" fmla="*/ 0 w 187"/>
                  <a:gd name="T13" fmla="*/ 0 h 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7" h="35">
                    <a:moveTo>
                      <a:pt x="0" y="0"/>
                    </a:moveTo>
                    <a:lnTo>
                      <a:pt x="187" y="33"/>
                    </a:lnTo>
                    <a:lnTo>
                      <a:pt x="184" y="33"/>
                    </a:lnTo>
                    <a:lnTo>
                      <a:pt x="182" y="35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10" name="Freeform 617">
                <a:extLst>
                  <a:ext uri="{FF2B5EF4-FFF2-40B4-BE49-F238E27FC236}">
                    <a16:creationId xmlns:a16="http://schemas.microsoft.com/office/drawing/2014/main" id="{52A8353E-92BC-45C5-98F1-10D3CB4AA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7"/>
                <a:ext cx="184" cy="36"/>
              </a:xfrm>
              <a:custGeom>
                <a:avLst/>
                <a:gdLst>
                  <a:gd name="T0" fmla="*/ 0 w 184"/>
                  <a:gd name="T1" fmla="*/ 0 h 36"/>
                  <a:gd name="T2" fmla="*/ 184 w 184"/>
                  <a:gd name="T3" fmla="*/ 32 h 36"/>
                  <a:gd name="T4" fmla="*/ 182 w 184"/>
                  <a:gd name="T5" fmla="*/ 34 h 36"/>
                  <a:gd name="T6" fmla="*/ 179 w 184"/>
                  <a:gd name="T7" fmla="*/ 36 h 36"/>
                  <a:gd name="T8" fmla="*/ 0 w 184"/>
                  <a:gd name="T9" fmla="*/ 4 h 36"/>
                  <a:gd name="T10" fmla="*/ 0 w 184"/>
                  <a:gd name="T11" fmla="*/ 2 h 36"/>
                  <a:gd name="T12" fmla="*/ 0 w 184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4" h="36">
                    <a:moveTo>
                      <a:pt x="0" y="0"/>
                    </a:moveTo>
                    <a:lnTo>
                      <a:pt x="184" y="32"/>
                    </a:lnTo>
                    <a:lnTo>
                      <a:pt x="182" y="34"/>
                    </a:lnTo>
                    <a:lnTo>
                      <a:pt x="179" y="36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7D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11" name="Freeform 618">
                <a:extLst>
                  <a:ext uri="{FF2B5EF4-FFF2-40B4-BE49-F238E27FC236}">
                    <a16:creationId xmlns:a16="http://schemas.microsoft.com/office/drawing/2014/main" id="{072FC760-7C63-41A3-AD91-BA0AF9063C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299"/>
                <a:ext cx="182" cy="36"/>
              </a:xfrm>
              <a:custGeom>
                <a:avLst/>
                <a:gdLst>
                  <a:gd name="T0" fmla="*/ 0 w 182"/>
                  <a:gd name="T1" fmla="*/ 0 h 36"/>
                  <a:gd name="T2" fmla="*/ 182 w 182"/>
                  <a:gd name="T3" fmla="*/ 32 h 36"/>
                  <a:gd name="T4" fmla="*/ 179 w 182"/>
                  <a:gd name="T5" fmla="*/ 34 h 36"/>
                  <a:gd name="T6" fmla="*/ 177 w 182"/>
                  <a:gd name="T7" fmla="*/ 36 h 36"/>
                  <a:gd name="T8" fmla="*/ 2 w 182"/>
                  <a:gd name="T9" fmla="*/ 3 h 36"/>
                  <a:gd name="T10" fmla="*/ 0 w 182"/>
                  <a:gd name="T11" fmla="*/ 2 h 36"/>
                  <a:gd name="T12" fmla="*/ 0 w 182"/>
                  <a:gd name="T13" fmla="*/ 0 h 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2" h="36">
                    <a:moveTo>
                      <a:pt x="0" y="0"/>
                    </a:moveTo>
                    <a:lnTo>
                      <a:pt x="182" y="32"/>
                    </a:lnTo>
                    <a:lnTo>
                      <a:pt x="179" y="34"/>
                    </a:lnTo>
                    <a:lnTo>
                      <a:pt x="177" y="36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12" name="Freeform 619">
                <a:extLst>
                  <a:ext uri="{FF2B5EF4-FFF2-40B4-BE49-F238E27FC236}">
                    <a16:creationId xmlns:a16="http://schemas.microsoft.com/office/drawing/2014/main" id="{2F273727-53F9-482A-A2D1-F018E9C68A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301"/>
                <a:ext cx="179" cy="34"/>
              </a:xfrm>
              <a:custGeom>
                <a:avLst/>
                <a:gdLst>
                  <a:gd name="T0" fmla="*/ 0 w 179"/>
                  <a:gd name="T1" fmla="*/ 0 h 34"/>
                  <a:gd name="T2" fmla="*/ 179 w 179"/>
                  <a:gd name="T3" fmla="*/ 32 h 34"/>
                  <a:gd name="T4" fmla="*/ 177 w 179"/>
                  <a:gd name="T5" fmla="*/ 34 h 34"/>
                  <a:gd name="T6" fmla="*/ 174 w 179"/>
                  <a:gd name="T7" fmla="*/ 34 h 34"/>
                  <a:gd name="T8" fmla="*/ 2 w 179"/>
                  <a:gd name="T9" fmla="*/ 3 h 34"/>
                  <a:gd name="T10" fmla="*/ 2 w 179"/>
                  <a:gd name="T11" fmla="*/ 1 h 34"/>
                  <a:gd name="T12" fmla="*/ 0 w 179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9" h="34">
                    <a:moveTo>
                      <a:pt x="0" y="0"/>
                    </a:moveTo>
                    <a:lnTo>
                      <a:pt x="179" y="32"/>
                    </a:lnTo>
                    <a:lnTo>
                      <a:pt x="177" y="34"/>
                    </a:lnTo>
                    <a:lnTo>
                      <a:pt x="174" y="34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5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13" name="Freeform 620">
                <a:extLst>
                  <a:ext uri="{FF2B5EF4-FFF2-40B4-BE49-F238E27FC236}">
                    <a16:creationId xmlns:a16="http://schemas.microsoft.com/office/drawing/2014/main" id="{90994492-802B-4CD9-AFC3-9C3360831D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2"/>
                <a:ext cx="175" cy="34"/>
              </a:xfrm>
              <a:custGeom>
                <a:avLst/>
                <a:gdLst>
                  <a:gd name="T0" fmla="*/ 0 w 175"/>
                  <a:gd name="T1" fmla="*/ 0 h 34"/>
                  <a:gd name="T2" fmla="*/ 175 w 175"/>
                  <a:gd name="T3" fmla="*/ 33 h 34"/>
                  <a:gd name="T4" fmla="*/ 172 w 175"/>
                  <a:gd name="T5" fmla="*/ 33 h 34"/>
                  <a:gd name="T6" fmla="*/ 170 w 175"/>
                  <a:gd name="T7" fmla="*/ 34 h 34"/>
                  <a:gd name="T8" fmla="*/ 0 w 175"/>
                  <a:gd name="T9" fmla="*/ 4 h 34"/>
                  <a:gd name="T10" fmla="*/ 0 w 175"/>
                  <a:gd name="T11" fmla="*/ 2 h 34"/>
                  <a:gd name="T12" fmla="*/ 0 w 175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5" h="34">
                    <a:moveTo>
                      <a:pt x="0" y="0"/>
                    </a:moveTo>
                    <a:lnTo>
                      <a:pt x="175" y="33"/>
                    </a:lnTo>
                    <a:lnTo>
                      <a:pt x="172" y="33"/>
                    </a:lnTo>
                    <a:lnTo>
                      <a:pt x="170" y="3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4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14" name="Freeform 621">
                <a:extLst>
                  <a:ext uri="{FF2B5EF4-FFF2-40B4-BE49-F238E27FC236}">
                    <a16:creationId xmlns:a16="http://schemas.microsoft.com/office/drawing/2014/main" id="{7DCE2085-FF6C-4F33-A977-C7D8408917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4"/>
                <a:ext cx="172" cy="34"/>
              </a:xfrm>
              <a:custGeom>
                <a:avLst/>
                <a:gdLst>
                  <a:gd name="T0" fmla="*/ 0 w 172"/>
                  <a:gd name="T1" fmla="*/ 0 h 34"/>
                  <a:gd name="T2" fmla="*/ 172 w 172"/>
                  <a:gd name="T3" fmla="*/ 31 h 34"/>
                  <a:gd name="T4" fmla="*/ 170 w 172"/>
                  <a:gd name="T5" fmla="*/ 32 h 34"/>
                  <a:gd name="T6" fmla="*/ 167 w 172"/>
                  <a:gd name="T7" fmla="*/ 34 h 34"/>
                  <a:gd name="T8" fmla="*/ 0 w 172"/>
                  <a:gd name="T9" fmla="*/ 3 h 34"/>
                  <a:gd name="T10" fmla="*/ 0 w 172"/>
                  <a:gd name="T11" fmla="*/ 2 h 34"/>
                  <a:gd name="T12" fmla="*/ 0 w 172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2" h="34">
                    <a:moveTo>
                      <a:pt x="0" y="0"/>
                    </a:moveTo>
                    <a:lnTo>
                      <a:pt x="172" y="31"/>
                    </a:lnTo>
                    <a:lnTo>
                      <a:pt x="170" y="32"/>
                    </a:lnTo>
                    <a:lnTo>
                      <a:pt x="167" y="3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3D2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15" name="Freeform 622">
                <a:extLst>
                  <a:ext uri="{FF2B5EF4-FFF2-40B4-BE49-F238E27FC236}">
                    <a16:creationId xmlns:a16="http://schemas.microsoft.com/office/drawing/2014/main" id="{4E053476-ADEC-4CA1-B13E-3C5C0F33C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6"/>
                <a:ext cx="170" cy="34"/>
              </a:xfrm>
              <a:custGeom>
                <a:avLst/>
                <a:gdLst>
                  <a:gd name="T0" fmla="*/ 0 w 170"/>
                  <a:gd name="T1" fmla="*/ 0 h 34"/>
                  <a:gd name="T2" fmla="*/ 170 w 170"/>
                  <a:gd name="T3" fmla="*/ 30 h 34"/>
                  <a:gd name="T4" fmla="*/ 167 w 170"/>
                  <a:gd name="T5" fmla="*/ 32 h 34"/>
                  <a:gd name="T6" fmla="*/ 165 w 170"/>
                  <a:gd name="T7" fmla="*/ 34 h 34"/>
                  <a:gd name="T8" fmla="*/ 0 w 170"/>
                  <a:gd name="T9" fmla="*/ 3 h 34"/>
                  <a:gd name="T10" fmla="*/ 0 w 170"/>
                  <a:gd name="T11" fmla="*/ 1 h 34"/>
                  <a:gd name="T12" fmla="*/ 0 w 170"/>
                  <a:gd name="T13" fmla="*/ 0 h 3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70" h="34">
                    <a:moveTo>
                      <a:pt x="0" y="0"/>
                    </a:moveTo>
                    <a:lnTo>
                      <a:pt x="170" y="30"/>
                    </a:lnTo>
                    <a:lnTo>
                      <a:pt x="167" y="32"/>
                    </a:lnTo>
                    <a:lnTo>
                      <a:pt x="165" y="3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16" name="Freeform 623">
                <a:extLst>
                  <a:ext uri="{FF2B5EF4-FFF2-40B4-BE49-F238E27FC236}">
                    <a16:creationId xmlns:a16="http://schemas.microsoft.com/office/drawing/2014/main" id="{863D4D16-7AF2-4CCF-AA51-B8701D4097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7"/>
                <a:ext cx="167" cy="33"/>
              </a:xfrm>
              <a:custGeom>
                <a:avLst/>
                <a:gdLst>
                  <a:gd name="T0" fmla="*/ 0 w 167"/>
                  <a:gd name="T1" fmla="*/ 0 h 33"/>
                  <a:gd name="T2" fmla="*/ 167 w 167"/>
                  <a:gd name="T3" fmla="*/ 31 h 33"/>
                  <a:gd name="T4" fmla="*/ 165 w 167"/>
                  <a:gd name="T5" fmla="*/ 33 h 33"/>
                  <a:gd name="T6" fmla="*/ 162 w 167"/>
                  <a:gd name="T7" fmla="*/ 33 h 33"/>
                  <a:gd name="T8" fmla="*/ 1 w 167"/>
                  <a:gd name="T9" fmla="*/ 6 h 33"/>
                  <a:gd name="T10" fmla="*/ 0 w 167"/>
                  <a:gd name="T11" fmla="*/ 2 h 33"/>
                  <a:gd name="T12" fmla="*/ 0 w 167"/>
                  <a:gd name="T13" fmla="*/ 0 h 3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7" h="33">
                    <a:moveTo>
                      <a:pt x="0" y="0"/>
                    </a:moveTo>
                    <a:lnTo>
                      <a:pt x="167" y="31"/>
                    </a:lnTo>
                    <a:lnTo>
                      <a:pt x="165" y="33"/>
                    </a:lnTo>
                    <a:lnTo>
                      <a:pt x="162" y="33"/>
                    </a:lnTo>
                    <a:lnTo>
                      <a:pt x="1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0CF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17" name="Freeform 624">
                <a:extLst>
                  <a:ext uri="{FF2B5EF4-FFF2-40B4-BE49-F238E27FC236}">
                    <a16:creationId xmlns:a16="http://schemas.microsoft.com/office/drawing/2014/main" id="{CF5DDFFF-32F4-436A-938B-F9F0BAFD05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8" y="2309"/>
                <a:ext cx="165" cy="32"/>
              </a:xfrm>
              <a:custGeom>
                <a:avLst/>
                <a:gdLst>
                  <a:gd name="T0" fmla="*/ 0 w 165"/>
                  <a:gd name="T1" fmla="*/ 0 h 32"/>
                  <a:gd name="T2" fmla="*/ 165 w 165"/>
                  <a:gd name="T3" fmla="*/ 31 h 32"/>
                  <a:gd name="T4" fmla="*/ 162 w 165"/>
                  <a:gd name="T5" fmla="*/ 31 h 32"/>
                  <a:gd name="T6" fmla="*/ 160 w 165"/>
                  <a:gd name="T7" fmla="*/ 32 h 32"/>
                  <a:gd name="T8" fmla="*/ 1 w 165"/>
                  <a:gd name="T9" fmla="*/ 5 h 32"/>
                  <a:gd name="T10" fmla="*/ 1 w 165"/>
                  <a:gd name="T11" fmla="*/ 4 h 32"/>
                  <a:gd name="T12" fmla="*/ 0 w 165"/>
                  <a:gd name="T13" fmla="*/ 0 h 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5" h="32">
                    <a:moveTo>
                      <a:pt x="0" y="0"/>
                    </a:moveTo>
                    <a:lnTo>
                      <a:pt x="165" y="31"/>
                    </a:lnTo>
                    <a:lnTo>
                      <a:pt x="162" y="31"/>
                    </a:lnTo>
                    <a:lnTo>
                      <a:pt x="160" y="32"/>
                    </a:lnTo>
                    <a:lnTo>
                      <a:pt x="1" y="5"/>
                    </a:lnTo>
                    <a:lnTo>
                      <a:pt x="1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18" name="Freeform 625">
                <a:extLst>
                  <a:ext uri="{FF2B5EF4-FFF2-40B4-BE49-F238E27FC236}">
                    <a16:creationId xmlns:a16="http://schemas.microsoft.com/office/drawing/2014/main" id="{A116F06A-06F0-445E-84A5-1D70AD8966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3"/>
                <a:ext cx="161" cy="30"/>
              </a:xfrm>
              <a:custGeom>
                <a:avLst/>
                <a:gdLst>
                  <a:gd name="T0" fmla="*/ 0 w 161"/>
                  <a:gd name="T1" fmla="*/ 0 h 30"/>
                  <a:gd name="T2" fmla="*/ 161 w 161"/>
                  <a:gd name="T3" fmla="*/ 27 h 30"/>
                  <a:gd name="T4" fmla="*/ 159 w 161"/>
                  <a:gd name="T5" fmla="*/ 28 h 30"/>
                  <a:gd name="T6" fmla="*/ 156 w 161"/>
                  <a:gd name="T7" fmla="*/ 30 h 30"/>
                  <a:gd name="T8" fmla="*/ 0 w 161"/>
                  <a:gd name="T9" fmla="*/ 3 h 30"/>
                  <a:gd name="T10" fmla="*/ 0 w 161"/>
                  <a:gd name="T11" fmla="*/ 1 h 30"/>
                  <a:gd name="T12" fmla="*/ 0 w 161"/>
                  <a:gd name="T13" fmla="*/ 0 h 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61" h="30">
                    <a:moveTo>
                      <a:pt x="0" y="0"/>
                    </a:moveTo>
                    <a:lnTo>
                      <a:pt x="161" y="27"/>
                    </a:lnTo>
                    <a:lnTo>
                      <a:pt x="159" y="28"/>
                    </a:lnTo>
                    <a:lnTo>
                      <a:pt x="156" y="30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FC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19" name="Freeform 626">
                <a:extLst>
                  <a:ext uri="{FF2B5EF4-FFF2-40B4-BE49-F238E27FC236}">
                    <a16:creationId xmlns:a16="http://schemas.microsoft.com/office/drawing/2014/main" id="{94A000BC-A32C-41C2-B6E8-675F5C715D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4"/>
                <a:ext cx="159" cy="31"/>
              </a:xfrm>
              <a:custGeom>
                <a:avLst/>
                <a:gdLst>
                  <a:gd name="T0" fmla="*/ 0 w 159"/>
                  <a:gd name="T1" fmla="*/ 0 h 31"/>
                  <a:gd name="T2" fmla="*/ 159 w 159"/>
                  <a:gd name="T3" fmla="*/ 27 h 31"/>
                  <a:gd name="T4" fmla="*/ 156 w 159"/>
                  <a:gd name="T5" fmla="*/ 29 h 31"/>
                  <a:gd name="T6" fmla="*/ 152 w 159"/>
                  <a:gd name="T7" fmla="*/ 31 h 31"/>
                  <a:gd name="T8" fmla="*/ 0 w 159"/>
                  <a:gd name="T9" fmla="*/ 4 h 31"/>
                  <a:gd name="T10" fmla="*/ 0 w 159"/>
                  <a:gd name="T11" fmla="*/ 2 h 31"/>
                  <a:gd name="T12" fmla="*/ 0 w 159"/>
                  <a:gd name="T13" fmla="*/ 0 h 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9" h="31">
                    <a:moveTo>
                      <a:pt x="0" y="0"/>
                    </a:moveTo>
                    <a:lnTo>
                      <a:pt x="159" y="27"/>
                    </a:lnTo>
                    <a:lnTo>
                      <a:pt x="156" y="29"/>
                    </a:lnTo>
                    <a:lnTo>
                      <a:pt x="152" y="31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EC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20" name="Freeform 627">
                <a:extLst>
                  <a:ext uri="{FF2B5EF4-FFF2-40B4-BE49-F238E27FC236}">
                    <a16:creationId xmlns:a16="http://schemas.microsoft.com/office/drawing/2014/main" id="{6C3A4E54-46C4-403B-AD45-C85505395D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6"/>
                <a:ext cx="156" cy="29"/>
              </a:xfrm>
              <a:custGeom>
                <a:avLst/>
                <a:gdLst>
                  <a:gd name="T0" fmla="*/ 0 w 156"/>
                  <a:gd name="T1" fmla="*/ 0 h 29"/>
                  <a:gd name="T2" fmla="*/ 156 w 156"/>
                  <a:gd name="T3" fmla="*/ 27 h 29"/>
                  <a:gd name="T4" fmla="*/ 152 w 156"/>
                  <a:gd name="T5" fmla="*/ 29 h 29"/>
                  <a:gd name="T6" fmla="*/ 151 w 156"/>
                  <a:gd name="T7" fmla="*/ 29 h 29"/>
                  <a:gd name="T8" fmla="*/ 2 w 156"/>
                  <a:gd name="T9" fmla="*/ 3 h 29"/>
                  <a:gd name="T10" fmla="*/ 0 w 156"/>
                  <a:gd name="T11" fmla="*/ 2 h 29"/>
                  <a:gd name="T12" fmla="*/ 0 w 156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6" h="29">
                    <a:moveTo>
                      <a:pt x="0" y="0"/>
                    </a:moveTo>
                    <a:lnTo>
                      <a:pt x="156" y="27"/>
                    </a:lnTo>
                    <a:lnTo>
                      <a:pt x="152" y="29"/>
                    </a:lnTo>
                    <a:lnTo>
                      <a:pt x="151" y="29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DC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21" name="Freeform 628">
                <a:extLst>
                  <a:ext uri="{FF2B5EF4-FFF2-40B4-BE49-F238E27FC236}">
                    <a16:creationId xmlns:a16="http://schemas.microsoft.com/office/drawing/2014/main" id="{FF61F457-7C8D-4B00-A25B-2B432F8DE4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9" y="2318"/>
                <a:ext cx="152" cy="28"/>
              </a:xfrm>
              <a:custGeom>
                <a:avLst/>
                <a:gdLst>
                  <a:gd name="T0" fmla="*/ 0 w 152"/>
                  <a:gd name="T1" fmla="*/ 0 h 28"/>
                  <a:gd name="T2" fmla="*/ 152 w 152"/>
                  <a:gd name="T3" fmla="*/ 27 h 28"/>
                  <a:gd name="T4" fmla="*/ 151 w 152"/>
                  <a:gd name="T5" fmla="*/ 27 h 28"/>
                  <a:gd name="T6" fmla="*/ 147 w 152"/>
                  <a:gd name="T7" fmla="*/ 28 h 28"/>
                  <a:gd name="T8" fmla="*/ 2 w 152"/>
                  <a:gd name="T9" fmla="*/ 3 h 28"/>
                  <a:gd name="T10" fmla="*/ 2 w 152"/>
                  <a:gd name="T11" fmla="*/ 1 h 28"/>
                  <a:gd name="T12" fmla="*/ 0 w 152"/>
                  <a:gd name="T13" fmla="*/ 0 h 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52" h="28">
                    <a:moveTo>
                      <a:pt x="0" y="0"/>
                    </a:moveTo>
                    <a:lnTo>
                      <a:pt x="152" y="27"/>
                    </a:lnTo>
                    <a:lnTo>
                      <a:pt x="151" y="27"/>
                    </a:lnTo>
                    <a:lnTo>
                      <a:pt x="147" y="28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22" name="Freeform 629">
                <a:extLst>
                  <a:ext uri="{FF2B5EF4-FFF2-40B4-BE49-F238E27FC236}">
                    <a16:creationId xmlns:a16="http://schemas.microsoft.com/office/drawing/2014/main" id="{D3C43E4E-245E-485C-8125-6419374BF9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19"/>
                <a:ext cx="149" cy="29"/>
              </a:xfrm>
              <a:custGeom>
                <a:avLst/>
                <a:gdLst>
                  <a:gd name="T0" fmla="*/ 0 w 149"/>
                  <a:gd name="T1" fmla="*/ 0 h 29"/>
                  <a:gd name="T2" fmla="*/ 149 w 149"/>
                  <a:gd name="T3" fmla="*/ 26 h 29"/>
                  <a:gd name="T4" fmla="*/ 145 w 149"/>
                  <a:gd name="T5" fmla="*/ 27 h 29"/>
                  <a:gd name="T6" fmla="*/ 142 w 149"/>
                  <a:gd name="T7" fmla="*/ 29 h 29"/>
                  <a:gd name="T8" fmla="*/ 0 w 149"/>
                  <a:gd name="T9" fmla="*/ 4 h 29"/>
                  <a:gd name="T10" fmla="*/ 0 w 149"/>
                  <a:gd name="T11" fmla="*/ 2 h 29"/>
                  <a:gd name="T12" fmla="*/ 0 w 149"/>
                  <a:gd name="T13" fmla="*/ 0 h 2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9" h="29">
                    <a:moveTo>
                      <a:pt x="0" y="0"/>
                    </a:moveTo>
                    <a:lnTo>
                      <a:pt x="149" y="26"/>
                    </a:lnTo>
                    <a:lnTo>
                      <a:pt x="145" y="27"/>
                    </a:lnTo>
                    <a:lnTo>
                      <a:pt x="142" y="29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B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23" name="Freeform 630">
                <a:extLst>
                  <a:ext uri="{FF2B5EF4-FFF2-40B4-BE49-F238E27FC236}">
                    <a16:creationId xmlns:a16="http://schemas.microsoft.com/office/drawing/2014/main" id="{79A65BA2-F9AA-4F24-AB5C-EBF2F28EDA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21"/>
                <a:ext cx="145" cy="27"/>
              </a:xfrm>
              <a:custGeom>
                <a:avLst/>
                <a:gdLst>
                  <a:gd name="T0" fmla="*/ 0 w 145"/>
                  <a:gd name="T1" fmla="*/ 0 h 27"/>
                  <a:gd name="T2" fmla="*/ 145 w 145"/>
                  <a:gd name="T3" fmla="*/ 25 h 27"/>
                  <a:gd name="T4" fmla="*/ 142 w 145"/>
                  <a:gd name="T5" fmla="*/ 27 h 27"/>
                  <a:gd name="T6" fmla="*/ 140 w 145"/>
                  <a:gd name="T7" fmla="*/ 27 h 27"/>
                  <a:gd name="T8" fmla="*/ 2 w 145"/>
                  <a:gd name="T9" fmla="*/ 3 h 27"/>
                  <a:gd name="T10" fmla="*/ 0 w 145"/>
                  <a:gd name="T11" fmla="*/ 2 h 27"/>
                  <a:gd name="T12" fmla="*/ 0 w 14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5" h="27">
                    <a:moveTo>
                      <a:pt x="0" y="0"/>
                    </a:moveTo>
                    <a:lnTo>
                      <a:pt x="145" y="25"/>
                    </a:lnTo>
                    <a:lnTo>
                      <a:pt x="142" y="27"/>
                    </a:lnTo>
                    <a:lnTo>
                      <a:pt x="140" y="27"/>
                    </a:ln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2C2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24" name="Freeform 631">
                <a:extLst>
                  <a:ext uri="{FF2B5EF4-FFF2-40B4-BE49-F238E27FC236}">
                    <a16:creationId xmlns:a16="http://schemas.microsoft.com/office/drawing/2014/main" id="{42DB4906-FF42-4A77-A5C3-98B6DA7A57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1" y="2323"/>
                <a:ext cx="142" cy="27"/>
              </a:xfrm>
              <a:custGeom>
                <a:avLst/>
                <a:gdLst>
                  <a:gd name="T0" fmla="*/ 0 w 142"/>
                  <a:gd name="T1" fmla="*/ 0 h 27"/>
                  <a:gd name="T2" fmla="*/ 142 w 142"/>
                  <a:gd name="T3" fmla="*/ 25 h 27"/>
                  <a:gd name="T4" fmla="*/ 140 w 142"/>
                  <a:gd name="T5" fmla="*/ 25 h 27"/>
                  <a:gd name="T6" fmla="*/ 137 w 142"/>
                  <a:gd name="T7" fmla="*/ 27 h 27"/>
                  <a:gd name="T8" fmla="*/ 2 w 142"/>
                  <a:gd name="T9" fmla="*/ 3 h 27"/>
                  <a:gd name="T10" fmla="*/ 2 w 142"/>
                  <a:gd name="T11" fmla="*/ 1 h 27"/>
                  <a:gd name="T12" fmla="*/ 0 w 142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42" h="27">
                    <a:moveTo>
                      <a:pt x="0" y="0"/>
                    </a:moveTo>
                    <a:lnTo>
                      <a:pt x="142" y="25"/>
                    </a:lnTo>
                    <a:lnTo>
                      <a:pt x="140" y="25"/>
                    </a:lnTo>
                    <a:lnTo>
                      <a:pt x="137" y="27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DB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25" name="Freeform 632">
                <a:extLst>
                  <a:ext uri="{FF2B5EF4-FFF2-40B4-BE49-F238E27FC236}">
                    <a16:creationId xmlns:a16="http://schemas.microsoft.com/office/drawing/2014/main" id="{B29CC961-0BDF-435B-9078-7D27A12FCB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324"/>
                <a:ext cx="138" cy="27"/>
              </a:xfrm>
              <a:custGeom>
                <a:avLst/>
                <a:gdLst>
                  <a:gd name="T0" fmla="*/ 0 w 138"/>
                  <a:gd name="T1" fmla="*/ 0 h 27"/>
                  <a:gd name="T2" fmla="*/ 138 w 138"/>
                  <a:gd name="T3" fmla="*/ 24 h 27"/>
                  <a:gd name="T4" fmla="*/ 135 w 138"/>
                  <a:gd name="T5" fmla="*/ 26 h 27"/>
                  <a:gd name="T6" fmla="*/ 131 w 138"/>
                  <a:gd name="T7" fmla="*/ 27 h 27"/>
                  <a:gd name="T8" fmla="*/ 1 w 138"/>
                  <a:gd name="T9" fmla="*/ 4 h 27"/>
                  <a:gd name="T10" fmla="*/ 0 w 138"/>
                  <a:gd name="T11" fmla="*/ 2 h 27"/>
                  <a:gd name="T12" fmla="*/ 0 w 138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8" h="27">
                    <a:moveTo>
                      <a:pt x="0" y="0"/>
                    </a:moveTo>
                    <a:lnTo>
                      <a:pt x="138" y="24"/>
                    </a:lnTo>
                    <a:lnTo>
                      <a:pt x="135" y="26"/>
                    </a:lnTo>
                    <a:lnTo>
                      <a:pt x="131" y="27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8B8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26" name="Freeform 633">
                <a:extLst>
                  <a:ext uri="{FF2B5EF4-FFF2-40B4-BE49-F238E27FC236}">
                    <a16:creationId xmlns:a16="http://schemas.microsoft.com/office/drawing/2014/main" id="{7A239538-4CBB-4C55-9B22-25CC8A733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3" y="2326"/>
                <a:ext cx="135" cy="27"/>
              </a:xfrm>
              <a:custGeom>
                <a:avLst/>
                <a:gdLst>
                  <a:gd name="T0" fmla="*/ 0 w 135"/>
                  <a:gd name="T1" fmla="*/ 0 h 27"/>
                  <a:gd name="T2" fmla="*/ 135 w 135"/>
                  <a:gd name="T3" fmla="*/ 24 h 27"/>
                  <a:gd name="T4" fmla="*/ 131 w 135"/>
                  <a:gd name="T5" fmla="*/ 25 h 27"/>
                  <a:gd name="T6" fmla="*/ 130 w 135"/>
                  <a:gd name="T7" fmla="*/ 27 h 27"/>
                  <a:gd name="T8" fmla="*/ 1 w 135"/>
                  <a:gd name="T9" fmla="*/ 3 h 27"/>
                  <a:gd name="T10" fmla="*/ 1 w 135"/>
                  <a:gd name="T11" fmla="*/ 2 h 27"/>
                  <a:gd name="T12" fmla="*/ 0 w 135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5" h="27">
                    <a:moveTo>
                      <a:pt x="0" y="0"/>
                    </a:moveTo>
                    <a:lnTo>
                      <a:pt x="135" y="24"/>
                    </a:lnTo>
                    <a:lnTo>
                      <a:pt x="131" y="25"/>
                    </a:lnTo>
                    <a:lnTo>
                      <a:pt x="130" y="27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EA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27" name="Freeform 634">
                <a:extLst>
                  <a:ext uri="{FF2B5EF4-FFF2-40B4-BE49-F238E27FC236}">
                    <a16:creationId xmlns:a16="http://schemas.microsoft.com/office/drawing/2014/main" id="{B32DDF5A-994C-422E-AF91-9BEFF64B91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328"/>
                <a:ext cx="130" cy="25"/>
              </a:xfrm>
              <a:custGeom>
                <a:avLst/>
                <a:gdLst>
                  <a:gd name="T0" fmla="*/ 0 w 130"/>
                  <a:gd name="T1" fmla="*/ 0 h 25"/>
                  <a:gd name="T2" fmla="*/ 130 w 130"/>
                  <a:gd name="T3" fmla="*/ 23 h 25"/>
                  <a:gd name="T4" fmla="*/ 129 w 130"/>
                  <a:gd name="T5" fmla="*/ 25 h 25"/>
                  <a:gd name="T6" fmla="*/ 125 w 130"/>
                  <a:gd name="T7" fmla="*/ 25 h 25"/>
                  <a:gd name="T8" fmla="*/ 2 w 130"/>
                  <a:gd name="T9" fmla="*/ 3 h 25"/>
                  <a:gd name="T10" fmla="*/ 0 w 130"/>
                  <a:gd name="T11" fmla="*/ 1 h 25"/>
                  <a:gd name="T12" fmla="*/ 0 w 130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0" h="25">
                    <a:moveTo>
                      <a:pt x="0" y="0"/>
                    </a:moveTo>
                    <a:lnTo>
                      <a:pt x="130" y="23"/>
                    </a:lnTo>
                    <a:lnTo>
                      <a:pt x="129" y="25"/>
                    </a:lnTo>
                    <a:lnTo>
                      <a:pt x="125" y="25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AA9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28" name="Freeform 635">
                <a:extLst>
                  <a:ext uri="{FF2B5EF4-FFF2-40B4-BE49-F238E27FC236}">
                    <a16:creationId xmlns:a16="http://schemas.microsoft.com/office/drawing/2014/main" id="{3C0161CD-E458-409F-8D9D-2DC3AC869E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4" y="2329"/>
                <a:ext cx="129" cy="26"/>
              </a:xfrm>
              <a:custGeom>
                <a:avLst/>
                <a:gdLst>
                  <a:gd name="T0" fmla="*/ 0 w 129"/>
                  <a:gd name="T1" fmla="*/ 0 h 26"/>
                  <a:gd name="T2" fmla="*/ 129 w 129"/>
                  <a:gd name="T3" fmla="*/ 24 h 26"/>
                  <a:gd name="T4" fmla="*/ 125 w 129"/>
                  <a:gd name="T5" fmla="*/ 24 h 26"/>
                  <a:gd name="T6" fmla="*/ 122 w 129"/>
                  <a:gd name="T7" fmla="*/ 26 h 26"/>
                  <a:gd name="T8" fmla="*/ 2 w 129"/>
                  <a:gd name="T9" fmla="*/ 6 h 26"/>
                  <a:gd name="T10" fmla="*/ 2 w 129"/>
                  <a:gd name="T11" fmla="*/ 2 h 26"/>
                  <a:gd name="T12" fmla="*/ 0 w 129"/>
                  <a:gd name="T13" fmla="*/ 0 h 2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9" h="26">
                    <a:moveTo>
                      <a:pt x="0" y="0"/>
                    </a:moveTo>
                    <a:lnTo>
                      <a:pt x="129" y="24"/>
                    </a:lnTo>
                    <a:lnTo>
                      <a:pt x="125" y="24"/>
                    </a:lnTo>
                    <a:lnTo>
                      <a:pt x="122" y="26"/>
                    </a:ln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6A5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29" name="Freeform 636">
                <a:extLst>
                  <a:ext uri="{FF2B5EF4-FFF2-40B4-BE49-F238E27FC236}">
                    <a16:creationId xmlns:a16="http://schemas.microsoft.com/office/drawing/2014/main" id="{07604569-78C2-4B9C-B557-0CD60A1BC2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331"/>
                <a:ext cx="123" cy="25"/>
              </a:xfrm>
              <a:custGeom>
                <a:avLst/>
                <a:gdLst>
                  <a:gd name="T0" fmla="*/ 0 w 123"/>
                  <a:gd name="T1" fmla="*/ 0 h 25"/>
                  <a:gd name="T2" fmla="*/ 123 w 123"/>
                  <a:gd name="T3" fmla="*/ 22 h 25"/>
                  <a:gd name="T4" fmla="*/ 120 w 123"/>
                  <a:gd name="T5" fmla="*/ 24 h 25"/>
                  <a:gd name="T6" fmla="*/ 117 w 123"/>
                  <a:gd name="T7" fmla="*/ 25 h 25"/>
                  <a:gd name="T8" fmla="*/ 2 w 123"/>
                  <a:gd name="T9" fmla="*/ 5 h 25"/>
                  <a:gd name="T10" fmla="*/ 0 w 123"/>
                  <a:gd name="T11" fmla="*/ 4 h 25"/>
                  <a:gd name="T12" fmla="*/ 0 w 123"/>
                  <a:gd name="T13" fmla="*/ 0 h 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3" h="25">
                    <a:moveTo>
                      <a:pt x="0" y="0"/>
                    </a:moveTo>
                    <a:lnTo>
                      <a:pt x="123" y="22"/>
                    </a:lnTo>
                    <a:lnTo>
                      <a:pt x="120" y="24"/>
                    </a:lnTo>
                    <a:lnTo>
                      <a:pt x="117" y="25"/>
                    </a:lnTo>
                    <a:lnTo>
                      <a:pt x="2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F9E9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30" name="Freeform 637">
                <a:extLst>
                  <a:ext uri="{FF2B5EF4-FFF2-40B4-BE49-F238E27FC236}">
                    <a16:creationId xmlns:a16="http://schemas.microsoft.com/office/drawing/2014/main" id="{E47C019D-E30B-4016-981E-5A50B13E48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6" y="2335"/>
                <a:ext cx="120" cy="21"/>
              </a:xfrm>
              <a:custGeom>
                <a:avLst/>
                <a:gdLst>
                  <a:gd name="T0" fmla="*/ 0 w 120"/>
                  <a:gd name="T1" fmla="*/ 0 h 21"/>
                  <a:gd name="T2" fmla="*/ 120 w 120"/>
                  <a:gd name="T3" fmla="*/ 20 h 21"/>
                  <a:gd name="T4" fmla="*/ 117 w 120"/>
                  <a:gd name="T5" fmla="*/ 21 h 21"/>
                  <a:gd name="T6" fmla="*/ 113 w 120"/>
                  <a:gd name="T7" fmla="*/ 21 h 21"/>
                  <a:gd name="T8" fmla="*/ 2 w 120"/>
                  <a:gd name="T9" fmla="*/ 3 h 21"/>
                  <a:gd name="T10" fmla="*/ 2 w 120"/>
                  <a:gd name="T11" fmla="*/ 1 h 21"/>
                  <a:gd name="T12" fmla="*/ 0 w 120"/>
                  <a:gd name="T13" fmla="*/ 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0" h="21">
                    <a:moveTo>
                      <a:pt x="0" y="0"/>
                    </a:moveTo>
                    <a:lnTo>
                      <a:pt x="120" y="20"/>
                    </a:lnTo>
                    <a:lnTo>
                      <a:pt x="117" y="21"/>
                    </a:lnTo>
                    <a:lnTo>
                      <a:pt x="113" y="21"/>
                    </a:ln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A9A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31" name="Freeform 638">
                <a:extLst>
                  <a:ext uri="{FF2B5EF4-FFF2-40B4-BE49-F238E27FC236}">
                    <a16:creationId xmlns:a16="http://schemas.microsoft.com/office/drawing/2014/main" id="{03A40B7A-0768-4B1A-8447-5450F6910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336"/>
                <a:ext cx="115" cy="22"/>
              </a:xfrm>
              <a:custGeom>
                <a:avLst/>
                <a:gdLst>
                  <a:gd name="T0" fmla="*/ 0 w 115"/>
                  <a:gd name="T1" fmla="*/ 0 h 22"/>
                  <a:gd name="T2" fmla="*/ 115 w 115"/>
                  <a:gd name="T3" fmla="*/ 20 h 22"/>
                  <a:gd name="T4" fmla="*/ 111 w 115"/>
                  <a:gd name="T5" fmla="*/ 20 h 22"/>
                  <a:gd name="T6" fmla="*/ 108 w 115"/>
                  <a:gd name="T7" fmla="*/ 22 h 22"/>
                  <a:gd name="T8" fmla="*/ 66 w 115"/>
                  <a:gd name="T9" fmla="*/ 15 h 22"/>
                  <a:gd name="T10" fmla="*/ 61 w 115"/>
                  <a:gd name="T11" fmla="*/ 14 h 22"/>
                  <a:gd name="T12" fmla="*/ 55 w 115"/>
                  <a:gd name="T13" fmla="*/ 14 h 22"/>
                  <a:gd name="T14" fmla="*/ 1 w 115"/>
                  <a:gd name="T15" fmla="*/ 4 h 22"/>
                  <a:gd name="T16" fmla="*/ 0 w 115"/>
                  <a:gd name="T17" fmla="*/ 2 h 22"/>
                  <a:gd name="T18" fmla="*/ 0 w 115"/>
                  <a:gd name="T19" fmla="*/ 0 h 2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15" h="22">
                    <a:moveTo>
                      <a:pt x="0" y="0"/>
                    </a:moveTo>
                    <a:lnTo>
                      <a:pt x="115" y="20"/>
                    </a:lnTo>
                    <a:lnTo>
                      <a:pt x="111" y="20"/>
                    </a:lnTo>
                    <a:lnTo>
                      <a:pt x="108" y="22"/>
                    </a:lnTo>
                    <a:lnTo>
                      <a:pt x="66" y="15"/>
                    </a:lnTo>
                    <a:lnTo>
                      <a:pt x="61" y="14"/>
                    </a:lnTo>
                    <a:lnTo>
                      <a:pt x="55" y="14"/>
                    </a:ln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695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32" name="Freeform 639">
                <a:extLst>
                  <a:ext uri="{FF2B5EF4-FFF2-40B4-BE49-F238E27FC236}">
                    <a16:creationId xmlns:a16="http://schemas.microsoft.com/office/drawing/2014/main" id="{42CA94C1-1EB5-4BC9-838E-6B2F4CDD76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8" y="2338"/>
                <a:ext cx="111" cy="22"/>
              </a:xfrm>
              <a:custGeom>
                <a:avLst/>
                <a:gdLst>
                  <a:gd name="T0" fmla="*/ 0 w 111"/>
                  <a:gd name="T1" fmla="*/ 0 h 22"/>
                  <a:gd name="T2" fmla="*/ 111 w 111"/>
                  <a:gd name="T3" fmla="*/ 18 h 22"/>
                  <a:gd name="T4" fmla="*/ 108 w 111"/>
                  <a:gd name="T5" fmla="*/ 20 h 22"/>
                  <a:gd name="T6" fmla="*/ 106 w 111"/>
                  <a:gd name="T7" fmla="*/ 22 h 22"/>
                  <a:gd name="T8" fmla="*/ 67 w 111"/>
                  <a:gd name="T9" fmla="*/ 15 h 22"/>
                  <a:gd name="T10" fmla="*/ 64 w 111"/>
                  <a:gd name="T11" fmla="*/ 12 h 22"/>
                  <a:gd name="T12" fmla="*/ 61 w 111"/>
                  <a:gd name="T13" fmla="*/ 12 h 22"/>
                  <a:gd name="T14" fmla="*/ 55 w 111"/>
                  <a:gd name="T15" fmla="*/ 12 h 22"/>
                  <a:gd name="T16" fmla="*/ 50 w 111"/>
                  <a:gd name="T17" fmla="*/ 12 h 22"/>
                  <a:gd name="T18" fmla="*/ 1 w 111"/>
                  <a:gd name="T19" fmla="*/ 3 h 22"/>
                  <a:gd name="T20" fmla="*/ 1 w 111"/>
                  <a:gd name="T21" fmla="*/ 2 h 22"/>
                  <a:gd name="T22" fmla="*/ 0 w 111"/>
                  <a:gd name="T23" fmla="*/ 0 h 2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11" h="22">
                    <a:moveTo>
                      <a:pt x="0" y="0"/>
                    </a:moveTo>
                    <a:lnTo>
                      <a:pt x="111" y="18"/>
                    </a:lnTo>
                    <a:lnTo>
                      <a:pt x="108" y="20"/>
                    </a:lnTo>
                    <a:lnTo>
                      <a:pt x="106" y="22"/>
                    </a:lnTo>
                    <a:lnTo>
                      <a:pt x="67" y="15"/>
                    </a:lnTo>
                    <a:lnTo>
                      <a:pt x="64" y="12"/>
                    </a:lnTo>
                    <a:lnTo>
                      <a:pt x="61" y="12"/>
                    </a:lnTo>
                    <a:lnTo>
                      <a:pt x="55" y="12"/>
                    </a:lnTo>
                    <a:lnTo>
                      <a:pt x="50" y="12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8D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33" name="Freeform 640">
                <a:extLst>
                  <a:ext uri="{FF2B5EF4-FFF2-40B4-BE49-F238E27FC236}">
                    <a16:creationId xmlns:a16="http://schemas.microsoft.com/office/drawing/2014/main" id="{93C17929-46E6-42A9-992A-CC46A81B86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9" y="2340"/>
                <a:ext cx="107" cy="20"/>
              </a:xfrm>
              <a:custGeom>
                <a:avLst/>
                <a:gdLst>
                  <a:gd name="T0" fmla="*/ 0 w 107"/>
                  <a:gd name="T1" fmla="*/ 0 h 20"/>
                  <a:gd name="T2" fmla="*/ 54 w 107"/>
                  <a:gd name="T3" fmla="*/ 10 h 20"/>
                  <a:gd name="T4" fmla="*/ 49 w 107"/>
                  <a:gd name="T5" fmla="*/ 10 h 20"/>
                  <a:gd name="T6" fmla="*/ 46 w 107"/>
                  <a:gd name="T7" fmla="*/ 11 h 20"/>
                  <a:gd name="T8" fmla="*/ 2 w 107"/>
                  <a:gd name="T9" fmla="*/ 3 h 20"/>
                  <a:gd name="T10" fmla="*/ 0 w 107"/>
                  <a:gd name="T11" fmla="*/ 1 h 20"/>
                  <a:gd name="T12" fmla="*/ 0 w 107"/>
                  <a:gd name="T13" fmla="*/ 0 h 20"/>
                  <a:gd name="T14" fmla="*/ 65 w 107"/>
                  <a:gd name="T15" fmla="*/ 11 h 20"/>
                  <a:gd name="T16" fmla="*/ 107 w 107"/>
                  <a:gd name="T17" fmla="*/ 18 h 20"/>
                  <a:gd name="T18" fmla="*/ 103 w 107"/>
                  <a:gd name="T19" fmla="*/ 20 h 20"/>
                  <a:gd name="T20" fmla="*/ 102 w 107"/>
                  <a:gd name="T21" fmla="*/ 20 h 20"/>
                  <a:gd name="T22" fmla="*/ 68 w 107"/>
                  <a:gd name="T23" fmla="*/ 15 h 20"/>
                  <a:gd name="T24" fmla="*/ 66 w 107"/>
                  <a:gd name="T25" fmla="*/ 13 h 20"/>
                  <a:gd name="T26" fmla="*/ 65 w 107"/>
                  <a:gd name="T27" fmla="*/ 11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7" h="20">
                    <a:moveTo>
                      <a:pt x="0" y="0"/>
                    </a:moveTo>
                    <a:lnTo>
                      <a:pt x="54" y="10"/>
                    </a:lnTo>
                    <a:lnTo>
                      <a:pt x="49" y="10"/>
                    </a:lnTo>
                    <a:lnTo>
                      <a:pt x="46" y="11"/>
                    </a:ln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close/>
                    <a:moveTo>
                      <a:pt x="65" y="11"/>
                    </a:moveTo>
                    <a:lnTo>
                      <a:pt x="107" y="18"/>
                    </a:lnTo>
                    <a:lnTo>
                      <a:pt x="103" y="20"/>
                    </a:lnTo>
                    <a:lnTo>
                      <a:pt x="102" y="20"/>
                    </a:lnTo>
                    <a:lnTo>
                      <a:pt x="68" y="15"/>
                    </a:lnTo>
                    <a:lnTo>
                      <a:pt x="66" y="13"/>
                    </a:lnTo>
                    <a:lnTo>
                      <a:pt x="65" y="11"/>
                    </a:lnTo>
                    <a:close/>
                  </a:path>
                </a:pathLst>
              </a:custGeom>
              <a:solidFill>
                <a:srgbClr val="8B898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34" name="Freeform 641">
                <a:extLst>
                  <a:ext uri="{FF2B5EF4-FFF2-40B4-BE49-F238E27FC236}">
                    <a16:creationId xmlns:a16="http://schemas.microsoft.com/office/drawing/2014/main" id="{B294296A-CF61-4872-8EFC-CAC11EA7ED5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19" y="2341"/>
                <a:ext cx="105" cy="21"/>
              </a:xfrm>
              <a:custGeom>
                <a:avLst/>
                <a:gdLst>
                  <a:gd name="T0" fmla="*/ 0 w 105"/>
                  <a:gd name="T1" fmla="*/ 0 h 21"/>
                  <a:gd name="T2" fmla="*/ 49 w 105"/>
                  <a:gd name="T3" fmla="*/ 9 h 21"/>
                  <a:gd name="T4" fmla="*/ 46 w 105"/>
                  <a:gd name="T5" fmla="*/ 10 h 21"/>
                  <a:gd name="T6" fmla="*/ 43 w 105"/>
                  <a:gd name="T7" fmla="*/ 10 h 21"/>
                  <a:gd name="T8" fmla="*/ 4 w 105"/>
                  <a:gd name="T9" fmla="*/ 4 h 21"/>
                  <a:gd name="T10" fmla="*/ 2 w 105"/>
                  <a:gd name="T11" fmla="*/ 2 h 21"/>
                  <a:gd name="T12" fmla="*/ 0 w 105"/>
                  <a:gd name="T13" fmla="*/ 0 h 21"/>
                  <a:gd name="T14" fmla="*/ 66 w 105"/>
                  <a:gd name="T15" fmla="*/ 12 h 21"/>
                  <a:gd name="T16" fmla="*/ 105 w 105"/>
                  <a:gd name="T17" fmla="*/ 19 h 21"/>
                  <a:gd name="T18" fmla="*/ 102 w 105"/>
                  <a:gd name="T19" fmla="*/ 19 h 21"/>
                  <a:gd name="T20" fmla="*/ 98 w 105"/>
                  <a:gd name="T21" fmla="*/ 21 h 21"/>
                  <a:gd name="T22" fmla="*/ 70 w 105"/>
                  <a:gd name="T23" fmla="*/ 15 h 21"/>
                  <a:gd name="T24" fmla="*/ 68 w 105"/>
                  <a:gd name="T25" fmla="*/ 14 h 21"/>
                  <a:gd name="T26" fmla="*/ 66 w 105"/>
                  <a:gd name="T27" fmla="*/ 12 h 2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5" h="21">
                    <a:moveTo>
                      <a:pt x="0" y="0"/>
                    </a:moveTo>
                    <a:lnTo>
                      <a:pt x="49" y="9"/>
                    </a:lnTo>
                    <a:lnTo>
                      <a:pt x="46" y="10"/>
                    </a:lnTo>
                    <a:lnTo>
                      <a:pt x="43" y="10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5" y="19"/>
                    </a:lnTo>
                    <a:lnTo>
                      <a:pt x="102" y="19"/>
                    </a:lnTo>
                    <a:lnTo>
                      <a:pt x="98" y="21"/>
                    </a:lnTo>
                    <a:lnTo>
                      <a:pt x="70" y="15"/>
                    </a:lnTo>
                    <a:lnTo>
                      <a:pt x="68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786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35" name="Freeform 642">
                <a:extLst>
                  <a:ext uri="{FF2B5EF4-FFF2-40B4-BE49-F238E27FC236}">
                    <a16:creationId xmlns:a16="http://schemas.microsoft.com/office/drawing/2014/main" id="{ECF52532-C247-44BF-BF95-B9172A161EA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1" y="2343"/>
                <a:ext cx="100" cy="20"/>
              </a:xfrm>
              <a:custGeom>
                <a:avLst/>
                <a:gdLst>
                  <a:gd name="T0" fmla="*/ 0 w 100"/>
                  <a:gd name="T1" fmla="*/ 0 h 20"/>
                  <a:gd name="T2" fmla="*/ 44 w 100"/>
                  <a:gd name="T3" fmla="*/ 8 h 20"/>
                  <a:gd name="T4" fmla="*/ 41 w 100"/>
                  <a:gd name="T5" fmla="*/ 8 h 20"/>
                  <a:gd name="T6" fmla="*/ 37 w 100"/>
                  <a:gd name="T7" fmla="*/ 10 h 20"/>
                  <a:gd name="T8" fmla="*/ 4 w 100"/>
                  <a:gd name="T9" fmla="*/ 3 h 20"/>
                  <a:gd name="T10" fmla="*/ 2 w 100"/>
                  <a:gd name="T11" fmla="*/ 2 h 20"/>
                  <a:gd name="T12" fmla="*/ 0 w 100"/>
                  <a:gd name="T13" fmla="*/ 0 h 20"/>
                  <a:gd name="T14" fmla="*/ 66 w 100"/>
                  <a:gd name="T15" fmla="*/ 12 h 20"/>
                  <a:gd name="T16" fmla="*/ 100 w 100"/>
                  <a:gd name="T17" fmla="*/ 17 h 20"/>
                  <a:gd name="T18" fmla="*/ 96 w 100"/>
                  <a:gd name="T19" fmla="*/ 19 h 20"/>
                  <a:gd name="T20" fmla="*/ 93 w 100"/>
                  <a:gd name="T21" fmla="*/ 20 h 20"/>
                  <a:gd name="T22" fmla="*/ 69 w 100"/>
                  <a:gd name="T23" fmla="*/ 15 h 20"/>
                  <a:gd name="T24" fmla="*/ 68 w 100"/>
                  <a:gd name="T25" fmla="*/ 13 h 20"/>
                  <a:gd name="T26" fmla="*/ 66 w 100"/>
                  <a:gd name="T27" fmla="*/ 12 h 2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0" h="20">
                    <a:moveTo>
                      <a:pt x="0" y="0"/>
                    </a:moveTo>
                    <a:lnTo>
                      <a:pt x="44" y="8"/>
                    </a:lnTo>
                    <a:lnTo>
                      <a:pt x="41" y="8"/>
                    </a:lnTo>
                    <a:lnTo>
                      <a:pt x="37" y="10"/>
                    </a:ln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100" y="17"/>
                    </a:lnTo>
                    <a:lnTo>
                      <a:pt x="96" y="19"/>
                    </a:lnTo>
                    <a:lnTo>
                      <a:pt x="93" y="20"/>
                    </a:lnTo>
                    <a:lnTo>
                      <a:pt x="69" y="15"/>
                    </a:lnTo>
                    <a:lnTo>
                      <a:pt x="68" y="13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807F7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36" name="Freeform 643">
                <a:extLst>
                  <a:ext uri="{FF2B5EF4-FFF2-40B4-BE49-F238E27FC236}">
                    <a16:creationId xmlns:a16="http://schemas.microsoft.com/office/drawing/2014/main" id="{00717FE7-0791-45E6-AFF2-C79A4376D3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3" y="2345"/>
                <a:ext cx="94" cy="18"/>
              </a:xfrm>
              <a:custGeom>
                <a:avLst/>
                <a:gdLst>
                  <a:gd name="T0" fmla="*/ 0 w 94"/>
                  <a:gd name="T1" fmla="*/ 0 h 18"/>
                  <a:gd name="T2" fmla="*/ 39 w 94"/>
                  <a:gd name="T3" fmla="*/ 6 h 18"/>
                  <a:gd name="T4" fmla="*/ 35 w 94"/>
                  <a:gd name="T5" fmla="*/ 8 h 18"/>
                  <a:gd name="T6" fmla="*/ 34 w 94"/>
                  <a:gd name="T7" fmla="*/ 10 h 18"/>
                  <a:gd name="T8" fmla="*/ 2 w 94"/>
                  <a:gd name="T9" fmla="*/ 5 h 18"/>
                  <a:gd name="T10" fmla="*/ 2 w 94"/>
                  <a:gd name="T11" fmla="*/ 1 h 18"/>
                  <a:gd name="T12" fmla="*/ 0 w 94"/>
                  <a:gd name="T13" fmla="*/ 0 h 18"/>
                  <a:gd name="T14" fmla="*/ 66 w 94"/>
                  <a:gd name="T15" fmla="*/ 11 h 18"/>
                  <a:gd name="T16" fmla="*/ 94 w 94"/>
                  <a:gd name="T17" fmla="*/ 17 h 18"/>
                  <a:gd name="T18" fmla="*/ 91 w 94"/>
                  <a:gd name="T19" fmla="*/ 18 h 18"/>
                  <a:gd name="T20" fmla="*/ 88 w 94"/>
                  <a:gd name="T21" fmla="*/ 18 h 18"/>
                  <a:gd name="T22" fmla="*/ 67 w 94"/>
                  <a:gd name="T23" fmla="*/ 15 h 18"/>
                  <a:gd name="T24" fmla="*/ 67 w 94"/>
                  <a:gd name="T25" fmla="*/ 13 h 18"/>
                  <a:gd name="T26" fmla="*/ 66 w 94"/>
                  <a:gd name="T27" fmla="*/ 11 h 1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94" h="18">
                    <a:moveTo>
                      <a:pt x="0" y="0"/>
                    </a:moveTo>
                    <a:lnTo>
                      <a:pt x="39" y="6"/>
                    </a:lnTo>
                    <a:lnTo>
                      <a:pt x="35" y="8"/>
                    </a:lnTo>
                    <a:lnTo>
                      <a:pt x="34" y="10"/>
                    </a:ln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close/>
                    <a:moveTo>
                      <a:pt x="66" y="11"/>
                    </a:moveTo>
                    <a:lnTo>
                      <a:pt x="94" y="17"/>
                    </a:lnTo>
                    <a:lnTo>
                      <a:pt x="91" y="18"/>
                    </a:lnTo>
                    <a:lnTo>
                      <a:pt x="88" y="18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6" y="11"/>
                    </a:lnTo>
                    <a:close/>
                  </a:path>
                </a:pathLst>
              </a:custGeom>
              <a:solidFill>
                <a:srgbClr val="7D7B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37" name="Freeform 644">
                <a:extLst>
                  <a:ext uri="{FF2B5EF4-FFF2-40B4-BE49-F238E27FC236}">
                    <a16:creationId xmlns:a16="http://schemas.microsoft.com/office/drawing/2014/main" id="{3E8FC31B-7002-4719-BEE0-04C4922304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5" y="2346"/>
                <a:ext cx="89" cy="19"/>
              </a:xfrm>
              <a:custGeom>
                <a:avLst/>
                <a:gdLst>
                  <a:gd name="T0" fmla="*/ 0 w 89"/>
                  <a:gd name="T1" fmla="*/ 0 h 19"/>
                  <a:gd name="T2" fmla="*/ 33 w 89"/>
                  <a:gd name="T3" fmla="*/ 7 h 19"/>
                  <a:gd name="T4" fmla="*/ 32 w 89"/>
                  <a:gd name="T5" fmla="*/ 9 h 19"/>
                  <a:gd name="T6" fmla="*/ 28 w 89"/>
                  <a:gd name="T7" fmla="*/ 10 h 19"/>
                  <a:gd name="T8" fmla="*/ 1 w 89"/>
                  <a:gd name="T9" fmla="*/ 5 h 19"/>
                  <a:gd name="T10" fmla="*/ 0 w 89"/>
                  <a:gd name="T11" fmla="*/ 4 h 19"/>
                  <a:gd name="T12" fmla="*/ 0 w 89"/>
                  <a:gd name="T13" fmla="*/ 0 h 19"/>
                  <a:gd name="T14" fmla="*/ 65 w 89"/>
                  <a:gd name="T15" fmla="*/ 12 h 19"/>
                  <a:gd name="T16" fmla="*/ 89 w 89"/>
                  <a:gd name="T17" fmla="*/ 17 h 19"/>
                  <a:gd name="T18" fmla="*/ 86 w 89"/>
                  <a:gd name="T19" fmla="*/ 17 h 19"/>
                  <a:gd name="T20" fmla="*/ 82 w 89"/>
                  <a:gd name="T21" fmla="*/ 19 h 19"/>
                  <a:gd name="T22" fmla="*/ 67 w 89"/>
                  <a:gd name="T23" fmla="*/ 17 h 19"/>
                  <a:gd name="T24" fmla="*/ 65 w 89"/>
                  <a:gd name="T25" fmla="*/ 14 h 19"/>
                  <a:gd name="T26" fmla="*/ 65 w 89"/>
                  <a:gd name="T27" fmla="*/ 12 h 1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9" h="19">
                    <a:moveTo>
                      <a:pt x="0" y="0"/>
                    </a:moveTo>
                    <a:lnTo>
                      <a:pt x="33" y="7"/>
                    </a:lnTo>
                    <a:lnTo>
                      <a:pt x="32" y="9"/>
                    </a:lnTo>
                    <a:lnTo>
                      <a:pt x="28" y="10"/>
                    </a:lnTo>
                    <a:lnTo>
                      <a:pt x="1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  <a:moveTo>
                      <a:pt x="65" y="12"/>
                    </a:moveTo>
                    <a:lnTo>
                      <a:pt x="89" y="17"/>
                    </a:lnTo>
                    <a:lnTo>
                      <a:pt x="86" y="17"/>
                    </a:lnTo>
                    <a:lnTo>
                      <a:pt x="82" y="19"/>
                    </a:lnTo>
                    <a:lnTo>
                      <a:pt x="67" y="17"/>
                    </a:lnTo>
                    <a:lnTo>
                      <a:pt x="65" y="14"/>
                    </a:lnTo>
                    <a:lnTo>
                      <a:pt x="65" y="12"/>
                    </a:lnTo>
                    <a:close/>
                  </a:path>
                </a:pathLst>
              </a:custGeom>
              <a:solidFill>
                <a:srgbClr val="79777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38" name="Freeform 645">
                <a:extLst>
                  <a:ext uri="{FF2B5EF4-FFF2-40B4-BE49-F238E27FC236}">
                    <a16:creationId xmlns:a16="http://schemas.microsoft.com/office/drawing/2014/main" id="{371F6491-AF1D-424E-B1D9-9BBB3BF26F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5" y="2350"/>
                <a:ext cx="86" cy="17"/>
              </a:xfrm>
              <a:custGeom>
                <a:avLst/>
                <a:gdLst>
                  <a:gd name="T0" fmla="*/ 0 w 86"/>
                  <a:gd name="T1" fmla="*/ 0 h 17"/>
                  <a:gd name="T2" fmla="*/ 32 w 86"/>
                  <a:gd name="T3" fmla="*/ 5 h 17"/>
                  <a:gd name="T4" fmla="*/ 28 w 86"/>
                  <a:gd name="T5" fmla="*/ 6 h 17"/>
                  <a:gd name="T6" fmla="*/ 27 w 86"/>
                  <a:gd name="T7" fmla="*/ 6 h 17"/>
                  <a:gd name="T8" fmla="*/ 3 w 86"/>
                  <a:gd name="T9" fmla="*/ 3 h 17"/>
                  <a:gd name="T10" fmla="*/ 1 w 86"/>
                  <a:gd name="T11" fmla="*/ 1 h 17"/>
                  <a:gd name="T12" fmla="*/ 0 w 86"/>
                  <a:gd name="T13" fmla="*/ 0 h 17"/>
                  <a:gd name="T14" fmla="*/ 65 w 86"/>
                  <a:gd name="T15" fmla="*/ 10 h 17"/>
                  <a:gd name="T16" fmla="*/ 86 w 86"/>
                  <a:gd name="T17" fmla="*/ 13 h 17"/>
                  <a:gd name="T18" fmla="*/ 82 w 86"/>
                  <a:gd name="T19" fmla="*/ 15 h 17"/>
                  <a:gd name="T20" fmla="*/ 79 w 86"/>
                  <a:gd name="T21" fmla="*/ 17 h 17"/>
                  <a:gd name="T22" fmla="*/ 67 w 86"/>
                  <a:gd name="T23" fmla="*/ 15 h 17"/>
                  <a:gd name="T24" fmla="*/ 67 w 86"/>
                  <a:gd name="T25" fmla="*/ 13 h 17"/>
                  <a:gd name="T26" fmla="*/ 65 w 86"/>
                  <a:gd name="T27" fmla="*/ 10 h 1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6" h="17">
                    <a:moveTo>
                      <a:pt x="0" y="0"/>
                    </a:moveTo>
                    <a:lnTo>
                      <a:pt x="32" y="5"/>
                    </a:lnTo>
                    <a:lnTo>
                      <a:pt x="28" y="6"/>
                    </a:lnTo>
                    <a:lnTo>
                      <a:pt x="27" y="6"/>
                    </a:ln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5" y="10"/>
                    </a:moveTo>
                    <a:lnTo>
                      <a:pt x="86" y="13"/>
                    </a:lnTo>
                    <a:lnTo>
                      <a:pt x="82" y="15"/>
                    </a:lnTo>
                    <a:lnTo>
                      <a:pt x="79" y="17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5" y="10"/>
                    </a:lnTo>
                    <a:close/>
                  </a:path>
                </a:pathLst>
              </a:custGeom>
              <a:solidFill>
                <a:srgbClr val="72707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39" name="Freeform 646">
                <a:extLst>
                  <a:ext uri="{FF2B5EF4-FFF2-40B4-BE49-F238E27FC236}">
                    <a16:creationId xmlns:a16="http://schemas.microsoft.com/office/drawing/2014/main" id="{A7F719F8-FEE5-4060-95E9-5045B2594AD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6" y="2351"/>
                <a:ext cx="81" cy="16"/>
              </a:xfrm>
              <a:custGeom>
                <a:avLst/>
                <a:gdLst>
                  <a:gd name="T0" fmla="*/ 0 w 81"/>
                  <a:gd name="T1" fmla="*/ 0 h 16"/>
                  <a:gd name="T2" fmla="*/ 27 w 81"/>
                  <a:gd name="T3" fmla="*/ 5 h 16"/>
                  <a:gd name="T4" fmla="*/ 26 w 81"/>
                  <a:gd name="T5" fmla="*/ 5 h 16"/>
                  <a:gd name="T6" fmla="*/ 24 w 81"/>
                  <a:gd name="T7" fmla="*/ 7 h 16"/>
                  <a:gd name="T8" fmla="*/ 4 w 81"/>
                  <a:gd name="T9" fmla="*/ 4 h 16"/>
                  <a:gd name="T10" fmla="*/ 2 w 81"/>
                  <a:gd name="T11" fmla="*/ 2 h 16"/>
                  <a:gd name="T12" fmla="*/ 0 w 81"/>
                  <a:gd name="T13" fmla="*/ 0 h 16"/>
                  <a:gd name="T14" fmla="*/ 66 w 81"/>
                  <a:gd name="T15" fmla="*/ 12 h 16"/>
                  <a:gd name="T16" fmla="*/ 81 w 81"/>
                  <a:gd name="T17" fmla="*/ 14 h 16"/>
                  <a:gd name="T18" fmla="*/ 78 w 81"/>
                  <a:gd name="T19" fmla="*/ 16 h 16"/>
                  <a:gd name="T20" fmla="*/ 73 w 81"/>
                  <a:gd name="T21" fmla="*/ 16 h 16"/>
                  <a:gd name="T22" fmla="*/ 66 w 81"/>
                  <a:gd name="T23" fmla="*/ 16 h 16"/>
                  <a:gd name="T24" fmla="*/ 66 w 81"/>
                  <a:gd name="T25" fmla="*/ 14 h 16"/>
                  <a:gd name="T26" fmla="*/ 66 w 81"/>
                  <a:gd name="T27" fmla="*/ 12 h 1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81" h="16">
                    <a:moveTo>
                      <a:pt x="0" y="0"/>
                    </a:moveTo>
                    <a:lnTo>
                      <a:pt x="27" y="5"/>
                    </a:lnTo>
                    <a:lnTo>
                      <a:pt x="26" y="5"/>
                    </a:lnTo>
                    <a:lnTo>
                      <a:pt x="24" y="7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6" y="12"/>
                    </a:moveTo>
                    <a:lnTo>
                      <a:pt x="81" y="14"/>
                    </a:lnTo>
                    <a:lnTo>
                      <a:pt x="78" y="16"/>
                    </a:lnTo>
                    <a:lnTo>
                      <a:pt x="73" y="16"/>
                    </a:lnTo>
                    <a:lnTo>
                      <a:pt x="66" y="16"/>
                    </a:lnTo>
                    <a:lnTo>
                      <a:pt x="66" y="14"/>
                    </a:lnTo>
                    <a:lnTo>
                      <a:pt x="66" y="12"/>
                    </a:lnTo>
                    <a:close/>
                  </a:path>
                </a:pathLst>
              </a:custGeom>
              <a:solidFill>
                <a:srgbClr val="6F6D6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40" name="Freeform 647">
                <a:extLst>
                  <a:ext uri="{FF2B5EF4-FFF2-40B4-BE49-F238E27FC236}">
                    <a16:creationId xmlns:a16="http://schemas.microsoft.com/office/drawing/2014/main" id="{49AB912B-F05A-4880-BBE6-89546C129D8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28" y="2353"/>
                <a:ext cx="76" cy="15"/>
              </a:xfrm>
              <a:custGeom>
                <a:avLst/>
                <a:gdLst>
                  <a:gd name="T0" fmla="*/ 0 w 76"/>
                  <a:gd name="T1" fmla="*/ 0 h 15"/>
                  <a:gd name="T2" fmla="*/ 24 w 76"/>
                  <a:gd name="T3" fmla="*/ 3 h 15"/>
                  <a:gd name="T4" fmla="*/ 22 w 76"/>
                  <a:gd name="T5" fmla="*/ 5 h 15"/>
                  <a:gd name="T6" fmla="*/ 18 w 76"/>
                  <a:gd name="T7" fmla="*/ 7 h 15"/>
                  <a:gd name="T8" fmla="*/ 3 w 76"/>
                  <a:gd name="T9" fmla="*/ 3 h 15"/>
                  <a:gd name="T10" fmla="*/ 2 w 76"/>
                  <a:gd name="T11" fmla="*/ 2 h 15"/>
                  <a:gd name="T12" fmla="*/ 0 w 76"/>
                  <a:gd name="T13" fmla="*/ 0 h 15"/>
                  <a:gd name="T14" fmla="*/ 64 w 76"/>
                  <a:gd name="T15" fmla="*/ 12 h 15"/>
                  <a:gd name="T16" fmla="*/ 76 w 76"/>
                  <a:gd name="T17" fmla="*/ 14 h 15"/>
                  <a:gd name="T18" fmla="*/ 71 w 76"/>
                  <a:gd name="T19" fmla="*/ 14 h 15"/>
                  <a:gd name="T20" fmla="*/ 67 w 76"/>
                  <a:gd name="T21" fmla="*/ 15 h 15"/>
                  <a:gd name="T22" fmla="*/ 64 w 76"/>
                  <a:gd name="T23" fmla="*/ 15 h 15"/>
                  <a:gd name="T24" fmla="*/ 64 w 76"/>
                  <a:gd name="T25" fmla="*/ 14 h 15"/>
                  <a:gd name="T26" fmla="*/ 64 w 76"/>
                  <a:gd name="T27" fmla="*/ 12 h 1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76" h="15">
                    <a:moveTo>
                      <a:pt x="0" y="0"/>
                    </a:moveTo>
                    <a:lnTo>
                      <a:pt x="24" y="3"/>
                    </a:lnTo>
                    <a:lnTo>
                      <a:pt x="22" y="5"/>
                    </a:lnTo>
                    <a:lnTo>
                      <a:pt x="18" y="7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  <a:moveTo>
                      <a:pt x="64" y="12"/>
                    </a:moveTo>
                    <a:lnTo>
                      <a:pt x="76" y="14"/>
                    </a:lnTo>
                    <a:lnTo>
                      <a:pt x="71" y="14"/>
                    </a:lnTo>
                    <a:lnTo>
                      <a:pt x="67" y="15"/>
                    </a:lnTo>
                    <a:lnTo>
                      <a:pt x="64" y="15"/>
                    </a:lnTo>
                    <a:lnTo>
                      <a:pt x="64" y="14"/>
                    </a:lnTo>
                    <a:lnTo>
                      <a:pt x="64" y="12"/>
                    </a:lnTo>
                    <a:close/>
                  </a:path>
                </a:pathLst>
              </a:custGeom>
              <a:solidFill>
                <a:srgbClr val="6C6A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41" name="Freeform 648">
                <a:extLst>
                  <a:ext uri="{FF2B5EF4-FFF2-40B4-BE49-F238E27FC236}">
                    <a16:creationId xmlns:a16="http://schemas.microsoft.com/office/drawing/2014/main" id="{B76E8D4C-C8FB-4DE3-A713-EC5232CC33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0" y="2355"/>
                <a:ext cx="69" cy="15"/>
              </a:xfrm>
              <a:custGeom>
                <a:avLst/>
                <a:gdLst>
                  <a:gd name="T0" fmla="*/ 0 w 69"/>
                  <a:gd name="T1" fmla="*/ 0 h 15"/>
                  <a:gd name="T2" fmla="*/ 20 w 69"/>
                  <a:gd name="T3" fmla="*/ 3 h 15"/>
                  <a:gd name="T4" fmla="*/ 16 w 69"/>
                  <a:gd name="T5" fmla="*/ 5 h 15"/>
                  <a:gd name="T6" fmla="*/ 15 w 69"/>
                  <a:gd name="T7" fmla="*/ 7 h 15"/>
                  <a:gd name="T8" fmla="*/ 3 w 69"/>
                  <a:gd name="T9" fmla="*/ 5 h 15"/>
                  <a:gd name="T10" fmla="*/ 1 w 69"/>
                  <a:gd name="T11" fmla="*/ 1 h 15"/>
                  <a:gd name="T12" fmla="*/ 0 w 69"/>
                  <a:gd name="T13" fmla="*/ 0 h 15"/>
                  <a:gd name="T14" fmla="*/ 62 w 69"/>
                  <a:gd name="T15" fmla="*/ 12 h 15"/>
                  <a:gd name="T16" fmla="*/ 69 w 69"/>
                  <a:gd name="T17" fmla="*/ 12 h 15"/>
                  <a:gd name="T18" fmla="*/ 65 w 69"/>
                  <a:gd name="T19" fmla="*/ 13 h 15"/>
                  <a:gd name="T20" fmla="*/ 64 w 69"/>
                  <a:gd name="T21" fmla="*/ 15 h 15"/>
                  <a:gd name="T22" fmla="*/ 62 w 69"/>
                  <a:gd name="T23" fmla="*/ 13 h 15"/>
                  <a:gd name="T24" fmla="*/ 62 w 69"/>
                  <a:gd name="T25" fmla="*/ 12 h 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9" h="15">
                    <a:moveTo>
                      <a:pt x="0" y="0"/>
                    </a:moveTo>
                    <a:lnTo>
                      <a:pt x="20" y="3"/>
                    </a:lnTo>
                    <a:lnTo>
                      <a:pt x="16" y="5"/>
                    </a:lnTo>
                    <a:lnTo>
                      <a:pt x="15" y="7"/>
                    </a:lnTo>
                    <a:lnTo>
                      <a:pt x="3" y="5"/>
                    </a:lnTo>
                    <a:lnTo>
                      <a:pt x="1" y="1"/>
                    </a:lnTo>
                    <a:lnTo>
                      <a:pt x="0" y="0"/>
                    </a:lnTo>
                    <a:close/>
                    <a:moveTo>
                      <a:pt x="62" y="12"/>
                    </a:moveTo>
                    <a:lnTo>
                      <a:pt x="69" y="12"/>
                    </a:lnTo>
                    <a:lnTo>
                      <a:pt x="65" y="13"/>
                    </a:lnTo>
                    <a:lnTo>
                      <a:pt x="64" y="15"/>
                    </a:lnTo>
                    <a:lnTo>
                      <a:pt x="62" y="13"/>
                    </a:lnTo>
                    <a:lnTo>
                      <a:pt x="62" y="12"/>
                    </a:lnTo>
                    <a:close/>
                  </a:path>
                </a:pathLst>
              </a:custGeom>
              <a:solidFill>
                <a:srgbClr val="6562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42" name="Freeform 649">
                <a:extLst>
                  <a:ext uri="{FF2B5EF4-FFF2-40B4-BE49-F238E27FC236}">
                    <a16:creationId xmlns:a16="http://schemas.microsoft.com/office/drawing/2014/main" id="{2803E00A-4086-4BA7-AE4E-A33200E8DDA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31" y="2356"/>
                <a:ext cx="64" cy="14"/>
              </a:xfrm>
              <a:custGeom>
                <a:avLst/>
                <a:gdLst>
                  <a:gd name="T0" fmla="*/ 0 w 64"/>
                  <a:gd name="T1" fmla="*/ 0 h 14"/>
                  <a:gd name="T2" fmla="*/ 15 w 64"/>
                  <a:gd name="T3" fmla="*/ 4 h 14"/>
                  <a:gd name="T4" fmla="*/ 14 w 64"/>
                  <a:gd name="T5" fmla="*/ 6 h 14"/>
                  <a:gd name="T6" fmla="*/ 12 w 64"/>
                  <a:gd name="T7" fmla="*/ 7 h 14"/>
                  <a:gd name="T8" fmla="*/ 4 w 64"/>
                  <a:gd name="T9" fmla="*/ 6 h 14"/>
                  <a:gd name="T10" fmla="*/ 2 w 64"/>
                  <a:gd name="T11" fmla="*/ 4 h 14"/>
                  <a:gd name="T12" fmla="*/ 0 w 64"/>
                  <a:gd name="T13" fmla="*/ 0 h 14"/>
                  <a:gd name="T14" fmla="*/ 61 w 64"/>
                  <a:gd name="T15" fmla="*/ 12 h 14"/>
                  <a:gd name="T16" fmla="*/ 64 w 64"/>
                  <a:gd name="T17" fmla="*/ 12 h 14"/>
                  <a:gd name="T18" fmla="*/ 63 w 64"/>
                  <a:gd name="T19" fmla="*/ 12 h 14"/>
                  <a:gd name="T20" fmla="*/ 63 w 64"/>
                  <a:gd name="T21" fmla="*/ 14 h 14"/>
                  <a:gd name="T22" fmla="*/ 61 w 64"/>
                  <a:gd name="T23" fmla="*/ 12 h 14"/>
                  <a:gd name="T24" fmla="*/ 61 w 64"/>
                  <a:gd name="T25" fmla="*/ 12 h 1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4" h="14">
                    <a:moveTo>
                      <a:pt x="0" y="0"/>
                    </a:moveTo>
                    <a:lnTo>
                      <a:pt x="15" y="4"/>
                    </a:lnTo>
                    <a:lnTo>
                      <a:pt x="14" y="6"/>
                    </a:lnTo>
                    <a:lnTo>
                      <a:pt x="12" y="7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close/>
                    <a:moveTo>
                      <a:pt x="61" y="12"/>
                    </a:moveTo>
                    <a:lnTo>
                      <a:pt x="64" y="12"/>
                    </a:lnTo>
                    <a:lnTo>
                      <a:pt x="63" y="12"/>
                    </a:lnTo>
                    <a:lnTo>
                      <a:pt x="63" y="14"/>
                    </a:lnTo>
                    <a:lnTo>
                      <a:pt x="61" y="12"/>
                    </a:lnTo>
                    <a:close/>
                  </a:path>
                </a:pathLst>
              </a:custGeom>
              <a:solidFill>
                <a:srgbClr val="615E5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43" name="Freeform 650">
                <a:extLst>
                  <a:ext uri="{FF2B5EF4-FFF2-40B4-BE49-F238E27FC236}">
                    <a16:creationId xmlns:a16="http://schemas.microsoft.com/office/drawing/2014/main" id="{467051B5-A887-49AE-9D11-C8D99D704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3" y="2360"/>
                <a:ext cx="12" cy="3"/>
              </a:xfrm>
              <a:custGeom>
                <a:avLst/>
                <a:gdLst>
                  <a:gd name="T0" fmla="*/ 0 w 12"/>
                  <a:gd name="T1" fmla="*/ 0 h 3"/>
                  <a:gd name="T2" fmla="*/ 12 w 12"/>
                  <a:gd name="T3" fmla="*/ 2 h 3"/>
                  <a:gd name="T4" fmla="*/ 10 w 12"/>
                  <a:gd name="T5" fmla="*/ 3 h 3"/>
                  <a:gd name="T6" fmla="*/ 8 w 12"/>
                  <a:gd name="T7" fmla="*/ 3 h 3"/>
                  <a:gd name="T8" fmla="*/ 5 w 12"/>
                  <a:gd name="T9" fmla="*/ 3 h 3"/>
                  <a:gd name="T10" fmla="*/ 3 w 12"/>
                  <a:gd name="T11" fmla="*/ 2 h 3"/>
                  <a:gd name="T12" fmla="*/ 0 w 12"/>
                  <a:gd name="T13" fmla="*/ 0 h 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2" h="3">
                    <a:moveTo>
                      <a:pt x="0" y="0"/>
                    </a:moveTo>
                    <a:lnTo>
                      <a:pt x="12" y="2"/>
                    </a:lnTo>
                    <a:lnTo>
                      <a:pt x="10" y="3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3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5A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44" name="Freeform 651">
                <a:extLst>
                  <a:ext uri="{FF2B5EF4-FFF2-40B4-BE49-F238E27FC236}">
                    <a16:creationId xmlns:a16="http://schemas.microsoft.com/office/drawing/2014/main" id="{F79494E1-052B-42D2-AF76-FFD26CF8AA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5" y="2362"/>
                <a:ext cx="8" cy="3"/>
              </a:xfrm>
              <a:custGeom>
                <a:avLst/>
                <a:gdLst>
                  <a:gd name="T0" fmla="*/ 0 w 8"/>
                  <a:gd name="T1" fmla="*/ 0 h 3"/>
                  <a:gd name="T2" fmla="*/ 8 w 8"/>
                  <a:gd name="T3" fmla="*/ 1 h 3"/>
                  <a:gd name="T4" fmla="*/ 6 w 8"/>
                  <a:gd name="T5" fmla="*/ 1 h 3"/>
                  <a:gd name="T6" fmla="*/ 5 w 8"/>
                  <a:gd name="T7" fmla="*/ 3 h 3"/>
                  <a:gd name="T8" fmla="*/ 3 w 8"/>
                  <a:gd name="T9" fmla="*/ 1 h 3"/>
                  <a:gd name="T10" fmla="*/ 0 w 8"/>
                  <a:gd name="T11" fmla="*/ 0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8" h="3">
                    <a:moveTo>
                      <a:pt x="0" y="0"/>
                    </a:moveTo>
                    <a:lnTo>
                      <a:pt x="8" y="1"/>
                    </a:lnTo>
                    <a:lnTo>
                      <a:pt x="6" y="1"/>
                    </a:lnTo>
                    <a:lnTo>
                      <a:pt x="5" y="3"/>
                    </a:lnTo>
                    <a:lnTo>
                      <a:pt x="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653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45" name="Freeform 652">
                <a:extLst>
                  <a:ext uri="{FF2B5EF4-FFF2-40B4-BE49-F238E27FC236}">
                    <a16:creationId xmlns:a16="http://schemas.microsoft.com/office/drawing/2014/main" id="{E1392D08-B98B-40F1-AC35-9139356390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8" y="2363"/>
                <a:ext cx="3" cy="2"/>
              </a:xfrm>
              <a:custGeom>
                <a:avLst/>
                <a:gdLst>
                  <a:gd name="T0" fmla="*/ 0 w 3"/>
                  <a:gd name="T1" fmla="*/ 0 h 2"/>
                  <a:gd name="T2" fmla="*/ 3 w 3"/>
                  <a:gd name="T3" fmla="*/ 0 h 2"/>
                  <a:gd name="T4" fmla="*/ 2 w 3"/>
                  <a:gd name="T5" fmla="*/ 2 h 2"/>
                  <a:gd name="T6" fmla="*/ 2 w 3"/>
                  <a:gd name="T7" fmla="*/ 2 h 2"/>
                  <a:gd name="T8" fmla="*/ 0 w 3"/>
                  <a:gd name="T9" fmla="*/ 0 h 2"/>
                  <a:gd name="T10" fmla="*/ 0 w 3"/>
                  <a:gd name="T11" fmla="*/ 0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" h="2">
                    <a:moveTo>
                      <a:pt x="0" y="0"/>
                    </a:moveTo>
                    <a:lnTo>
                      <a:pt x="3" y="0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24F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46" name="Freeform 653">
                <a:extLst>
                  <a:ext uri="{FF2B5EF4-FFF2-40B4-BE49-F238E27FC236}">
                    <a16:creationId xmlns:a16="http://schemas.microsoft.com/office/drawing/2014/main" id="{15F0C15B-DCC4-45D3-BB30-65C568428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6" y="2155"/>
                <a:ext cx="230" cy="215"/>
              </a:xfrm>
              <a:custGeom>
                <a:avLst/>
                <a:gdLst>
                  <a:gd name="T0" fmla="*/ 221 w 230"/>
                  <a:gd name="T1" fmla="*/ 109 h 215"/>
                  <a:gd name="T2" fmla="*/ 224 w 230"/>
                  <a:gd name="T3" fmla="*/ 114 h 215"/>
                  <a:gd name="T4" fmla="*/ 228 w 230"/>
                  <a:gd name="T5" fmla="*/ 119 h 215"/>
                  <a:gd name="T6" fmla="*/ 230 w 230"/>
                  <a:gd name="T7" fmla="*/ 125 h 215"/>
                  <a:gd name="T8" fmla="*/ 230 w 230"/>
                  <a:gd name="T9" fmla="*/ 131 h 215"/>
                  <a:gd name="T10" fmla="*/ 228 w 230"/>
                  <a:gd name="T11" fmla="*/ 136 h 215"/>
                  <a:gd name="T12" fmla="*/ 226 w 230"/>
                  <a:gd name="T13" fmla="*/ 141 h 215"/>
                  <a:gd name="T14" fmla="*/ 224 w 230"/>
                  <a:gd name="T15" fmla="*/ 147 h 215"/>
                  <a:gd name="T16" fmla="*/ 219 w 230"/>
                  <a:gd name="T17" fmla="*/ 152 h 215"/>
                  <a:gd name="T18" fmla="*/ 208 w 230"/>
                  <a:gd name="T19" fmla="*/ 161 h 215"/>
                  <a:gd name="T20" fmla="*/ 192 w 230"/>
                  <a:gd name="T21" fmla="*/ 171 h 215"/>
                  <a:gd name="T22" fmla="*/ 176 w 230"/>
                  <a:gd name="T23" fmla="*/ 180 h 215"/>
                  <a:gd name="T24" fmla="*/ 159 w 230"/>
                  <a:gd name="T25" fmla="*/ 188 h 215"/>
                  <a:gd name="T26" fmla="*/ 122 w 230"/>
                  <a:gd name="T27" fmla="*/ 203 h 215"/>
                  <a:gd name="T28" fmla="*/ 88 w 230"/>
                  <a:gd name="T29" fmla="*/ 215 h 215"/>
                  <a:gd name="T30" fmla="*/ 84 w 230"/>
                  <a:gd name="T31" fmla="*/ 205 h 215"/>
                  <a:gd name="T32" fmla="*/ 81 w 230"/>
                  <a:gd name="T33" fmla="*/ 198 h 215"/>
                  <a:gd name="T34" fmla="*/ 76 w 230"/>
                  <a:gd name="T35" fmla="*/ 195 h 215"/>
                  <a:gd name="T36" fmla="*/ 69 w 230"/>
                  <a:gd name="T37" fmla="*/ 193 h 215"/>
                  <a:gd name="T38" fmla="*/ 62 w 230"/>
                  <a:gd name="T39" fmla="*/ 195 h 215"/>
                  <a:gd name="T40" fmla="*/ 52 w 230"/>
                  <a:gd name="T41" fmla="*/ 198 h 215"/>
                  <a:gd name="T42" fmla="*/ 44 w 230"/>
                  <a:gd name="T43" fmla="*/ 203 h 215"/>
                  <a:gd name="T44" fmla="*/ 34 w 230"/>
                  <a:gd name="T45" fmla="*/ 210 h 215"/>
                  <a:gd name="T46" fmla="*/ 25 w 230"/>
                  <a:gd name="T47" fmla="*/ 201 h 215"/>
                  <a:gd name="T48" fmla="*/ 17 w 230"/>
                  <a:gd name="T49" fmla="*/ 191 h 215"/>
                  <a:gd name="T50" fmla="*/ 12 w 230"/>
                  <a:gd name="T51" fmla="*/ 181 h 215"/>
                  <a:gd name="T52" fmla="*/ 7 w 230"/>
                  <a:gd name="T53" fmla="*/ 171 h 215"/>
                  <a:gd name="T54" fmla="*/ 3 w 230"/>
                  <a:gd name="T55" fmla="*/ 158 h 215"/>
                  <a:gd name="T56" fmla="*/ 0 w 230"/>
                  <a:gd name="T57" fmla="*/ 146 h 215"/>
                  <a:gd name="T58" fmla="*/ 0 w 230"/>
                  <a:gd name="T59" fmla="*/ 132 h 215"/>
                  <a:gd name="T60" fmla="*/ 0 w 230"/>
                  <a:gd name="T61" fmla="*/ 119 h 215"/>
                  <a:gd name="T62" fmla="*/ 2 w 230"/>
                  <a:gd name="T63" fmla="*/ 103 h 215"/>
                  <a:gd name="T64" fmla="*/ 3 w 230"/>
                  <a:gd name="T65" fmla="*/ 90 h 215"/>
                  <a:gd name="T66" fmla="*/ 8 w 230"/>
                  <a:gd name="T67" fmla="*/ 75 h 215"/>
                  <a:gd name="T68" fmla="*/ 13 w 230"/>
                  <a:gd name="T69" fmla="*/ 60 h 215"/>
                  <a:gd name="T70" fmla="*/ 20 w 230"/>
                  <a:gd name="T71" fmla="*/ 44 h 215"/>
                  <a:gd name="T72" fmla="*/ 29 w 230"/>
                  <a:gd name="T73" fmla="*/ 29 h 215"/>
                  <a:gd name="T74" fmla="*/ 39 w 230"/>
                  <a:gd name="T75" fmla="*/ 16 h 215"/>
                  <a:gd name="T76" fmla="*/ 51 w 230"/>
                  <a:gd name="T77" fmla="*/ 0 h 215"/>
                  <a:gd name="T78" fmla="*/ 61 w 230"/>
                  <a:gd name="T79" fmla="*/ 7 h 215"/>
                  <a:gd name="T80" fmla="*/ 71 w 230"/>
                  <a:gd name="T81" fmla="*/ 12 h 215"/>
                  <a:gd name="T82" fmla="*/ 73 w 230"/>
                  <a:gd name="T83" fmla="*/ 27 h 215"/>
                  <a:gd name="T84" fmla="*/ 78 w 230"/>
                  <a:gd name="T85" fmla="*/ 41 h 215"/>
                  <a:gd name="T86" fmla="*/ 84 w 230"/>
                  <a:gd name="T87" fmla="*/ 51 h 215"/>
                  <a:gd name="T88" fmla="*/ 91 w 230"/>
                  <a:gd name="T89" fmla="*/ 56 h 215"/>
                  <a:gd name="T90" fmla="*/ 94 w 230"/>
                  <a:gd name="T91" fmla="*/ 58 h 215"/>
                  <a:gd name="T92" fmla="*/ 98 w 230"/>
                  <a:gd name="T93" fmla="*/ 58 h 215"/>
                  <a:gd name="T94" fmla="*/ 101 w 230"/>
                  <a:gd name="T95" fmla="*/ 58 h 215"/>
                  <a:gd name="T96" fmla="*/ 103 w 230"/>
                  <a:gd name="T97" fmla="*/ 56 h 215"/>
                  <a:gd name="T98" fmla="*/ 106 w 230"/>
                  <a:gd name="T99" fmla="*/ 53 h 215"/>
                  <a:gd name="T100" fmla="*/ 108 w 230"/>
                  <a:gd name="T101" fmla="*/ 48 h 215"/>
                  <a:gd name="T102" fmla="*/ 108 w 230"/>
                  <a:gd name="T103" fmla="*/ 41 h 215"/>
                  <a:gd name="T104" fmla="*/ 108 w 230"/>
                  <a:gd name="T105" fmla="*/ 33 h 215"/>
                  <a:gd name="T106" fmla="*/ 137 w 230"/>
                  <a:gd name="T107" fmla="*/ 48 h 215"/>
                  <a:gd name="T108" fmla="*/ 169 w 230"/>
                  <a:gd name="T109" fmla="*/ 66 h 215"/>
                  <a:gd name="T110" fmla="*/ 184 w 230"/>
                  <a:gd name="T111" fmla="*/ 76 h 215"/>
                  <a:gd name="T112" fmla="*/ 199 w 230"/>
                  <a:gd name="T113" fmla="*/ 88 h 215"/>
                  <a:gd name="T114" fmla="*/ 211 w 230"/>
                  <a:gd name="T115" fmla="*/ 98 h 215"/>
                  <a:gd name="T116" fmla="*/ 221 w 230"/>
                  <a:gd name="T117" fmla="*/ 109 h 215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30" h="215">
                    <a:moveTo>
                      <a:pt x="221" y="109"/>
                    </a:moveTo>
                    <a:lnTo>
                      <a:pt x="224" y="114"/>
                    </a:lnTo>
                    <a:lnTo>
                      <a:pt x="228" y="119"/>
                    </a:lnTo>
                    <a:lnTo>
                      <a:pt x="230" y="125"/>
                    </a:lnTo>
                    <a:lnTo>
                      <a:pt x="230" y="131"/>
                    </a:lnTo>
                    <a:lnTo>
                      <a:pt x="228" y="136"/>
                    </a:lnTo>
                    <a:lnTo>
                      <a:pt x="226" y="141"/>
                    </a:lnTo>
                    <a:lnTo>
                      <a:pt x="224" y="147"/>
                    </a:lnTo>
                    <a:lnTo>
                      <a:pt x="219" y="152"/>
                    </a:lnTo>
                    <a:lnTo>
                      <a:pt x="208" y="161"/>
                    </a:lnTo>
                    <a:lnTo>
                      <a:pt x="192" y="171"/>
                    </a:lnTo>
                    <a:lnTo>
                      <a:pt x="176" y="180"/>
                    </a:lnTo>
                    <a:lnTo>
                      <a:pt x="159" y="188"/>
                    </a:lnTo>
                    <a:lnTo>
                      <a:pt x="122" y="203"/>
                    </a:lnTo>
                    <a:lnTo>
                      <a:pt x="88" y="215"/>
                    </a:lnTo>
                    <a:lnTo>
                      <a:pt x="84" y="205"/>
                    </a:lnTo>
                    <a:lnTo>
                      <a:pt x="81" y="198"/>
                    </a:lnTo>
                    <a:lnTo>
                      <a:pt x="76" y="195"/>
                    </a:lnTo>
                    <a:lnTo>
                      <a:pt x="69" y="193"/>
                    </a:lnTo>
                    <a:lnTo>
                      <a:pt x="62" y="195"/>
                    </a:lnTo>
                    <a:lnTo>
                      <a:pt x="52" y="198"/>
                    </a:lnTo>
                    <a:lnTo>
                      <a:pt x="44" y="203"/>
                    </a:lnTo>
                    <a:lnTo>
                      <a:pt x="34" y="210"/>
                    </a:lnTo>
                    <a:lnTo>
                      <a:pt x="25" y="201"/>
                    </a:lnTo>
                    <a:lnTo>
                      <a:pt x="17" y="191"/>
                    </a:lnTo>
                    <a:lnTo>
                      <a:pt x="12" y="181"/>
                    </a:lnTo>
                    <a:lnTo>
                      <a:pt x="7" y="171"/>
                    </a:lnTo>
                    <a:lnTo>
                      <a:pt x="3" y="158"/>
                    </a:lnTo>
                    <a:lnTo>
                      <a:pt x="0" y="146"/>
                    </a:lnTo>
                    <a:lnTo>
                      <a:pt x="0" y="132"/>
                    </a:lnTo>
                    <a:lnTo>
                      <a:pt x="0" y="119"/>
                    </a:lnTo>
                    <a:lnTo>
                      <a:pt x="2" y="103"/>
                    </a:lnTo>
                    <a:lnTo>
                      <a:pt x="3" y="90"/>
                    </a:lnTo>
                    <a:lnTo>
                      <a:pt x="8" y="75"/>
                    </a:lnTo>
                    <a:lnTo>
                      <a:pt x="13" y="60"/>
                    </a:lnTo>
                    <a:lnTo>
                      <a:pt x="20" y="44"/>
                    </a:lnTo>
                    <a:lnTo>
                      <a:pt x="29" y="29"/>
                    </a:lnTo>
                    <a:lnTo>
                      <a:pt x="39" y="16"/>
                    </a:lnTo>
                    <a:lnTo>
                      <a:pt x="51" y="0"/>
                    </a:lnTo>
                    <a:lnTo>
                      <a:pt x="61" y="7"/>
                    </a:lnTo>
                    <a:lnTo>
                      <a:pt x="71" y="12"/>
                    </a:lnTo>
                    <a:lnTo>
                      <a:pt x="73" y="27"/>
                    </a:lnTo>
                    <a:lnTo>
                      <a:pt x="78" y="41"/>
                    </a:lnTo>
                    <a:lnTo>
                      <a:pt x="84" y="51"/>
                    </a:lnTo>
                    <a:lnTo>
                      <a:pt x="91" y="56"/>
                    </a:lnTo>
                    <a:lnTo>
                      <a:pt x="94" y="58"/>
                    </a:lnTo>
                    <a:lnTo>
                      <a:pt x="98" y="58"/>
                    </a:lnTo>
                    <a:lnTo>
                      <a:pt x="101" y="58"/>
                    </a:lnTo>
                    <a:lnTo>
                      <a:pt x="103" y="56"/>
                    </a:lnTo>
                    <a:lnTo>
                      <a:pt x="106" y="53"/>
                    </a:lnTo>
                    <a:lnTo>
                      <a:pt x="108" y="48"/>
                    </a:lnTo>
                    <a:lnTo>
                      <a:pt x="108" y="41"/>
                    </a:lnTo>
                    <a:lnTo>
                      <a:pt x="108" y="33"/>
                    </a:lnTo>
                    <a:lnTo>
                      <a:pt x="137" y="48"/>
                    </a:lnTo>
                    <a:lnTo>
                      <a:pt x="169" y="66"/>
                    </a:lnTo>
                    <a:lnTo>
                      <a:pt x="184" y="76"/>
                    </a:lnTo>
                    <a:lnTo>
                      <a:pt x="199" y="88"/>
                    </a:lnTo>
                    <a:lnTo>
                      <a:pt x="211" y="98"/>
                    </a:lnTo>
                    <a:lnTo>
                      <a:pt x="221" y="109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47" name="Freeform 654">
                <a:extLst>
                  <a:ext uri="{FF2B5EF4-FFF2-40B4-BE49-F238E27FC236}">
                    <a16:creationId xmlns:a16="http://schemas.microsoft.com/office/drawing/2014/main" id="{47CE8313-0E8A-401A-87AD-DBA6C8433B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48" name="Freeform 655">
                <a:extLst>
                  <a:ext uri="{FF2B5EF4-FFF2-40B4-BE49-F238E27FC236}">
                    <a16:creationId xmlns:a16="http://schemas.microsoft.com/office/drawing/2014/main" id="{50647F47-A781-4235-9334-DC711AF62B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92" y="2350"/>
                <a:ext cx="102" cy="404"/>
              </a:xfrm>
              <a:custGeom>
                <a:avLst/>
                <a:gdLst>
                  <a:gd name="T0" fmla="*/ 102 w 102"/>
                  <a:gd name="T1" fmla="*/ 20 h 404"/>
                  <a:gd name="T2" fmla="*/ 98 w 102"/>
                  <a:gd name="T3" fmla="*/ 12 h 404"/>
                  <a:gd name="T4" fmla="*/ 97 w 102"/>
                  <a:gd name="T5" fmla="*/ 6 h 404"/>
                  <a:gd name="T6" fmla="*/ 92 w 102"/>
                  <a:gd name="T7" fmla="*/ 1 h 404"/>
                  <a:gd name="T8" fmla="*/ 85 w 102"/>
                  <a:gd name="T9" fmla="*/ 0 h 404"/>
                  <a:gd name="T10" fmla="*/ 78 w 102"/>
                  <a:gd name="T11" fmla="*/ 0 h 404"/>
                  <a:gd name="T12" fmla="*/ 70 w 102"/>
                  <a:gd name="T13" fmla="*/ 1 h 404"/>
                  <a:gd name="T14" fmla="*/ 60 w 102"/>
                  <a:gd name="T15" fmla="*/ 6 h 404"/>
                  <a:gd name="T16" fmla="*/ 49 w 102"/>
                  <a:gd name="T17" fmla="*/ 15 h 404"/>
                  <a:gd name="T18" fmla="*/ 44 w 102"/>
                  <a:gd name="T19" fmla="*/ 57 h 404"/>
                  <a:gd name="T20" fmla="*/ 39 w 102"/>
                  <a:gd name="T21" fmla="*/ 101 h 404"/>
                  <a:gd name="T22" fmla="*/ 34 w 102"/>
                  <a:gd name="T23" fmla="*/ 148 h 404"/>
                  <a:gd name="T24" fmla="*/ 27 w 102"/>
                  <a:gd name="T25" fmla="*/ 196 h 404"/>
                  <a:gd name="T26" fmla="*/ 21 w 102"/>
                  <a:gd name="T27" fmla="*/ 246 h 404"/>
                  <a:gd name="T28" fmla="*/ 14 w 102"/>
                  <a:gd name="T29" fmla="*/ 297 h 404"/>
                  <a:gd name="T30" fmla="*/ 7 w 102"/>
                  <a:gd name="T31" fmla="*/ 350 h 404"/>
                  <a:gd name="T32" fmla="*/ 0 w 102"/>
                  <a:gd name="T33" fmla="*/ 402 h 404"/>
                  <a:gd name="T34" fmla="*/ 2 w 102"/>
                  <a:gd name="T35" fmla="*/ 404 h 404"/>
                  <a:gd name="T36" fmla="*/ 4 w 102"/>
                  <a:gd name="T37" fmla="*/ 404 h 404"/>
                  <a:gd name="T38" fmla="*/ 7 w 102"/>
                  <a:gd name="T39" fmla="*/ 400 h 404"/>
                  <a:gd name="T40" fmla="*/ 11 w 102"/>
                  <a:gd name="T41" fmla="*/ 397 h 404"/>
                  <a:gd name="T42" fmla="*/ 33 w 102"/>
                  <a:gd name="T43" fmla="*/ 343 h 404"/>
                  <a:gd name="T44" fmla="*/ 49 w 102"/>
                  <a:gd name="T45" fmla="*/ 292 h 404"/>
                  <a:gd name="T46" fmla="*/ 66 w 102"/>
                  <a:gd name="T47" fmla="*/ 241 h 404"/>
                  <a:gd name="T48" fmla="*/ 78 w 102"/>
                  <a:gd name="T49" fmla="*/ 194 h 404"/>
                  <a:gd name="T50" fmla="*/ 88 w 102"/>
                  <a:gd name="T51" fmla="*/ 147 h 404"/>
                  <a:gd name="T52" fmla="*/ 95 w 102"/>
                  <a:gd name="T53" fmla="*/ 103 h 404"/>
                  <a:gd name="T54" fmla="*/ 100 w 102"/>
                  <a:gd name="T55" fmla="*/ 61 h 404"/>
                  <a:gd name="T56" fmla="*/ 102 w 102"/>
                  <a:gd name="T57" fmla="*/ 20 h 40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102" h="404">
                    <a:moveTo>
                      <a:pt x="102" y="20"/>
                    </a:moveTo>
                    <a:lnTo>
                      <a:pt x="98" y="12"/>
                    </a:lnTo>
                    <a:lnTo>
                      <a:pt x="97" y="6"/>
                    </a:lnTo>
                    <a:lnTo>
                      <a:pt x="92" y="1"/>
                    </a:lnTo>
                    <a:lnTo>
                      <a:pt x="85" y="0"/>
                    </a:lnTo>
                    <a:lnTo>
                      <a:pt x="78" y="0"/>
                    </a:lnTo>
                    <a:lnTo>
                      <a:pt x="70" y="1"/>
                    </a:lnTo>
                    <a:lnTo>
                      <a:pt x="60" y="6"/>
                    </a:lnTo>
                    <a:lnTo>
                      <a:pt x="49" y="15"/>
                    </a:lnTo>
                    <a:lnTo>
                      <a:pt x="44" y="57"/>
                    </a:lnTo>
                    <a:lnTo>
                      <a:pt x="39" y="101"/>
                    </a:lnTo>
                    <a:lnTo>
                      <a:pt x="34" y="148"/>
                    </a:lnTo>
                    <a:lnTo>
                      <a:pt x="27" y="196"/>
                    </a:lnTo>
                    <a:lnTo>
                      <a:pt x="21" y="246"/>
                    </a:lnTo>
                    <a:lnTo>
                      <a:pt x="14" y="297"/>
                    </a:lnTo>
                    <a:lnTo>
                      <a:pt x="7" y="350"/>
                    </a:lnTo>
                    <a:lnTo>
                      <a:pt x="0" y="402"/>
                    </a:lnTo>
                    <a:lnTo>
                      <a:pt x="2" y="404"/>
                    </a:lnTo>
                    <a:lnTo>
                      <a:pt x="4" y="404"/>
                    </a:lnTo>
                    <a:lnTo>
                      <a:pt x="7" y="400"/>
                    </a:lnTo>
                    <a:lnTo>
                      <a:pt x="11" y="397"/>
                    </a:lnTo>
                    <a:lnTo>
                      <a:pt x="33" y="343"/>
                    </a:lnTo>
                    <a:lnTo>
                      <a:pt x="49" y="292"/>
                    </a:lnTo>
                    <a:lnTo>
                      <a:pt x="66" y="241"/>
                    </a:lnTo>
                    <a:lnTo>
                      <a:pt x="78" y="194"/>
                    </a:lnTo>
                    <a:lnTo>
                      <a:pt x="88" y="147"/>
                    </a:lnTo>
                    <a:lnTo>
                      <a:pt x="95" y="103"/>
                    </a:lnTo>
                    <a:lnTo>
                      <a:pt x="100" y="61"/>
                    </a:lnTo>
                    <a:lnTo>
                      <a:pt x="102" y="2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49" name="Freeform 656">
                <a:extLst>
                  <a:ext uri="{FF2B5EF4-FFF2-40B4-BE49-F238E27FC236}">
                    <a16:creationId xmlns:a16="http://schemas.microsoft.com/office/drawing/2014/main" id="{33743D4B-5E5C-44B6-8FA1-BE349F6D7B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50" name="Freeform 657">
                <a:extLst>
                  <a:ext uri="{FF2B5EF4-FFF2-40B4-BE49-F238E27FC236}">
                    <a16:creationId xmlns:a16="http://schemas.microsoft.com/office/drawing/2014/main" id="{8B76D8A3-3784-4C1B-B8B7-746E010EFE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7" y="1728"/>
                <a:ext cx="78" cy="490"/>
              </a:xfrm>
              <a:custGeom>
                <a:avLst/>
                <a:gdLst>
                  <a:gd name="T0" fmla="*/ 0 w 78"/>
                  <a:gd name="T1" fmla="*/ 441 h 490"/>
                  <a:gd name="T2" fmla="*/ 5 w 78"/>
                  <a:gd name="T3" fmla="*/ 460 h 490"/>
                  <a:gd name="T4" fmla="*/ 10 w 78"/>
                  <a:gd name="T5" fmla="*/ 473 h 490"/>
                  <a:gd name="T6" fmla="*/ 17 w 78"/>
                  <a:gd name="T7" fmla="*/ 483 h 490"/>
                  <a:gd name="T8" fmla="*/ 22 w 78"/>
                  <a:gd name="T9" fmla="*/ 488 h 490"/>
                  <a:gd name="T10" fmla="*/ 25 w 78"/>
                  <a:gd name="T11" fmla="*/ 490 h 490"/>
                  <a:gd name="T12" fmla="*/ 27 w 78"/>
                  <a:gd name="T13" fmla="*/ 490 h 490"/>
                  <a:gd name="T14" fmla="*/ 30 w 78"/>
                  <a:gd name="T15" fmla="*/ 488 h 490"/>
                  <a:gd name="T16" fmla="*/ 32 w 78"/>
                  <a:gd name="T17" fmla="*/ 487 h 490"/>
                  <a:gd name="T18" fmla="*/ 34 w 78"/>
                  <a:gd name="T19" fmla="*/ 478 h 490"/>
                  <a:gd name="T20" fmla="*/ 35 w 78"/>
                  <a:gd name="T21" fmla="*/ 468 h 490"/>
                  <a:gd name="T22" fmla="*/ 44 w 78"/>
                  <a:gd name="T23" fmla="*/ 412 h 490"/>
                  <a:gd name="T24" fmla="*/ 51 w 78"/>
                  <a:gd name="T25" fmla="*/ 358 h 490"/>
                  <a:gd name="T26" fmla="*/ 56 w 78"/>
                  <a:gd name="T27" fmla="*/ 302 h 490"/>
                  <a:gd name="T28" fmla="*/ 61 w 78"/>
                  <a:gd name="T29" fmla="*/ 245 h 490"/>
                  <a:gd name="T30" fmla="*/ 66 w 78"/>
                  <a:gd name="T31" fmla="*/ 187 h 490"/>
                  <a:gd name="T32" fmla="*/ 71 w 78"/>
                  <a:gd name="T33" fmla="*/ 130 h 490"/>
                  <a:gd name="T34" fmla="*/ 74 w 78"/>
                  <a:gd name="T35" fmla="*/ 73 h 490"/>
                  <a:gd name="T36" fmla="*/ 78 w 78"/>
                  <a:gd name="T37" fmla="*/ 12 h 490"/>
                  <a:gd name="T38" fmla="*/ 76 w 78"/>
                  <a:gd name="T39" fmla="*/ 3 h 490"/>
                  <a:gd name="T40" fmla="*/ 74 w 78"/>
                  <a:gd name="T41" fmla="*/ 0 h 490"/>
                  <a:gd name="T42" fmla="*/ 71 w 78"/>
                  <a:gd name="T43" fmla="*/ 3 h 490"/>
                  <a:gd name="T44" fmla="*/ 69 w 78"/>
                  <a:gd name="T45" fmla="*/ 10 h 490"/>
                  <a:gd name="T46" fmla="*/ 64 w 78"/>
                  <a:gd name="T47" fmla="*/ 59 h 490"/>
                  <a:gd name="T48" fmla="*/ 59 w 78"/>
                  <a:gd name="T49" fmla="*/ 108 h 490"/>
                  <a:gd name="T50" fmla="*/ 54 w 78"/>
                  <a:gd name="T51" fmla="*/ 155 h 490"/>
                  <a:gd name="T52" fmla="*/ 47 w 78"/>
                  <a:gd name="T53" fmla="*/ 203 h 490"/>
                  <a:gd name="T54" fmla="*/ 40 w 78"/>
                  <a:gd name="T55" fmla="*/ 248 h 490"/>
                  <a:gd name="T56" fmla="*/ 32 w 78"/>
                  <a:gd name="T57" fmla="*/ 294 h 490"/>
                  <a:gd name="T58" fmla="*/ 23 w 78"/>
                  <a:gd name="T59" fmla="*/ 336 h 490"/>
                  <a:gd name="T60" fmla="*/ 15 w 78"/>
                  <a:gd name="T61" fmla="*/ 378 h 490"/>
                  <a:gd name="T62" fmla="*/ 10 w 78"/>
                  <a:gd name="T63" fmla="*/ 395 h 490"/>
                  <a:gd name="T64" fmla="*/ 7 w 78"/>
                  <a:gd name="T65" fmla="*/ 409 h 490"/>
                  <a:gd name="T66" fmla="*/ 2 w 78"/>
                  <a:gd name="T67" fmla="*/ 424 h 490"/>
                  <a:gd name="T68" fmla="*/ 0 w 78"/>
                  <a:gd name="T69" fmla="*/ 441 h 49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78" h="490">
                    <a:moveTo>
                      <a:pt x="0" y="441"/>
                    </a:moveTo>
                    <a:lnTo>
                      <a:pt x="5" y="460"/>
                    </a:lnTo>
                    <a:lnTo>
                      <a:pt x="10" y="473"/>
                    </a:lnTo>
                    <a:lnTo>
                      <a:pt x="17" y="483"/>
                    </a:lnTo>
                    <a:lnTo>
                      <a:pt x="22" y="488"/>
                    </a:lnTo>
                    <a:lnTo>
                      <a:pt x="25" y="490"/>
                    </a:lnTo>
                    <a:lnTo>
                      <a:pt x="27" y="490"/>
                    </a:lnTo>
                    <a:lnTo>
                      <a:pt x="30" y="488"/>
                    </a:lnTo>
                    <a:lnTo>
                      <a:pt x="32" y="487"/>
                    </a:lnTo>
                    <a:lnTo>
                      <a:pt x="34" y="478"/>
                    </a:lnTo>
                    <a:lnTo>
                      <a:pt x="35" y="468"/>
                    </a:lnTo>
                    <a:lnTo>
                      <a:pt x="44" y="412"/>
                    </a:lnTo>
                    <a:lnTo>
                      <a:pt x="51" y="358"/>
                    </a:lnTo>
                    <a:lnTo>
                      <a:pt x="56" y="302"/>
                    </a:lnTo>
                    <a:lnTo>
                      <a:pt x="61" y="245"/>
                    </a:lnTo>
                    <a:lnTo>
                      <a:pt x="66" y="187"/>
                    </a:lnTo>
                    <a:lnTo>
                      <a:pt x="71" y="130"/>
                    </a:lnTo>
                    <a:lnTo>
                      <a:pt x="74" y="73"/>
                    </a:lnTo>
                    <a:lnTo>
                      <a:pt x="78" y="12"/>
                    </a:lnTo>
                    <a:lnTo>
                      <a:pt x="76" y="3"/>
                    </a:lnTo>
                    <a:lnTo>
                      <a:pt x="74" y="0"/>
                    </a:lnTo>
                    <a:lnTo>
                      <a:pt x="71" y="3"/>
                    </a:lnTo>
                    <a:lnTo>
                      <a:pt x="69" y="10"/>
                    </a:lnTo>
                    <a:lnTo>
                      <a:pt x="64" y="59"/>
                    </a:lnTo>
                    <a:lnTo>
                      <a:pt x="59" y="108"/>
                    </a:lnTo>
                    <a:lnTo>
                      <a:pt x="54" y="155"/>
                    </a:lnTo>
                    <a:lnTo>
                      <a:pt x="47" y="203"/>
                    </a:lnTo>
                    <a:lnTo>
                      <a:pt x="40" y="248"/>
                    </a:lnTo>
                    <a:lnTo>
                      <a:pt x="32" y="294"/>
                    </a:lnTo>
                    <a:lnTo>
                      <a:pt x="23" y="336"/>
                    </a:lnTo>
                    <a:lnTo>
                      <a:pt x="15" y="378"/>
                    </a:lnTo>
                    <a:lnTo>
                      <a:pt x="10" y="395"/>
                    </a:lnTo>
                    <a:lnTo>
                      <a:pt x="7" y="409"/>
                    </a:lnTo>
                    <a:lnTo>
                      <a:pt x="2" y="424"/>
                    </a:lnTo>
                    <a:lnTo>
                      <a:pt x="0" y="441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51" name="Freeform 658">
                <a:extLst>
                  <a:ext uri="{FF2B5EF4-FFF2-40B4-BE49-F238E27FC236}">
                    <a16:creationId xmlns:a16="http://schemas.microsoft.com/office/drawing/2014/main" id="{A12F0647-CFD1-4780-89B6-CCE55BCEE23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52" name="Freeform 659">
                <a:extLst>
                  <a:ext uri="{FF2B5EF4-FFF2-40B4-BE49-F238E27FC236}">
                    <a16:creationId xmlns:a16="http://schemas.microsoft.com/office/drawing/2014/main" id="{C6C6BD92-8C9B-4218-A9D5-EC0498D160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" y="2089"/>
                <a:ext cx="2171" cy="976"/>
              </a:xfrm>
              <a:custGeom>
                <a:avLst/>
                <a:gdLst>
                  <a:gd name="T0" fmla="*/ 1248 w 2171"/>
                  <a:gd name="T1" fmla="*/ 0 h 976"/>
                  <a:gd name="T2" fmla="*/ 1376 w 2171"/>
                  <a:gd name="T3" fmla="*/ 6 h 976"/>
                  <a:gd name="T4" fmla="*/ 1504 w 2171"/>
                  <a:gd name="T5" fmla="*/ 12 h 976"/>
                  <a:gd name="T6" fmla="*/ 1567 w 2171"/>
                  <a:gd name="T7" fmla="*/ 17 h 976"/>
                  <a:gd name="T8" fmla="*/ 1629 w 2171"/>
                  <a:gd name="T9" fmla="*/ 22 h 976"/>
                  <a:gd name="T10" fmla="*/ 1690 w 2171"/>
                  <a:gd name="T11" fmla="*/ 29 h 976"/>
                  <a:gd name="T12" fmla="*/ 1749 w 2171"/>
                  <a:gd name="T13" fmla="*/ 36 h 976"/>
                  <a:gd name="T14" fmla="*/ 1808 w 2171"/>
                  <a:gd name="T15" fmla="*/ 44 h 976"/>
                  <a:gd name="T16" fmla="*/ 1866 w 2171"/>
                  <a:gd name="T17" fmla="*/ 55 h 976"/>
                  <a:gd name="T18" fmla="*/ 1920 w 2171"/>
                  <a:gd name="T19" fmla="*/ 66 h 976"/>
                  <a:gd name="T20" fmla="*/ 1972 w 2171"/>
                  <a:gd name="T21" fmla="*/ 80 h 976"/>
                  <a:gd name="T22" fmla="*/ 2024 w 2171"/>
                  <a:gd name="T23" fmla="*/ 97 h 976"/>
                  <a:gd name="T24" fmla="*/ 2072 w 2171"/>
                  <a:gd name="T25" fmla="*/ 114 h 976"/>
                  <a:gd name="T26" fmla="*/ 2095 w 2171"/>
                  <a:gd name="T27" fmla="*/ 124 h 976"/>
                  <a:gd name="T28" fmla="*/ 2117 w 2171"/>
                  <a:gd name="T29" fmla="*/ 134 h 976"/>
                  <a:gd name="T30" fmla="*/ 2139 w 2171"/>
                  <a:gd name="T31" fmla="*/ 146 h 976"/>
                  <a:gd name="T32" fmla="*/ 2161 w 2171"/>
                  <a:gd name="T33" fmla="*/ 158 h 976"/>
                  <a:gd name="T34" fmla="*/ 2168 w 2171"/>
                  <a:gd name="T35" fmla="*/ 163 h 976"/>
                  <a:gd name="T36" fmla="*/ 2171 w 2171"/>
                  <a:gd name="T37" fmla="*/ 169 h 976"/>
                  <a:gd name="T38" fmla="*/ 2170 w 2171"/>
                  <a:gd name="T39" fmla="*/ 175 h 976"/>
                  <a:gd name="T40" fmla="*/ 2166 w 2171"/>
                  <a:gd name="T41" fmla="*/ 181 h 976"/>
                  <a:gd name="T42" fmla="*/ 623 w 2171"/>
                  <a:gd name="T43" fmla="*/ 960 h 976"/>
                  <a:gd name="T44" fmla="*/ 608 w 2171"/>
                  <a:gd name="T45" fmla="*/ 965 h 976"/>
                  <a:gd name="T46" fmla="*/ 593 w 2171"/>
                  <a:gd name="T47" fmla="*/ 970 h 976"/>
                  <a:gd name="T48" fmla="*/ 577 w 2171"/>
                  <a:gd name="T49" fmla="*/ 974 h 976"/>
                  <a:gd name="T50" fmla="*/ 564 w 2171"/>
                  <a:gd name="T51" fmla="*/ 976 h 976"/>
                  <a:gd name="T52" fmla="*/ 534 w 2171"/>
                  <a:gd name="T53" fmla="*/ 976 h 976"/>
                  <a:gd name="T54" fmla="*/ 507 w 2171"/>
                  <a:gd name="T55" fmla="*/ 972 h 976"/>
                  <a:gd name="T56" fmla="*/ 459 w 2171"/>
                  <a:gd name="T57" fmla="*/ 964 h 976"/>
                  <a:gd name="T58" fmla="*/ 415 w 2171"/>
                  <a:gd name="T59" fmla="*/ 955 h 976"/>
                  <a:gd name="T60" fmla="*/ 375 w 2171"/>
                  <a:gd name="T61" fmla="*/ 949 h 976"/>
                  <a:gd name="T62" fmla="*/ 334 w 2171"/>
                  <a:gd name="T63" fmla="*/ 940 h 976"/>
                  <a:gd name="T64" fmla="*/ 295 w 2171"/>
                  <a:gd name="T65" fmla="*/ 932 h 976"/>
                  <a:gd name="T66" fmla="*/ 258 w 2171"/>
                  <a:gd name="T67" fmla="*/ 923 h 976"/>
                  <a:gd name="T68" fmla="*/ 221 w 2171"/>
                  <a:gd name="T69" fmla="*/ 913 h 976"/>
                  <a:gd name="T70" fmla="*/ 186 w 2171"/>
                  <a:gd name="T71" fmla="*/ 905 h 976"/>
                  <a:gd name="T72" fmla="*/ 181 w 2171"/>
                  <a:gd name="T73" fmla="*/ 889 h 976"/>
                  <a:gd name="T74" fmla="*/ 177 w 2171"/>
                  <a:gd name="T75" fmla="*/ 874 h 976"/>
                  <a:gd name="T76" fmla="*/ 169 w 2171"/>
                  <a:gd name="T77" fmla="*/ 900 h 976"/>
                  <a:gd name="T78" fmla="*/ 130 w 2171"/>
                  <a:gd name="T79" fmla="*/ 889 h 976"/>
                  <a:gd name="T80" fmla="*/ 91 w 2171"/>
                  <a:gd name="T81" fmla="*/ 879 h 976"/>
                  <a:gd name="T82" fmla="*/ 51 w 2171"/>
                  <a:gd name="T83" fmla="*/ 867 h 976"/>
                  <a:gd name="T84" fmla="*/ 10 w 2171"/>
                  <a:gd name="T85" fmla="*/ 856 h 976"/>
                  <a:gd name="T86" fmla="*/ 3 w 2171"/>
                  <a:gd name="T87" fmla="*/ 852 h 976"/>
                  <a:gd name="T88" fmla="*/ 2 w 2171"/>
                  <a:gd name="T89" fmla="*/ 847 h 976"/>
                  <a:gd name="T90" fmla="*/ 0 w 2171"/>
                  <a:gd name="T91" fmla="*/ 842 h 976"/>
                  <a:gd name="T92" fmla="*/ 3 w 2171"/>
                  <a:gd name="T93" fmla="*/ 837 h 976"/>
                  <a:gd name="T94" fmla="*/ 1248 w 2171"/>
                  <a:gd name="T95" fmla="*/ 0 h 97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71" h="976">
                    <a:moveTo>
                      <a:pt x="1248" y="0"/>
                    </a:moveTo>
                    <a:lnTo>
                      <a:pt x="1376" y="6"/>
                    </a:lnTo>
                    <a:lnTo>
                      <a:pt x="1504" y="12"/>
                    </a:lnTo>
                    <a:lnTo>
                      <a:pt x="1567" y="17"/>
                    </a:lnTo>
                    <a:lnTo>
                      <a:pt x="1629" y="22"/>
                    </a:lnTo>
                    <a:lnTo>
                      <a:pt x="1690" y="29"/>
                    </a:lnTo>
                    <a:lnTo>
                      <a:pt x="1749" y="36"/>
                    </a:lnTo>
                    <a:lnTo>
                      <a:pt x="1808" y="44"/>
                    </a:lnTo>
                    <a:lnTo>
                      <a:pt x="1866" y="55"/>
                    </a:lnTo>
                    <a:lnTo>
                      <a:pt x="1920" y="66"/>
                    </a:lnTo>
                    <a:lnTo>
                      <a:pt x="1972" y="80"/>
                    </a:lnTo>
                    <a:lnTo>
                      <a:pt x="2024" y="97"/>
                    </a:lnTo>
                    <a:lnTo>
                      <a:pt x="2072" y="114"/>
                    </a:lnTo>
                    <a:lnTo>
                      <a:pt x="2095" y="124"/>
                    </a:lnTo>
                    <a:lnTo>
                      <a:pt x="2117" y="134"/>
                    </a:lnTo>
                    <a:lnTo>
                      <a:pt x="2139" y="146"/>
                    </a:lnTo>
                    <a:lnTo>
                      <a:pt x="2161" y="158"/>
                    </a:lnTo>
                    <a:lnTo>
                      <a:pt x="2168" y="163"/>
                    </a:lnTo>
                    <a:lnTo>
                      <a:pt x="2171" y="169"/>
                    </a:lnTo>
                    <a:lnTo>
                      <a:pt x="2170" y="175"/>
                    </a:lnTo>
                    <a:lnTo>
                      <a:pt x="2166" y="181"/>
                    </a:lnTo>
                    <a:lnTo>
                      <a:pt x="623" y="960"/>
                    </a:lnTo>
                    <a:lnTo>
                      <a:pt x="608" y="965"/>
                    </a:lnTo>
                    <a:lnTo>
                      <a:pt x="593" y="970"/>
                    </a:lnTo>
                    <a:lnTo>
                      <a:pt x="577" y="974"/>
                    </a:lnTo>
                    <a:lnTo>
                      <a:pt x="564" y="976"/>
                    </a:lnTo>
                    <a:lnTo>
                      <a:pt x="534" y="976"/>
                    </a:lnTo>
                    <a:lnTo>
                      <a:pt x="507" y="972"/>
                    </a:lnTo>
                    <a:lnTo>
                      <a:pt x="459" y="964"/>
                    </a:lnTo>
                    <a:lnTo>
                      <a:pt x="415" y="955"/>
                    </a:lnTo>
                    <a:lnTo>
                      <a:pt x="375" y="949"/>
                    </a:lnTo>
                    <a:lnTo>
                      <a:pt x="334" y="940"/>
                    </a:lnTo>
                    <a:lnTo>
                      <a:pt x="295" y="932"/>
                    </a:lnTo>
                    <a:lnTo>
                      <a:pt x="258" y="923"/>
                    </a:lnTo>
                    <a:lnTo>
                      <a:pt x="221" y="913"/>
                    </a:lnTo>
                    <a:lnTo>
                      <a:pt x="186" y="905"/>
                    </a:lnTo>
                    <a:lnTo>
                      <a:pt x="181" y="889"/>
                    </a:lnTo>
                    <a:lnTo>
                      <a:pt x="177" y="874"/>
                    </a:lnTo>
                    <a:lnTo>
                      <a:pt x="169" y="900"/>
                    </a:lnTo>
                    <a:lnTo>
                      <a:pt x="130" y="889"/>
                    </a:lnTo>
                    <a:lnTo>
                      <a:pt x="91" y="879"/>
                    </a:lnTo>
                    <a:lnTo>
                      <a:pt x="51" y="867"/>
                    </a:lnTo>
                    <a:lnTo>
                      <a:pt x="10" y="856"/>
                    </a:lnTo>
                    <a:lnTo>
                      <a:pt x="3" y="852"/>
                    </a:lnTo>
                    <a:lnTo>
                      <a:pt x="2" y="847"/>
                    </a:lnTo>
                    <a:lnTo>
                      <a:pt x="0" y="842"/>
                    </a:lnTo>
                    <a:lnTo>
                      <a:pt x="3" y="837"/>
                    </a:lnTo>
                    <a:lnTo>
                      <a:pt x="1248" y="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53" name="Freeform 660">
                <a:extLst>
                  <a:ext uri="{FF2B5EF4-FFF2-40B4-BE49-F238E27FC236}">
                    <a16:creationId xmlns:a16="http://schemas.microsoft.com/office/drawing/2014/main" id="{BC01F0FC-B59A-4CD1-AAE4-0EFF84A0E2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54" name="Freeform 661">
                <a:extLst>
                  <a:ext uri="{FF2B5EF4-FFF2-40B4-BE49-F238E27FC236}">
                    <a16:creationId xmlns:a16="http://schemas.microsoft.com/office/drawing/2014/main" id="{66C72D03-FF6A-4F47-9484-5309B0A334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8" y="2774"/>
                <a:ext cx="137" cy="127"/>
              </a:xfrm>
              <a:custGeom>
                <a:avLst/>
                <a:gdLst>
                  <a:gd name="T0" fmla="*/ 69 w 137"/>
                  <a:gd name="T1" fmla="*/ 127 h 127"/>
                  <a:gd name="T2" fmla="*/ 83 w 137"/>
                  <a:gd name="T3" fmla="*/ 125 h 127"/>
                  <a:gd name="T4" fmla="*/ 96 w 137"/>
                  <a:gd name="T5" fmla="*/ 122 h 127"/>
                  <a:gd name="T6" fmla="*/ 106 w 137"/>
                  <a:gd name="T7" fmla="*/ 115 h 127"/>
                  <a:gd name="T8" fmla="*/ 116 w 137"/>
                  <a:gd name="T9" fmla="*/ 108 h 127"/>
                  <a:gd name="T10" fmla="*/ 125 w 137"/>
                  <a:gd name="T11" fmla="*/ 98 h 127"/>
                  <a:gd name="T12" fmla="*/ 132 w 137"/>
                  <a:gd name="T13" fmla="*/ 88 h 127"/>
                  <a:gd name="T14" fmla="*/ 135 w 137"/>
                  <a:gd name="T15" fmla="*/ 76 h 127"/>
                  <a:gd name="T16" fmla="*/ 137 w 137"/>
                  <a:gd name="T17" fmla="*/ 62 h 127"/>
                  <a:gd name="T18" fmla="*/ 135 w 137"/>
                  <a:gd name="T19" fmla="*/ 51 h 127"/>
                  <a:gd name="T20" fmla="*/ 132 w 137"/>
                  <a:gd name="T21" fmla="*/ 39 h 127"/>
                  <a:gd name="T22" fmla="*/ 125 w 137"/>
                  <a:gd name="T23" fmla="*/ 29 h 127"/>
                  <a:gd name="T24" fmla="*/ 116 w 137"/>
                  <a:gd name="T25" fmla="*/ 18 h 127"/>
                  <a:gd name="T26" fmla="*/ 106 w 137"/>
                  <a:gd name="T27" fmla="*/ 12 h 127"/>
                  <a:gd name="T28" fmla="*/ 96 w 137"/>
                  <a:gd name="T29" fmla="*/ 5 h 127"/>
                  <a:gd name="T30" fmla="*/ 83 w 137"/>
                  <a:gd name="T31" fmla="*/ 2 h 127"/>
                  <a:gd name="T32" fmla="*/ 69 w 137"/>
                  <a:gd name="T33" fmla="*/ 0 h 127"/>
                  <a:gd name="T34" fmla="*/ 56 w 137"/>
                  <a:gd name="T35" fmla="*/ 2 h 127"/>
                  <a:gd name="T36" fmla="*/ 42 w 137"/>
                  <a:gd name="T37" fmla="*/ 5 h 127"/>
                  <a:gd name="T38" fmla="*/ 30 w 137"/>
                  <a:gd name="T39" fmla="*/ 12 h 127"/>
                  <a:gd name="T40" fmla="*/ 20 w 137"/>
                  <a:gd name="T41" fmla="*/ 18 h 127"/>
                  <a:gd name="T42" fmla="*/ 12 w 137"/>
                  <a:gd name="T43" fmla="*/ 29 h 127"/>
                  <a:gd name="T44" fmla="*/ 5 w 137"/>
                  <a:gd name="T45" fmla="*/ 39 h 127"/>
                  <a:gd name="T46" fmla="*/ 2 w 137"/>
                  <a:gd name="T47" fmla="*/ 51 h 127"/>
                  <a:gd name="T48" fmla="*/ 0 w 137"/>
                  <a:gd name="T49" fmla="*/ 62 h 127"/>
                  <a:gd name="T50" fmla="*/ 2 w 137"/>
                  <a:gd name="T51" fmla="*/ 76 h 127"/>
                  <a:gd name="T52" fmla="*/ 5 w 137"/>
                  <a:gd name="T53" fmla="*/ 88 h 127"/>
                  <a:gd name="T54" fmla="*/ 12 w 137"/>
                  <a:gd name="T55" fmla="*/ 98 h 127"/>
                  <a:gd name="T56" fmla="*/ 20 w 137"/>
                  <a:gd name="T57" fmla="*/ 108 h 127"/>
                  <a:gd name="T58" fmla="*/ 30 w 137"/>
                  <a:gd name="T59" fmla="*/ 115 h 127"/>
                  <a:gd name="T60" fmla="*/ 42 w 137"/>
                  <a:gd name="T61" fmla="*/ 122 h 127"/>
                  <a:gd name="T62" fmla="*/ 56 w 137"/>
                  <a:gd name="T63" fmla="*/ 125 h 127"/>
                  <a:gd name="T64" fmla="*/ 69 w 137"/>
                  <a:gd name="T65" fmla="*/ 127 h 12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137" h="127">
                    <a:moveTo>
                      <a:pt x="69" y="127"/>
                    </a:moveTo>
                    <a:lnTo>
                      <a:pt x="83" y="125"/>
                    </a:lnTo>
                    <a:lnTo>
                      <a:pt x="96" y="122"/>
                    </a:lnTo>
                    <a:lnTo>
                      <a:pt x="106" y="115"/>
                    </a:lnTo>
                    <a:lnTo>
                      <a:pt x="116" y="108"/>
                    </a:lnTo>
                    <a:lnTo>
                      <a:pt x="125" y="98"/>
                    </a:lnTo>
                    <a:lnTo>
                      <a:pt x="132" y="88"/>
                    </a:lnTo>
                    <a:lnTo>
                      <a:pt x="135" y="76"/>
                    </a:lnTo>
                    <a:lnTo>
                      <a:pt x="137" y="62"/>
                    </a:lnTo>
                    <a:lnTo>
                      <a:pt x="135" y="51"/>
                    </a:lnTo>
                    <a:lnTo>
                      <a:pt x="132" y="39"/>
                    </a:lnTo>
                    <a:lnTo>
                      <a:pt x="125" y="29"/>
                    </a:lnTo>
                    <a:lnTo>
                      <a:pt x="116" y="18"/>
                    </a:lnTo>
                    <a:lnTo>
                      <a:pt x="106" y="12"/>
                    </a:lnTo>
                    <a:lnTo>
                      <a:pt x="96" y="5"/>
                    </a:lnTo>
                    <a:lnTo>
                      <a:pt x="83" y="2"/>
                    </a:lnTo>
                    <a:lnTo>
                      <a:pt x="69" y="0"/>
                    </a:lnTo>
                    <a:lnTo>
                      <a:pt x="56" y="2"/>
                    </a:lnTo>
                    <a:lnTo>
                      <a:pt x="42" y="5"/>
                    </a:lnTo>
                    <a:lnTo>
                      <a:pt x="30" y="12"/>
                    </a:lnTo>
                    <a:lnTo>
                      <a:pt x="20" y="18"/>
                    </a:lnTo>
                    <a:lnTo>
                      <a:pt x="12" y="29"/>
                    </a:lnTo>
                    <a:lnTo>
                      <a:pt x="5" y="39"/>
                    </a:lnTo>
                    <a:lnTo>
                      <a:pt x="2" y="51"/>
                    </a:lnTo>
                    <a:lnTo>
                      <a:pt x="0" y="62"/>
                    </a:lnTo>
                    <a:lnTo>
                      <a:pt x="2" y="76"/>
                    </a:lnTo>
                    <a:lnTo>
                      <a:pt x="5" y="88"/>
                    </a:lnTo>
                    <a:lnTo>
                      <a:pt x="12" y="98"/>
                    </a:lnTo>
                    <a:lnTo>
                      <a:pt x="20" y="108"/>
                    </a:lnTo>
                    <a:lnTo>
                      <a:pt x="30" y="115"/>
                    </a:lnTo>
                    <a:lnTo>
                      <a:pt x="42" y="122"/>
                    </a:lnTo>
                    <a:lnTo>
                      <a:pt x="56" y="125"/>
                    </a:lnTo>
                    <a:lnTo>
                      <a:pt x="69" y="127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55" name="Line 662">
                <a:extLst>
                  <a:ext uri="{FF2B5EF4-FFF2-40B4-BE49-F238E27FC236}">
                    <a16:creationId xmlns:a16="http://schemas.microsoft.com/office/drawing/2014/main" id="{FE4049DF-93D9-470B-AF2C-791DAB75AB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635" y="1517"/>
                <a:ext cx="385" cy="229"/>
              </a:xfrm>
              <a:prstGeom prst="line">
                <a:avLst/>
              </a:prstGeom>
              <a:noFill/>
              <a:ln w="3175">
                <a:solidFill>
                  <a:srgbClr val="1F1A1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56" name="Freeform 663">
                <a:extLst>
                  <a:ext uri="{FF2B5EF4-FFF2-40B4-BE49-F238E27FC236}">
                    <a16:creationId xmlns:a16="http://schemas.microsoft.com/office/drawing/2014/main" id="{4FC7D6E1-7256-45B3-BB13-40C4EC022D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4" y="2326"/>
                <a:ext cx="1049" cy="58"/>
              </a:xfrm>
              <a:custGeom>
                <a:avLst/>
                <a:gdLst>
                  <a:gd name="T0" fmla="*/ 1049 w 1049"/>
                  <a:gd name="T1" fmla="*/ 34 h 58"/>
                  <a:gd name="T2" fmla="*/ 1039 w 1049"/>
                  <a:gd name="T3" fmla="*/ 36 h 58"/>
                  <a:gd name="T4" fmla="*/ 1030 w 1049"/>
                  <a:gd name="T5" fmla="*/ 36 h 58"/>
                  <a:gd name="T6" fmla="*/ 1022 w 1049"/>
                  <a:gd name="T7" fmla="*/ 34 h 58"/>
                  <a:gd name="T8" fmla="*/ 1010 w 1049"/>
                  <a:gd name="T9" fmla="*/ 30 h 58"/>
                  <a:gd name="T10" fmla="*/ 970 w 1049"/>
                  <a:gd name="T11" fmla="*/ 37 h 58"/>
                  <a:gd name="T12" fmla="*/ 926 w 1049"/>
                  <a:gd name="T13" fmla="*/ 44 h 58"/>
                  <a:gd name="T14" fmla="*/ 882 w 1049"/>
                  <a:gd name="T15" fmla="*/ 49 h 58"/>
                  <a:gd name="T16" fmla="*/ 835 w 1049"/>
                  <a:gd name="T17" fmla="*/ 52 h 58"/>
                  <a:gd name="T18" fmla="*/ 787 w 1049"/>
                  <a:gd name="T19" fmla="*/ 56 h 58"/>
                  <a:gd name="T20" fmla="*/ 740 w 1049"/>
                  <a:gd name="T21" fmla="*/ 58 h 58"/>
                  <a:gd name="T22" fmla="*/ 691 w 1049"/>
                  <a:gd name="T23" fmla="*/ 58 h 58"/>
                  <a:gd name="T24" fmla="*/ 640 w 1049"/>
                  <a:gd name="T25" fmla="*/ 58 h 58"/>
                  <a:gd name="T26" fmla="*/ 537 w 1049"/>
                  <a:gd name="T27" fmla="*/ 54 h 58"/>
                  <a:gd name="T28" fmla="*/ 431 w 1049"/>
                  <a:gd name="T29" fmla="*/ 49 h 58"/>
                  <a:gd name="T30" fmla="*/ 325 w 1049"/>
                  <a:gd name="T31" fmla="*/ 39 h 58"/>
                  <a:gd name="T32" fmla="*/ 215 w 1049"/>
                  <a:gd name="T33" fmla="*/ 29 h 58"/>
                  <a:gd name="T34" fmla="*/ 213 w 1049"/>
                  <a:gd name="T35" fmla="*/ 22 h 58"/>
                  <a:gd name="T36" fmla="*/ 210 w 1049"/>
                  <a:gd name="T37" fmla="*/ 19 h 58"/>
                  <a:gd name="T38" fmla="*/ 144 w 1049"/>
                  <a:gd name="T39" fmla="*/ 12 h 58"/>
                  <a:gd name="T40" fmla="*/ 139 w 1049"/>
                  <a:gd name="T41" fmla="*/ 12 h 58"/>
                  <a:gd name="T42" fmla="*/ 134 w 1049"/>
                  <a:gd name="T43" fmla="*/ 14 h 58"/>
                  <a:gd name="T44" fmla="*/ 130 w 1049"/>
                  <a:gd name="T45" fmla="*/ 15 h 58"/>
                  <a:gd name="T46" fmla="*/ 129 w 1049"/>
                  <a:gd name="T47" fmla="*/ 17 h 58"/>
                  <a:gd name="T48" fmla="*/ 97 w 1049"/>
                  <a:gd name="T49" fmla="*/ 14 h 58"/>
                  <a:gd name="T50" fmla="*/ 65 w 1049"/>
                  <a:gd name="T51" fmla="*/ 9 h 58"/>
                  <a:gd name="T52" fmla="*/ 33 w 1049"/>
                  <a:gd name="T53" fmla="*/ 5 h 58"/>
                  <a:gd name="T54" fmla="*/ 0 w 1049"/>
                  <a:gd name="T55" fmla="*/ 0 h 58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1049" h="58">
                    <a:moveTo>
                      <a:pt x="1049" y="34"/>
                    </a:moveTo>
                    <a:lnTo>
                      <a:pt x="1039" y="36"/>
                    </a:lnTo>
                    <a:lnTo>
                      <a:pt x="1030" y="36"/>
                    </a:lnTo>
                    <a:lnTo>
                      <a:pt x="1022" y="34"/>
                    </a:lnTo>
                    <a:lnTo>
                      <a:pt x="1010" y="30"/>
                    </a:lnTo>
                    <a:lnTo>
                      <a:pt x="970" y="37"/>
                    </a:lnTo>
                    <a:lnTo>
                      <a:pt x="926" y="44"/>
                    </a:lnTo>
                    <a:lnTo>
                      <a:pt x="882" y="49"/>
                    </a:lnTo>
                    <a:lnTo>
                      <a:pt x="835" y="52"/>
                    </a:lnTo>
                    <a:lnTo>
                      <a:pt x="787" y="56"/>
                    </a:lnTo>
                    <a:lnTo>
                      <a:pt x="740" y="58"/>
                    </a:lnTo>
                    <a:lnTo>
                      <a:pt x="691" y="58"/>
                    </a:lnTo>
                    <a:lnTo>
                      <a:pt x="640" y="58"/>
                    </a:lnTo>
                    <a:lnTo>
                      <a:pt x="537" y="54"/>
                    </a:lnTo>
                    <a:lnTo>
                      <a:pt x="431" y="49"/>
                    </a:lnTo>
                    <a:lnTo>
                      <a:pt x="325" y="39"/>
                    </a:lnTo>
                    <a:lnTo>
                      <a:pt x="215" y="29"/>
                    </a:lnTo>
                    <a:lnTo>
                      <a:pt x="213" y="22"/>
                    </a:lnTo>
                    <a:lnTo>
                      <a:pt x="210" y="19"/>
                    </a:lnTo>
                    <a:lnTo>
                      <a:pt x="144" y="12"/>
                    </a:lnTo>
                    <a:lnTo>
                      <a:pt x="139" y="12"/>
                    </a:lnTo>
                    <a:lnTo>
                      <a:pt x="134" y="14"/>
                    </a:lnTo>
                    <a:lnTo>
                      <a:pt x="130" y="15"/>
                    </a:lnTo>
                    <a:lnTo>
                      <a:pt x="129" y="17"/>
                    </a:lnTo>
                    <a:lnTo>
                      <a:pt x="97" y="14"/>
                    </a:lnTo>
                    <a:lnTo>
                      <a:pt x="65" y="9"/>
                    </a:lnTo>
                    <a:lnTo>
                      <a:pt x="33" y="5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57" name="Freeform 664">
                <a:extLst>
                  <a:ext uri="{FF2B5EF4-FFF2-40B4-BE49-F238E27FC236}">
                    <a16:creationId xmlns:a16="http://schemas.microsoft.com/office/drawing/2014/main" id="{159C66C1-2550-43B5-98E1-943C326CC6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58" name="Freeform 665">
                <a:extLst>
                  <a:ext uri="{FF2B5EF4-FFF2-40B4-BE49-F238E27FC236}">
                    <a16:creationId xmlns:a16="http://schemas.microsoft.com/office/drawing/2014/main" id="{6C705760-EADB-46AD-A744-C5DE3A931A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56" y="1746"/>
                <a:ext cx="919" cy="271"/>
              </a:xfrm>
              <a:custGeom>
                <a:avLst/>
                <a:gdLst>
                  <a:gd name="T0" fmla="*/ 919 w 919"/>
                  <a:gd name="T1" fmla="*/ 70 h 271"/>
                  <a:gd name="T2" fmla="*/ 314 w 919"/>
                  <a:gd name="T3" fmla="*/ 262 h 271"/>
                  <a:gd name="T4" fmla="*/ 289 w 919"/>
                  <a:gd name="T5" fmla="*/ 267 h 271"/>
                  <a:gd name="T6" fmla="*/ 260 w 919"/>
                  <a:gd name="T7" fmla="*/ 271 h 271"/>
                  <a:gd name="T8" fmla="*/ 227 w 919"/>
                  <a:gd name="T9" fmla="*/ 271 h 271"/>
                  <a:gd name="T10" fmla="*/ 190 w 919"/>
                  <a:gd name="T11" fmla="*/ 269 h 271"/>
                  <a:gd name="T12" fmla="*/ 147 w 919"/>
                  <a:gd name="T13" fmla="*/ 266 h 271"/>
                  <a:gd name="T14" fmla="*/ 102 w 919"/>
                  <a:gd name="T15" fmla="*/ 259 h 271"/>
                  <a:gd name="T16" fmla="*/ 54 w 919"/>
                  <a:gd name="T17" fmla="*/ 249 h 271"/>
                  <a:gd name="T18" fmla="*/ 2 w 919"/>
                  <a:gd name="T19" fmla="*/ 239 h 271"/>
                  <a:gd name="T20" fmla="*/ 0 w 919"/>
                  <a:gd name="T21" fmla="*/ 237 h 271"/>
                  <a:gd name="T22" fmla="*/ 0 w 919"/>
                  <a:gd name="T23" fmla="*/ 235 h 271"/>
                  <a:gd name="T24" fmla="*/ 2 w 919"/>
                  <a:gd name="T25" fmla="*/ 234 h 271"/>
                  <a:gd name="T26" fmla="*/ 6 w 919"/>
                  <a:gd name="T27" fmla="*/ 232 h 271"/>
                  <a:gd name="T28" fmla="*/ 468 w 919"/>
                  <a:gd name="T29" fmla="*/ 33 h 271"/>
                  <a:gd name="T30" fmla="*/ 602 w 919"/>
                  <a:gd name="T31" fmla="*/ 7 h 271"/>
                  <a:gd name="T32" fmla="*/ 640 w 919"/>
                  <a:gd name="T33" fmla="*/ 9 h 271"/>
                  <a:gd name="T34" fmla="*/ 661 w 919"/>
                  <a:gd name="T35" fmla="*/ 0 h 271"/>
                  <a:gd name="T36" fmla="*/ 694 w 919"/>
                  <a:gd name="T37" fmla="*/ 2 h 271"/>
                  <a:gd name="T38" fmla="*/ 730 w 919"/>
                  <a:gd name="T39" fmla="*/ 4 h 271"/>
                  <a:gd name="T40" fmla="*/ 765 w 919"/>
                  <a:gd name="T41" fmla="*/ 9 h 271"/>
                  <a:gd name="T42" fmla="*/ 801 w 919"/>
                  <a:gd name="T43" fmla="*/ 14 h 271"/>
                  <a:gd name="T44" fmla="*/ 836 w 919"/>
                  <a:gd name="T45" fmla="*/ 22 h 271"/>
                  <a:gd name="T46" fmla="*/ 867 w 919"/>
                  <a:gd name="T47" fmla="*/ 31 h 271"/>
                  <a:gd name="T48" fmla="*/ 882 w 919"/>
                  <a:gd name="T49" fmla="*/ 38 h 271"/>
                  <a:gd name="T50" fmla="*/ 894 w 919"/>
                  <a:gd name="T51" fmla="*/ 43 h 271"/>
                  <a:gd name="T52" fmla="*/ 905 w 919"/>
                  <a:gd name="T53" fmla="*/ 51 h 271"/>
                  <a:gd name="T54" fmla="*/ 916 w 919"/>
                  <a:gd name="T55" fmla="*/ 58 h 271"/>
                  <a:gd name="T56" fmla="*/ 919 w 919"/>
                  <a:gd name="T57" fmla="*/ 65 h 271"/>
                  <a:gd name="T58" fmla="*/ 919 w 919"/>
                  <a:gd name="T59" fmla="*/ 70 h 271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919" h="271">
                    <a:moveTo>
                      <a:pt x="919" y="70"/>
                    </a:moveTo>
                    <a:lnTo>
                      <a:pt x="314" y="262"/>
                    </a:lnTo>
                    <a:lnTo>
                      <a:pt x="289" y="267"/>
                    </a:lnTo>
                    <a:lnTo>
                      <a:pt x="260" y="271"/>
                    </a:lnTo>
                    <a:lnTo>
                      <a:pt x="227" y="271"/>
                    </a:lnTo>
                    <a:lnTo>
                      <a:pt x="190" y="269"/>
                    </a:lnTo>
                    <a:lnTo>
                      <a:pt x="147" y="266"/>
                    </a:lnTo>
                    <a:lnTo>
                      <a:pt x="102" y="259"/>
                    </a:lnTo>
                    <a:lnTo>
                      <a:pt x="54" y="249"/>
                    </a:lnTo>
                    <a:lnTo>
                      <a:pt x="2" y="239"/>
                    </a:lnTo>
                    <a:lnTo>
                      <a:pt x="0" y="237"/>
                    </a:lnTo>
                    <a:lnTo>
                      <a:pt x="0" y="235"/>
                    </a:lnTo>
                    <a:lnTo>
                      <a:pt x="2" y="234"/>
                    </a:lnTo>
                    <a:lnTo>
                      <a:pt x="6" y="232"/>
                    </a:lnTo>
                    <a:lnTo>
                      <a:pt x="468" y="33"/>
                    </a:lnTo>
                    <a:lnTo>
                      <a:pt x="602" y="7"/>
                    </a:lnTo>
                    <a:lnTo>
                      <a:pt x="640" y="9"/>
                    </a:lnTo>
                    <a:lnTo>
                      <a:pt x="661" y="0"/>
                    </a:lnTo>
                    <a:lnTo>
                      <a:pt x="694" y="2"/>
                    </a:lnTo>
                    <a:lnTo>
                      <a:pt x="730" y="4"/>
                    </a:lnTo>
                    <a:lnTo>
                      <a:pt x="765" y="9"/>
                    </a:lnTo>
                    <a:lnTo>
                      <a:pt x="801" y="14"/>
                    </a:lnTo>
                    <a:lnTo>
                      <a:pt x="836" y="22"/>
                    </a:lnTo>
                    <a:lnTo>
                      <a:pt x="867" y="31"/>
                    </a:lnTo>
                    <a:lnTo>
                      <a:pt x="882" y="38"/>
                    </a:lnTo>
                    <a:lnTo>
                      <a:pt x="894" y="43"/>
                    </a:lnTo>
                    <a:lnTo>
                      <a:pt x="905" y="51"/>
                    </a:lnTo>
                    <a:lnTo>
                      <a:pt x="916" y="58"/>
                    </a:lnTo>
                    <a:lnTo>
                      <a:pt x="919" y="65"/>
                    </a:lnTo>
                    <a:lnTo>
                      <a:pt x="919" y="70"/>
                    </a:lnTo>
                    <a:close/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59" name="Freeform 666">
                <a:extLst>
                  <a:ext uri="{FF2B5EF4-FFF2-40B4-BE49-F238E27FC236}">
                    <a16:creationId xmlns:a16="http://schemas.microsoft.com/office/drawing/2014/main" id="{D8DCB751-EFB6-46F1-A8F4-0612FBE47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60" name="Freeform 667">
                <a:extLst>
                  <a:ext uri="{FF2B5EF4-FFF2-40B4-BE49-F238E27FC236}">
                    <a16:creationId xmlns:a16="http://schemas.microsoft.com/office/drawing/2014/main" id="{40E47857-F958-4161-81CC-AD3AE515B9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54"/>
                <a:ext cx="356" cy="131"/>
              </a:xfrm>
              <a:custGeom>
                <a:avLst/>
                <a:gdLst>
                  <a:gd name="T0" fmla="*/ 8 w 356"/>
                  <a:gd name="T1" fmla="*/ 0 h 131"/>
                  <a:gd name="T2" fmla="*/ 3 w 356"/>
                  <a:gd name="T3" fmla="*/ 3 h 131"/>
                  <a:gd name="T4" fmla="*/ 1 w 356"/>
                  <a:gd name="T5" fmla="*/ 8 h 131"/>
                  <a:gd name="T6" fmla="*/ 0 w 356"/>
                  <a:gd name="T7" fmla="*/ 11 h 131"/>
                  <a:gd name="T8" fmla="*/ 0 w 356"/>
                  <a:gd name="T9" fmla="*/ 17 h 131"/>
                  <a:gd name="T10" fmla="*/ 38 w 356"/>
                  <a:gd name="T11" fmla="*/ 40 h 131"/>
                  <a:gd name="T12" fmla="*/ 76 w 356"/>
                  <a:gd name="T13" fmla="*/ 60 h 131"/>
                  <a:gd name="T14" fmla="*/ 113 w 356"/>
                  <a:gd name="T15" fmla="*/ 79 h 131"/>
                  <a:gd name="T16" fmla="*/ 150 w 356"/>
                  <a:gd name="T17" fmla="*/ 94 h 131"/>
                  <a:gd name="T18" fmla="*/ 185 w 356"/>
                  <a:gd name="T19" fmla="*/ 108 h 131"/>
                  <a:gd name="T20" fmla="*/ 221 w 356"/>
                  <a:gd name="T21" fmla="*/ 118 h 131"/>
                  <a:gd name="T22" fmla="*/ 255 w 356"/>
                  <a:gd name="T23" fmla="*/ 125 h 131"/>
                  <a:gd name="T24" fmla="*/ 288 w 356"/>
                  <a:gd name="T25" fmla="*/ 130 h 131"/>
                  <a:gd name="T26" fmla="*/ 310 w 356"/>
                  <a:gd name="T27" fmla="*/ 131 h 131"/>
                  <a:gd name="T28" fmla="*/ 327 w 356"/>
                  <a:gd name="T29" fmla="*/ 131 h 131"/>
                  <a:gd name="T30" fmla="*/ 342 w 356"/>
                  <a:gd name="T31" fmla="*/ 128 h 131"/>
                  <a:gd name="T32" fmla="*/ 351 w 356"/>
                  <a:gd name="T33" fmla="*/ 123 h 131"/>
                  <a:gd name="T34" fmla="*/ 354 w 356"/>
                  <a:gd name="T35" fmla="*/ 120 h 131"/>
                  <a:gd name="T36" fmla="*/ 356 w 356"/>
                  <a:gd name="T37" fmla="*/ 116 h 131"/>
                  <a:gd name="T38" fmla="*/ 356 w 356"/>
                  <a:gd name="T39" fmla="*/ 111 h 131"/>
                  <a:gd name="T40" fmla="*/ 356 w 356"/>
                  <a:gd name="T41" fmla="*/ 106 h 131"/>
                  <a:gd name="T42" fmla="*/ 352 w 356"/>
                  <a:gd name="T43" fmla="*/ 101 h 131"/>
                  <a:gd name="T44" fmla="*/ 349 w 356"/>
                  <a:gd name="T45" fmla="*/ 94 h 131"/>
                  <a:gd name="T46" fmla="*/ 344 w 356"/>
                  <a:gd name="T47" fmla="*/ 86 h 131"/>
                  <a:gd name="T48" fmla="*/ 337 w 356"/>
                  <a:gd name="T49" fmla="*/ 77 h 131"/>
                  <a:gd name="T50" fmla="*/ 325 w 356"/>
                  <a:gd name="T51" fmla="*/ 66 h 131"/>
                  <a:gd name="T52" fmla="*/ 314 w 356"/>
                  <a:gd name="T53" fmla="*/ 55 h 131"/>
                  <a:gd name="T54" fmla="*/ 298 w 356"/>
                  <a:gd name="T55" fmla="*/ 45 h 131"/>
                  <a:gd name="T56" fmla="*/ 283 w 356"/>
                  <a:gd name="T57" fmla="*/ 37 h 131"/>
                  <a:gd name="T58" fmla="*/ 266 w 356"/>
                  <a:gd name="T59" fmla="*/ 28 h 131"/>
                  <a:gd name="T60" fmla="*/ 248 w 356"/>
                  <a:gd name="T61" fmla="*/ 23 h 131"/>
                  <a:gd name="T62" fmla="*/ 228 w 356"/>
                  <a:gd name="T63" fmla="*/ 17 h 131"/>
                  <a:gd name="T64" fmla="*/ 207 w 356"/>
                  <a:gd name="T65" fmla="*/ 11 h 131"/>
                  <a:gd name="T66" fmla="*/ 162 w 356"/>
                  <a:gd name="T67" fmla="*/ 5 h 131"/>
                  <a:gd name="T68" fmla="*/ 114 w 356"/>
                  <a:gd name="T69" fmla="*/ 1 h 131"/>
                  <a:gd name="T70" fmla="*/ 62 w 356"/>
                  <a:gd name="T71" fmla="*/ 0 h 131"/>
                  <a:gd name="T72" fmla="*/ 8 w 356"/>
                  <a:gd name="T73" fmla="*/ 0 h 13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56" h="131">
                    <a:moveTo>
                      <a:pt x="8" y="0"/>
                    </a:moveTo>
                    <a:lnTo>
                      <a:pt x="3" y="3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38" y="40"/>
                    </a:lnTo>
                    <a:lnTo>
                      <a:pt x="76" y="60"/>
                    </a:lnTo>
                    <a:lnTo>
                      <a:pt x="113" y="79"/>
                    </a:lnTo>
                    <a:lnTo>
                      <a:pt x="150" y="94"/>
                    </a:lnTo>
                    <a:lnTo>
                      <a:pt x="185" y="108"/>
                    </a:lnTo>
                    <a:lnTo>
                      <a:pt x="221" y="118"/>
                    </a:lnTo>
                    <a:lnTo>
                      <a:pt x="255" y="125"/>
                    </a:lnTo>
                    <a:lnTo>
                      <a:pt x="288" y="130"/>
                    </a:lnTo>
                    <a:lnTo>
                      <a:pt x="310" y="131"/>
                    </a:lnTo>
                    <a:lnTo>
                      <a:pt x="327" y="131"/>
                    </a:lnTo>
                    <a:lnTo>
                      <a:pt x="342" y="128"/>
                    </a:lnTo>
                    <a:lnTo>
                      <a:pt x="351" y="123"/>
                    </a:lnTo>
                    <a:lnTo>
                      <a:pt x="354" y="120"/>
                    </a:lnTo>
                    <a:lnTo>
                      <a:pt x="356" y="116"/>
                    </a:lnTo>
                    <a:lnTo>
                      <a:pt x="356" y="111"/>
                    </a:lnTo>
                    <a:lnTo>
                      <a:pt x="356" y="106"/>
                    </a:lnTo>
                    <a:lnTo>
                      <a:pt x="352" y="101"/>
                    </a:lnTo>
                    <a:lnTo>
                      <a:pt x="349" y="94"/>
                    </a:lnTo>
                    <a:lnTo>
                      <a:pt x="344" y="86"/>
                    </a:lnTo>
                    <a:lnTo>
                      <a:pt x="337" y="77"/>
                    </a:lnTo>
                    <a:lnTo>
                      <a:pt x="325" y="66"/>
                    </a:lnTo>
                    <a:lnTo>
                      <a:pt x="314" y="55"/>
                    </a:lnTo>
                    <a:lnTo>
                      <a:pt x="298" y="45"/>
                    </a:lnTo>
                    <a:lnTo>
                      <a:pt x="283" y="37"/>
                    </a:lnTo>
                    <a:lnTo>
                      <a:pt x="266" y="28"/>
                    </a:lnTo>
                    <a:lnTo>
                      <a:pt x="248" y="23"/>
                    </a:lnTo>
                    <a:lnTo>
                      <a:pt x="228" y="17"/>
                    </a:lnTo>
                    <a:lnTo>
                      <a:pt x="207" y="11"/>
                    </a:lnTo>
                    <a:lnTo>
                      <a:pt x="162" y="5"/>
                    </a:lnTo>
                    <a:lnTo>
                      <a:pt x="114" y="1"/>
                    </a:lnTo>
                    <a:lnTo>
                      <a:pt x="62" y="0"/>
                    </a:lnTo>
                    <a:lnTo>
                      <a:pt x="8" y="0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61" name="Freeform 668">
                <a:extLst>
                  <a:ext uri="{FF2B5EF4-FFF2-40B4-BE49-F238E27FC236}">
                    <a16:creationId xmlns:a16="http://schemas.microsoft.com/office/drawing/2014/main" id="{EF6015FD-8BFE-4842-9825-C42C4CD62F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67"/>
                <a:ext cx="319" cy="117"/>
              </a:xfrm>
              <a:custGeom>
                <a:avLst/>
                <a:gdLst>
                  <a:gd name="T0" fmla="*/ 0 w 319"/>
                  <a:gd name="T1" fmla="*/ 0 h 117"/>
                  <a:gd name="T2" fmla="*/ 1 w 319"/>
                  <a:gd name="T3" fmla="*/ 4 h 117"/>
                  <a:gd name="T4" fmla="*/ 3 w 319"/>
                  <a:gd name="T5" fmla="*/ 7 h 117"/>
                  <a:gd name="T6" fmla="*/ 43 w 319"/>
                  <a:gd name="T7" fmla="*/ 25 h 117"/>
                  <a:gd name="T8" fmla="*/ 84 w 319"/>
                  <a:gd name="T9" fmla="*/ 46 h 117"/>
                  <a:gd name="T10" fmla="*/ 126 w 319"/>
                  <a:gd name="T11" fmla="*/ 64 h 117"/>
                  <a:gd name="T12" fmla="*/ 167 w 319"/>
                  <a:gd name="T13" fmla="*/ 81 h 117"/>
                  <a:gd name="T14" fmla="*/ 207 w 319"/>
                  <a:gd name="T15" fmla="*/ 96 h 117"/>
                  <a:gd name="T16" fmla="*/ 248 w 319"/>
                  <a:gd name="T17" fmla="*/ 108 h 117"/>
                  <a:gd name="T18" fmla="*/ 266 w 319"/>
                  <a:gd name="T19" fmla="*/ 113 h 117"/>
                  <a:gd name="T20" fmla="*/ 285 w 319"/>
                  <a:gd name="T21" fmla="*/ 115 h 117"/>
                  <a:gd name="T22" fmla="*/ 302 w 319"/>
                  <a:gd name="T23" fmla="*/ 117 h 117"/>
                  <a:gd name="T24" fmla="*/ 319 w 319"/>
                  <a:gd name="T25" fmla="*/ 117 h 117"/>
                  <a:gd name="T26" fmla="*/ 315 w 319"/>
                  <a:gd name="T27" fmla="*/ 113 h 117"/>
                  <a:gd name="T28" fmla="*/ 309 w 319"/>
                  <a:gd name="T29" fmla="*/ 108 h 117"/>
                  <a:gd name="T30" fmla="*/ 298 w 319"/>
                  <a:gd name="T31" fmla="*/ 102 h 117"/>
                  <a:gd name="T32" fmla="*/ 285 w 319"/>
                  <a:gd name="T33" fmla="*/ 95 h 117"/>
                  <a:gd name="T34" fmla="*/ 253 w 319"/>
                  <a:gd name="T35" fmla="*/ 83 h 117"/>
                  <a:gd name="T36" fmla="*/ 219 w 319"/>
                  <a:gd name="T37" fmla="*/ 74 h 117"/>
                  <a:gd name="T38" fmla="*/ 177 w 319"/>
                  <a:gd name="T39" fmla="*/ 64 h 117"/>
                  <a:gd name="T40" fmla="*/ 136 w 319"/>
                  <a:gd name="T41" fmla="*/ 53 h 117"/>
                  <a:gd name="T42" fmla="*/ 99 w 319"/>
                  <a:gd name="T43" fmla="*/ 39 h 117"/>
                  <a:gd name="T44" fmla="*/ 65 w 319"/>
                  <a:gd name="T45" fmla="*/ 27 h 117"/>
                  <a:gd name="T46" fmla="*/ 16 w 319"/>
                  <a:gd name="T47" fmla="*/ 9 h 117"/>
                  <a:gd name="T48" fmla="*/ 0 w 319"/>
                  <a:gd name="T49" fmla="*/ 0 h 1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319" h="117">
                    <a:moveTo>
                      <a:pt x="0" y="0"/>
                    </a:moveTo>
                    <a:lnTo>
                      <a:pt x="1" y="4"/>
                    </a:lnTo>
                    <a:lnTo>
                      <a:pt x="3" y="7"/>
                    </a:lnTo>
                    <a:lnTo>
                      <a:pt x="43" y="25"/>
                    </a:lnTo>
                    <a:lnTo>
                      <a:pt x="84" y="46"/>
                    </a:lnTo>
                    <a:lnTo>
                      <a:pt x="126" y="64"/>
                    </a:lnTo>
                    <a:lnTo>
                      <a:pt x="167" y="81"/>
                    </a:lnTo>
                    <a:lnTo>
                      <a:pt x="207" y="96"/>
                    </a:lnTo>
                    <a:lnTo>
                      <a:pt x="248" y="108"/>
                    </a:lnTo>
                    <a:lnTo>
                      <a:pt x="266" y="113"/>
                    </a:lnTo>
                    <a:lnTo>
                      <a:pt x="285" y="115"/>
                    </a:lnTo>
                    <a:lnTo>
                      <a:pt x="302" y="117"/>
                    </a:lnTo>
                    <a:lnTo>
                      <a:pt x="319" y="117"/>
                    </a:lnTo>
                    <a:lnTo>
                      <a:pt x="315" y="113"/>
                    </a:lnTo>
                    <a:lnTo>
                      <a:pt x="309" y="108"/>
                    </a:lnTo>
                    <a:lnTo>
                      <a:pt x="298" y="102"/>
                    </a:lnTo>
                    <a:lnTo>
                      <a:pt x="285" y="95"/>
                    </a:lnTo>
                    <a:lnTo>
                      <a:pt x="253" y="83"/>
                    </a:lnTo>
                    <a:lnTo>
                      <a:pt x="219" y="74"/>
                    </a:lnTo>
                    <a:lnTo>
                      <a:pt x="177" y="64"/>
                    </a:lnTo>
                    <a:lnTo>
                      <a:pt x="136" y="53"/>
                    </a:lnTo>
                    <a:lnTo>
                      <a:pt x="99" y="39"/>
                    </a:lnTo>
                    <a:lnTo>
                      <a:pt x="65" y="27"/>
                    </a:lnTo>
                    <a:lnTo>
                      <a:pt x="16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BB3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62" name="Freeform 669">
                <a:extLst>
                  <a:ext uri="{FF2B5EF4-FFF2-40B4-BE49-F238E27FC236}">
                    <a16:creationId xmlns:a16="http://schemas.microsoft.com/office/drawing/2014/main" id="{8585C1C1-C0AA-4E91-9CE8-9E646E6CED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2771"/>
                <a:ext cx="288" cy="113"/>
              </a:xfrm>
              <a:custGeom>
                <a:avLst/>
                <a:gdLst>
                  <a:gd name="T0" fmla="*/ 0 w 288"/>
                  <a:gd name="T1" fmla="*/ 0 h 113"/>
                  <a:gd name="T2" fmla="*/ 38 w 288"/>
                  <a:gd name="T3" fmla="*/ 23 h 113"/>
                  <a:gd name="T4" fmla="*/ 76 w 288"/>
                  <a:gd name="T5" fmla="*/ 43 h 113"/>
                  <a:gd name="T6" fmla="*/ 113 w 288"/>
                  <a:gd name="T7" fmla="*/ 62 h 113"/>
                  <a:gd name="T8" fmla="*/ 150 w 288"/>
                  <a:gd name="T9" fmla="*/ 77 h 113"/>
                  <a:gd name="T10" fmla="*/ 185 w 288"/>
                  <a:gd name="T11" fmla="*/ 91 h 113"/>
                  <a:gd name="T12" fmla="*/ 221 w 288"/>
                  <a:gd name="T13" fmla="*/ 101 h 113"/>
                  <a:gd name="T14" fmla="*/ 255 w 288"/>
                  <a:gd name="T15" fmla="*/ 108 h 113"/>
                  <a:gd name="T16" fmla="*/ 288 w 288"/>
                  <a:gd name="T17" fmla="*/ 113 h 113"/>
                  <a:gd name="T18" fmla="*/ 287 w 288"/>
                  <a:gd name="T19" fmla="*/ 109 h 113"/>
                  <a:gd name="T20" fmla="*/ 282 w 288"/>
                  <a:gd name="T21" fmla="*/ 104 h 113"/>
                  <a:gd name="T22" fmla="*/ 275 w 288"/>
                  <a:gd name="T23" fmla="*/ 98 h 113"/>
                  <a:gd name="T24" fmla="*/ 266 w 288"/>
                  <a:gd name="T25" fmla="*/ 92 h 113"/>
                  <a:gd name="T26" fmla="*/ 258 w 288"/>
                  <a:gd name="T27" fmla="*/ 87 h 113"/>
                  <a:gd name="T28" fmla="*/ 246 w 288"/>
                  <a:gd name="T29" fmla="*/ 82 h 113"/>
                  <a:gd name="T30" fmla="*/ 233 w 288"/>
                  <a:gd name="T31" fmla="*/ 77 h 113"/>
                  <a:gd name="T32" fmla="*/ 219 w 288"/>
                  <a:gd name="T33" fmla="*/ 72 h 113"/>
                  <a:gd name="T34" fmla="*/ 138 w 288"/>
                  <a:gd name="T35" fmla="*/ 49 h 113"/>
                  <a:gd name="T36" fmla="*/ 65 w 288"/>
                  <a:gd name="T37" fmla="*/ 25 h 113"/>
                  <a:gd name="T38" fmla="*/ 16 w 288"/>
                  <a:gd name="T39" fmla="*/ 6 h 113"/>
                  <a:gd name="T40" fmla="*/ 0 w 288"/>
                  <a:gd name="T41" fmla="*/ 0 h 1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8" h="113">
                    <a:moveTo>
                      <a:pt x="0" y="0"/>
                    </a:moveTo>
                    <a:lnTo>
                      <a:pt x="38" y="23"/>
                    </a:lnTo>
                    <a:lnTo>
                      <a:pt x="76" y="43"/>
                    </a:lnTo>
                    <a:lnTo>
                      <a:pt x="113" y="62"/>
                    </a:lnTo>
                    <a:lnTo>
                      <a:pt x="150" y="77"/>
                    </a:lnTo>
                    <a:lnTo>
                      <a:pt x="185" y="91"/>
                    </a:lnTo>
                    <a:lnTo>
                      <a:pt x="221" y="101"/>
                    </a:lnTo>
                    <a:lnTo>
                      <a:pt x="255" y="108"/>
                    </a:lnTo>
                    <a:lnTo>
                      <a:pt x="288" y="113"/>
                    </a:lnTo>
                    <a:lnTo>
                      <a:pt x="287" y="109"/>
                    </a:lnTo>
                    <a:lnTo>
                      <a:pt x="282" y="104"/>
                    </a:lnTo>
                    <a:lnTo>
                      <a:pt x="275" y="98"/>
                    </a:lnTo>
                    <a:lnTo>
                      <a:pt x="266" y="92"/>
                    </a:lnTo>
                    <a:lnTo>
                      <a:pt x="258" y="87"/>
                    </a:lnTo>
                    <a:lnTo>
                      <a:pt x="246" y="82"/>
                    </a:lnTo>
                    <a:lnTo>
                      <a:pt x="233" y="77"/>
                    </a:lnTo>
                    <a:lnTo>
                      <a:pt x="219" y="72"/>
                    </a:lnTo>
                    <a:lnTo>
                      <a:pt x="138" y="49"/>
                    </a:lnTo>
                    <a:lnTo>
                      <a:pt x="65" y="25"/>
                    </a:lnTo>
                    <a:lnTo>
                      <a:pt x="16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A251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63" name="Freeform 670">
                <a:extLst>
                  <a:ext uri="{FF2B5EF4-FFF2-40B4-BE49-F238E27FC236}">
                    <a16:creationId xmlns:a16="http://schemas.microsoft.com/office/drawing/2014/main" id="{72F4FBAB-817E-4AF7-941B-851888FBB9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3" y="2754"/>
                <a:ext cx="329" cy="86"/>
              </a:xfrm>
              <a:custGeom>
                <a:avLst/>
                <a:gdLst>
                  <a:gd name="T0" fmla="*/ 0 w 329"/>
                  <a:gd name="T1" fmla="*/ 0 h 86"/>
                  <a:gd name="T2" fmla="*/ 8 w 329"/>
                  <a:gd name="T3" fmla="*/ 6 h 86"/>
                  <a:gd name="T4" fmla="*/ 39 w 329"/>
                  <a:gd name="T5" fmla="*/ 20 h 86"/>
                  <a:gd name="T6" fmla="*/ 86 w 329"/>
                  <a:gd name="T7" fmla="*/ 37 h 86"/>
                  <a:gd name="T8" fmla="*/ 140 w 329"/>
                  <a:gd name="T9" fmla="*/ 55 h 86"/>
                  <a:gd name="T10" fmla="*/ 169 w 329"/>
                  <a:gd name="T11" fmla="*/ 64 h 86"/>
                  <a:gd name="T12" fmla="*/ 198 w 329"/>
                  <a:gd name="T13" fmla="*/ 72 h 86"/>
                  <a:gd name="T14" fmla="*/ 226 w 329"/>
                  <a:gd name="T15" fmla="*/ 77 h 86"/>
                  <a:gd name="T16" fmla="*/ 253 w 329"/>
                  <a:gd name="T17" fmla="*/ 82 h 86"/>
                  <a:gd name="T18" fmla="*/ 277 w 329"/>
                  <a:gd name="T19" fmla="*/ 86 h 86"/>
                  <a:gd name="T20" fmla="*/ 299 w 329"/>
                  <a:gd name="T21" fmla="*/ 86 h 86"/>
                  <a:gd name="T22" fmla="*/ 307 w 329"/>
                  <a:gd name="T23" fmla="*/ 86 h 86"/>
                  <a:gd name="T24" fmla="*/ 316 w 329"/>
                  <a:gd name="T25" fmla="*/ 84 h 86"/>
                  <a:gd name="T26" fmla="*/ 324 w 329"/>
                  <a:gd name="T27" fmla="*/ 81 h 86"/>
                  <a:gd name="T28" fmla="*/ 329 w 329"/>
                  <a:gd name="T29" fmla="*/ 77 h 86"/>
                  <a:gd name="T30" fmla="*/ 317 w 329"/>
                  <a:gd name="T31" fmla="*/ 66 h 86"/>
                  <a:gd name="T32" fmla="*/ 306 w 329"/>
                  <a:gd name="T33" fmla="*/ 55 h 86"/>
                  <a:gd name="T34" fmla="*/ 290 w 329"/>
                  <a:gd name="T35" fmla="*/ 45 h 86"/>
                  <a:gd name="T36" fmla="*/ 275 w 329"/>
                  <a:gd name="T37" fmla="*/ 37 h 86"/>
                  <a:gd name="T38" fmla="*/ 258 w 329"/>
                  <a:gd name="T39" fmla="*/ 28 h 86"/>
                  <a:gd name="T40" fmla="*/ 240 w 329"/>
                  <a:gd name="T41" fmla="*/ 23 h 86"/>
                  <a:gd name="T42" fmla="*/ 220 w 329"/>
                  <a:gd name="T43" fmla="*/ 17 h 86"/>
                  <a:gd name="T44" fmla="*/ 199 w 329"/>
                  <a:gd name="T45" fmla="*/ 11 h 86"/>
                  <a:gd name="T46" fmla="*/ 154 w 329"/>
                  <a:gd name="T47" fmla="*/ 5 h 86"/>
                  <a:gd name="T48" fmla="*/ 106 w 329"/>
                  <a:gd name="T49" fmla="*/ 1 h 86"/>
                  <a:gd name="T50" fmla="*/ 54 w 329"/>
                  <a:gd name="T51" fmla="*/ 0 h 86"/>
                  <a:gd name="T52" fmla="*/ 0 w 329"/>
                  <a:gd name="T53" fmla="*/ 0 h 8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329" h="86">
                    <a:moveTo>
                      <a:pt x="0" y="0"/>
                    </a:moveTo>
                    <a:lnTo>
                      <a:pt x="8" y="6"/>
                    </a:lnTo>
                    <a:lnTo>
                      <a:pt x="39" y="20"/>
                    </a:lnTo>
                    <a:lnTo>
                      <a:pt x="86" y="37"/>
                    </a:lnTo>
                    <a:lnTo>
                      <a:pt x="140" y="55"/>
                    </a:lnTo>
                    <a:lnTo>
                      <a:pt x="169" y="64"/>
                    </a:lnTo>
                    <a:lnTo>
                      <a:pt x="198" y="72"/>
                    </a:lnTo>
                    <a:lnTo>
                      <a:pt x="226" y="77"/>
                    </a:lnTo>
                    <a:lnTo>
                      <a:pt x="253" y="82"/>
                    </a:lnTo>
                    <a:lnTo>
                      <a:pt x="277" y="86"/>
                    </a:lnTo>
                    <a:lnTo>
                      <a:pt x="299" y="86"/>
                    </a:lnTo>
                    <a:lnTo>
                      <a:pt x="307" y="86"/>
                    </a:lnTo>
                    <a:lnTo>
                      <a:pt x="316" y="84"/>
                    </a:lnTo>
                    <a:lnTo>
                      <a:pt x="324" y="81"/>
                    </a:lnTo>
                    <a:lnTo>
                      <a:pt x="329" y="77"/>
                    </a:lnTo>
                    <a:lnTo>
                      <a:pt x="317" y="66"/>
                    </a:lnTo>
                    <a:lnTo>
                      <a:pt x="306" y="55"/>
                    </a:lnTo>
                    <a:lnTo>
                      <a:pt x="290" y="45"/>
                    </a:lnTo>
                    <a:lnTo>
                      <a:pt x="275" y="37"/>
                    </a:lnTo>
                    <a:lnTo>
                      <a:pt x="258" y="28"/>
                    </a:lnTo>
                    <a:lnTo>
                      <a:pt x="240" y="23"/>
                    </a:lnTo>
                    <a:lnTo>
                      <a:pt x="220" y="17"/>
                    </a:lnTo>
                    <a:lnTo>
                      <a:pt x="199" y="11"/>
                    </a:lnTo>
                    <a:lnTo>
                      <a:pt x="154" y="5"/>
                    </a:lnTo>
                    <a:lnTo>
                      <a:pt x="106" y="1"/>
                    </a:lnTo>
                    <a:lnTo>
                      <a:pt x="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C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64" name="Freeform 671">
                <a:extLst>
                  <a:ext uri="{FF2B5EF4-FFF2-40B4-BE49-F238E27FC236}">
                    <a16:creationId xmlns:a16="http://schemas.microsoft.com/office/drawing/2014/main" id="{FFC466D7-99E5-4D1C-AB9C-737932886D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0" y="2755"/>
                <a:ext cx="344" cy="98"/>
              </a:xfrm>
              <a:custGeom>
                <a:avLst/>
                <a:gdLst>
                  <a:gd name="T0" fmla="*/ 3 w 344"/>
                  <a:gd name="T1" fmla="*/ 0 h 98"/>
                  <a:gd name="T2" fmla="*/ 15 w 344"/>
                  <a:gd name="T3" fmla="*/ 7 h 98"/>
                  <a:gd name="T4" fmla="*/ 49 w 344"/>
                  <a:gd name="T5" fmla="*/ 21 h 98"/>
                  <a:gd name="T6" fmla="*/ 96 w 344"/>
                  <a:gd name="T7" fmla="*/ 39 h 98"/>
                  <a:gd name="T8" fmla="*/ 150 w 344"/>
                  <a:gd name="T9" fmla="*/ 58 h 98"/>
                  <a:gd name="T10" fmla="*/ 179 w 344"/>
                  <a:gd name="T11" fmla="*/ 68 h 98"/>
                  <a:gd name="T12" fmla="*/ 207 w 344"/>
                  <a:gd name="T13" fmla="*/ 76 h 98"/>
                  <a:gd name="T14" fmla="*/ 236 w 344"/>
                  <a:gd name="T15" fmla="*/ 83 h 98"/>
                  <a:gd name="T16" fmla="*/ 261 w 344"/>
                  <a:gd name="T17" fmla="*/ 88 h 98"/>
                  <a:gd name="T18" fmla="*/ 285 w 344"/>
                  <a:gd name="T19" fmla="*/ 90 h 98"/>
                  <a:gd name="T20" fmla="*/ 307 w 344"/>
                  <a:gd name="T21" fmla="*/ 92 h 98"/>
                  <a:gd name="T22" fmla="*/ 315 w 344"/>
                  <a:gd name="T23" fmla="*/ 90 h 98"/>
                  <a:gd name="T24" fmla="*/ 324 w 344"/>
                  <a:gd name="T25" fmla="*/ 88 h 98"/>
                  <a:gd name="T26" fmla="*/ 331 w 344"/>
                  <a:gd name="T27" fmla="*/ 86 h 98"/>
                  <a:gd name="T28" fmla="*/ 337 w 344"/>
                  <a:gd name="T29" fmla="*/ 83 h 98"/>
                  <a:gd name="T30" fmla="*/ 341 w 344"/>
                  <a:gd name="T31" fmla="*/ 88 h 98"/>
                  <a:gd name="T32" fmla="*/ 344 w 344"/>
                  <a:gd name="T33" fmla="*/ 92 h 98"/>
                  <a:gd name="T34" fmla="*/ 337 w 344"/>
                  <a:gd name="T35" fmla="*/ 95 h 98"/>
                  <a:gd name="T36" fmla="*/ 326 w 344"/>
                  <a:gd name="T37" fmla="*/ 98 h 98"/>
                  <a:gd name="T38" fmla="*/ 310 w 344"/>
                  <a:gd name="T39" fmla="*/ 98 h 98"/>
                  <a:gd name="T40" fmla="*/ 293 w 344"/>
                  <a:gd name="T41" fmla="*/ 97 h 98"/>
                  <a:gd name="T42" fmla="*/ 273 w 344"/>
                  <a:gd name="T43" fmla="*/ 95 h 98"/>
                  <a:gd name="T44" fmla="*/ 251 w 344"/>
                  <a:gd name="T45" fmla="*/ 92 h 98"/>
                  <a:gd name="T46" fmla="*/ 226 w 344"/>
                  <a:gd name="T47" fmla="*/ 86 h 98"/>
                  <a:gd name="T48" fmla="*/ 201 w 344"/>
                  <a:gd name="T49" fmla="*/ 80 h 98"/>
                  <a:gd name="T50" fmla="*/ 147 w 344"/>
                  <a:gd name="T51" fmla="*/ 65 h 98"/>
                  <a:gd name="T52" fmla="*/ 94 w 344"/>
                  <a:gd name="T53" fmla="*/ 46 h 98"/>
                  <a:gd name="T54" fmla="*/ 67 w 344"/>
                  <a:gd name="T55" fmla="*/ 36 h 98"/>
                  <a:gd name="T56" fmla="*/ 44 w 344"/>
                  <a:gd name="T57" fmla="*/ 24 h 98"/>
                  <a:gd name="T58" fmla="*/ 20 w 344"/>
                  <a:gd name="T59" fmla="*/ 14 h 98"/>
                  <a:gd name="T60" fmla="*/ 0 w 344"/>
                  <a:gd name="T61" fmla="*/ 2 h 98"/>
                  <a:gd name="T62" fmla="*/ 3 w 344"/>
                  <a:gd name="T63" fmla="*/ 0 h 9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344" h="98">
                    <a:moveTo>
                      <a:pt x="3" y="0"/>
                    </a:moveTo>
                    <a:lnTo>
                      <a:pt x="15" y="7"/>
                    </a:lnTo>
                    <a:lnTo>
                      <a:pt x="49" y="21"/>
                    </a:lnTo>
                    <a:lnTo>
                      <a:pt x="96" y="39"/>
                    </a:lnTo>
                    <a:lnTo>
                      <a:pt x="150" y="58"/>
                    </a:lnTo>
                    <a:lnTo>
                      <a:pt x="179" y="68"/>
                    </a:lnTo>
                    <a:lnTo>
                      <a:pt x="207" y="76"/>
                    </a:lnTo>
                    <a:lnTo>
                      <a:pt x="236" y="83"/>
                    </a:lnTo>
                    <a:lnTo>
                      <a:pt x="261" y="88"/>
                    </a:lnTo>
                    <a:lnTo>
                      <a:pt x="285" y="90"/>
                    </a:lnTo>
                    <a:lnTo>
                      <a:pt x="307" y="92"/>
                    </a:lnTo>
                    <a:lnTo>
                      <a:pt x="315" y="90"/>
                    </a:lnTo>
                    <a:lnTo>
                      <a:pt x="324" y="88"/>
                    </a:lnTo>
                    <a:lnTo>
                      <a:pt x="331" y="86"/>
                    </a:lnTo>
                    <a:lnTo>
                      <a:pt x="337" y="83"/>
                    </a:lnTo>
                    <a:lnTo>
                      <a:pt x="341" y="88"/>
                    </a:lnTo>
                    <a:lnTo>
                      <a:pt x="344" y="92"/>
                    </a:lnTo>
                    <a:lnTo>
                      <a:pt x="337" y="95"/>
                    </a:lnTo>
                    <a:lnTo>
                      <a:pt x="326" y="98"/>
                    </a:lnTo>
                    <a:lnTo>
                      <a:pt x="310" y="98"/>
                    </a:lnTo>
                    <a:lnTo>
                      <a:pt x="293" y="97"/>
                    </a:lnTo>
                    <a:lnTo>
                      <a:pt x="273" y="95"/>
                    </a:lnTo>
                    <a:lnTo>
                      <a:pt x="251" y="92"/>
                    </a:lnTo>
                    <a:lnTo>
                      <a:pt x="226" y="86"/>
                    </a:lnTo>
                    <a:lnTo>
                      <a:pt x="201" y="80"/>
                    </a:lnTo>
                    <a:lnTo>
                      <a:pt x="147" y="65"/>
                    </a:lnTo>
                    <a:lnTo>
                      <a:pt x="94" y="46"/>
                    </a:lnTo>
                    <a:lnTo>
                      <a:pt x="67" y="36"/>
                    </a:lnTo>
                    <a:lnTo>
                      <a:pt x="44" y="24"/>
                    </a:lnTo>
                    <a:lnTo>
                      <a:pt x="20" y="14"/>
                    </a:lnTo>
                    <a:lnTo>
                      <a:pt x="0" y="2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C3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65" name="Freeform 672">
                <a:extLst>
                  <a:ext uri="{FF2B5EF4-FFF2-40B4-BE49-F238E27FC236}">
                    <a16:creationId xmlns:a16="http://schemas.microsoft.com/office/drawing/2014/main" id="{A6B89D3A-11DC-4AB2-BE8E-507DD494A5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1" y="2754"/>
                <a:ext cx="338" cy="94"/>
              </a:xfrm>
              <a:custGeom>
                <a:avLst/>
                <a:gdLst>
                  <a:gd name="T0" fmla="*/ 2 w 338"/>
                  <a:gd name="T1" fmla="*/ 0 h 94"/>
                  <a:gd name="T2" fmla="*/ 10 w 338"/>
                  <a:gd name="T3" fmla="*/ 6 h 94"/>
                  <a:gd name="T4" fmla="*/ 41 w 338"/>
                  <a:gd name="T5" fmla="*/ 20 h 94"/>
                  <a:gd name="T6" fmla="*/ 88 w 338"/>
                  <a:gd name="T7" fmla="*/ 37 h 94"/>
                  <a:gd name="T8" fmla="*/ 142 w 338"/>
                  <a:gd name="T9" fmla="*/ 55 h 94"/>
                  <a:gd name="T10" fmla="*/ 171 w 338"/>
                  <a:gd name="T11" fmla="*/ 64 h 94"/>
                  <a:gd name="T12" fmla="*/ 200 w 338"/>
                  <a:gd name="T13" fmla="*/ 72 h 94"/>
                  <a:gd name="T14" fmla="*/ 228 w 338"/>
                  <a:gd name="T15" fmla="*/ 77 h 94"/>
                  <a:gd name="T16" fmla="*/ 255 w 338"/>
                  <a:gd name="T17" fmla="*/ 82 h 94"/>
                  <a:gd name="T18" fmla="*/ 279 w 338"/>
                  <a:gd name="T19" fmla="*/ 86 h 94"/>
                  <a:gd name="T20" fmla="*/ 301 w 338"/>
                  <a:gd name="T21" fmla="*/ 86 h 94"/>
                  <a:gd name="T22" fmla="*/ 309 w 338"/>
                  <a:gd name="T23" fmla="*/ 86 h 94"/>
                  <a:gd name="T24" fmla="*/ 318 w 338"/>
                  <a:gd name="T25" fmla="*/ 84 h 94"/>
                  <a:gd name="T26" fmla="*/ 326 w 338"/>
                  <a:gd name="T27" fmla="*/ 81 h 94"/>
                  <a:gd name="T28" fmla="*/ 331 w 338"/>
                  <a:gd name="T29" fmla="*/ 77 h 94"/>
                  <a:gd name="T30" fmla="*/ 335 w 338"/>
                  <a:gd name="T31" fmla="*/ 82 h 94"/>
                  <a:gd name="T32" fmla="*/ 338 w 338"/>
                  <a:gd name="T33" fmla="*/ 87 h 94"/>
                  <a:gd name="T34" fmla="*/ 331 w 338"/>
                  <a:gd name="T35" fmla="*/ 91 h 94"/>
                  <a:gd name="T36" fmla="*/ 321 w 338"/>
                  <a:gd name="T37" fmla="*/ 93 h 94"/>
                  <a:gd name="T38" fmla="*/ 306 w 338"/>
                  <a:gd name="T39" fmla="*/ 94 h 94"/>
                  <a:gd name="T40" fmla="*/ 289 w 338"/>
                  <a:gd name="T41" fmla="*/ 93 h 94"/>
                  <a:gd name="T42" fmla="*/ 269 w 338"/>
                  <a:gd name="T43" fmla="*/ 91 h 94"/>
                  <a:gd name="T44" fmla="*/ 247 w 338"/>
                  <a:gd name="T45" fmla="*/ 87 h 94"/>
                  <a:gd name="T46" fmla="*/ 223 w 338"/>
                  <a:gd name="T47" fmla="*/ 82 h 94"/>
                  <a:gd name="T48" fmla="*/ 198 w 338"/>
                  <a:gd name="T49" fmla="*/ 77 h 94"/>
                  <a:gd name="T50" fmla="*/ 146 w 338"/>
                  <a:gd name="T51" fmla="*/ 62 h 94"/>
                  <a:gd name="T52" fmla="*/ 93 w 338"/>
                  <a:gd name="T53" fmla="*/ 44 h 94"/>
                  <a:gd name="T54" fmla="*/ 68 w 338"/>
                  <a:gd name="T55" fmla="*/ 35 h 94"/>
                  <a:gd name="T56" fmla="*/ 44 w 338"/>
                  <a:gd name="T57" fmla="*/ 23 h 94"/>
                  <a:gd name="T58" fmla="*/ 22 w 338"/>
                  <a:gd name="T59" fmla="*/ 13 h 94"/>
                  <a:gd name="T60" fmla="*/ 0 w 338"/>
                  <a:gd name="T61" fmla="*/ 1 h 94"/>
                  <a:gd name="T62" fmla="*/ 2 w 338"/>
                  <a:gd name="T63" fmla="*/ 1 h 94"/>
                  <a:gd name="T64" fmla="*/ 2 w 338"/>
                  <a:gd name="T65" fmla="*/ 0 h 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38" h="94">
                    <a:moveTo>
                      <a:pt x="2" y="0"/>
                    </a:moveTo>
                    <a:lnTo>
                      <a:pt x="10" y="6"/>
                    </a:lnTo>
                    <a:lnTo>
                      <a:pt x="41" y="20"/>
                    </a:lnTo>
                    <a:lnTo>
                      <a:pt x="88" y="37"/>
                    </a:lnTo>
                    <a:lnTo>
                      <a:pt x="142" y="55"/>
                    </a:lnTo>
                    <a:lnTo>
                      <a:pt x="171" y="64"/>
                    </a:lnTo>
                    <a:lnTo>
                      <a:pt x="200" y="72"/>
                    </a:lnTo>
                    <a:lnTo>
                      <a:pt x="228" y="77"/>
                    </a:lnTo>
                    <a:lnTo>
                      <a:pt x="255" y="82"/>
                    </a:lnTo>
                    <a:lnTo>
                      <a:pt x="279" y="86"/>
                    </a:lnTo>
                    <a:lnTo>
                      <a:pt x="301" y="86"/>
                    </a:lnTo>
                    <a:lnTo>
                      <a:pt x="309" y="86"/>
                    </a:lnTo>
                    <a:lnTo>
                      <a:pt x="318" y="84"/>
                    </a:lnTo>
                    <a:lnTo>
                      <a:pt x="326" y="81"/>
                    </a:lnTo>
                    <a:lnTo>
                      <a:pt x="331" y="77"/>
                    </a:lnTo>
                    <a:lnTo>
                      <a:pt x="335" y="82"/>
                    </a:lnTo>
                    <a:lnTo>
                      <a:pt x="338" y="87"/>
                    </a:lnTo>
                    <a:lnTo>
                      <a:pt x="331" y="91"/>
                    </a:lnTo>
                    <a:lnTo>
                      <a:pt x="321" y="93"/>
                    </a:lnTo>
                    <a:lnTo>
                      <a:pt x="306" y="94"/>
                    </a:lnTo>
                    <a:lnTo>
                      <a:pt x="289" y="93"/>
                    </a:lnTo>
                    <a:lnTo>
                      <a:pt x="269" y="91"/>
                    </a:lnTo>
                    <a:lnTo>
                      <a:pt x="247" y="87"/>
                    </a:lnTo>
                    <a:lnTo>
                      <a:pt x="223" y="82"/>
                    </a:lnTo>
                    <a:lnTo>
                      <a:pt x="198" y="77"/>
                    </a:lnTo>
                    <a:lnTo>
                      <a:pt x="146" y="62"/>
                    </a:lnTo>
                    <a:lnTo>
                      <a:pt x="93" y="44"/>
                    </a:lnTo>
                    <a:lnTo>
                      <a:pt x="68" y="35"/>
                    </a:lnTo>
                    <a:lnTo>
                      <a:pt x="44" y="23"/>
                    </a:lnTo>
                    <a:lnTo>
                      <a:pt x="22" y="13"/>
                    </a:lnTo>
                    <a:lnTo>
                      <a:pt x="0" y="1"/>
                    </a:lnTo>
                    <a:lnTo>
                      <a:pt x="2" y="1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1F1A1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66" name="Freeform 673">
                <a:extLst>
                  <a:ext uri="{FF2B5EF4-FFF2-40B4-BE49-F238E27FC236}">
                    <a16:creationId xmlns:a16="http://schemas.microsoft.com/office/drawing/2014/main" id="{A12D7BEA-E18A-4D64-8533-C635AA5E4B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  <a:close/>
                  </a:path>
                </a:pathLst>
              </a:custGeom>
              <a:solidFill>
                <a:srgbClr val="4E4B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67" name="Freeform 674">
                <a:extLst>
                  <a:ext uri="{FF2B5EF4-FFF2-40B4-BE49-F238E27FC236}">
                    <a16:creationId xmlns:a16="http://schemas.microsoft.com/office/drawing/2014/main" id="{EA96B5BE-5082-4C03-BCE6-3F06418D6F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27" y="2338"/>
                <a:ext cx="374" cy="444"/>
              </a:xfrm>
              <a:custGeom>
                <a:avLst/>
                <a:gdLst>
                  <a:gd name="T0" fmla="*/ 284 w 374"/>
                  <a:gd name="T1" fmla="*/ 8 h 444"/>
                  <a:gd name="T2" fmla="*/ 287 w 374"/>
                  <a:gd name="T3" fmla="*/ 5 h 444"/>
                  <a:gd name="T4" fmla="*/ 291 w 374"/>
                  <a:gd name="T5" fmla="*/ 2 h 444"/>
                  <a:gd name="T6" fmla="*/ 298 w 374"/>
                  <a:gd name="T7" fmla="*/ 0 h 444"/>
                  <a:gd name="T8" fmla="*/ 303 w 374"/>
                  <a:gd name="T9" fmla="*/ 0 h 444"/>
                  <a:gd name="T10" fmla="*/ 363 w 374"/>
                  <a:gd name="T11" fmla="*/ 7 h 444"/>
                  <a:gd name="T12" fmla="*/ 367 w 374"/>
                  <a:gd name="T13" fmla="*/ 7 h 444"/>
                  <a:gd name="T14" fmla="*/ 370 w 374"/>
                  <a:gd name="T15" fmla="*/ 10 h 444"/>
                  <a:gd name="T16" fmla="*/ 372 w 374"/>
                  <a:gd name="T17" fmla="*/ 13 h 444"/>
                  <a:gd name="T18" fmla="*/ 374 w 374"/>
                  <a:gd name="T19" fmla="*/ 17 h 444"/>
                  <a:gd name="T20" fmla="*/ 374 w 374"/>
                  <a:gd name="T21" fmla="*/ 24 h 444"/>
                  <a:gd name="T22" fmla="*/ 372 w 374"/>
                  <a:gd name="T23" fmla="*/ 30 h 444"/>
                  <a:gd name="T24" fmla="*/ 362 w 374"/>
                  <a:gd name="T25" fmla="*/ 54 h 444"/>
                  <a:gd name="T26" fmla="*/ 350 w 374"/>
                  <a:gd name="T27" fmla="*/ 79 h 444"/>
                  <a:gd name="T28" fmla="*/ 336 w 374"/>
                  <a:gd name="T29" fmla="*/ 105 h 444"/>
                  <a:gd name="T30" fmla="*/ 321 w 374"/>
                  <a:gd name="T31" fmla="*/ 130 h 444"/>
                  <a:gd name="T32" fmla="*/ 304 w 374"/>
                  <a:gd name="T33" fmla="*/ 155 h 444"/>
                  <a:gd name="T34" fmla="*/ 287 w 374"/>
                  <a:gd name="T35" fmla="*/ 181 h 444"/>
                  <a:gd name="T36" fmla="*/ 269 w 374"/>
                  <a:gd name="T37" fmla="*/ 206 h 444"/>
                  <a:gd name="T38" fmla="*/ 247 w 374"/>
                  <a:gd name="T39" fmla="*/ 231 h 444"/>
                  <a:gd name="T40" fmla="*/ 203 w 374"/>
                  <a:gd name="T41" fmla="*/ 284 h 444"/>
                  <a:gd name="T42" fmla="*/ 154 w 374"/>
                  <a:gd name="T43" fmla="*/ 338 h 444"/>
                  <a:gd name="T44" fmla="*/ 100 w 374"/>
                  <a:gd name="T45" fmla="*/ 390 h 444"/>
                  <a:gd name="T46" fmla="*/ 43 w 374"/>
                  <a:gd name="T47" fmla="*/ 444 h 444"/>
                  <a:gd name="T48" fmla="*/ 0 w 374"/>
                  <a:gd name="T49" fmla="*/ 431 h 444"/>
                  <a:gd name="T50" fmla="*/ 39 w 374"/>
                  <a:gd name="T51" fmla="*/ 389 h 444"/>
                  <a:gd name="T52" fmla="*/ 78 w 374"/>
                  <a:gd name="T53" fmla="*/ 340 h 444"/>
                  <a:gd name="T54" fmla="*/ 119 w 374"/>
                  <a:gd name="T55" fmla="*/ 287 h 444"/>
                  <a:gd name="T56" fmla="*/ 159 w 374"/>
                  <a:gd name="T57" fmla="*/ 231 h 444"/>
                  <a:gd name="T58" fmla="*/ 196 w 374"/>
                  <a:gd name="T59" fmla="*/ 174 h 444"/>
                  <a:gd name="T60" fmla="*/ 230 w 374"/>
                  <a:gd name="T61" fmla="*/ 117 h 444"/>
                  <a:gd name="T62" fmla="*/ 247 w 374"/>
                  <a:gd name="T63" fmla="*/ 88 h 444"/>
                  <a:gd name="T64" fmla="*/ 260 w 374"/>
                  <a:gd name="T65" fmla="*/ 61 h 444"/>
                  <a:gd name="T66" fmla="*/ 274 w 374"/>
                  <a:gd name="T67" fmla="*/ 35 h 444"/>
                  <a:gd name="T68" fmla="*/ 284 w 374"/>
                  <a:gd name="T69" fmla="*/ 8 h 44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74" h="444">
                    <a:moveTo>
                      <a:pt x="284" y="8"/>
                    </a:moveTo>
                    <a:lnTo>
                      <a:pt x="287" y="5"/>
                    </a:lnTo>
                    <a:lnTo>
                      <a:pt x="291" y="2"/>
                    </a:lnTo>
                    <a:lnTo>
                      <a:pt x="298" y="0"/>
                    </a:lnTo>
                    <a:lnTo>
                      <a:pt x="303" y="0"/>
                    </a:lnTo>
                    <a:lnTo>
                      <a:pt x="363" y="7"/>
                    </a:lnTo>
                    <a:lnTo>
                      <a:pt x="367" y="7"/>
                    </a:lnTo>
                    <a:lnTo>
                      <a:pt x="370" y="10"/>
                    </a:lnTo>
                    <a:lnTo>
                      <a:pt x="372" y="13"/>
                    </a:lnTo>
                    <a:lnTo>
                      <a:pt x="374" y="17"/>
                    </a:lnTo>
                    <a:lnTo>
                      <a:pt x="374" y="24"/>
                    </a:lnTo>
                    <a:lnTo>
                      <a:pt x="372" y="30"/>
                    </a:lnTo>
                    <a:lnTo>
                      <a:pt x="362" y="54"/>
                    </a:lnTo>
                    <a:lnTo>
                      <a:pt x="350" y="79"/>
                    </a:lnTo>
                    <a:lnTo>
                      <a:pt x="336" y="105"/>
                    </a:lnTo>
                    <a:lnTo>
                      <a:pt x="321" y="130"/>
                    </a:lnTo>
                    <a:lnTo>
                      <a:pt x="304" y="155"/>
                    </a:lnTo>
                    <a:lnTo>
                      <a:pt x="287" y="181"/>
                    </a:lnTo>
                    <a:lnTo>
                      <a:pt x="269" y="206"/>
                    </a:lnTo>
                    <a:lnTo>
                      <a:pt x="247" y="231"/>
                    </a:lnTo>
                    <a:lnTo>
                      <a:pt x="203" y="284"/>
                    </a:lnTo>
                    <a:lnTo>
                      <a:pt x="154" y="338"/>
                    </a:lnTo>
                    <a:lnTo>
                      <a:pt x="100" y="390"/>
                    </a:lnTo>
                    <a:lnTo>
                      <a:pt x="43" y="444"/>
                    </a:lnTo>
                    <a:lnTo>
                      <a:pt x="0" y="431"/>
                    </a:lnTo>
                    <a:lnTo>
                      <a:pt x="39" y="389"/>
                    </a:lnTo>
                    <a:lnTo>
                      <a:pt x="78" y="340"/>
                    </a:lnTo>
                    <a:lnTo>
                      <a:pt x="119" y="287"/>
                    </a:lnTo>
                    <a:lnTo>
                      <a:pt x="159" y="231"/>
                    </a:lnTo>
                    <a:lnTo>
                      <a:pt x="196" y="174"/>
                    </a:lnTo>
                    <a:lnTo>
                      <a:pt x="230" y="117"/>
                    </a:lnTo>
                    <a:lnTo>
                      <a:pt x="247" y="88"/>
                    </a:lnTo>
                    <a:lnTo>
                      <a:pt x="260" y="61"/>
                    </a:lnTo>
                    <a:lnTo>
                      <a:pt x="274" y="35"/>
                    </a:lnTo>
                    <a:lnTo>
                      <a:pt x="284" y="8"/>
                    </a:lnTo>
                  </a:path>
                </a:pathLst>
              </a:custGeom>
              <a:noFill/>
              <a:ln w="3175">
                <a:solidFill>
                  <a:srgbClr val="1F1A17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68" name="Freeform 675">
                <a:extLst>
                  <a:ext uri="{FF2B5EF4-FFF2-40B4-BE49-F238E27FC236}">
                    <a16:creationId xmlns:a16="http://schemas.microsoft.com/office/drawing/2014/main" id="{24236E9C-031E-4C87-B910-340E700671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02" y="1692"/>
                <a:ext cx="117" cy="21"/>
              </a:xfrm>
              <a:custGeom>
                <a:avLst/>
                <a:gdLst>
                  <a:gd name="T0" fmla="*/ 117 w 117"/>
                  <a:gd name="T1" fmla="*/ 21 h 21"/>
                  <a:gd name="T2" fmla="*/ 0 w 117"/>
                  <a:gd name="T3" fmla="*/ 0 h 21"/>
                  <a:gd name="T4" fmla="*/ 29 w 117"/>
                  <a:gd name="T5" fmla="*/ 4 h 21"/>
                  <a:gd name="T6" fmla="*/ 58 w 117"/>
                  <a:gd name="T7" fmla="*/ 9 h 21"/>
                  <a:gd name="T8" fmla="*/ 88 w 117"/>
                  <a:gd name="T9" fmla="*/ 14 h 21"/>
                  <a:gd name="T10" fmla="*/ 117 w 117"/>
                  <a:gd name="T11" fmla="*/ 21 h 2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7" h="21">
                    <a:moveTo>
                      <a:pt x="117" y="21"/>
                    </a:moveTo>
                    <a:lnTo>
                      <a:pt x="0" y="0"/>
                    </a:lnTo>
                    <a:lnTo>
                      <a:pt x="29" y="4"/>
                    </a:lnTo>
                    <a:lnTo>
                      <a:pt x="58" y="9"/>
                    </a:lnTo>
                    <a:lnTo>
                      <a:pt x="88" y="14"/>
                    </a:lnTo>
                    <a:lnTo>
                      <a:pt x="117" y="21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69" name="Freeform 676">
                <a:extLst>
                  <a:ext uri="{FF2B5EF4-FFF2-40B4-BE49-F238E27FC236}">
                    <a16:creationId xmlns:a16="http://schemas.microsoft.com/office/drawing/2014/main" id="{6350B858-7088-47CE-914B-D0E4F6CC0E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68" y="1687"/>
                <a:ext cx="181" cy="32"/>
              </a:xfrm>
              <a:custGeom>
                <a:avLst/>
                <a:gdLst>
                  <a:gd name="T0" fmla="*/ 181 w 181"/>
                  <a:gd name="T1" fmla="*/ 32 h 32"/>
                  <a:gd name="T2" fmla="*/ 0 w 181"/>
                  <a:gd name="T3" fmla="*/ 0 h 32"/>
                  <a:gd name="T4" fmla="*/ 46 w 181"/>
                  <a:gd name="T5" fmla="*/ 7 h 32"/>
                  <a:gd name="T6" fmla="*/ 92 w 181"/>
                  <a:gd name="T7" fmla="*/ 14 h 32"/>
                  <a:gd name="T8" fmla="*/ 137 w 181"/>
                  <a:gd name="T9" fmla="*/ 22 h 32"/>
                  <a:gd name="T10" fmla="*/ 181 w 181"/>
                  <a:gd name="T11" fmla="*/ 32 h 3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" h="32">
                    <a:moveTo>
                      <a:pt x="181" y="32"/>
                    </a:moveTo>
                    <a:lnTo>
                      <a:pt x="0" y="0"/>
                    </a:lnTo>
                    <a:lnTo>
                      <a:pt x="46" y="7"/>
                    </a:lnTo>
                    <a:lnTo>
                      <a:pt x="92" y="14"/>
                    </a:lnTo>
                    <a:lnTo>
                      <a:pt x="137" y="22"/>
                    </a:lnTo>
                    <a:lnTo>
                      <a:pt x="181" y="32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70" name="Freeform 677">
                <a:extLst>
                  <a:ext uri="{FF2B5EF4-FFF2-40B4-BE49-F238E27FC236}">
                    <a16:creationId xmlns:a16="http://schemas.microsoft.com/office/drawing/2014/main" id="{9AEDDEAE-3E4D-4FBB-9D0F-7ABCA5BBE1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43" y="1686"/>
                <a:ext cx="228" cy="40"/>
              </a:xfrm>
              <a:custGeom>
                <a:avLst/>
                <a:gdLst>
                  <a:gd name="T0" fmla="*/ 59 w 228"/>
                  <a:gd name="T1" fmla="*/ 6 h 40"/>
                  <a:gd name="T2" fmla="*/ 176 w 228"/>
                  <a:gd name="T3" fmla="*/ 27 h 40"/>
                  <a:gd name="T4" fmla="*/ 189 w 228"/>
                  <a:gd name="T5" fmla="*/ 30 h 40"/>
                  <a:gd name="T6" fmla="*/ 203 w 228"/>
                  <a:gd name="T7" fmla="*/ 33 h 40"/>
                  <a:gd name="T8" fmla="*/ 214 w 228"/>
                  <a:gd name="T9" fmla="*/ 37 h 40"/>
                  <a:gd name="T10" fmla="*/ 228 w 228"/>
                  <a:gd name="T11" fmla="*/ 40 h 40"/>
                  <a:gd name="T12" fmla="*/ 0 w 228"/>
                  <a:gd name="T13" fmla="*/ 0 h 40"/>
                  <a:gd name="T14" fmla="*/ 14 w 228"/>
                  <a:gd name="T15" fmla="*/ 1 h 40"/>
                  <a:gd name="T16" fmla="*/ 29 w 228"/>
                  <a:gd name="T17" fmla="*/ 3 h 40"/>
                  <a:gd name="T18" fmla="*/ 44 w 228"/>
                  <a:gd name="T19" fmla="*/ 5 h 40"/>
                  <a:gd name="T20" fmla="*/ 59 w 228"/>
                  <a:gd name="T21" fmla="*/ 6 h 4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28" h="40">
                    <a:moveTo>
                      <a:pt x="59" y="6"/>
                    </a:moveTo>
                    <a:lnTo>
                      <a:pt x="176" y="27"/>
                    </a:lnTo>
                    <a:lnTo>
                      <a:pt x="189" y="30"/>
                    </a:lnTo>
                    <a:lnTo>
                      <a:pt x="203" y="33"/>
                    </a:lnTo>
                    <a:lnTo>
                      <a:pt x="214" y="37"/>
                    </a:lnTo>
                    <a:lnTo>
                      <a:pt x="228" y="40"/>
                    </a:lnTo>
                    <a:lnTo>
                      <a:pt x="0" y="0"/>
                    </a:lnTo>
                    <a:lnTo>
                      <a:pt x="14" y="1"/>
                    </a:lnTo>
                    <a:lnTo>
                      <a:pt x="29" y="3"/>
                    </a:lnTo>
                    <a:lnTo>
                      <a:pt x="44" y="5"/>
                    </a:lnTo>
                    <a:lnTo>
                      <a:pt x="59" y="6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71" name="Freeform 678">
                <a:extLst>
                  <a:ext uri="{FF2B5EF4-FFF2-40B4-BE49-F238E27FC236}">
                    <a16:creationId xmlns:a16="http://schemas.microsoft.com/office/drawing/2014/main" id="{811C3918-83B1-422E-99E2-019513EAAF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1" y="1684"/>
                <a:ext cx="269" cy="47"/>
              </a:xfrm>
              <a:custGeom>
                <a:avLst/>
                <a:gdLst>
                  <a:gd name="T0" fmla="*/ 47 w 269"/>
                  <a:gd name="T1" fmla="*/ 3 h 47"/>
                  <a:gd name="T2" fmla="*/ 228 w 269"/>
                  <a:gd name="T3" fmla="*/ 35 h 47"/>
                  <a:gd name="T4" fmla="*/ 248 w 269"/>
                  <a:gd name="T5" fmla="*/ 42 h 47"/>
                  <a:gd name="T6" fmla="*/ 269 w 269"/>
                  <a:gd name="T7" fmla="*/ 47 h 47"/>
                  <a:gd name="T8" fmla="*/ 0 w 269"/>
                  <a:gd name="T9" fmla="*/ 0 h 47"/>
                  <a:gd name="T10" fmla="*/ 24 w 269"/>
                  <a:gd name="T11" fmla="*/ 2 h 47"/>
                  <a:gd name="T12" fmla="*/ 47 w 269"/>
                  <a:gd name="T13" fmla="*/ 3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69" h="47">
                    <a:moveTo>
                      <a:pt x="47" y="3"/>
                    </a:moveTo>
                    <a:lnTo>
                      <a:pt x="228" y="35"/>
                    </a:lnTo>
                    <a:lnTo>
                      <a:pt x="248" y="42"/>
                    </a:lnTo>
                    <a:lnTo>
                      <a:pt x="269" y="47"/>
                    </a:lnTo>
                    <a:lnTo>
                      <a:pt x="0" y="0"/>
                    </a:lnTo>
                    <a:lnTo>
                      <a:pt x="24" y="2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72" name="Freeform 679">
                <a:extLst>
                  <a:ext uri="{FF2B5EF4-FFF2-40B4-BE49-F238E27FC236}">
                    <a16:creationId xmlns:a16="http://schemas.microsoft.com/office/drawing/2014/main" id="{EFA201D8-5CA8-4982-8E2E-3980F05CC1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03" y="1684"/>
                <a:ext cx="302" cy="52"/>
              </a:xfrm>
              <a:custGeom>
                <a:avLst/>
                <a:gdLst>
                  <a:gd name="T0" fmla="*/ 40 w 302"/>
                  <a:gd name="T1" fmla="*/ 2 h 52"/>
                  <a:gd name="T2" fmla="*/ 268 w 302"/>
                  <a:gd name="T3" fmla="*/ 42 h 52"/>
                  <a:gd name="T4" fmla="*/ 285 w 302"/>
                  <a:gd name="T5" fmla="*/ 47 h 52"/>
                  <a:gd name="T6" fmla="*/ 302 w 302"/>
                  <a:gd name="T7" fmla="*/ 52 h 52"/>
                  <a:gd name="T8" fmla="*/ 0 w 302"/>
                  <a:gd name="T9" fmla="*/ 0 h 52"/>
                  <a:gd name="T10" fmla="*/ 20 w 302"/>
                  <a:gd name="T11" fmla="*/ 0 h 52"/>
                  <a:gd name="T12" fmla="*/ 40 w 302"/>
                  <a:gd name="T13" fmla="*/ 2 h 5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2" h="52">
                    <a:moveTo>
                      <a:pt x="40" y="2"/>
                    </a:moveTo>
                    <a:lnTo>
                      <a:pt x="268" y="42"/>
                    </a:lnTo>
                    <a:lnTo>
                      <a:pt x="285" y="47"/>
                    </a:lnTo>
                    <a:lnTo>
                      <a:pt x="302" y="52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40" y="2"/>
                    </a:lnTo>
                    <a:close/>
                  </a:path>
                </a:pathLst>
              </a:custGeom>
              <a:solidFill>
                <a:srgbClr val="BED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73" name="Freeform 680">
                <a:extLst>
                  <a:ext uri="{FF2B5EF4-FFF2-40B4-BE49-F238E27FC236}">
                    <a16:creationId xmlns:a16="http://schemas.microsoft.com/office/drawing/2014/main" id="{84A32B0F-B9AA-4969-9D6C-68CCCEFFCA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6" y="1682"/>
                <a:ext cx="334" cy="59"/>
              </a:xfrm>
              <a:custGeom>
                <a:avLst/>
                <a:gdLst>
                  <a:gd name="T0" fmla="*/ 35 w 334"/>
                  <a:gd name="T1" fmla="*/ 2 h 59"/>
                  <a:gd name="T2" fmla="*/ 304 w 334"/>
                  <a:gd name="T3" fmla="*/ 49 h 59"/>
                  <a:gd name="T4" fmla="*/ 319 w 334"/>
                  <a:gd name="T5" fmla="*/ 54 h 59"/>
                  <a:gd name="T6" fmla="*/ 334 w 334"/>
                  <a:gd name="T7" fmla="*/ 59 h 59"/>
                  <a:gd name="T8" fmla="*/ 0 w 334"/>
                  <a:gd name="T9" fmla="*/ 0 h 59"/>
                  <a:gd name="T10" fmla="*/ 18 w 334"/>
                  <a:gd name="T11" fmla="*/ 2 h 59"/>
                  <a:gd name="T12" fmla="*/ 35 w 334"/>
                  <a:gd name="T13" fmla="*/ 2 h 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34" h="59">
                    <a:moveTo>
                      <a:pt x="35" y="2"/>
                    </a:moveTo>
                    <a:lnTo>
                      <a:pt x="304" y="49"/>
                    </a:lnTo>
                    <a:lnTo>
                      <a:pt x="319" y="54"/>
                    </a:lnTo>
                    <a:lnTo>
                      <a:pt x="334" y="59"/>
                    </a:lnTo>
                    <a:lnTo>
                      <a:pt x="0" y="0"/>
                    </a:lnTo>
                    <a:lnTo>
                      <a:pt x="18" y="2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74" name="Freeform 681">
                <a:extLst>
                  <a:ext uri="{FF2B5EF4-FFF2-40B4-BE49-F238E27FC236}">
                    <a16:creationId xmlns:a16="http://schemas.microsoft.com/office/drawing/2014/main" id="{7FEA5939-D3FA-4BDC-ABF6-8B40F751B8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70" y="1682"/>
                <a:ext cx="362" cy="64"/>
              </a:xfrm>
              <a:custGeom>
                <a:avLst/>
                <a:gdLst>
                  <a:gd name="T0" fmla="*/ 33 w 362"/>
                  <a:gd name="T1" fmla="*/ 2 h 64"/>
                  <a:gd name="T2" fmla="*/ 335 w 362"/>
                  <a:gd name="T3" fmla="*/ 54 h 64"/>
                  <a:gd name="T4" fmla="*/ 348 w 362"/>
                  <a:gd name="T5" fmla="*/ 59 h 64"/>
                  <a:gd name="T6" fmla="*/ 362 w 362"/>
                  <a:gd name="T7" fmla="*/ 64 h 64"/>
                  <a:gd name="T8" fmla="*/ 0 w 362"/>
                  <a:gd name="T9" fmla="*/ 0 h 64"/>
                  <a:gd name="T10" fmla="*/ 17 w 362"/>
                  <a:gd name="T11" fmla="*/ 0 h 64"/>
                  <a:gd name="T12" fmla="*/ 33 w 362"/>
                  <a:gd name="T13" fmla="*/ 2 h 6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2" h="64">
                    <a:moveTo>
                      <a:pt x="33" y="2"/>
                    </a:moveTo>
                    <a:lnTo>
                      <a:pt x="335" y="54"/>
                    </a:lnTo>
                    <a:lnTo>
                      <a:pt x="348" y="59"/>
                    </a:lnTo>
                    <a:lnTo>
                      <a:pt x="362" y="6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33" y="2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75" name="Freeform 682">
                <a:extLst>
                  <a:ext uri="{FF2B5EF4-FFF2-40B4-BE49-F238E27FC236}">
                    <a16:creationId xmlns:a16="http://schemas.microsoft.com/office/drawing/2014/main" id="{C2E6B8B1-41B5-4105-9706-DCC366944C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57" y="1682"/>
                <a:ext cx="387" cy="68"/>
              </a:xfrm>
              <a:custGeom>
                <a:avLst/>
                <a:gdLst>
                  <a:gd name="T0" fmla="*/ 29 w 387"/>
                  <a:gd name="T1" fmla="*/ 0 h 68"/>
                  <a:gd name="T2" fmla="*/ 363 w 387"/>
                  <a:gd name="T3" fmla="*/ 59 h 68"/>
                  <a:gd name="T4" fmla="*/ 375 w 387"/>
                  <a:gd name="T5" fmla="*/ 64 h 68"/>
                  <a:gd name="T6" fmla="*/ 387 w 387"/>
                  <a:gd name="T7" fmla="*/ 68 h 68"/>
                  <a:gd name="T8" fmla="*/ 0 w 387"/>
                  <a:gd name="T9" fmla="*/ 0 h 68"/>
                  <a:gd name="T10" fmla="*/ 13 w 387"/>
                  <a:gd name="T11" fmla="*/ 0 h 68"/>
                  <a:gd name="T12" fmla="*/ 29 w 387"/>
                  <a:gd name="T13" fmla="*/ 0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87" h="68">
                    <a:moveTo>
                      <a:pt x="29" y="0"/>
                    </a:moveTo>
                    <a:lnTo>
                      <a:pt x="363" y="59"/>
                    </a:lnTo>
                    <a:lnTo>
                      <a:pt x="375" y="64"/>
                    </a:lnTo>
                    <a:lnTo>
                      <a:pt x="387" y="6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C0D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76" name="Freeform 683">
                <a:extLst>
                  <a:ext uri="{FF2B5EF4-FFF2-40B4-BE49-F238E27FC236}">
                    <a16:creationId xmlns:a16="http://schemas.microsoft.com/office/drawing/2014/main" id="{99439EB3-E3CB-49C6-B727-4C6A1E6CE5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2" y="1682"/>
                <a:ext cx="412" cy="73"/>
              </a:xfrm>
              <a:custGeom>
                <a:avLst/>
                <a:gdLst>
                  <a:gd name="T0" fmla="*/ 28 w 412"/>
                  <a:gd name="T1" fmla="*/ 0 h 73"/>
                  <a:gd name="T2" fmla="*/ 390 w 412"/>
                  <a:gd name="T3" fmla="*/ 64 h 73"/>
                  <a:gd name="T4" fmla="*/ 402 w 412"/>
                  <a:gd name="T5" fmla="*/ 68 h 73"/>
                  <a:gd name="T6" fmla="*/ 412 w 412"/>
                  <a:gd name="T7" fmla="*/ 73 h 73"/>
                  <a:gd name="T8" fmla="*/ 0 w 412"/>
                  <a:gd name="T9" fmla="*/ 0 h 73"/>
                  <a:gd name="T10" fmla="*/ 15 w 412"/>
                  <a:gd name="T11" fmla="*/ 0 h 73"/>
                  <a:gd name="T12" fmla="*/ 28 w 412"/>
                  <a:gd name="T13" fmla="*/ 0 h 7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12" h="73">
                    <a:moveTo>
                      <a:pt x="28" y="0"/>
                    </a:moveTo>
                    <a:lnTo>
                      <a:pt x="390" y="64"/>
                    </a:lnTo>
                    <a:lnTo>
                      <a:pt x="402" y="68"/>
                    </a:lnTo>
                    <a:lnTo>
                      <a:pt x="412" y="73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77" name="Freeform 684">
                <a:extLst>
                  <a:ext uri="{FF2B5EF4-FFF2-40B4-BE49-F238E27FC236}">
                    <a16:creationId xmlns:a16="http://schemas.microsoft.com/office/drawing/2014/main" id="{6223DA8A-09E3-452F-94CB-C6207B6922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0" y="1682"/>
                <a:ext cx="436" cy="76"/>
              </a:xfrm>
              <a:custGeom>
                <a:avLst/>
                <a:gdLst>
                  <a:gd name="T0" fmla="*/ 27 w 436"/>
                  <a:gd name="T1" fmla="*/ 0 h 76"/>
                  <a:gd name="T2" fmla="*/ 414 w 436"/>
                  <a:gd name="T3" fmla="*/ 68 h 76"/>
                  <a:gd name="T4" fmla="*/ 424 w 436"/>
                  <a:gd name="T5" fmla="*/ 73 h 76"/>
                  <a:gd name="T6" fmla="*/ 436 w 436"/>
                  <a:gd name="T7" fmla="*/ 76 h 76"/>
                  <a:gd name="T8" fmla="*/ 0 w 436"/>
                  <a:gd name="T9" fmla="*/ 0 h 76"/>
                  <a:gd name="T10" fmla="*/ 13 w 436"/>
                  <a:gd name="T11" fmla="*/ 0 h 76"/>
                  <a:gd name="T12" fmla="*/ 27 w 436"/>
                  <a:gd name="T13" fmla="*/ 0 h 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36" h="76">
                    <a:moveTo>
                      <a:pt x="27" y="0"/>
                    </a:moveTo>
                    <a:lnTo>
                      <a:pt x="414" y="68"/>
                    </a:lnTo>
                    <a:lnTo>
                      <a:pt x="424" y="73"/>
                    </a:lnTo>
                    <a:lnTo>
                      <a:pt x="436" y="76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78" name="Freeform 685">
                <a:extLst>
                  <a:ext uri="{FF2B5EF4-FFF2-40B4-BE49-F238E27FC236}">
                    <a16:creationId xmlns:a16="http://schemas.microsoft.com/office/drawing/2014/main" id="{23EF9CF4-FE6D-4E88-B16C-60A6C5362D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16" y="1682"/>
                <a:ext cx="458" cy="80"/>
              </a:xfrm>
              <a:custGeom>
                <a:avLst/>
                <a:gdLst>
                  <a:gd name="T0" fmla="*/ 26 w 458"/>
                  <a:gd name="T1" fmla="*/ 0 h 80"/>
                  <a:gd name="T2" fmla="*/ 438 w 458"/>
                  <a:gd name="T3" fmla="*/ 73 h 80"/>
                  <a:gd name="T4" fmla="*/ 448 w 458"/>
                  <a:gd name="T5" fmla="*/ 76 h 80"/>
                  <a:gd name="T6" fmla="*/ 458 w 458"/>
                  <a:gd name="T7" fmla="*/ 80 h 80"/>
                  <a:gd name="T8" fmla="*/ 0 w 458"/>
                  <a:gd name="T9" fmla="*/ 0 h 80"/>
                  <a:gd name="T10" fmla="*/ 14 w 458"/>
                  <a:gd name="T11" fmla="*/ 0 h 80"/>
                  <a:gd name="T12" fmla="*/ 26 w 458"/>
                  <a:gd name="T13" fmla="*/ 0 h 8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58" h="80">
                    <a:moveTo>
                      <a:pt x="26" y="0"/>
                    </a:moveTo>
                    <a:lnTo>
                      <a:pt x="438" y="73"/>
                    </a:lnTo>
                    <a:lnTo>
                      <a:pt x="448" y="76"/>
                    </a:lnTo>
                    <a:lnTo>
                      <a:pt x="458" y="8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0DA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79" name="Freeform 686">
                <a:extLst>
                  <a:ext uri="{FF2B5EF4-FFF2-40B4-BE49-F238E27FC236}">
                    <a16:creationId xmlns:a16="http://schemas.microsoft.com/office/drawing/2014/main" id="{5E21A676-25F0-441C-828C-30B024644E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5" y="1682"/>
                <a:ext cx="479" cy="85"/>
              </a:xfrm>
              <a:custGeom>
                <a:avLst/>
                <a:gdLst>
                  <a:gd name="T0" fmla="*/ 25 w 479"/>
                  <a:gd name="T1" fmla="*/ 0 h 85"/>
                  <a:gd name="T2" fmla="*/ 461 w 479"/>
                  <a:gd name="T3" fmla="*/ 76 h 85"/>
                  <a:gd name="T4" fmla="*/ 469 w 479"/>
                  <a:gd name="T5" fmla="*/ 80 h 85"/>
                  <a:gd name="T6" fmla="*/ 479 w 479"/>
                  <a:gd name="T7" fmla="*/ 85 h 85"/>
                  <a:gd name="T8" fmla="*/ 0 w 479"/>
                  <a:gd name="T9" fmla="*/ 0 h 85"/>
                  <a:gd name="T10" fmla="*/ 13 w 479"/>
                  <a:gd name="T11" fmla="*/ 0 h 85"/>
                  <a:gd name="T12" fmla="*/ 25 w 479"/>
                  <a:gd name="T13" fmla="*/ 0 h 8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479" h="85">
                    <a:moveTo>
                      <a:pt x="25" y="0"/>
                    </a:moveTo>
                    <a:lnTo>
                      <a:pt x="461" y="76"/>
                    </a:lnTo>
                    <a:lnTo>
                      <a:pt x="469" y="80"/>
                    </a:lnTo>
                    <a:lnTo>
                      <a:pt x="479" y="85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80" name="Freeform 687">
                <a:extLst>
                  <a:ext uri="{FF2B5EF4-FFF2-40B4-BE49-F238E27FC236}">
                    <a16:creationId xmlns:a16="http://schemas.microsoft.com/office/drawing/2014/main" id="{ECBA9D73-C55B-4600-8672-C7086F9257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3" y="1682"/>
                <a:ext cx="500" cy="88"/>
              </a:xfrm>
              <a:custGeom>
                <a:avLst/>
                <a:gdLst>
                  <a:gd name="T0" fmla="*/ 23 w 500"/>
                  <a:gd name="T1" fmla="*/ 0 h 88"/>
                  <a:gd name="T2" fmla="*/ 481 w 500"/>
                  <a:gd name="T3" fmla="*/ 80 h 88"/>
                  <a:gd name="T4" fmla="*/ 489 w 500"/>
                  <a:gd name="T5" fmla="*/ 83 h 88"/>
                  <a:gd name="T6" fmla="*/ 500 w 500"/>
                  <a:gd name="T7" fmla="*/ 88 h 88"/>
                  <a:gd name="T8" fmla="*/ 0 w 500"/>
                  <a:gd name="T9" fmla="*/ 0 h 88"/>
                  <a:gd name="T10" fmla="*/ 12 w 500"/>
                  <a:gd name="T11" fmla="*/ 0 h 88"/>
                  <a:gd name="T12" fmla="*/ 23 w 500"/>
                  <a:gd name="T13" fmla="*/ 0 h 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00" h="88">
                    <a:moveTo>
                      <a:pt x="23" y="0"/>
                    </a:moveTo>
                    <a:lnTo>
                      <a:pt x="481" y="80"/>
                    </a:lnTo>
                    <a:lnTo>
                      <a:pt x="489" y="83"/>
                    </a:lnTo>
                    <a:lnTo>
                      <a:pt x="500" y="8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81" name="Freeform 688">
                <a:extLst>
                  <a:ext uri="{FF2B5EF4-FFF2-40B4-BE49-F238E27FC236}">
                    <a16:creationId xmlns:a16="http://schemas.microsoft.com/office/drawing/2014/main" id="{D0262979-C591-4386-890D-987EAFAFE2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83" y="1682"/>
                <a:ext cx="518" cy="91"/>
              </a:xfrm>
              <a:custGeom>
                <a:avLst/>
                <a:gdLst>
                  <a:gd name="T0" fmla="*/ 22 w 518"/>
                  <a:gd name="T1" fmla="*/ 0 h 91"/>
                  <a:gd name="T2" fmla="*/ 501 w 518"/>
                  <a:gd name="T3" fmla="*/ 85 h 91"/>
                  <a:gd name="T4" fmla="*/ 510 w 518"/>
                  <a:gd name="T5" fmla="*/ 88 h 91"/>
                  <a:gd name="T6" fmla="*/ 518 w 518"/>
                  <a:gd name="T7" fmla="*/ 91 h 91"/>
                  <a:gd name="T8" fmla="*/ 0 w 518"/>
                  <a:gd name="T9" fmla="*/ 0 h 91"/>
                  <a:gd name="T10" fmla="*/ 11 w 518"/>
                  <a:gd name="T11" fmla="*/ 0 h 91"/>
                  <a:gd name="T12" fmla="*/ 22 w 518"/>
                  <a:gd name="T13" fmla="*/ 0 h 9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18" h="91">
                    <a:moveTo>
                      <a:pt x="22" y="0"/>
                    </a:moveTo>
                    <a:lnTo>
                      <a:pt x="501" y="85"/>
                    </a:lnTo>
                    <a:lnTo>
                      <a:pt x="510" y="88"/>
                    </a:lnTo>
                    <a:lnTo>
                      <a:pt x="518" y="9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82" name="Freeform 689">
                <a:extLst>
                  <a:ext uri="{FF2B5EF4-FFF2-40B4-BE49-F238E27FC236}">
                    <a16:creationId xmlns:a16="http://schemas.microsoft.com/office/drawing/2014/main" id="{ED662EA6-F8B2-43B0-9BD4-6D52F4AD85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1" y="1682"/>
                <a:ext cx="537" cy="95"/>
              </a:xfrm>
              <a:custGeom>
                <a:avLst/>
                <a:gdLst>
                  <a:gd name="T0" fmla="*/ 22 w 537"/>
                  <a:gd name="T1" fmla="*/ 0 h 95"/>
                  <a:gd name="T2" fmla="*/ 522 w 537"/>
                  <a:gd name="T3" fmla="*/ 88 h 95"/>
                  <a:gd name="T4" fmla="*/ 528 w 537"/>
                  <a:gd name="T5" fmla="*/ 91 h 95"/>
                  <a:gd name="T6" fmla="*/ 537 w 537"/>
                  <a:gd name="T7" fmla="*/ 95 h 95"/>
                  <a:gd name="T8" fmla="*/ 0 w 537"/>
                  <a:gd name="T9" fmla="*/ 0 h 95"/>
                  <a:gd name="T10" fmla="*/ 12 w 537"/>
                  <a:gd name="T11" fmla="*/ 0 h 95"/>
                  <a:gd name="T12" fmla="*/ 22 w 537"/>
                  <a:gd name="T13" fmla="*/ 0 h 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37" h="95">
                    <a:moveTo>
                      <a:pt x="22" y="0"/>
                    </a:moveTo>
                    <a:lnTo>
                      <a:pt x="522" y="88"/>
                    </a:lnTo>
                    <a:lnTo>
                      <a:pt x="528" y="91"/>
                    </a:lnTo>
                    <a:lnTo>
                      <a:pt x="537" y="9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83" name="Freeform 690">
                <a:extLst>
                  <a:ext uri="{FF2B5EF4-FFF2-40B4-BE49-F238E27FC236}">
                    <a16:creationId xmlns:a16="http://schemas.microsoft.com/office/drawing/2014/main" id="{360CC197-4AA3-40DA-8FAE-1D8AD8D50D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61" y="1682"/>
                <a:ext cx="555" cy="98"/>
              </a:xfrm>
              <a:custGeom>
                <a:avLst/>
                <a:gdLst>
                  <a:gd name="T0" fmla="*/ 22 w 555"/>
                  <a:gd name="T1" fmla="*/ 0 h 98"/>
                  <a:gd name="T2" fmla="*/ 540 w 555"/>
                  <a:gd name="T3" fmla="*/ 91 h 98"/>
                  <a:gd name="T4" fmla="*/ 547 w 555"/>
                  <a:gd name="T5" fmla="*/ 95 h 98"/>
                  <a:gd name="T6" fmla="*/ 555 w 555"/>
                  <a:gd name="T7" fmla="*/ 98 h 98"/>
                  <a:gd name="T8" fmla="*/ 0 w 555"/>
                  <a:gd name="T9" fmla="*/ 0 h 98"/>
                  <a:gd name="T10" fmla="*/ 12 w 555"/>
                  <a:gd name="T11" fmla="*/ 0 h 98"/>
                  <a:gd name="T12" fmla="*/ 22 w 555"/>
                  <a:gd name="T13" fmla="*/ 0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55" h="98">
                    <a:moveTo>
                      <a:pt x="22" y="0"/>
                    </a:moveTo>
                    <a:lnTo>
                      <a:pt x="540" y="91"/>
                    </a:lnTo>
                    <a:lnTo>
                      <a:pt x="547" y="95"/>
                    </a:lnTo>
                    <a:lnTo>
                      <a:pt x="555" y="9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84" name="Freeform 691">
                <a:extLst>
                  <a:ext uri="{FF2B5EF4-FFF2-40B4-BE49-F238E27FC236}">
                    <a16:creationId xmlns:a16="http://schemas.microsoft.com/office/drawing/2014/main" id="{7D2C5805-4E40-4ED2-8CFD-96C1590203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51" y="1682"/>
                <a:ext cx="572" cy="102"/>
              </a:xfrm>
              <a:custGeom>
                <a:avLst/>
                <a:gdLst>
                  <a:gd name="T0" fmla="*/ 20 w 572"/>
                  <a:gd name="T1" fmla="*/ 0 h 102"/>
                  <a:gd name="T2" fmla="*/ 557 w 572"/>
                  <a:gd name="T3" fmla="*/ 95 h 102"/>
                  <a:gd name="T4" fmla="*/ 565 w 572"/>
                  <a:gd name="T5" fmla="*/ 98 h 102"/>
                  <a:gd name="T6" fmla="*/ 572 w 572"/>
                  <a:gd name="T7" fmla="*/ 102 h 102"/>
                  <a:gd name="T8" fmla="*/ 0 w 572"/>
                  <a:gd name="T9" fmla="*/ 0 h 102"/>
                  <a:gd name="T10" fmla="*/ 10 w 572"/>
                  <a:gd name="T11" fmla="*/ 0 h 102"/>
                  <a:gd name="T12" fmla="*/ 20 w 572"/>
                  <a:gd name="T13" fmla="*/ 0 h 10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2" h="102">
                    <a:moveTo>
                      <a:pt x="20" y="0"/>
                    </a:moveTo>
                    <a:lnTo>
                      <a:pt x="557" y="95"/>
                    </a:lnTo>
                    <a:lnTo>
                      <a:pt x="565" y="98"/>
                    </a:lnTo>
                    <a:lnTo>
                      <a:pt x="572" y="102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C2D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85" name="Freeform 692">
                <a:extLst>
                  <a:ext uri="{FF2B5EF4-FFF2-40B4-BE49-F238E27FC236}">
                    <a16:creationId xmlns:a16="http://schemas.microsoft.com/office/drawing/2014/main" id="{723F1969-4E00-41C2-85CD-BEA5BA28F0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0" y="1682"/>
                <a:ext cx="590" cy="105"/>
              </a:xfrm>
              <a:custGeom>
                <a:avLst/>
                <a:gdLst>
                  <a:gd name="T0" fmla="*/ 21 w 590"/>
                  <a:gd name="T1" fmla="*/ 0 h 105"/>
                  <a:gd name="T2" fmla="*/ 576 w 590"/>
                  <a:gd name="T3" fmla="*/ 98 h 105"/>
                  <a:gd name="T4" fmla="*/ 583 w 590"/>
                  <a:gd name="T5" fmla="*/ 102 h 105"/>
                  <a:gd name="T6" fmla="*/ 590 w 590"/>
                  <a:gd name="T7" fmla="*/ 105 h 105"/>
                  <a:gd name="T8" fmla="*/ 0 w 590"/>
                  <a:gd name="T9" fmla="*/ 2 h 105"/>
                  <a:gd name="T10" fmla="*/ 11 w 590"/>
                  <a:gd name="T11" fmla="*/ 0 h 105"/>
                  <a:gd name="T12" fmla="*/ 21 w 590"/>
                  <a:gd name="T13" fmla="*/ 0 h 10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90" h="105">
                    <a:moveTo>
                      <a:pt x="21" y="0"/>
                    </a:moveTo>
                    <a:lnTo>
                      <a:pt x="576" y="98"/>
                    </a:lnTo>
                    <a:lnTo>
                      <a:pt x="583" y="102"/>
                    </a:lnTo>
                    <a:lnTo>
                      <a:pt x="590" y="105"/>
                    </a:lnTo>
                    <a:lnTo>
                      <a:pt x="0" y="2"/>
                    </a:lnTo>
                    <a:lnTo>
                      <a:pt x="1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86" name="Freeform 693">
                <a:extLst>
                  <a:ext uri="{FF2B5EF4-FFF2-40B4-BE49-F238E27FC236}">
                    <a16:creationId xmlns:a16="http://schemas.microsoft.com/office/drawing/2014/main" id="{E6A32D6F-EB12-440D-9794-75896F5BD2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4" y="1682"/>
                <a:ext cx="602" cy="108"/>
              </a:xfrm>
              <a:custGeom>
                <a:avLst/>
                <a:gdLst>
                  <a:gd name="T0" fmla="*/ 17 w 602"/>
                  <a:gd name="T1" fmla="*/ 0 h 108"/>
                  <a:gd name="T2" fmla="*/ 589 w 602"/>
                  <a:gd name="T3" fmla="*/ 102 h 108"/>
                  <a:gd name="T4" fmla="*/ 596 w 602"/>
                  <a:gd name="T5" fmla="*/ 105 h 108"/>
                  <a:gd name="T6" fmla="*/ 602 w 602"/>
                  <a:gd name="T7" fmla="*/ 108 h 108"/>
                  <a:gd name="T8" fmla="*/ 0 w 602"/>
                  <a:gd name="T9" fmla="*/ 2 h 108"/>
                  <a:gd name="T10" fmla="*/ 5 w 602"/>
                  <a:gd name="T11" fmla="*/ 2 h 108"/>
                  <a:gd name="T12" fmla="*/ 6 w 602"/>
                  <a:gd name="T13" fmla="*/ 2 h 108"/>
                  <a:gd name="T14" fmla="*/ 11 w 602"/>
                  <a:gd name="T15" fmla="*/ 2 h 108"/>
                  <a:gd name="T16" fmla="*/ 17 w 602"/>
                  <a:gd name="T17" fmla="*/ 0 h 10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02" h="108">
                    <a:moveTo>
                      <a:pt x="17" y="0"/>
                    </a:moveTo>
                    <a:lnTo>
                      <a:pt x="589" y="102"/>
                    </a:lnTo>
                    <a:lnTo>
                      <a:pt x="596" y="105"/>
                    </a:lnTo>
                    <a:lnTo>
                      <a:pt x="602" y="108"/>
                    </a:lnTo>
                    <a:lnTo>
                      <a:pt x="0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11" y="2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87" name="Freeform 694">
                <a:extLst>
                  <a:ext uri="{FF2B5EF4-FFF2-40B4-BE49-F238E27FC236}">
                    <a16:creationId xmlns:a16="http://schemas.microsoft.com/office/drawing/2014/main" id="{92F230D8-F87C-4F80-BE6A-9EC8BAF48A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25" y="1684"/>
                <a:ext cx="618" cy="110"/>
              </a:xfrm>
              <a:custGeom>
                <a:avLst/>
                <a:gdLst>
                  <a:gd name="T0" fmla="*/ 15 w 618"/>
                  <a:gd name="T1" fmla="*/ 0 h 110"/>
                  <a:gd name="T2" fmla="*/ 605 w 618"/>
                  <a:gd name="T3" fmla="*/ 103 h 110"/>
                  <a:gd name="T4" fmla="*/ 611 w 618"/>
                  <a:gd name="T5" fmla="*/ 106 h 110"/>
                  <a:gd name="T6" fmla="*/ 618 w 618"/>
                  <a:gd name="T7" fmla="*/ 110 h 110"/>
                  <a:gd name="T8" fmla="*/ 0 w 618"/>
                  <a:gd name="T9" fmla="*/ 2 h 110"/>
                  <a:gd name="T10" fmla="*/ 10 w 618"/>
                  <a:gd name="T11" fmla="*/ 0 h 110"/>
                  <a:gd name="T12" fmla="*/ 15 w 618"/>
                  <a:gd name="T13" fmla="*/ 0 h 110"/>
                  <a:gd name="T14" fmla="*/ 15 w 618"/>
                  <a:gd name="T15" fmla="*/ 0 h 110"/>
                  <a:gd name="T16" fmla="*/ 15 w 618"/>
                  <a:gd name="T17" fmla="*/ 0 h 11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18" h="110">
                    <a:moveTo>
                      <a:pt x="15" y="0"/>
                    </a:moveTo>
                    <a:lnTo>
                      <a:pt x="605" y="103"/>
                    </a:lnTo>
                    <a:lnTo>
                      <a:pt x="611" y="106"/>
                    </a:lnTo>
                    <a:lnTo>
                      <a:pt x="618" y="110"/>
                    </a:lnTo>
                    <a:lnTo>
                      <a:pt x="0" y="2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88" name="Freeform 695">
                <a:extLst>
                  <a:ext uri="{FF2B5EF4-FFF2-40B4-BE49-F238E27FC236}">
                    <a16:creationId xmlns:a16="http://schemas.microsoft.com/office/drawing/2014/main" id="{DD9A0975-312F-4A62-853B-C4E431865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3" y="1684"/>
                <a:ext cx="637" cy="113"/>
              </a:xfrm>
              <a:custGeom>
                <a:avLst/>
                <a:gdLst>
                  <a:gd name="T0" fmla="*/ 21 w 637"/>
                  <a:gd name="T1" fmla="*/ 0 h 113"/>
                  <a:gd name="T2" fmla="*/ 623 w 637"/>
                  <a:gd name="T3" fmla="*/ 106 h 113"/>
                  <a:gd name="T4" fmla="*/ 630 w 637"/>
                  <a:gd name="T5" fmla="*/ 110 h 113"/>
                  <a:gd name="T6" fmla="*/ 637 w 637"/>
                  <a:gd name="T7" fmla="*/ 113 h 113"/>
                  <a:gd name="T8" fmla="*/ 0 w 637"/>
                  <a:gd name="T9" fmla="*/ 2 h 113"/>
                  <a:gd name="T10" fmla="*/ 14 w 637"/>
                  <a:gd name="T11" fmla="*/ 2 h 113"/>
                  <a:gd name="T12" fmla="*/ 21 w 637"/>
                  <a:gd name="T13" fmla="*/ 0 h 11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7" h="113">
                    <a:moveTo>
                      <a:pt x="21" y="0"/>
                    </a:moveTo>
                    <a:lnTo>
                      <a:pt x="623" y="106"/>
                    </a:lnTo>
                    <a:lnTo>
                      <a:pt x="630" y="110"/>
                    </a:lnTo>
                    <a:lnTo>
                      <a:pt x="637" y="113"/>
                    </a:lnTo>
                    <a:lnTo>
                      <a:pt x="0" y="2"/>
                    </a:lnTo>
                    <a:lnTo>
                      <a:pt x="14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89" name="Freeform 696">
                <a:extLst>
                  <a:ext uri="{FF2B5EF4-FFF2-40B4-BE49-F238E27FC236}">
                    <a16:creationId xmlns:a16="http://schemas.microsoft.com/office/drawing/2014/main" id="{0754AE49-8352-4ED1-8B1B-5D333602A7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3" y="1686"/>
                <a:ext cx="654" cy="115"/>
              </a:xfrm>
              <a:custGeom>
                <a:avLst/>
                <a:gdLst>
                  <a:gd name="T0" fmla="*/ 22 w 654"/>
                  <a:gd name="T1" fmla="*/ 0 h 115"/>
                  <a:gd name="T2" fmla="*/ 640 w 654"/>
                  <a:gd name="T3" fmla="*/ 108 h 115"/>
                  <a:gd name="T4" fmla="*/ 647 w 654"/>
                  <a:gd name="T5" fmla="*/ 111 h 115"/>
                  <a:gd name="T6" fmla="*/ 654 w 654"/>
                  <a:gd name="T7" fmla="*/ 115 h 115"/>
                  <a:gd name="T8" fmla="*/ 0 w 654"/>
                  <a:gd name="T9" fmla="*/ 0 h 115"/>
                  <a:gd name="T10" fmla="*/ 12 w 654"/>
                  <a:gd name="T11" fmla="*/ 0 h 115"/>
                  <a:gd name="T12" fmla="*/ 22 w 654"/>
                  <a:gd name="T13" fmla="*/ 0 h 1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54" h="115">
                    <a:moveTo>
                      <a:pt x="22" y="0"/>
                    </a:moveTo>
                    <a:lnTo>
                      <a:pt x="640" y="108"/>
                    </a:lnTo>
                    <a:lnTo>
                      <a:pt x="647" y="111"/>
                    </a:lnTo>
                    <a:lnTo>
                      <a:pt x="654" y="115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4DB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90" name="Freeform 697">
                <a:extLst>
                  <a:ext uri="{FF2B5EF4-FFF2-40B4-BE49-F238E27FC236}">
                    <a16:creationId xmlns:a16="http://schemas.microsoft.com/office/drawing/2014/main" id="{39964069-A302-4373-BC81-141DF239B9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1" y="1686"/>
                <a:ext cx="672" cy="118"/>
              </a:xfrm>
              <a:custGeom>
                <a:avLst/>
                <a:gdLst>
                  <a:gd name="T0" fmla="*/ 22 w 672"/>
                  <a:gd name="T1" fmla="*/ 0 h 118"/>
                  <a:gd name="T2" fmla="*/ 659 w 672"/>
                  <a:gd name="T3" fmla="*/ 111 h 118"/>
                  <a:gd name="T4" fmla="*/ 666 w 672"/>
                  <a:gd name="T5" fmla="*/ 115 h 118"/>
                  <a:gd name="T6" fmla="*/ 672 w 672"/>
                  <a:gd name="T7" fmla="*/ 118 h 118"/>
                  <a:gd name="T8" fmla="*/ 0 w 672"/>
                  <a:gd name="T9" fmla="*/ 0 h 118"/>
                  <a:gd name="T10" fmla="*/ 12 w 672"/>
                  <a:gd name="T11" fmla="*/ 0 h 118"/>
                  <a:gd name="T12" fmla="*/ 22 w 672"/>
                  <a:gd name="T13" fmla="*/ 0 h 1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2" h="118">
                    <a:moveTo>
                      <a:pt x="22" y="0"/>
                    </a:moveTo>
                    <a:lnTo>
                      <a:pt x="659" y="111"/>
                    </a:lnTo>
                    <a:lnTo>
                      <a:pt x="666" y="115"/>
                    </a:lnTo>
                    <a:lnTo>
                      <a:pt x="672" y="11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C5DC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91" name="Freeform 698">
                <a:extLst>
                  <a:ext uri="{FF2B5EF4-FFF2-40B4-BE49-F238E27FC236}">
                    <a16:creationId xmlns:a16="http://schemas.microsoft.com/office/drawing/2014/main" id="{EC951C40-D545-4AFB-9135-B59A4E1CC1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78" y="1686"/>
                <a:ext cx="691" cy="121"/>
              </a:xfrm>
              <a:custGeom>
                <a:avLst/>
                <a:gdLst>
                  <a:gd name="T0" fmla="*/ 25 w 691"/>
                  <a:gd name="T1" fmla="*/ 0 h 121"/>
                  <a:gd name="T2" fmla="*/ 679 w 691"/>
                  <a:gd name="T3" fmla="*/ 115 h 121"/>
                  <a:gd name="T4" fmla="*/ 684 w 691"/>
                  <a:gd name="T5" fmla="*/ 118 h 121"/>
                  <a:gd name="T6" fmla="*/ 691 w 691"/>
                  <a:gd name="T7" fmla="*/ 121 h 121"/>
                  <a:gd name="T8" fmla="*/ 0 w 691"/>
                  <a:gd name="T9" fmla="*/ 0 h 121"/>
                  <a:gd name="T10" fmla="*/ 13 w 691"/>
                  <a:gd name="T11" fmla="*/ 0 h 121"/>
                  <a:gd name="T12" fmla="*/ 25 w 691"/>
                  <a:gd name="T13" fmla="*/ 0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91" h="121">
                    <a:moveTo>
                      <a:pt x="25" y="0"/>
                    </a:moveTo>
                    <a:lnTo>
                      <a:pt x="679" y="115"/>
                    </a:lnTo>
                    <a:lnTo>
                      <a:pt x="684" y="118"/>
                    </a:lnTo>
                    <a:lnTo>
                      <a:pt x="691" y="121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92" name="Freeform 699">
                <a:extLst>
                  <a:ext uri="{FF2B5EF4-FFF2-40B4-BE49-F238E27FC236}">
                    <a16:creationId xmlns:a16="http://schemas.microsoft.com/office/drawing/2014/main" id="{2EA69BC9-7464-4664-ACC8-3495B3098C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6" y="1686"/>
                <a:ext cx="708" cy="125"/>
              </a:xfrm>
              <a:custGeom>
                <a:avLst/>
                <a:gdLst>
                  <a:gd name="T0" fmla="*/ 25 w 708"/>
                  <a:gd name="T1" fmla="*/ 0 h 125"/>
                  <a:gd name="T2" fmla="*/ 697 w 708"/>
                  <a:gd name="T3" fmla="*/ 118 h 125"/>
                  <a:gd name="T4" fmla="*/ 703 w 708"/>
                  <a:gd name="T5" fmla="*/ 121 h 125"/>
                  <a:gd name="T6" fmla="*/ 708 w 708"/>
                  <a:gd name="T7" fmla="*/ 125 h 125"/>
                  <a:gd name="T8" fmla="*/ 0 w 708"/>
                  <a:gd name="T9" fmla="*/ 0 h 125"/>
                  <a:gd name="T10" fmla="*/ 14 w 708"/>
                  <a:gd name="T11" fmla="*/ 0 h 125"/>
                  <a:gd name="T12" fmla="*/ 25 w 708"/>
                  <a:gd name="T13" fmla="*/ 0 h 12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08" h="125">
                    <a:moveTo>
                      <a:pt x="25" y="0"/>
                    </a:moveTo>
                    <a:lnTo>
                      <a:pt x="697" y="118"/>
                    </a:lnTo>
                    <a:lnTo>
                      <a:pt x="703" y="121"/>
                    </a:lnTo>
                    <a:lnTo>
                      <a:pt x="708" y="12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93" name="Freeform 700">
                <a:extLst>
                  <a:ext uri="{FF2B5EF4-FFF2-40B4-BE49-F238E27FC236}">
                    <a16:creationId xmlns:a16="http://schemas.microsoft.com/office/drawing/2014/main" id="{15A28BED-A7CE-4090-B7BC-729E41B08C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3" y="1686"/>
                <a:ext cx="727" cy="128"/>
              </a:xfrm>
              <a:custGeom>
                <a:avLst/>
                <a:gdLst>
                  <a:gd name="T0" fmla="*/ 25 w 727"/>
                  <a:gd name="T1" fmla="*/ 0 h 128"/>
                  <a:gd name="T2" fmla="*/ 716 w 727"/>
                  <a:gd name="T3" fmla="*/ 121 h 128"/>
                  <a:gd name="T4" fmla="*/ 721 w 727"/>
                  <a:gd name="T5" fmla="*/ 125 h 128"/>
                  <a:gd name="T6" fmla="*/ 727 w 727"/>
                  <a:gd name="T7" fmla="*/ 128 h 128"/>
                  <a:gd name="T8" fmla="*/ 0 w 727"/>
                  <a:gd name="T9" fmla="*/ 0 h 128"/>
                  <a:gd name="T10" fmla="*/ 13 w 727"/>
                  <a:gd name="T11" fmla="*/ 0 h 128"/>
                  <a:gd name="T12" fmla="*/ 25 w 727"/>
                  <a:gd name="T13" fmla="*/ 0 h 12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27" h="128">
                    <a:moveTo>
                      <a:pt x="25" y="0"/>
                    </a:moveTo>
                    <a:lnTo>
                      <a:pt x="716" y="121"/>
                    </a:lnTo>
                    <a:lnTo>
                      <a:pt x="721" y="125"/>
                    </a:lnTo>
                    <a:lnTo>
                      <a:pt x="727" y="12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94" name="Freeform 701">
                <a:extLst>
                  <a:ext uri="{FF2B5EF4-FFF2-40B4-BE49-F238E27FC236}">
                    <a16:creationId xmlns:a16="http://schemas.microsoft.com/office/drawing/2014/main" id="{40DF1413-7949-4E17-BB83-990F493CC6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1" y="1686"/>
                <a:ext cx="744" cy="131"/>
              </a:xfrm>
              <a:custGeom>
                <a:avLst/>
                <a:gdLst>
                  <a:gd name="T0" fmla="*/ 25 w 744"/>
                  <a:gd name="T1" fmla="*/ 0 h 131"/>
                  <a:gd name="T2" fmla="*/ 733 w 744"/>
                  <a:gd name="T3" fmla="*/ 125 h 131"/>
                  <a:gd name="T4" fmla="*/ 739 w 744"/>
                  <a:gd name="T5" fmla="*/ 128 h 131"/>
                  <a:gd name="T6" fmla="*/ 744 w 744"/>
                  <a:gd name="T7" fmla="*/ 131 h 131"/>
                  <a:gd name="T8" fmla="*/ 0 w 744"/>
                  <a:gd name="T9" fmla="*/ 0 h 131"/>
                  <a:gd name="T10" fmla="*/ 12 w 744"/>
                  <a:gd name="T11" fmla="*/ 0 h 131"/>
                  <a:gd name="T12" fmla="*/ 25 w 744"/>
                  <a:gd name="T13" fmla="*/ 0 h 13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44" h="131">
                    <a:moveTo>
                      <a:pt x="25" y="0"/>
                    </a:moveTo>
                    <a:lnTo>
                      <a:pt x="733" y="125"/>
                    </a:lnTo>
                    <a:lnTo>
                      <a:pt x="739" y="128"/>
                    </a:lnTo>
                    <a:lnTo>
                      <a:pt x="744" y="131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95" name="Freeform 702">
                <a:extLst>
                  <a:ext uri="{FF2B5EF4-FFF2-40B4-BE49-F238E27FC236}">
                    <a16:creationId xmlns:a16="http://schemas.microsoft.com/office/drawing/2014/main" id="{AB062854-8D4F-4FA8-A110-C4102A207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1686"/>
                <a:ext cx="763" cy="135"/>
              </a:xfrm>
              <a:custGeom>
                <a:avLst/>
                <a:gdLst>
                  <a:gd name="T0" fmla="*/ 26 w 763"/>
                  <a:gd name="T1" fmla="*/ 0 h 135"/>
                  <a:gd name="T2" fmla="*/ 753 w 763"/>
                  <a:gd name="T3" fmla="*/ 128 h 135"/>
                  <a:gd name="T4" fmla="*/ 758 w 763"/>
                  <a:gd name="T5" fmla="*/ 131 h 135"/>
                  <a:gd name="T6" fmla="*/ 763 w 763"/>
                  <a:gd name="T7" fmla="*/ 135 h 135"/>
                  <a:gd name="T8" fmla="*/ 0 w 763"/>
                  <a:gd name="T9" fmla="*/ 0 h 135"/>
                  <a:gd name="T10" fmla="*/ 14 w 763"/>
                  <a:gd name="T11" fmla="*/ 0 h 135"/>
                  <a:gd name="T12" fmla="*/ 26 w 763"/>
                  <a:gd name="T13" fmla="*/ 0 h 13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63" h="135">
                    <a:moveTo>
                      <a:pt x="26" y="0"/>
                    </a:moveTo>
                    <a:lnTo>
                      <a:pt x="753" y="128"/>
                    </a:lnTo>
                    <a:lnTo>
                      <a:pt x="758" y="131"/>
                    </a:lnTo>
                    <a:lnTo>
                      <a:pt x="763" y="135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96" name="Freeform 703">
                <a:extLst>
                  <a:ext uri="{FF2B5EF4-FFF2-40B4-BE49-F238E27FC236}">
                    <a16:creationId xmlns:a16="http://schemas.microsoft.com/office/drawing/2014/main" id="{32CAAE33-1BE0-409A-8805-F697AEEB17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14" y="1686"/>
                <a:ext cx="782" cy="138"/>
              </a:xfrm>
              <a:custGeom>
                <a:avLst/>
                <a:gdLst>
                  <a:gd name="T0" fmla="*/ 27 w 782"/>
                  <a:gd name="T1" fmla="*/ 0 h 138"/>
                  <a:gd name="T2" fmla="*/ 771 w 782"/>
                  <a:gd name="T3" fmla="*/ 131 h 138"/>
                  <a:gd name="T4" fmla="*/ 776 w 782"/>
                  <a:gd name="T5" fmla="*/ 135 h 138"/>
                  <a:gd name="T6" fmla="*/ 782 w 782"/>
                  <a:gd name="T7" fmla="*/ 138 h 138"/>
                  <a:gd name="T8" fmla="*/ 0 w 782"/>
                  <a:gd name="T9" fmla="*/ 0 h 138"/>
                  <a:gd name="T10" fmla="*/ 13 w 782"/>
                  <a:gd name="T11" fmla="*/ 0 h 138"/>
                  <a:gd name="T12" fmla="*/ 27 w 782"/>
                  <a:gd name="T13" fmla="*/ 0 h 13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782" h="138">
                    <a:moveTo>
                      <a:pt x="27" y="0"/>
                    </a:moveTo>
                    <a:lnTo>
                      <a:pt x="771" y="131"/>
                    </a:lnTo>
                    <a:lnTo>
                      <a:pt x="776" y="135"/>
                    </a:lnTo>
                    <a:lnTo>
                      <a:pt x="782" y="138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7DD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97" name="Freeform 704">
                <a:extLst>
                  <a:ext uri="{FF2B5EF4-FFF2-40B4-BE49-F238E27FC236}">
                    <a16:creationId xmlns:a16="http://schemas.microsoft.com/office/drawing/2014/main" id="{4125EA8E-97A8-439D-9268-D41CCAA7E9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0" y="1686"/>
                <a:ext cx="801" cy="140"/>
              </a:xfrm>
              <a:custGeom>
                <a:avLst/>
                <a:gdLst>
                  <a:gd name="T0" fmla="*/ 27 w 801"/>
                  <a:gd name="T1" fmla="*/ 0 h 140"/>
                  <a:gd name="T2" fmla="*/ 790 w 801"/>
                  <a:gd name="T3" fmla="*/ 135 h 140"/>
                  <a:gd name="T4" fmla="*/ 796 w 801"/>
                  <a:gd name="T5" fmla="*/ 138 h 140"/>
                  <a:gd name="T6" fmla="*/ 801 w 801"/>
                  <a:gd name="T7" fmla="*/ 140 h 140"/>
                  <a:gd name="T8" fmla="*/ 0 w 801"/>
                  <a:gd name="T9" fmla="*/ 0 h 140"/>
                  <a:gd name="T10" fmla="*/ 14 w 801"/>
                  <a:gd name="T11" fmla="*/ 0 h 140"/>
                  <a:gd name="T12" fmla="*/ 27 w 801"/>
                  <a:gd name="T13" fmla="*/ 0 h 14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01" h="140">
                    <a:moveTo>
                      <a:pt x="27" y="0"/>
                    </a:moveTo>
                    <a:lnTo>
                      <a:pt x="790" y="135"/>
                    </a:lnTo>
                    <a:lnTo>
                      <a:pt x="796" y="138"/>
                    </a:lnTo>
                    <a:lnTo>
                      <a:pt x="801" y="140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48498" name="Freeform 705">
                <a:extLst>
                  <a:ext uri="{FF2B5EF4-FFF2-40B4-BE49-F238E27FC236}">
                    <a16:creationId xmlns:a16="http://schemas.microsoft.com/office/drawing/2014/main" id="{56A9FC34-C163-41DC-9B6B-6A9A8D0975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7" y="1686"/>
                <a:ext cx="820" cy="143"/>
              </a:xfrm>
              <a:custGeom>
                <a:avLst/>
                <a:gdLst>
                  <a:gd name="T0" fmla="*/ 27 w 820"/>
                  <a:gd name="T1" fmla="*/ 0 h 143"/>
                  <a:gd name="T2" fmla="*/ 809 w 820"/>
                  <a:gd name="T3" fmla="*/ 138 h 143"/>
                  <a:gd name="T4" fmla="*/ 815 w 820"/>
                  <a:gd name="T5" fmla="*/ 140 h 143"/>
                  <a:gd name="T6" fmla="*/ 820 w 820"/>
                  <a:gd name="T7" fmla="*/ 143 h 143"/>
                  <a:gd name="T8" fmla="*/ 0 w 820"/>
                  <a:gd name="T9" fmla="*/ 0 h 143"/>
                  <a:gd name="T10" fmla="*/ 13 w 820"/>
                  <a:gd name="T11" fmla="*/ 0 h 143"/>
                  <a:gd name="T12" fmla="*/ 27 w 820"/>
                  <a:gd name="T13" fmla="*/ 0 h 143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820" h="143">
                    <a:moveTo>
                      <a:pt x="27" y="0"/>
                    </a:moveTo>
                    <a:lnTo>
                      <a:pt x="809" y="138"/>
                    </a:lnTo>
                    <a:lnTo>
                      <a:pt x="815" y="140"/>
                    </a:lnTo>
                    <a:lnTo>
                      <a:pt x="820" y="143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C9DE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48140" name="Freeform 706">
              <a:extLst>
                <a:ext uri="{FF2B5EF4-FFF2-40B4-BE49-F238E27FC236}">
                  <a16:creationId xmlns:a16="http://schemas.microsoft.com/office/drawing/2014/main" id="{D0587055-4888-4970-A28E-EFB843ED92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686"/>
              <a:ext cx="838" cy="147"/>
            </a:xfrm>
            <a:custGeom>
              <a:avLst/>
              <a:gdLst>
                <a:gd name="T0" fmla="*/ 27 w 838"/>
                <a:gd name="T1" fmla="*/ 0 h 147"/>
                <a:gd name="T2" fmla="*/ 828 w 838"/>
                <a:gd name="T3" fmla="*/ 140 h 147"/>
                <a:gd name="T4" fmla="*/ 833 w 838"/>
                <a:gd name="T5" fmla="*/ 143 h 147"/>
                <a:gd name="T6" fmla="*/ 838 w 838"/>
                <a:gd name="T7" fmla="*/ 147 h 147"/>
                <a:gd name="T8" fmla="*/ 0 w 838"/>
                <a:gd name="T9" fmla="*/ 0 h 147"/>
                <a:gd name="T10" fmla="*/ 14 w 838"/>
                <a:gd name="T11" fmla="*/ 0 h 147"/>
                <a:gd name="T12" fmla="*/ 27 w 838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8" h="147">
                  <a:moveTo>
                    <a:pt x="27" y="0"/>
                  </a:moveTo>
                  <a:lnTo>
                    <a:pt x="828" y="140"/>
                  </a:lnTo>
                  <a:lnTo>
                    <a:pt x="833" y="143"/>
                  </a:lnTo>
                  <a:lnTo>
                    <a:pt x="838" y="147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41" name="Freeform 707">
              <a:extLst>
                <a:ext uri="{FF2B5EF4-FFF2-40B4-BE49-F238E27FC236}">
                  <a16:creationId xmlns:a16="http://schemas.microsoft.com/office/drawing/2014/main" id="{4DEF04B6-0DC4-4355-8F10-7A06C393B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1684"/>
              <a:ext cx="856" cy="152"/>
            </a:xfrm>
            <a:custGeom>
              <a:avLst/>
              <a:gdLst>
                <a:gd name="T0" fmla="*/ 27 w 856"/>
                <a:gd name="T1" fmla="*/ 2 h 152"/>
                <a:gd name="T2" fmla="*/ 847 w 856"/>
                <a:gd name="T3" fmla="*/ 145 h 152"/>
                <a:gd name="T4" fmla="*/ 851 w 856"/>
                <a:gd name="T5" fmla="*/ 149 h 152"/>
                <a:gd name="T6" fmla="*/ 856 w 856"/>
                <a:gd name="T7" fmla="*/ 152 h 152"/>
                <a:gd name="T8" fmla="*/ 0 w 856"/>
                <a:gd name="T9" fmla="*/ 0 h 152"/>
                <a:gd name="T10" fmla="*/ 13 w 856"/>
                <a:gd name="T11" fmla="*/ 2 h 152"/>
                <a:gd name="T12" fmla="*/ 27 w 856"/>
                <a:gd name="T13" fmla="*/ 2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6" h="152">
                  <a:moveTo>
                    <a:pt x="27" y="2"/>
                  </a:moveTo>
                  <a:lnTo>
                    <a:pt x="847" y="145"/>
                  </a:lnTo>
                  <a:lnTo>
                    <a:pt x="851" y="149"/>
                  </a:lnTo>
                  <a:lnTo>
                    <a:pt x="856" y="152"/>
                  </a:lnTo>
                  <a:lnTo>
                    <a:pt x="0" y="0"/>
                  </a:lnTo>
                  <a:lnTo>
                    <a:pt x="13" y="2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42" name="Freeform 708">
              <a:extLst>
                <a:ext uri="{FF2B5EF4-FFF2-40B4-BE49-F238E27FC236}">
                  <a16:creationId xmlns:a16="http://schemas.microsoft.com/office/drawing/2014/main" id="{B5F597E7-6343-45E5-94DA-0B4ED21C1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" y="1684"/>
              <a:ext cx="875" cy="155"/>
            </a:xfrm>
            <a:custGeom>
              <a:avLst/>
              <a:gdLst>
                <a:gd name="T0" fmla="*/ 27 w 875"/>
                <a:gd name="T1" fmla="*/ 2 h 155"/>
                <a:gd name="T2" fmla="*/ 865 w 875"/>
                <a:gd name="T3" fmla="*/ 149 h 155"/>
                <a:gd name="T4" fmla="*/ 870 w 875"/>
                <a:gd name="T5" fmla="*/ 152 h 155"/>
                <a:gd name="T6" fmla="*/ 875 w 875"/>
                <a:gd name="T7" fmla="*/ 155 h 155"/>
                <a:gd name="T8" fmla="*/ 0 w 875"/>
                <a:gd name="T9" fmla="*/ 0 h 155"/>
                <a:gd name="T10" fmla="*/ 14 w 875"/>
                <a:gd name="T11" fmla="*/ 0 h 155"/>
                <a:gd name="T12" fmla="*/ 27 w 875"/>
                <a:gd name="T13" fmla="*/ 2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5" h="155">
                  <a:moveTo>
                    <a:pt x="27" y="2"/>
                  </a:moveTo>
                  <a:lnTo>
                    <a:pt x="865" y="149"/>
                  </a:lnTo>
                  <a:lnTo>
                    <a:pt x="870" y="152"/>
                  </a:lnTo>
                  <a:lnTo>
                    <a:pt x="875" y="155"/>
                  </a:lnTo>
                  <a:lnTo>
                    <a:pt x="0" y="0"/>
                  </a:lnTo>
                  <a:lnTo>
                    <a:pt x="14" y="0"/>
                  </a:lnTo>
                  <a:lnTo>
                    <a:pt x="27" y="2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43" name="Freeform 709">
              <a:extLst>
                <a:ext uri="{FF2B5EF4-FFF2-40B4-BE49-F238E27FC236}">
                  <a16:creationId xmlns:a16="http://schemas.microsoft.com/office/drawing/2014/main" id="{DBB6C3AC-F8A8-4F11-9F86-C3AF0105E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1684"/>
              <a:ext cx="893" cy="159"/>
            </a:xfrm>
            <a:custGeom>
              <a:avLst/>
              <a:gdLst>
                <a:gd name="T0" fmla="*/ 27 w 893"/>
                <a:gd name="T1" fmla="*/ 0 h 159"/>
                <a:gd name="T2" fmla="*/ 883 w 893"/>
                <a:gd name="T3" fmla="*/ 152 h 159"/>
                <a:gd name="T4" fmla="*/ 888 w 893"/>
                <a:gd name="T5" fmla="*/ 155 h 159"/>
                <a:gd name="T6" fmla="*/ 893 w 893"/>
                <a:gd name="T7" fmla="*/ 159 h 159"/>
                <a:gd name="T8" fmla="*/ 0 w 893"/>
                <a:gd name="T9" fmla="*/ 0 h 159"/>
                <a:gd name="T10" fmla="*/ 13 w 893"/>
                <a:gd name="T11" fmla="*/ 0 h 159"/>
                <a:gd name="T12" fmla="*/ 27 w 89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3" h="159">
                  <a:moveTo>
                    <a:pt x="27" y="0"/>
                  </a:moveTo>
                  <a:lnTo>
                    <a:pt x="883" y="152"/>
                  </a:lnTo>
                  <a:lnTo>
                    <a:pt x="888" y="155"/>
                  </a:lnTo>
                  <a:lnTo>
                    <a:pt x="893" y="159"/>
                  </a:lnTo>
                  <a:lnTo>
                    <a:pt x="0" y="0"/>
                  </a:lnTo>
                  <a:lnTo>
                    <a:pt x="13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C9DE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44" name="Freeform 710">
              <a:extLst>
                <a:ext uri="{FF2B5EF4-FFF2-40B4-BE49-F238E27FC236}">
                  <a16:creationId xmlns:a16="http://schemas.microsoft.com/office/drawing/2014/main" id="{D495EBC6-41D0-40F9-8A24-6E326A3546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1684"/>
              <a:ext cx="913" cy="160"/>
            </a:xfrm>
            <a:custGeom>
              <a:avLst/>
              <a:gdLst>
                <a:gd name="T0" fmla="*/ 28 w 913"/>
                <a:gd name="T1" fmla="*/ 0 h 160"/>
                <a:gd name="T2" fmla="*/ 903 w 913"/>
                <a:gd name="T3" fmla="*/ 155 h 160"/>
                <a:gd name="T4" fmla="*/ 908 w 913"/>
                <a:gd name="T5" fmla="*/ 159 h 160"/>
                <a:gd name="T6" fmla="*/ 913 w 913"/>
                <a:gd name="T7" fmla="*/ 160 h 160"/>
                <a:gd name="T8" fmla="*/ 0 w 913"/>
                <a:gd name="T9" fmla="*/ 0 h 160"/>
                <a:gd name="T10" fmla="*/ 15 w 913"/>
                <a:gd name="T11" fmla="*/ 0 h 160"/>
                <a:gd name="T12" fmla="*/ 28 w 913"/>
                <a:gd name="T13" fmla="*/ 0 h 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3" h="160">
                  <a:moveTo>
                    <a:pt x="28" y="0"/>
                  </a:moveTo>
                  <a:lnTo>
                    <a:pt x="903" y="155"/>
                  </a:lnTo>
                  <a:lnTo>
                    <a:pt x="908" y="159"/>
                  </a:lnTo>
                  <a:lnTo>
                    <a:pt x="913" y="16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CBD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45" name="Freeform 711">
              <a:extLst>
                <a:ext uri="{FF2B5EF4-FFF2-40B4-BE49-F238E27FC236}">
                  <a16:creationId xmlns:a16="http://schemas.microsoft.com/office/drawing/2014/main" id="{AE6C794B-4E40-4EA2-B9F8-1161EDB34E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684"/>
              <a:ext cx="918" cy="164"/>
            </a:xfrm>
            <a:custGeom>
              <a:avLst/>
              <a:gdLst>
                <a:gd name="T0" fmla="*/ 17 w 918"/>
                <a:gd name="T1" fmla="*/ 0 h 164"/>
                <a:gd name="T2" fmla="*/ 910 w 918"/>
                <a:gd name="T3" fmla="*/ 159 h 164"/>
                <a:gd name="T4" fmla="*/ 915 w 918"/>
                <a:gd name="T5" fmla="*/ 160 h 164"/>
                <a:gd name="T6" fmla="*/ 918 w 918"/>
                <a:gd name="T7" fmla="*/ 164 h 164"/>
                <a:gd name="T8" fmla="*/ 0 w 918"/>
                <a:gd name="T9" fmla="*/ 2 h 164"/>
                <a:gd name="T10" fmla="*/ 0 w 918"/>
                <a:gd name="T11" fmla="*/ 2 h 164"/>
                <a:gd name="T12" fmla="*/ 0 w 918"/>
                <a:gd name="T13" fmla="*/ 0 h 164"/>
                <a:gd name="T14" fmla="*/ 8 w 918"/>
                <a:gd name="T15" fmla="*/ 0 h 164"/>
                <a:gd name="T16" fmla="*/ 17 w 918"/>
                <a:gd name="T17" fmla="*/ 0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18" h="164">
                  <a:moveTo>
                    <a:pt x="17" y="0"/>
                  </a:moveTo>
                  <a:lnTo>
                    <a:pt x="910" y="159"/>
                  </a:lnTo>
                  <a:lnTo>
                    <a:pt x="915" y="160"/>
                  </a:lnTo>
                  <a:lnTo>
                    <a:pt x="918" y="164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46" name="Freeform 712">
              <a:extLst>
                <a:ext uri="{FF2B5EF4-FFF2-40B4-BE49-F238E27FC236}">
                  <a16:creationId xmlns:a16="http://schemas.microsoft.com/office/drawing/2014/main" id="{273B6D3E-0E32-4506-8677-845E4DFDD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1684"/>
              <a:ext cx="925" cy="167"/>
            </a:xfrm>
            <a:custGeom>
              <a:avLst/>
              <a:gdLst>
                <a:gd name="T0" fmla="*/ 4 w 925"/>
                <a:gd name="T1" fmla="*/ 0 h 167"/>
                <a:gd name="T2" fmla="*/ 917 w 925"/>
                <a:gd name="T3" fmla="*/ 160 h 167"/>
                <a:gd name="T4" fmla="*/ 920 w 925"/>
                <a:gd name="T5" fmla="*/ 164 h 167"/>
                <a:gd name="T6" fmla="*/ 925 w 925"/>
                <a:gd name="T7" fmla="*/ 167 h 167"/>
                <a:gd name="T8" fmla="*/ 0 w 925"/>
                <a:gd name="T9" fmla="*/ 3 h 167"/>
                <a:gd name="T10" fmla="*/ 0 w 925"/>
                <a:gd name="T11" fmla="*/ 2 h 167"/>
                <a:gd name="T12" fmla="*/ 2 w 925"/>
                <a:gd name="T13" fmla="*/ 0 h 167"/>
                <a:gd name="T14" fmla="*/ 4 w 925"/>
                <a:gd name="T15" fmla="*/ 0 h 167"/>
                <a:gd name="T16" fmla="*/ 4 w 925"/>
                <a:gd name="T17" fmla="*/ 0 h 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25" h="167">
                  <a:moveTo>
                    <a:pt x="4" y="0"/>
                  </a:moveTo>
                  <a:lnTo>
                    <a:pt x="917" y="160"/>
                  </a:lnTo>
                  <a:lnTo>
                    <a:pt x="920" y="164"/>
                  </a:lnTo>
                  <a:lnTo>
                    <a:pt x="925" y="167"/>
                  </a:lnTo>
                  <a:lnTo>
                    <a:pt x="0" y="3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47" name="Freeform 713">
              <a:extLst>
                <a:ext uri="{FF2B5EF4-FFF2-40B4-BE49-F238E27FC236}">
                  <a16:creationId xmlns:a16="http://schemas.microsoft.com/office/drawing/2014/main" id="{87B3436F-99CA-4647-8FFA-C6041E28D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686"/>
              <a:ext cx="932" cy="169"/>
            </a:xfrm>
            <a:custGeom>
              <a:avLst/>
              <a:gdLst>
                <a:gd name="T0" fmla="*/ 4 w 932"/>
                <a:gd name="T1" fmla="*/ 0 h 169"/>
                <a:gd name="T2" fmla="*/ 922 w 932"/>
                <a:gd name="T3" fmla="*/ 162 h 169"/>
                <a:gd name="T4" fmla="*/ 927 w 932"/>
                <a:gd name="T5" fmla="*/ 165 h 169"/>
                <a:gd name="T6" fmla="*/ 932 w 932"/>
                <a:gd name="T7" fmla="*/ 169 h 169"/>
                <a:gd name="T8" fmla="*/ 0 w 932"/>
                <a:gd name="T9" fmla="*/ 3 h 169"/>
                <a:gd name="T10" fmla="*/ 2 w 932"/>
                <a:gd name="T11" fmla="*/ 1 h 169"/>
                <a:gd name="T12" fmla="*/ 4 w 932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2" h="169">
                  <a:moveTo>
                    <a:pt x="4" y="0"/>
                  </a:moveTo>
                  <a:lnTo>
                    <a:pt x="922" y="162"/>
                  </a:lnTo>
                  <a:lnTo>
                    <a:pt x="927" y="165"/>
                  </a:lnTo>
                  <a:lnTo>
                    <a:pt x="932" y="169"/>
                  </a:lnTo>
                  <a:lnTo>
                    <a:pt x="0" y="3"/>
                  </a:lnTo>
                  <a:lnTo>
                    <a:pt x="2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48" name="Freeform 714">
              <a:extLst>
                <a:ext uri="{FF2B5EF4-FFF2-40B4-BE49-F238E27FC236}">
                  <a16:creationId xmlns:a16="http://schemas.microsoft.com/office/drawing/2014/main" id="{25D38FDD-3922-43FA-B4AD-BCBD4B2A3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687"/>
              <a:ext cx="936" cy="169"/>
            </a:xfrm>
            <a:custGeom>
              <a:avLst/>
              <a:gdLst>
                <a:gd name="T0" fmla="*/ 2 w 936"/>
                <a:gd name="T1" fmla="*/ 0 h 169"/>
                <a:gd name="T2" fmla="*/ 927 w 936"/>
                <a:gd name="T3" fmla="*/ 164 h 169"/>
                <a:gd name="T4" fmla="*/ 932 w 936"/>
                <a:gd name="T5" fmla="*/ 168 h 169"/>
                <a:gd name="T6" fmla="*/ 936 w 936"/>
                <a:gd name="T7" fmla="*/ 169 h 169"/>
                <a:gd name="T8" fmla="*/ 0 w 936"/>
                <a:gd name="T9" fmla="*/ 5 h 169"/>
                <a:gd name="T10" fmla="*/ 0 w 936"/>
                <a:gd name="T11" fmla="*/ 2 h 169"/>
                <a:gd name="T12" fmla="*/ 2 w 936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6" h="169">
                  <a:moveTo>
                    <a:pt x="2" y="0"/>
                  </a:moveTo>
                  <a:lnTo>
                    <a:pt x="927" y="164"/>
                  </a:lnTo>
                  <a:lnTo>
                    <a:pt x="932" y="168"/>
                  </a:lnTo>
                  <a:lnTo>
                    <a:pt x="936" y="169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BE0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49" name="Freeform 715">
              <a:extLst>
                <a:ext uri="{FF2B5EF4-FFF2-40B4-BE49-F238E27FC236}">
                  <a16:creationId xmlns:a16="http://schemas.microsoft.com/office/drawing/2014/main" id="{D8A592F8-97AE-4654-BC57-A2F90B02DE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89"/>
              <a:ext cx="942" cy="171"/>
            </a:xfrm>
            <a:custGeom>
              <a:avLst/>
              <a:gdLst>
                <a:gd name="T0" fmla="*/ 1 w 942"/>
                <a:gd name="T1" fmla="*/ 0 h 171"/>
                <a:gd name="T2" fmla="*/ 933 w 942"/>
                <a:gd name="T3" fmla="*/ 166 h 171"/>
                <a:gd name="T4" fmla="*/ 937 w 942"/>
                <a:gd name="T5" fmla="*/ 167 h 171"/>
                <a:gd name="T6" fmla="*/ 942 w 942"/>
                <a:gd name="T7" fmla="*/ 171 h 171"/>
                <a:gd name="T8" fmla="*/ 0 w 942"/>
                <a:gd name="T9" fmla="*/ 5 h 171"/>
                <a:gd name="T10" fmla="*/ 1 w 942"/>
                <a:gd name="T11" fmla="*/ 3 h 171"/>
                <a:gd name="T12" fmla="*/ 1 w 942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2" h="171">
                  <a:moveTo>
                    <a:pt x="1" y="0"/>
                  </a:moveTo>
                  <a:lnTo>
                    <a:pt x="933" y="166"/>
                  </a:lnTo>
                  <a:lnTo>
                    <a:pt x="937" y="167"/>
                  </a:lnTo>
                  <a:lnTo>
                    <a:pt x="942" y="171"/>
                  </a:lnTo>
                  <a:lnTo>
                    <a:pt x="0" y="5"/>
                  </a:lnTo>
                  <a:lnTo>
                    <a:pt x="1" y="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50" name="Freeform 716">
              <a:extLst>
                <a:ext uri="{FF2B5EF4-FFF2-40B4-BE49-F238E27FC236}">
                  <a16:creationId xmlns:a16="http://schemas.microsoft.com/office/drawing/2014/main" id="{14EDB97F-377B-48C1-B759-7240D6A2C2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2"/>
              <a:ext cx="945" cy="171"/>
            </a:xfrm>
            <a:custGeom>
              <a:avLst/>
              <a:gdLst>
                <a:gd name="T0" fmla="*/ 1 w 945"/>
                <a:gd name="T1" fmla="*/ 0 h 171"/>
                <a:gd name="T2" fmla="*/ 937 w 945"/>
                <a:gd name="T3" fmla="*/ 164 h 171"/>
                <a:gd name="T4" fmla="*/ 942 w 945"/>
                <a:gd name="T5" fmla="*/ 168 h 171"/>
                <a:gd name="T6" fmla="*/ 945 w 945"/>
                <a:gd name="T7" fmla="*/ 171 h 171"/>
                <a:gd name="T8" fmla="*/ 0 w 945"/>
                <a:gd name="T9" fmla="*/ 4 h 171"/>
                <a:gd name="T10" fmla="*/ 0 w 945"/>
                <a:gd name="T11" fmla="*/ 2 h 171"/>
                <a:gd name="T12" fmla="*/ 1 w 945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5" h="171">
                  <a:moveTo>
                    <a:pt x="1" y="0"/>
                  </a:moveTo>
                  <a:lnTo>
                    <a:pt x="937" y="164"/>
                  </a:lnTo>
                  <a:lnTo>
                    <a:pt x="942" y="168"/>
                  </a:lnTo>
                  <a:lnTo>
                    <a:pt x="945" y="171"/>
                  </a:ln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51" name="Freeform 717">
              <a:extLst>
                <a:ext uri="{FF2B5EF4-FFF2-40B4-BE49-F238E27FC236}">
                  <a16:creationId xmlns:a16="http://schemas.microsoft.com/office/drawing/2014/main" id="{8D7093A9-304D-4DBD-A73A-B0B4C597C1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4"/>
              <a:ext cx="950" cy="172"/>
            </a:xfrm>
            <a:custGeom>
              <a:avLst/>
              <a:gdLst>
                <a:gd name="T0" fmla="*/ 0 w 950"/>
                <a:gd name="T1" fmla="*/ 0 h 172"/>
                <a:gd name="T2" fmla="*/ 942 w 950"/>
                <a:gd name="T3" fmla="*/ 166 h 172"/>
                <a:gd name="T4" fmla="*/ 945 w 950"/>
                <a:gd name="T5" fmla="*/ 169 h 172"/>
                <a:gd name="T6" fmla="*/ 950 w 950"/>
                <a:gd name="T7" fmla="*/ 172 h 172"/>
                <a:gd name="T8" fmla="*/ 0 w 950"/>
                <a:gd name="T9" fmla="*/ 3 h 172"/>
                <a:gd name="T10" fmla="*/ 0 w 950"/>
                <a:gd name="T11" fmla="*/ 2 h 172"/>
                <a:gd name="T12" fmla="*/ 0 w 950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0" h="172">
                  <a:moveTo>
                    <a:pt x="0" y="0"/>
                  </a:moveTo>
                  <a:lnTo>
                    <a:pt x="942" y="166"/>
                  </a:lnTo>
                  <a:lnTo>
                    <a:pt x="945" y="169"/>
                  </a:lnTo>
                  <a:lnTo>
                    <a:pt x="950" y="172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52" name="Freeform 718">
              <a:extLst>
                <a:ext uri="{FF2B5EF4-FFF2-40B4-BE49-F238E27FC236}">
                  <a16:creationId xmlns:a16="http://schemas.microsoft.com/office/drawing/2014/main" id="{59F33115-7DBD-4663-8B28-908552B150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6"/>
              <a:ext cx="954" cy="172"/>
            </a:xfrm>
            <a:custGeom>
              <a:avLst/>
              <a:gdLst>
                <a:gd name="T0" fmla="*/ 0 w 954"/>
                <a:gd name="T1" fmla="*/ 0 h 172"/>
                <a:gd name="T2" fmla="*/ 945 w 954"/>
                <a:gd name="T3" fmla="*/ 167 h 172"/>
                <a:gd name="T4" fmla="*/ 950 w 954"/>
                <a:gd name="T5" fmla="*/ 170 h 172"/>
                <a:gd name="T6" fmla="*/ 954 w 954"/>
                <a:gd name="T7" fmla="*/ 172 h 172"/>
                <a:gd name="T8" fmla="*/ 0 w 954"/>
                <a:gd name="T9" fmla="*/ 5 h 172"/>
                <a:gd name="T10" fmla="*/ 0 w 954"/>
                <a:gd name="T11" fmla="*/ 1 h 172"/>
                <a:gd name="T12" fmla="*/ 0 w 954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4" h="172">
                  <a:moveTo>
                    <a:pt x="0" y="0"/>
                  </a:moveTo>
                  <a:lnTo>
                    <a:pt x="945" y="167"/>
                  </a:lnTo>
                  <a:lnTo>
                    <a:pt x="950" y="170"/>
                  </a:lnTo>
                  <a:lnTo>
                    <a:pt x="954" y="172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53" name="Freeform 719">
              <a:extLst>
                <a:ext uri="{FF2B5EF4-FFF2-40B4-BE49-F238E27FC236}">
                  <a16:creationId xmlns:a16="http://schemas.microsoft.com/office/drawing/2014/main" id="{011D0F2F-7A85-4A03-AC40-B6898B4F3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97"/>
              <a:ext cx="957" cy="174"/>
            </a:xfrm>
            <a:custGeom>
              <a:avLst/>
              <a:gdLst>
                <a:gd name="T0" fmla="*/ 0 w 957"/>
                <a:gd name="T1" fmla="*/ 0 h 174"/>
                <a:gd name="T2" fmla="*/ 950 w 957"/>
                <a:gd name="T3" fmla="*/ 169 h 174"/>
                <a:gd name="T4" fmla="*/ 954 w 957"/>
                <a:gd name="T5" fmla="*/ 171 h 174"/>
                <a:gd name="T6" fmla="*/ 957 w 957"/>
                <a:gd name="T7" fmla="*/ 174 h 174"/>
                <a:gd name="T8" fmla="*/ 0 w 957"/>
                <a:gd name="T9" fmla="*/ 6 h 174"/>
                <a:gd name="T10" fmla="*/ 0 w 957"/>
                <a:gd name="T11" fmla="*/ 4 h 174"/>
                <a:gd name="T12" fmla="*/ 0 w 957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7" h="174">
                  <a:moveTo>
                    <a:pt x="0" y="0"/>
                  </a:moveTo>
                  <a:lnTo>
                    <a:pt x="950" y="169"/>
                  </a:lnTo>
                  <a:lnTo>
                    <a:pt x="954" y="171"/>
                  </a:lnTo>
                  <a:lnTo>
                    <a:pt x="957" y="174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54" name="Freeform 720">
              <a:extLst>
                <a:ext uri="{FF2B5EF4-FFF2-40B4-BE49-F238E27FC236}">
                  <a16:creationId xmlns:a16="http://schemas.microsoft.com/office/drawing/2014/main" id="{A73553BA-5E80-4BB7-A358-1D4566074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1"/>
              <a:ext cx="962" cy="174"/>
            </a:xfrm>
            <a:custGeom>
              <a:avLst/>
              <a:gdLst>
                <a:gd name="T0" fmla="*/ 0 w 962"/>
                <a:gd name="T1" fmla="*/ 0 h 174"/>
                <a:gd name="T2" fmla="*/ 954 w 962"/>
                <a:gd name="T3" fmla="*/ 167 h 174"/>
                <a:gd name="T4" fmla="*/ 957 w 962"/>
                <a:gd name="T5" fmla="*/ 170 h 174"/>
                <a:gd name="T6" fmla="*/ 962 w 962"/>
                <a:gd name="T7" fmla="*/ 174 h 174"/>
                <a:gd name="T8" fmla="*/ 0 w 962"/>
                <a:gd name="T9" fmla="*/ 3 h 174"/>
                <a:gd name="T10" fmla="*/ 0 w 962"/>
                <a:gd name="T11" fmla="*/ 2 h 174"/>
                <a:gd name="T12" fmla="*/ 0 w 962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2" h="174">
                  <a:moveTo>
                    <a:pt x="0" y="0"/>
                  </a:moveTo>
                  <a:lnTo>
                    <a:pt x="954" y="167"/>
                  </a:lnTo>
                  <a:lnTo>
                    <a:pt x="957" y="170"/>
                  </a:lnTo>
                  <a:lnTo>
                    <a:pt x="962" y="17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55" name="Freeform 721">
              <a:extLst>
                <a:ext uri="{FF2B5EF4-FFF2-40B4-BE49-F238E27FC236}">
                  <a16:creationId xmlns:a16="http://schemas.microsoft.com/office/drawing/2014/main" id="{A989BD19-10E6-4B27-8B44-3446CE586A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3"/>
              <a:ext cx="966" cy="175"/>
            </a:xfrm>
            <a:custGeom>
              <a:avLst/>
              <a:gdLst>
                <a:gd name="T0" fmla="*/ 0 w 966"/>
                <a:gd name="T1" fmla="*/ 0 h 175"/>
                <a:gd name="T2" fmla="*/ 957 w 966"/>
                <a:gd name="T3" fmla="*/ 168 h 175"/>
                <a:gd name="T4" fmla="*/ 962 w 966"/>
                <a:gd name="T5" fmla="*/ 172 h 175"/>
                <a:gd name="T6" fmla="*/ 966 w 966"/>
                <a:gd name="T7" fmla="*/ 175 h 175"/>
                <a:gd name="T8" fmla="*/ 0 w 966"/>
                <a:gd name="T9" fmla="*/ 5 h 175"/>
                <a:gd name="T10" fmla="*/ 0 w 966"/>
                <a:gd name="T11" fmla="*/ 1 h 175"/>
                <a:gd name="T12" fmla="*/ 0 w 966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6" h="175">
                  <a:moveTo>
                    <a:pt x="0" y="0"/>
                  </a:moveTo>
                  <a:lnTo>
                    <a:pt x="957" y="168"/>
                  </a:lnTo>
                  <a:lnTo>
                    <a:pt x="962" y="172"/>
                  </a:lnTo>
                  <a:lnTo>
                    <a:pt x="966" y="175"/>
                  </a:lnTo>
                  <a:lnTo>
                    <a:pt x="0" y="5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56" name="Freeform 722">
              <a:extLst>
                <a:ext uri="{FF2B5EF4-FFF2-40B4-BE49-F238E27FC236}">
                  <a16:creationId xmlns:a16="http://schemas.microsoft.com/office/drawing/2014/main" id="{92642B31-D9B9-4267-BBEA-87642FF66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4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2 w 969"/>
                <a:gd name="T3" fmla="*/ 171 h 176"/>
                <a:gd name="T4" fmla="*/ 966 w 969"/>
                <a:gd name="T5" fmla="*/ 174 h 176"/>
                <a:gd name="T6" fmla="*/ 969 w 969"/>
                <a:gd name="T7" fmla="*/ 176 h 176"/>
                <a:gd name="T8" fmla="*/ 0 w 969"/>
                <a:gd name="T9" fmla="*/ 5 h 176"/>
                <a:gd name="T10" fmla="*/ 0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9" h="176">
                  <a:moveTo>
                    <a:pt x="0" y="0"/>
                  </a:moveTo>
                  <a:lnTo>
                    <a:pt x="962" y="171"/>
                  </a:lnTo>
                  <a:lnTo>
                    <a:pt x="966" y="174"/>
                  </a:lnTo>
                  <a:lnTo>
                    <a:pt x="969" y="176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57" name="Freeform 723">
              <a:extLst>
                <a:ext uri="{FF2B5EF4-FFF2-40B4-BE49-F238E27FC236}">
                  <a16:creationId xmlns:a16="http://schemas.microsoft.com/office/drawing/2014/main" id="{F9517D43-1A03-43E3-A9E8-6D9D880C1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8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66 w 972"/>
                <a:gd name="T3" fmla="*/ 170 h 175"/>
                <a:gd name="T4" fmla="*/ 969 w 972"/>
                <a:gd name="T5" fmla="*/ 172 h 175"/>
                <a:gd name="T6" fmla="*/ 972 w 972"/>
                <a:gd name="T7" fmla="*/ 175 h 175"/>
                <a:gd name="T8" fmla="*/ 1 w 972"/>
                <a:gd name="T9" fmla="*/ 3 h 175"/>
                <a:gd name="T10" fmla="*/ 0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2" h="175">
                  <a:moveTo>
                    <a:pt x="0" y="0"/>
                  </a:moveTo>
                  <a:lnTo>
                    <a:pt x="966" y="170"/>
                  </a:lnTo>
                  <a:lnTo>
                    <a:pt x="969" y="172"/>
                  </a:lnTo>
                  <a:lnTo>
                    <a:pt x="972" y="175"/>
                  </a:lnTo>
                  <a:lnTo>
                    <a:pt x="1" y="3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58" name="Freeform 724">
              <a:extLst>
                <a:ext uri="{FF2B5EF4-FFF2-40B4-BE49-F238E27FC236}">
                  <a16:creationId xmlns:a16="http://schemas.microsoft.com/office/drawing/2014/main" id="{3EAE8859-A11B-4A3C-9678-CD6F763FD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709"/>
              <a:ext cx="977" cy="178"/>
            </a:xfrm>
            <a:custGeom>
              <a:avLst/>
              <a:gdLst>
                <a:gd name="T0" fmla="*/ 0 w 977"/>
                <a:gd name="T1" fmla="*/ 0 h 178"/>
                <a:gd name="T2" fmla="*/ 969 w 977"/>
                <a:gd name="T3" fmla="*/ 171 h 178"/>
                <a:gd name="T4" fmla="*/ 972 w 977"/>
                <a:gd name="T5" fmla="*/ 174 h 178"/>
                <a:gd name="T6" fmla="*/ 977 w 977"/>
                <a:gd name="T7" fmla="*/ 178 h 178"/>
                <a:gd name="T8" fmla="*/ 1 w 977"/>
                <a:gd name="T9" fmla="*/ 5 h 178"/>
                <a:gd name="T10" fmla="*/ 1 w 977"/>
                <a:gd name="T11" fmla="*/ 4 h 178"/>
                <a:gd name="T12" fmla="*/ 0 w 977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7" h="178">
                  <a:moveTo>
                    <a:pt x="0" y="0"/>
                  </a:moveTo>
                  <a:lnTo>
                    <a:pt x="969" y="171"/>
                  </a:lnTo>
                  <a:lnTo>
                    <a:pt x="972" y="174"/>
                  </a:lnTo>
                  <a:lnTo>
                    <a:pt x="977" y="178"/>
                  </a:lnTo>
                  <a:lnTo>
                    <a:pt x="1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59" name="Freeform 725">
              <a:extLst>
                <a:ext uri="{FF2B5EF4-FFF2-40B4-BE49-F238E27FC236}">
                  <a16:creationId xmlns:a16="http://schemas.microsoft.com/office/drawing/2014/main" id="{B8033A91-384B-4B91-97E0-29706768B0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711"/>
              <a:ext cx="980" cy="177"/>
            </a:xfrm>
            <a:custGeom>
              <a:avLst/>
              <a:gdLst>
                <a:gd name="T0" fmla="*/ 0 w 980"/>
                <a:gd name="T1" fmla="*/ 0 h 177"/>
                <a:gd name="T2" fmla="*/ 971 w 980"/>
                <a:gd name="T3" fmla="*/ 172 h 177"/>
                <a:gd name="T4" fmla="*/ 976 w 980"/>
                <a:gd name="T5" fmla="*/ 176 h 177"/>
                <a:gd name="T6" fmla="*/ 980 w 980"/>
                <a:gd name="T7" fmla="*/ 177 h 177"/>
                <a:gd name="T8" fmla="*/ 2 w 980"/>
                <a:gd name="T9" fmla="*/ 5 h 177"/>
                <a:gd name="T10" fmla="*/ 0 w 980"/>
                <a:gd name="T11" fmla="*/ 3 h 177"/>
                <a:gd name="T12" fmla="*/ 0 w 980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0" h="177">
                  <a:moveTo>
                    <a:pt x="0" y="0"/>
                  </a:moveTo>
                  <a:lnTo>
                    <a:pt x="971" y="172"/>
                  </a:lnTo>
                  <a:lnTo>
                    <a:pt x="976" y="176"/>
                  </a:lnTo>
                  <a:lnTo>
                    <a:pt x="980" y="177"/>
                  </a:lnTo>
                  <a:lnTo>
                    <a:pt x="2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E1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60" name="Freeform 726">
              <a:extLst>
                <a:ext uri="{FF2B5EF4-FFF2-40B4-BE49-F238E27FC236}">
                  <a16:creationId xmlns:a16="http://schemas.microsoft.com/office/drawing/2014/main" id="{4715B983-368C-48E5-9AEF-52E0F9E229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2" y="1714"/>
              <a:ext cx="983" cy="178"/>
            </a:xfrm>
            <a:custGeom>
              <a:avLst/>
              <a:gdLst>
                <a:gd name="T0" fmla="*/ 0 w 983"/>
                <a:gd name="T1" fmla="*/ 0 h 178"/>
                <a:gd name="T2" fmla="*/ 976 w 983"/>
                <a:gd name="T3" fmla="*/ 173 h 178"/>
                <a:gd name="T4" fmla="*/ 980 w 983"/>
                <a:gd name="T5" fmla="*/ 174 h 178"/>
                <a:gd name="T6" fmla="*/ 983 w 983"/>
                <a:gd name="T7" fmla="*/ 178 h 178"/>
                <a:gd name="T8" fmla="*/ 4 w 983"/>
                <a:gd name="T9" fmla="*/ 5 h 178"/>
                <a:gd name="T10" fmla="*/ 4 w 983"/>
                <a:gd name="T11" fmla="*/ 5 h 178"/>
                <a:gd name="T12" fmla="*/ 4 w 983"/>
                <a:gd name="T13" fmla="*/ 5 h 178"/>
                <a:gd name="T14" fmla="*/ 2 w 983"/>
                <a:gd name="T15" fmla="*/ 2 h 178"/>
                <a:gd name="T16" fmla="*/ 0 w 983"/>
                <a:gd name="T17" fmla="*/ 0 h 1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83" h="178">
                  <a:moveTo>
                    <a:pt x="0" y="0"/>
                  </a:moveTo>
                  <a:lnTo>
                    <a:pt x="976" y="173"/>
                  </a:lnTo>
                  <a:lnTo>
                    <a:pt x="980" y="174"/>
                  </a:lnTo>
                  <a:lnTo>
                    <a:pt x="983" y="178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2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61" name="Freeform 727">
              <a:extLst>
                <a:ext uri="{FF2B5EF4-FFF2-40B4-BE49-F238E27FC236}">
                  <a16:creationId xmlns:a16="http://schemas.microsoft.com/office/drawing/2014/main" id="{F2AA0C72-CEF6-42BA-9E78-A39B3B6EA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" y="1716"/>
              <a:ext cx="985" cy="179"/>
            </a:xfrm>
            <a:custGeom>
              <a:avLst/>
              <a:gdLst>
                <a:gd name="T0" fmla="*/ 0 w 985"/>
                <a:gd name="T1" fmla="*/ 0 h 179"/>
                <a:gd name="T2" fmla="*/ 978 w 985"/>
                <a:gd name="T3" fmla="*/ 172 h 179"/>
                <a:gd name="T4" fmla="*/ 981 w 985"/>
                <a:gd name="T5" fmla="*/ 176 h 179"/>
                <a:gd name="T6" fmla="*/ 985 w 985"/>
                <a:gd name="T7" fmla="*/ 179 h 179"/>
                <a:gd name="T8" fmla="*/ 4 w 985"/>
                <a:gd name="T9" fmla="*/ 5 h 179"/>
                <a:gd name="T10" fmla="*/ 4 w 985"/>
                <a:gd name="T11" fmla="*/ 3 h 179"/>
                <a:gd name="T12" fmla="*/ 2 w 985"/>
                <a:gd name="T13" fmla="*/ 3 h 179"/>
                <a:gd name="T14" fmla="*/ 2 w 985"/>
                <a:gd name="T15" fmla="*/ 2 h 179"/>
                <a:gd name="T16" fmla="*/ 0 w 985"/>
                <a:gd name="T17" fmla="*/ 0 h 1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85" h="179">
                  <a:moveTo>
                    <a:pt x="0" y="0"/>
                  </a:moveTo>
                  <a:lnTo>
                    <a:pt x="978" y="172"/>
                  </a:lnTo>
                  <a:lnTo>
                    <a:pt x="981" y="176"/>
                  </a:lnTo>
                  <a:lnTo>
                    <a:pt x="985" y="179"/>
                  </a:lnTo>
                  <a:lnTo>
                    <a:pt x="4" y="5"/>
                  </a:lnTo>
                  <a:lnTo>
                    <a:pt x="4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62" name="Freeform 728">
              <a:extLst>
                <a:ext uri="{FF2B5EF4-FFF2-40B4-BE49-F238E27FC236}">
                  <a16:creationId xmlns:a16="http://schemas.microsoft.com/office/drawing/2014/main" id="{E9A8E04F-1CEB-4227-BEC0-7435CB241E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" y="1719"/>
              <a:ext cx="986" cy="178"/>
            </a:xfrm>
            <a:custGeom>
              <a:avLst/>
              <a:gdLst>
                <a:gd name="T0" fmla="*/ 0 w 986"/>
                <a:gd name="T1" fmla="*/ 0 h 178"/>
                <a:gd name="T2" fmla="*/ 979 w 986"/>
                <a:gd name="T3" fmla="*/ 173 h 178"/>
                <a:gd name="T4" fmla="*/ 983 w 986"/>
                <a:gd name="T5" fmla="*/ 176 h 178"/>
                <a:gd name="T6" fmla="*/ 986 w 986"/>
                <a:gd name="T7" fmla="*/ 178 h 178"/>
                <a:gd name="T8" fmla="*/ 3 w 986"/>
                <a:gd name="T9" fmla="*/ 5 h 178"/>
                <a:gd name="T10" fmla="*/ 2 w 986"/>
                <a:gd name="T11" fmla="*/ 2 h 178"/>
                <a:gd name="T12" fmla="*/ 0 w 98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6" h="178">
                  <a:moveTo>
                    <a:pt x="0" y="0"/>
                  </a:moveTo>
                  <a:lnTo>
                    <a:pt x="979" y="173"/>
                  </a:lnTo>
                  <a:lnTo>
                    <a:pt x="983" y="176"/>
                  </a:lnTo>
                  <a:lnTo>
                    <a:pt x="986" y="178"/>
                  </a:lnTo>
                  <a:lnTo>
                    <a:pt x="3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63" name="Freeform 729">
              <a:extLst>
                <a:ext uri="{FF2B5EF4-FFF2-40B4-BE49-F238E27FC236}">
                  <a16:creationId xmlns:a16="http://schemas.microsoft.com/office/drawing/2014/main" id="{6526FF13-6F8A-474D-B289-CE46AE177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" y="1721"/>
              <a:ext cx="987" cy="179"/>
            </a:xfrm>
            <a:custGeom>
              <a:avLst/>
              <a:gdLst>
                <a:gd name="T0" fmla="*/ 0 w 987"/>
                <a:gd name="T1" fmla="*/ 0 h 179"/>
                <a:gd name="T2" fmla="*/ 981 w 987"/>
                <a:gd name="T3" fmla="*/ 174 h 179"/>
                <a:gd name="T4" fmla="*/ 984 w 987"/>
                <a:gd name="T5" fmla="*/ 176 h 179"/>
                <a:gd name="T6" fmla="*/ 987 w 987"/>
                <a:gd name="T7" fmla="*/ 179 h 179"/>
                <a:gd name="T8" fmla="*/ 3 w 987"/>
                <a:gd name="T9" fmla="*/ 5 h 179"/>
                <a:gd name="T10" fmla="*/ 1 w 987"/>
                <a:gd name="T11" fmla="*/ 3 h 179"/>
                <a:gd name="T12" fmla="*/ 0 w 987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7" h="179">
                  <a:moveTo>
                    <a:pt x="0" y="0"/>
                  </a:moveTo>
                  <a:lnTo>
                    <a:pt x="981" y="174"/>
                  </a:lnTo>
                  <a:lnTo>
                    <a:pt x="984" y="176"/>
                  </a:lnTo>
                  <a:lnTo>
                    <a:pt x="987" y="179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64" name="Freeform 730">
              <a:extLst>
                <a:ext uri="{FF2B5EF4-FFF2-40B4-BE49-F238E27FC236}">
                  <a16:creationId xmlns:a16="http://schemas.microsoft.com/office/drawing/2014/main" id="{04047999-850B-48F4-8324-CD7236A03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" y="1724"/>
              <a:ext cx="990" cy="180"/>
            </a:xfrm>
            <a:custGeom>
              <a:avLst/>
              <a:gdLst>
                <a:gd name="T0" fmla="*/ 0 w 990"/>
                <a:gd name="T1" fmla="*/ 0 h 180"/>
                <a:gd name="T2" fmla="*/ 983 w 990"/>
                <a:gd name="T3" fmla="*/ 173 h 180"/>
                <a:gd name="T4" fmla="*/ 986 w 990"/>
                <a:gd name="T5" fmla="*/ 176 h 180"/>
                <a:gd name="T6" fmla="*/ 990 w 990"/>
                <a:gd name="T7" fmla="*/ 180 h 180"/>
                <a:gd name="T8" fmla="*/ 5 w 990"/>
                <a:gd name="T9" fmla="*/ 6 h 180"/>
                <a:gd name="T10" fmla="*/ 4 w 990"/>
                <a:gd name="T11" fmla="*/ 2 h 180"/>
                <a:gd name="T12" fmla="*/ 0 w 990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0" h="180">
                  <a:moveTo>
                    <a:pt x="0" y="0"/>
                  </a:moveTo>
                  <a:lnTo>
                    <a:pt x="983" y="173"/>
                  </a:lnTo>
                  <a:lnTo>
                    <a:pt x="986" y="176"/>
                  </a:lnTo>
                  <a:lnTo>
                    <a:pt x="990" y="180"/>
                  </a:lnTo>
                  <a:lnTo>
                    <a:pt x="5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65" name="Freeform 731">
              <a:extLst>
                <a:ext uri="{FF2B5EF4-FFF2-40B4-BE49-F238E27FC236}">
                  <a16:creationId xmlns:a16="http://schemas.microsoft.com/office/drawing/2014/main" id="{88176D41-A88E-4ED2-93BC-3156A881EA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" y="1726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4 w 991"/>
                <a:gd name="T3" fmla="*/ 174 h 179"/>
                <a:gd name="T4" fmla="*/ 988 w 991"/>
                <a:gd name="T5" fmla="*/ 178 h 179"/>
                <a:gd name="T6" fmla="*/ 991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84" y="174"/>
                  </a:lnTo>
                  <a:lnTo>
                    <a:pt x="988" y="178"/>
                  </a:lnTo>
                  <a:lnTo>
                    <a:pt x="991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66" name="Freeform 732">
              <a:extLst>
                <a:ext uri="{FF2B5EF4-FFF2-40B4-BE49-F238E27FC236}">
                  <a16:creationId xmlns:a16="http://schemas.microsoft.com/office/drawing/2014/main" id="{E5944EFA-CD58-45B3-8D91-8C3AF12F7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" y="1730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85 w 991"/>
                <a:gd name="T3" fmla="*/ 174 h 179"/>
                <a:gd name="T4" fmla="*/ 988 w 991"/>
                <a:gd name="T5" fmla="*/ 175 h 179"/>
                <a:gd name="T6" fmla="*/ 991 w 991"/>
                <a:gd name="T7" fmla="*/ 179 h 179"/>
                <a:gd name="T8" fmla="*/ 4 w 991"/>
                <a:gd name="T9" fmla="*/ 5 h 179"/>
                <a:gd name="T10" fmla="*/ 2 w 991"/>
                <a:gd name="T11" fmla="*/ 1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85" y="174"/>
                  </a:lnTo>
                  <a:lnTo>
                    <a:pt x="988" y="175"/>
                  </a:lnTo>
                  <a:lnTo>
                    <a:pt x="991" y="179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E3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67" name="Freeform 733">
              <a:extLst>
                <a:ext uri="{FF2B5EF4-FFF2-40B4-BE49-F238E27FC236}">
                  <a16:creationId xmlns:a16="http://schemas.microsoft.com/office/drawing/2014/main" id="{BEE6DB20-839F-41C7-A5A5-6261CF7205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" y="1731"/>
              <a:ext cx="993" cy="181"/>
            </a:xfrm>
            <a:custGeom>
              <a:avLst/>
              <a:gdLst>
                <a:gd name="T0" fmla="*/ 0 w 993"/>
                <a:gd name="T1" fmla="*/ 0 h 181"/>
                <a:gd name="T2" fmla="*/ 986 w 993"/>
                <a:gd name="T3" fmla="*/ 174 h 181"/>
                <a:gd name="T4" fmla="*/ 989 w 993"/>
                <a:gd name="T5" fmla="*/ 178 h 181"/>
                <a:gd name="T6" fmla="*/ 993 w 993"/>
                <a:gd name="T7" fmla="*/ 181 h 181"/>
                <a:gd name="T8" fmla="*/ 3 w 993"/>
                <a:gd name="T9" fmla="*/ 5 h 181"/>
                <a:gd name="T10" fmla="*/ 2 w 993"/>
                <a:gd name="T11" fmla="*/ 4 h 181"/>
                <a:gd name="T12" fmla="*/ 0 w 993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181">
                  <a:moveTo>
                    <a:pt x="0" y="0"/>
                  </a:moveTo>
                  <a:lnTo>
                    <a:pt x="986" y="174"/>
                  </a:lnTo>
                  <a:lnTo>
                    <a:pt x="989" y="178"/>
                  </a:lnTo>
                  <a:lnTo>
                    <a:pt x="993" y="181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68" name="Freeform 734">
              <a:extLst>
                <a:ext uri="{FF2B5EF4-FFF2-40B4-BE49-F238E27FC236}">
                  <a16:creationId xmlns:a16="http://schemas.microsoft.com/office/drawing/2014/main" id="{0BE78759-05F5-4B0A-B725-67690B309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" y="1735"/>
              <a:ext cx="994" cy="179"/>
            </a:xfrm>
            <a:custGeom>
              <a:avLst/>
              <a:gdLst>
                <a:gd name="T0" fmla="*/ 0 w 994"/>
                <a:gd name="T1" fmla="*/ 0 h 179"/>
                <a:gd name="T2" fmla="*/ 987 w 994"/>
                <a:gd name="T3" fmla="*/ 174 h 179"/>
                <a:gd name="T4" fmla="*/ 991 w 994"/>
                <a:gd name="T5" fmla="*/ 177 h 179"/>
                <a:gd name="T6" fmla="*/ 994 w 994"/>
                <a:gd name="T7" fmla="*/ 179 h 179"/>
                <a:gd name="T8" fmla="*/ 3 w 994"/>
                <a:gd name="T9" fmla="*/ 5 h 179"/>
                <a:gd name="T10" fmla="*/ 1 w 994"/>
                <a:gd name="T11" fmla="*/ 1 h 179"/>
                <a:gd name="T12" fmla="*/ 0 w 994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179">
                  <a:moveTo>
                    <a:pt x="0" y="0"/>
                  </a:moveTo>
                  <a:lnTo>
                    <a:pt x="987" y="174"/>
                  </a:lnTo>
                  <a:lnTo>
                    <a:pt x="991" y="177"/>
                  </a:lnTo>
                  <a:lnTo>
                    <a:pt x="994" y="179"/>
                  </a:lnTo>
                  <a:lnTo>
                    <a:pt x="3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69" name="Freeform 735">
              <a:extLst>
                <a:ext uri="{FF2B5EF4-FFF2-40B4-BE49-F238E27FC236}">
                  <a16:creationId xmlns:a16="http://schemas.microsoft.com/office/drawing/2014/main" id="{60C880F8-A63F-44CF-B5F8-DD3FF4EC7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" y="1736"/>
              <a:ext cx="997" cy="181"/>
            </a:xfrm>
            <a:custGeom>
              <a:avLst/>
              <a:gdLst>
                <a:gd name="T0" fmla="*/ 0 w 997"/>
                <a:gd name="T1" fmla="*/ 0 h 181"/>
                <a:gd name="T2" fmla="*/ 990 w 997"/>
                <a:gd name="T3" fmla="*/ 176 h 181"/>
                <a:gd name="T4" fmla="*/ 993 w 997"/>
                <a:gd name="T5" fmla="*/ 178 h 181"/>
                <a:gd name="T6" fmla="*/ 997 w 997"/>
                <a:gd name="T7" fmla="*/ 181 h 181"/>
                <a:gd name="T8" fmla="*/ 4 w 997"/>
                <a:gd name="T9" fmla="*/ 5 h 181"/>
                <a:gd name="T10" fmla="*/ 2 w 997"/>
                <a:gd name="T11" fmla="*/ 4 h 181"/>
                <a:gd name="T12" fmla="*/ 0 w 997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7" h="181">
                  <a:moveTo>
                    <a:pt x="0" y="0"/>
                  </a:moveTo>
                  <a:lnTo>
                    <a:pt x="990" y="176"/>
                  </a:lnTo>
                  <a:lnTo>
                    <a:pt x="993" y="178"/>
                  </a:lnTo>
                  <a:lnTo>
                    <a:pt x="997" y="181"/>
                  </a:lnTo>
                  <a:lnTo>
                    <a:pt x="4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70" name="Freeform 736">
              <a:extLst>
                <a:ext uri="{FF2B5EF4-FFF2-40B4-BE49-F238E27FC236}">
                  <a16:creationId xmlns:a16="http://schemas.microsoft.com/office/drawing/2014/main" id="{096D1DE6-2B76-4C93-8378-CC77903870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174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1 w 998"/>
                <a:gd name="T3" fmla="*/ 174 h 181"/>
                <a:gd name="T4" fmla="*/ 995 w 998"/>
                <a:gd name="T5" fmla="*/ 177 h 181"/>
                <a:gd name="T6" fmla="*/ 998 w 998"/>
                <a:gd name="T7" fmla="*/ 181 h 181"/>
                <a:gd name="T8" fmla="*/ 3 w 998"/>
                <a:gd name="T9" fmla="*/ 5 h 181"/>
                <a:gd name="T10" fmla="*/ 2 w 998"/>
                <a:gd name="T11" fmla="*/ 1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8" h="181">
                  <a:moveTo>
                    <a:pt x="0" y="0"/>
                  </a:moveTo>
                  <a:lnTo>
                    <a:pt x="991" y="174"/>
                  </a:lnTo>
                  <a:lnTo>
                    <a:pt x="995" y="177"/>
                  </a:lnTo>
                  <a:lnTo>
                    <a:pt x="998" y="181"/>
                  </a:lnTo>
                  <a:lnTo>
                    <a:pt x="3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71" name="Freeform 737">
              <a:extLst>
                <a:ext uri="{FF2B5EF4-FFF2-40B4-BE49-F238E27FC236}">
                  <a16:creationId xmlns:a16="http://schemas.microsoft.com/office/drawing/2014/main" id="{4793C5D9-7AF7-494A-AEDC-F74DDB4DDA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" y="1741"/>
              <a:ext cx="999" cy="181"/>
            </a:xfrm>
            <a:custGeom>
              <a:avLst/>
              <a:gdLst>
                <a:gd name="T0" fmla="*/ 0 w 999"/>
                <a:gd name="T1" fmla="*/ 0 h 181"/>
                <a:gd name="T2" fmla="*/ 993 w 999"/>
                <a:gd name="T3" fmla="*/ 176 h 181"/>
                <a:gd name="T4" fmla="*/ 996 w 999"/>
                <a:gd name="T5" fmla="*/ 180 h 181"/>
                <a:gd name="T6" fmla="*/ 999 w 999"/>
                <a:gd name="T7" fmla="*/ 181 h 181"/>
                <a:gd name="T8" fmla="*/ 5 w 999"/>
                <a:gd name="T9" fmla="*/ 5 h 181"/>
                <a:gd name="T10" fmla="*/ 1 w 999"/>
                <a:gd name="T11" fmla="*/ 4 h 181"/>
                <a:gd name="T12" fmla="*/ 0 w 999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9" h="181">
                  <a:moveTo>
                    <a:pt x="0" y="0"/>
                  </a:moveTo>
                  <a:lnTo>
                    <a:pt x="993" y="176"/>
                  </a:lnTo>
                  <a:lnTo>
                    <a:pt x="996" y="180"/>
                  </a:lnTo>
                  <a:lnTo>
                    <a:pt x="999" y="181"/>
                  </a:lnTo>
                  <a:lnTo>
                    <a:pt x="5" y="5"/>
                  </a:lnTo>
                  <a:lnTo>
                    <a:pt x="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72" name="Freeform 738">
              <a:extLst>
                <a:ext uri="{FF2B5EF4-FFF2-40B4-BE49-F238E27FC236}">
                  <a16:creationId xmlns:a16="http://schemas.microsoft.com/office/drawing/2014/main" id="{A7CAA835-8093-43E5-BFAE-8645DFF33A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" y="1745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5 w 1002"/>
                <a:gd name="T3" fmla="*/ 176 h 181"/>
                <a:gd name="T4" fmla="*/ 998 w 1002"/>
                <a:gd name="T5" fmla="*/ 177 h 181"/>
                <a:gd name="T6" fmla="*/ 1002 w 1002"/>
                <a:gd name="T7" fmla="*/ 181 h 181"/>
                <a:gd name="T8" fmla="*/ 6 w 1002"/>
                <a:gd name="T9" fmla="*/ 5 h 181"/>
                <a:gd name="T10" fmla="*/ 4 w 1002"/>
                <a:gd name="T11" fmla="*/ 1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2" h="181">
                  <a:moveTo>
                    <a:pt x="0" y="0"/>
                  </a:moveTo>
                  <a:lnTo>
                    <a:pt x="995" y="176"/>
                  </a:lnTo>
                  <a:lnTo>
                    <a:pt x="998" y="177"/>
                  </a:lnTo>
                  <a:lnTo>
                    <a:pt x="1002" y="181"/>
                  </a:lnTo>
                  <a:lnTo>
                    <a:pt x="6" y="5"/>
                  </a:lnTo>
                  <a:lnTo>
                    <a:pt x="4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4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73" name="Freeform 739">
              <a:extLst>
                <a:ext uri="{FF2B5EF4-FFF2-40B4-BE49-F238E27FC236}">
                  <a16:creationId xmlns:a16="http://schemas.microsoft.com/office/drawing/2014/main" id="{FD58C279-11D9-4EF8-B511-BE195690C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" y="1746"/>
              <a:ext cx="1001" cy="183"/>
            </a:xfrm>
            <a:custGeom>
              <a:avLst/>
              <a:gdLst>
                <a:gd name="T0" fmla="*/ 0 w 1001"/>
                <a:gd name="T1" fmla="*/ 0 h 183"/>
                <a:gd name="T2" fmla="*/ 994 w 1001"/>
                <a:gd name="T3" fmla="*/ 176 h 183"/>
                <a:gd name="T4" fmla="*/ 998 w 1001"/>
                <a:gd name="T5" fmla="*/ 180 h 183"/>
                <a:gd name="T6" fmla="*/ 1001 w 1001"/>
                <a:gd name="T7" fmla="*/ 183 h 183"/>
                <a:gd name="T8" fmla="*/ 3 w 1001"/>
                <a:gd name="T9" fmla="*/ 6 h 183"/>
                <a:gd name="T10" fmla="*/ 2 w 1001"/>
                <a:gd name="T11" fmla="*/ 4 h 183"/>
                <a:gd name="T12" fmla="*/ 0 w 1001"/>
                <a:gd name="T13" fmla="*/ 0 h 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1" h="183">
                  <a:moveTo>
                    <a:pt x="0" y="0"/>
                  </a:moveTo>
                  <a:lnTo>
                    <a:pt x="994" y="176"/>
                  </a:lnTo>
                  <a:lnTo>
                    <a:pt x="998" y="180"/>
                  </a:lnTo>
                  <a:lnTo>
                    <a:pt x="1001" y="183"/>
                  </a:lnTo>
                  <a:lnTo>
                    <a:pt x="3" y="6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74" name="Freeform 740">
              <a:extLst>
                <a:ext uri="{FF2B5EF4-FFF2-40B4-BE49-F238E27FC236}">
                  <a16:creationId xmlns:a16="http://schemas.microsoft.com/office/drawing/2014/main" id="{A2B4C4CE-CFDB-4D8D-9E8A-0F37B6493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" y="1750"/>
              <a:ext cx="1002" cy="181"/>
            </a:xfrm>
            <a:custGeom>
              <a:avLst/>
              <a:gdLst>
                <a:gd name="T0" fmla="*/ 0 w 1002"/>
                <a:gd name="T1" fmla="*/ 0 h 181"/>
                <a:gd name="T2" fmla="*/ 996 w 1002"/>
                <a:gd name="T3" fmla="*/ 176 h 181"/>
                <a:gd name="T4" fmla="*/ 999 w 1002"/>
                <a:gd name="T5" fmla="*/ 179 h 181"/>
                <a:gd name="T6" fmla="*/ 1002 w 1002"/>
                <a:gd name="T7" fmla="*/ 181 h 181"/>
                <a:gd name="T8" fmla="*/ 3 w 1002"/>
                <a:gd name="T9" fmla="*/ 5 h 181"/>
                <a:gd name="T10" fmla="*/ 1 w 1002"/>
                <a:gd name="T11" fmla="*/ 2 h 181"/>
                <a:gd name="T12" fmla="*/ 0 w 1002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2" h="181">
                  <a:moveTo>
                    <a:pt x="0" y="0"/>
                  </a:moveTo>
                  <a:lnTo>
                    <a:pt x="996" y="176"/>
                  </a:lnTo>
                  <a:lnTo>
                    <a:pt x="999" y="179"/>
                  </a:lnTo>
                  <a:lnTo>
                    <a:pt x="1002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75" name="Freeform 741">
              <a:extLst>
                <a:ext uri="{FF2B5EF4-FFF2-40B4-BE49-F238E27FC236}">
                  <a16:creationId xmlns:a16="http://schemas.microsoft.com/office/drawing/2014/main" id="{B1111796-CBED-40DF-8914-97058BA245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" y="1752"/>
              <a:ext cx="1005" cy="182"/>
            </a:xfrm>
            <a:custGeom>
              <a:avLst/>
              <a:gdLst>
                <a:gd name="T0" fmla="*/ 0 w 1005"/>
                <a:gd name="T1" fmla="*/ 0 h 182"/>
                <a:gd name="T2" fmla="*/ 998 w 1005"/>
                <a:gd name="T3" fmla="*/ 177 h 182"/>
                <a:gd name="T4" fmla="*/ 1000 w 1005"/>
                <a:gd name="T5" fmla="*/ 179 h 182"/>
                <a:gd name="T6" fmla="*/ 1003 w 1005"/>
                <a:gd name="T7" fmla="*/ 180 h 182"/>
                <a:gd name="T8" fmla="*/ 1003 w 1005"/>
                <a:gd name="T9" fmla="*/ 182 h 182"/>
                <a:gd name="T10" fmla="*/ 1005 w 1005"/>
                <a:gd name="T11" fmla="*/ 182 h 182"/>
                <a:gd name="T12" fmla="*/ 4 w 1005"/>
                <a:gd name="T13" fmla="*/ 6 h 182"/>
                <a:gd name="T14" fmla="*/ 2 w 1005"/>
                <a:gd name="T15" fmla="*/ 3 h 182"/>
                <a:gd name="T16" fmla="*/ 0 w 1005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05" h="182">
                  <a:moveTo>
                    <a:pt x="0" y="0"/>
                  </a:moveTo>
                  <a:lnTo>
                    <a:pt x="998" y="177"/>
                  </a:lnTo>
                  <a:lnTo>
                    <a:pt x="1000" y="179"/>
                  </a:lnTo>
                  <a:lnTo>
                    <a:pt x="1003" y="180"/>
                  </a:lnTo>
                  <a:lnTo>
                    <a:pt x="1003" y="182"/>
                  </a:lnTo>
                  <a:lnTo>
                    <a:pt x="1005" y="182"/>
                  </a:lnTo>
                  <a:lnTo>
                    <a:pt x="4" y="6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76" name="Freeform 742">
              <a:extLst>
                <a:ext uri="{FF2B5EF4-FFF2-40B4-BE49-F238E27FC236}">
                  <a16:creationId xmlns:a16="http://schemas.microsoft.com/office/drawing/2014/main" id="{F564B6AE-F7F2-4E8F-B00B-9366499500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" y="1755"/>
              <a:ext cx="1013" cy="182"/>
            </a:xfrm>
            <a:custGeom>
              <a:avLst/>
              <a:gdLst>
                <a:gd name="T0" fmla="*/ 0 w 1013"/>
                <a:gd name="T1" fmla="*/ 0 h 182"/>
                <a:gd name="T2" fmla="*/ 999 w 1013"/>
                <a:gd name="T3" fmla="*/ 176 h 182"/>
                <a:gd name="T4" fmla="*/ 999 w 1013"/>
                <a:gd name="T5" fmla="*/ 177 h 182"/>
                <a:gd name="T6" fmla="*/ 1001 w 1013"/>
                <a:gd name="T7" fmla="*/ 177 h 182"/>
                <a:gd name="T8" fmla="*/ 1006 w 1013"/>
                <a:gd name="T9" fmla="*/ 181 h 182"/>
                <a:gd name="T10" fmla="*/ 1013 w 1013"/>
                <a:gd name="T11" fmla="*/ 182 h 182"/>
                <a:gd name="T12" fmla="*/ 5 w 1013"/>
                <a:gd name="T13" fmla="*/ 5 h 182"/>
                <a:gd name="T14" fmla="*/ 2 w 1013"/>
                <a:gd name="T15" fmla="*/ 3 h 182"/>
                <a:gd name="T16" fmla="*/ 0 w 1013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3" h="182">
                  <a:moveTo>
                    <a:pt x="0" y="0"/>
                  </a:moveTo>
                  <a:lnTo>
                    <a:pt x="999" y="176"/>
                  </a:lnTo>
                  <a:lnTo>
                    <a:pt x="999" y="177"/>
                  </a:lnTo>
                  <a:lnTo>
                    <a:pt x="1001" y="177"/>
                  </a:lnTo>
                  <a:lnTo>
                    <a:pt x="1006" y="181"/>
                  </a:lnTo>
                  <a:lnTo>
                    <a:pt x="1013" y="18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77" name="Freeform 743">
              <a:extLst>
                <a:ext uri="{FF2B5EF4-FFF2-40B4-BE49-F238E27FC236}">
                  <a16:creationId xmlns:a16="http://schemas.microsoft.com/office/drawing/2014/main" id="{860C8167-45BD-46C0-838E-B7983BB62D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" y="1758"/>
              <a:ext cx="1014" cy="183"/>
            </a:xfrm>
            <a:custGeom>
              <a:avLst/>
              <a:gdLst>
                <a:gd name="T0" fmla="*/ 0 w 1014"/>
                <a:gd name="T1" fmla="*/ 0 h 183"/>
                <a:gd name="T2" fmla="*/ 1001 w 1014"/>
                <a:gd name="T3" fmla="*/ 176 h 183"/>
                <a:gd name="T4" fmla="*/ 1006 w 1014"/>
                <a:gd name="T5" fmla="*/ 178 h 183"/>
                <a:gd name="T6" fmla="*/ 1014 w 1014"/>
                <a:gd name="T7" fmla="*/ 181 h 183"/>
                <a:gd name="T8" fmla="*/ 1013 w 1014"/>
                <a:gd name="T9" fmla="*/ 181 h 183"/>
                <a:gd name="T10" fmla="*/ 1013 w 1014"/>
                <a:gd name="T11" fmla="*/ 183 h 183"/>
                <a:gd name="T12" fmla="*/ 5 w 1014"/>
                <a:gd name="T13" fmla="*/ 5 h 183"/>
                <a:gd name="T14" fmla="*/ 3 w 1014"/>
                <a:gd name="T15" fmla="*/ 2 h 183"/>
                <a:gd name="T16" fmla="*/ 0 w 1014"/>
                <a:gd name="T17" fmla="*/ 0 h 1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4" h="183">
                  <a:moveTo>
                    <a:pt x="0" y="0"/>
                  </a:moveTo>
                  <a:lnTo>
                    <a:pt x="1001" y="176"/>
                  </a:lnTo>
                  <a:lnTo>
                    <a:pt x="1006" y="178"/>
                  </a:lnTo>
                  <a:lnTo>
                    <a:pt x="1014" y="181"/>
                  </a:lnTo>
                  <a:lnTo>
                    <a:pt x="1013" y="181"/>
                  </a:lnTo>
                  <a:lnTo>
                    <a:pt x="1013" y="183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78" name="Freeform 744">
              <a:extLst>
                <a:ext uri="{FF2B5EF4-FFF2-40B4-BE49-F238E27FC236}">
                  <a16:creationId xmlns:a16="http://schemas.microsoft.com/office/drawing/2014/main" id="{CC62372A-48ED-43C9-95C1-72AD38794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" y="1760"/>
              <a:ext cx="1011" cy="182"/>
            </a:xfrm>
            <a:custGeom>
              <a:avLst/>
              <a:gdLst>
                <a:gd name="T0" fmla="*/ 0 w 1011"/>
                <a:gd name="T1" fmla="*/ 0 h 182"/>
                <a:gd name="T2" fmla="*/ 1008 w 1011"/>
                <a:gd name="T3" fmla="*/ 177 h 182"/>
                <a:gd name="T4" fmla="*/ 1010 w 1011"/>
                <a:gd name="T5" fmla="*/ 179 h 182"/>
                <a:gd name="T6" fmla="*/ 1011 w 1011"/>
                <a:gd name="T7" fmla="*/ 179 h 182"/>
                <a:gd name="T8" fmla="*/ 1010 w 1011"/>
                <a:gd name="T9" fmla="*/ 181 h 182"/>
                <a:gd name="T10" fmla="*/ 1008 w 1011"/>
                <a:gd name="T11" fmla="*/ 182 h 182"/>
                <a:gd name="T12" fmla="*/ 3 w 1011"/>
                <a:gd name="T13" fmla="*/ 5 h 182"/>
                <a:gd name="T14" fmla="*/ 2 w 1011"/>
                <a:gd name="T15" fmla="*/ 3 h 182"/>
                <a:gd name="T16" fmla="*/ 0 w 1011"/>
                <a:gd name="T17" fmla="*/ 0 h 1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1" h="182">
                  <a:moveTo>
                    <a:pt x="0" y="0"/>
                  </a:moveTo>
                  <a:lnTo>
                    <a:pt x="1008" y="177"/>
                  </a:lnTo>
                  <a:lnTo>
                    <a:pt x="1010" y="179"/>
                  </a:lnTo>
                  <a:lnTo>
                    <a:pt x="1011" y="179"/>
                  </a:lnTo>
                  <a:lnTo>
                    <a:pt x="1010" y="181"/>
                  </a:lnTo>
                  <a:lnTo>
                    <a:pt x="1008" y="182"/>
                  </a:lnTo>
                  <a:lnTo>
                    <a:pt x="3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5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79" name="Freeform 745">
              <a:extLst>
                <a:ext uri="{FF2B5EF4-FFF2-40B4-BE49-F238E27FC236}">
                  <a16:creationId xmlns:a16="http://schemas.microsoft.com/office/drawing/2014/main" id="{E7E63ADE-68A0-4C7F-9647-7CB8B454B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" y="1763"/>
              <a:ext cx="1008" cy="181"/>
            </a:xfrm>
            <a:custGeom>
              <a:avLst/>
              <a:gdLst>
                <a:gd name="T0" fmla="*/ 0 w 1008"/>
                <a:gd name="T1" fmla="*/ 0 h 181"/>
                <a:gd name="T2" fmla="*/ 1008 w 1008"/>
                <a:gd name="T3" fmla="*/ 178 h 181"/>
                <a:gd name="T4" fmla="*/ 1006 w 1008"/>
                <a:gd name="T5" fmla="*/ 179 h 181"/>
                <a:gd name="T6" fmla="*/ 1004 w 1008"/>
                <a:gd name="T7" fmla="*/ 181 h 181"/>
                <a:gd name="T8" fmla="*/ 3 w 1008"/>
                <a:gd name="T9" fmla="*/ 5 h 181"/>
                <a:gd name="T10" fmla="*/ 1 w 1008"/>
                <a:gd name="T11" fmla="*/ 2 h 181"/>
                <a:gd name="T12" fmla="*/ 0 w 100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8" h="181">
                  <a:moveTo>
                    <a:pt x="0" y="0"/>
                  </a:moveTo>
                  <a:lnTo>
                    <a:pt x="1008" y="178"/>
                  </a:lnTo>
                  <a:lnTo>
                    <a:pt x="1006" y="179"/>
                  </a:lnTo>
                  <a:lnTo>
                    <a:pt x="1004" y="181"/>
                  </a:lnTo>
                  <a:lnTo>
                    <a:pt x="3" y="5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80" name="Freeform 746">
              <a:extLst>
                <a:ext uri="{FF2B5EF4-FFF2-40B4-BE49-F238E27FC236}">
                  <a16:creationId xmlns:a16="http://schemas.microsoft.com/office/drawing/2014/main" id="{6C927980-87E2-4FFA-B996-96ACEDDE40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" y="1765"/>
              <a:ext cx="1005" cy="181"/>
            </a:xfrm>
            <a:custGeom>
              <a:avLst/>
              <a:gdLst>
                <a:gd name="T0" fmla="*/ 0 w 1005"/>
                <a:gd name="T1" fmla="*/ 0 h 181"/>
                <a:gd name="T2" fmla="*/ 1005 w 1005"/>
                <a:gd name="T3" fmla="*/ 177 h 181"/>
                <a:gd name="T4" fmla="*/ 1003 w 1005"/>
                <a:gd name="T5" fmla="*/ 179 h 181"/>
                <a:gd name="T6" fmla="*/ 1003 w 1005"/>
                <a:gd name="T7" fmla="*/ 181 h 181"/>
                <a:gd name="T8" fmla="*/ 5 w 1005"/>
                <a:gd name="T9" fmla="*/ 5 h 181"/>
                <a:gd name="T10" fmla="*/ 2 w 1005"/>
                <a:gd name="T11" fmla="*/ 3 h 181"/>
                <a:gd name="T12" fmla="*/ 0 w 1005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5" h="181">
                  <a:moveTo>
                    <a:pt x="0" y="0"/>
                  </a:moveTo>
                  <a:lnTo>
                    <a:pt x="1005" y="177"/>
                  </a:lnTo>
                  <a:lnTo>
                    <a:pt x="1003" y="179"/>
                  </a:lnTo>
                  <a:lnTo>
                    <a:pt x="1003" y="18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81" name="Freeform 747">
              <a:extLst>
                <a:ext uri="{FF2B5EF4-FFF2-40B4-BE49-F238E27FC236}">
                  <a16:creationId xmlns:a16="http://schemas.microsoft.com/office/drawing/2014/main" id="{B7B8A0DC-F257-45F6-A7BD-FE528A5F70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" y="1768"/>
              <a:ext cx="1001" cy="180"/>
            </a:xfrm>
            <a:custGeom>
              <a:avLst/>
              <a:gdLst>
                <a:gd name="T0" fmla="*/ 0 w 1001"/>
                <a:gd name="T1" fmla="*/ 0 h 180"/>
                <a:gd name="T2" fmla="*/ 1001 w 1001"/>
                <a:gd name="T3" fmla="*/ 176 h 180"/>
                <a:gd name="T4" fmla="*/ 1001 w 1001"/>
                <a:gd name="T5" fmla="*/ 178 h 180"/>
                <a:gd name="T6" fmla="*/ 1000 w 1001"/>
                <a:gd name="T7" fmla="*/ 180 h 180"/>
                <a:gd name="T8" fmla="*/ 5 w 1001"/>
                <a:gd name="T9" fmla="*/ 5 h 180"/>
                <a:gd name="T10" fmla="*/ 3 w 1001"/>
                <a:gd name="T11" fmla="*/ 2 h 180"/>
                <a:gd name="T12" fmla="*/ 0 w 1001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1" h="180">
                  <a:moveTo>
                    <a:pt x="0" y="0"/>
                  </a:moveTo>
                  <a:lnTo>
                    <a:pt x="1001" y="176"/>
                  </a:lnTo>
                  <a:lnTo>
                    <a:pt x="1001" y="178"/>
                  </a:lnTo>
                  <a:lnTo>
                    <a:pt x="1000" y="180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82" name="Freeform 748">
              <a:extLst>
                <a:ext uri="{FF2B5EF4-FFF2-40B4-BE49-F238E27FC236}">
                  <a16:creationId xmlns:a16="http://schemas.microsoft.com/office/drawing/2014/main" id="{61AFC21C-7756-42C5-9A01-8F341682BF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" y="1770"/>
              <a:ext cx="998" cy="181"/>
            </a:xfrm>
            <a:custGeom>
              <a:avLst/>
              <a:gdLst>
                <a:gd name="T0" fmla="*/ 0 w 998"/>
                <a:gd name="T1" fmla="*/ 0 h 181"/>
                <a:gd name="T2" fmla="*/ 998 w 998"/>
                <a:gd name="T3" fmla="*/ 176 h 181"/>
                <a:gd name="T4" fmla="*/ 997 w 998"/>
                <a:gd name="T5" fmla="*/ 178 h 181"/>
                <a:gd name="T6" fmla="*/ 995 w 998"/>
                <a:gd name="T7" fmla="*/ 181 h 181"/>
                <a:gd name="T8" fmla="*/ 4 w 998"/>
                <a:gd name="T9" fmla="*/ 5 h 181"/>
                <a:gd name="T10" fmla="*/ 2 w 998"/>
                <a:gd name="T11" fmla="*/ 3 h 181"/>
                <a:gd name="T12" fmla="*/ 0 w 998"/>
                <a:gd name="T13" fmla="*/ 0 h 1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8" h="181">
                  <a:moveTo>
                    <a:pt x="0" y="0"/>
                  </a:moveTo>
                  <a:lnTo>
                    <a:pt x="998" y="176"/>
                  </a:lnTo>
                  <a:lnTo>
                    <a:pt x="997" y="178"/>
                  </a:lnTo>
                  <a:lnTo>
                    <a:pt x="995" y="181"/>
                  </a:lnTo>
                  <a:lnTo>
                    <a:pt x="4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83" name="Freeform 749">
              <a:extLst>
                <a:ext uri="{FF2B5EF4-FFF2-40B4-BE49-F238E27FC236}">
                  <a16:creationId xmlns:a16="http://schemas.microsoft.com/office/drawing/2014/main" id="{C5F6F8CC-9A44-4D97-99AD-569107B77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" y="1773"/>
              <a:ext cx="995" cy="180"/>
            </a:xfrm>
            <a:custGeom>
              <a:avLst/>
              <a:gdLst>
                <a:gd name="T0" fmla="*/ 0 w 995"/>
                <a:gd name="T1" fmla="*/ 0 h 180"/>
                <a:gd name="T2" fmla="*/ 995 w 995"/>
                <a:gd name="T3" fmla="*/ 175 h 180"/>
                <a:gd name="T4" fmla="*/ 993 w 995"/>
                <a:gd name="T5" fmla="*/ 178 h 180"/>
                <a:gd name="T6" fmla="*/ 991 w 995"/>
                <a:gd name="T7" fmla="*/ 180 h 180"/>
                <a:gd name="T8" fmla="*/ 5 w 995"/>
                <a:gd name="T9" fmla="*/ 6 h 180"/>
                <a:gd name="T10" fmla="*/ 2 w 995"/>
                <a:gd name="T11" fmla="*/ 2 h 180"/>
                <a:gd name="T12" fmla="*/ 0 w 995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5" h="180">
                  <a:moveTo>
                    <a:pt x="0" y="0"/>
                  </a:moveTo>
                  <a:lnTo>
                    <a:pt x="995" y="175"/>
                  </a:lnTo>
                  <a:lnTo>
                    <a:pt x="993" y="178"/>
                  </a:lnTo>
                  <a:lnTo>
                    <a:pt x="991" y="180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84" name="Freeform 750">
              <a:extLst>
                <a:ext uri="{FF2B5EF4-FFF2-40B4-BE49-F238E27FC236}">
                  <a16:creationId xmlns:a16="http://schemas.microsoft.com/office/drawing/2014/main" id="{929A5C20-7E1C-4F51-B474-7C8DC5D90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0" y="1775"/>
              <a:ext cx="991" cy="179"/>
            </a:xfrm>
            <a:custGeom>
              <a:avLst/>
              <a:gdLst>
                <a:gd name="T0" fmla="*/ 0 w 991"/>
                <a:gd name="T1" fmla="*/ 0 h 179"/>
                <a:gd name="T2" fmla="*/ 991 w 991"/>
                <a:gd name="T3" fmla="*/ 176 h 179"/>
                <a:gd name="T4" fmla="*/ 989 w 991"/>
                <a:gd name="T5" fmla="*/ 178 h 179"/>
                <a:gd name="T6" fmla="*/ 987 w 991"/>
                <a:gd name="T7" fmla="*/ 179 h 179"/>
                <a:gd name="T8" fmla="*/ 5 w 991"/>
                <a:gd name="T9" fmla="*/ 5 h 179"/>
                <a:gd name="T10" fmla="*/ 3 w 991"/>
                <a:gd name="T11" fmla="*/ 4 h 179"/>
                <a:gd name="T12" fmla="*/ 0 w 991"/>
                <a:gd name="T13" fmla="*/ 0 h 1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1" h="179">
                  <a:moveTo>
                    <a:pt x="0" y="0"/>
                  </a:moveTo>
                  <a:lnTo>
                    <a:pt x="991" y="176"/>
                  </a:lnTo>
                  <a:lnTo>
                    <a:pt x="989" y="178"/>
                  </a:lnTo>
                  <a:lnTo>
                    <a:pt x="987" y="179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7E6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85" name="Freeform 751">
              <a:extLst>
                <a:ext uri="{FF2B5EF4-FFF2-40B4-BE49-F238E27FC236}">
                  <a16:creationId xmlns:a16="http://schemas.microsoft.com/office/drawing/2014/main" id="{8E4FC678-D7DF-4E9F-A528-E414F27F2C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" y="1779"/>
              <a:ext cx="986" cy="177"/>
            </a:xfrm>
            <a:custGeom>
              <a:avLst/>
              <a:gdLst>
                <a:gd name="T0" fmla="*/ 0 w 986"/>
                <a:gd name="T1" fmla="*/ 0 h 177"/>
                <a:gd name="T2" fmla="*/ 986 w 986"/>
                <a:gd name="T3" fmla="*/ 174 h 177"/>
                <a:gd name="T4" fmla="*/ 984 w 986"/>
                <a:gd name="T5" fmla="*/ 175 h 177"/>
                <a:gd name="T6" fmla="*/ 983 w 986"/>
                <a:gd name="T7" fmla="*/ 177 h 177"/>
                <a:gd name="T8" fmla="*/ 4 w 986"/>
                <a:gd name="T9" fmla="*/ 5 h 177"/>
                <a:gd name="T10" fmla="*/ 2 w 986"/>
                <a:gd name="T11" fmla="*/ 1 h 177"/>
                <a:gd name="T12" fmla="*/ 0 w 986"/>
                <a:gd name="T13" fmla="*/ 0 h 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6" h="177">
                  <a:moveTo>
                    <a:pt x="0" y="0"/>
                  </a:moveTo>
                  <a:lnTo>
                    <a:pt x="986" y="174"/>
                  </a:lnTo>
                  <a:lnTo>
                    <a:pt x="984" y="175"/>
                  </a:lnTo>
                  <a:lnTo>
                    <a:pt x="983" y="177"/>
                  </a:lnTo>
                  <a:lnTo>
                    <a:pt x="4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86" name="Freeform 752">
              <a:extLst>
                <a:ext uri="{FF2B5EF4-FFF2-40B4-BE49-F238E27FC236}">
                  <a16:creationId xmlns:a16="http://schemas.microsoft.com/office/drawing/2014/main" id="{89088021-9F26-475F-8F55-E8D5D194A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5" y="1780"/>
              <a:ext cx="982" cy="178"/>
            </a:xfrm>
            <a:custGeom>
              <a:avLst/>
              <a:gdLst>
                <a:gd name="T0" fmla="*/ 0 w 982"/>
                <a:gd name="T1" fmla="*/ 0 h 178"/>
                <a:gd name="T2" fmla="*/ 982 w 982"/>
                <a:gd name="T3" fmla="*/ 174 h 178"/>
                <a:gd name="T4" fmla="*/ 981 w 982"/>
                <a:gd name="T5" fmla="*/ 176 h 178"/>
                <a:gd name="T6" fmla="*/ 981 w 982"/>
                <a:gd name="T7" fmla="*/ 178 h 178"/>
                <a:gd name="T8" fmla="*/ 5 w 982"/>
                <a:gd name="T9" fmla="*/ 5 h 178"/>
                <a:gd name="T10" fmla="*/ 2 w 982"/>
                <a:gd name="T11" fmla="*/ 4 h 178"/>
                <a:gd name="T12" fmla="*/ 0 w 982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82" h="178">
                  <a:moveTo>
                    <a:pt x="0" y="0"/>
                  </a:moveTo>
                  <a:lnTo>
                    <a:pt x="982" y="174"/>
                  </a:lnTo>
                  <a:lnTo>
                    <a:pt x="981" y="176"/>
                  </a:lnTo>
                  <a:lnTo>
                    <a:pt x="981" y="178"/>
                  </a:lnTo>
                  <a:lnTo>
                    <a:pt x="5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87" name="Freeform 753">
              <a:extLst>
                <a:ext uri="{FF2B5EF4-FFF2-40B4-BE49-F238E27FC236}">
                  <a16:creationId xmlns:a16="http://schemas.microsoft.com/office/drawing/2014/main" id="{C3569128-E1DA-47A4-856B-5C166550E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" y="1784"/>
              <a:ext cx="979" cy="175"/>
            </a:xfrm>
            <a:custGeom>
              <a:avLst/>
              <a:gdLst>
                <a:gd name="T0" fmla="*/ 0 w 979"/>
                <a:gd name="T1" fmla="*/ 0 h 175"/>
                <a:gd name="T2" fmla="*/ 979 w 979"/>
                <a:gd name="T3" fmla="*/ 172 h 175"/>
                <a:gd name="T4" fmla="*/ 979 w 979"/>
                <a:gd name="T5" fmla="*/ 174 h 175"/>
                <a:gd name="T6" fmla="*/ 977 w 979"/>
                <a:gd name="T7" fmla="*/ 175 h 175"/>
                <a:gd name="T8" fmla="*/ 5 w 979"/>
                <a:gd name="T9" fmla="*/ 5 h 175"/>
                <a:gd name="T10" fmla="*/ 3 w 979"/>
                <a:gd name="T11" fmla="*/ 1 h 175"/>
                <a:gd name="T12" fmla="*/ 0 w 979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9" h="175">
                  <a:moveTo>
                    <a:pt x="0" y="0"/>
                  </a:moveTo>
                  <a:lnTo>
                    <a:pt x="979" y="172"/>
                  </a:lnTo>
                  <a:lnTo>
                    <a:pt x="979" y="174"/>
                  </a:lnTo>
                  <a:lnTo>
                    <a:pt x="977" y="175"/>
                  </a:lnTo>
                  <a:lnTo>
                    <a:pt x="5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7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88" name="Freeform 754">
              <a:extLst>
                <a:ext uri="{FF2B5EF4-FFF2-40B4-BE49-F238E27FC236}">
                  <a16:creationId xmlns:a16="http://schemas.microsoft.com/office/drawing/2014/main" id="{93EB25FE-F714-4A25-BEB0-3F52694E6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" y="1785"/>
              <a:ext cx="976" cy="178"/>
            </a:xfrm>
            <a:custGeom>
              <a:avLst/>
              <a:gdLst>
                <a:gd name="T0" fmla="*/ 0 w 976"/>
                <a:gd name="T1" fmla="*/ 0 h 178"/>
                <a:gd name="T2" fmla="*/ 976 w 976"/>
                <a:gd name="T3" fmla="*/ 173 h 178"/>
                <a:gd name="T4" fmla="*/ 974 w 976"/>
                <a:gd name="T5" fmla="*/ 174 h 178"/>
                <a:gd name="T6" fmla="*/ 972 w 976"/>
                <a:gd name="T7" fmla="*/ 178 h 178"/>
                <a:gd name="T8" fmla="*/ 3 w 976"/>
                <a:gd name="T9" fmla="*/ 5 h 178"/>
                <a:gd name="T10" fmla="*/ 2 w 976"/>
                <a:gd name="T11" fmla="*/ 4 h 178"/>
                <a:gd name="T12" fmla="*/ 0 w 976"/>
                <a:gd name="T13" fmla="*/ 0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6" h="178">
                  <a:moveTo>
                    <a:pt x="0" y="0"/>
                  </a:moveTo>
                  <a:lnTo>
                    <a:pt x="976" y="173"/>
                  </a:lnTo>
                  <a:lnTo>
                    <a:pt x="974" y="174"/>
                  </a:lnTo>
                  <a:lnTo>
                    <a:pt x="972" y="178"/>
                  </a:lnTo>
                  <a:lnTo>
                    <a:pt x="3" y="5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89" name="Freeform 755">
              <a:extLst>
                <a:ext uri="{FF2B5EF4-FFF2-40B4-BE49-F238E27FC236}">
                  <a16:creationId xmlns:a16="http://schemas.microsoft.com/office/drawing/2014/main" id="{DE8DFDC6-1357-4237-B422-A2D134FE2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2" y="1789"/>
              <a:ext cx="972" cy="175"/>
            </a:xfrm>
            <a:custGeom>
              <a:avLst/>
              <a:gdLst>
                <a:gd name="T0" fmla="*/ 0 w 972"/>
                <a:gd name="T1" fmla="*/ 0 h 175"/>
                <a:gd name="T2" fmla="*/ 972 w 972"/>
                <a:gd name="T3" fmla="*/ 170 h 175"/>
                <a:gd name="T4" fmla="*/ 970 w 972"/>
                <a:gd name="T5" fmla="*/ 174 h 175"/>
                <a:gd name="T6" fmla="*/ 969 w 972"/>
                <a:gd name="T7" fmla="*/ 175 h 175"/>
                <a:gd name="T8" fmla="*/ 5 w 972"/>
                <a:gd name="T9" fmla="*/ 5 h 175"/>
                <a:gd name="T10" fmla="*/ 1 w 972"/>
                <a:gd name="T11" fmla="*/ 1 h 175"/>
                <a:gd name="T12" fmla="*/ 0 w 972"/>
                <a:gd name="T13" fmla="*/ 0 h 1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2" h="175">
                  <a:moveTo>
                    <a:pt x="0" y="0"/>
                  </a:moveTo>
                  <a:lnTo>
                    <a:pt x="972" y="170"/>
                  </a:lnTo>
                  <a:lnTo>
                    <a:pt x="970" y="174"/>
                  </a:lnTo>
                  <a:lnTo>
                    <a:pt x="969" y="175"/>
                  </a:lnTo>
                  <a:lnTo>
                    <a:pt x="5" y="5"/>
                  </a:lnTo>
                  <a:lnTo>
                    <a:pt x="1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90" name="Freeform 756">
              <a:extLst>
                <a:ext uri="{FF2B5EF4-FFF2-40B4-BE49-F238E27FC236}">
                  <a16:creationId xmlns:a16="http://schemas.microsoft.com/office/drawing/2014/main" id="{C175012C-83DC-42A7-B205-FAD399967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" y="1790"/>
              <a:ext cx="969" cy="176"/>
            </a:xfrm>
            <a:custGeom>
              <a:avLst/>
              <a:gdLst>
                <a:gd name="T0" fmla="*/ 0 w 969"/>
                <a:gd name="T1" fmla="*/ 0 h 176"/>
                <a:gd name="T2" fmla="*/ 969 w 969"/>
                <a:gd name="T3" fmla="*/ 173 h 176"/>
                <a:gd name="T4" fmla="*/ 968 w 969"/>
                <a:gd name="T5" fmla="*/ 174 h 176"/>
                <a:gd name="T6" fmla="*/ 966 w 969"/>
                <a:gd name="T7" fmla="*/ 176 h 176"/>
                <a:gd name="T8" fmla="*/ 5 w 969"/>
                <a:gd name="T9" fmla="*/ 7 h 176"/>
                <a:gd name="T10" fmla="*/ 4 w 969"/>
                <a:gd name="T11" fmla="*/ 4 h 176"/>
                <a:gd name="T12" fmla="*/ 0 w 969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9" h="176">
                  <a:moveTo>
                    <a:pt x="0" y="0"/>
                  </a:moveTo>
                  <a:lnTo>
                    <a:pt x="969" y="173"/>
                  </a:lnTo>
                  <a:lnTo>
                    <a:pt x="968" y="174"/>
                  </a:lnTo>
                  <a:lnTo>
                    <a:pt x="966" y="176"/>
                  </a:lnTo>
                  <a:lnTo>
                    <a:pt x="5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E8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91" name="Freeform 757">
              <a:extLst>
                <a:ext uri="{FF2B5EF4-FFF2-40B4-BE49-F238E27FC236}">
                  <a16:creationId xmlns:a16="http://schemas.microsoft.com/office/drawing/2014/main" id="{93BECD2B-E5E6-4FDB-B2E8-DA34141A6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7" y="1794"/>
              <a:ext cx="964" cy="174"/>
            </a:xfrm>
            <a:custGeom>
              <a:avLst/>
              <a:gdLst>
                <a:gd name="T0" fmla="*/ 0 w 964"/>
                <a:gd name="T1" fmla="*/ 0 h 174"/>
                <a:gd name="T2" fmla="*/ 964 w 964"/>
                <a:gd name="T3" fmla="*/ 170 h 174"/>
                <a:gd name="T4" fmla="*/ 962 w 964"/>
                <a:gd name="T5" fmla="*/ 172 h 174"/>
                <a:gd name="T6" fmla="*/ 960 w 964"/>
                <a:gd name="T7" fmla="*/ 174 h 174"/>
                <a:gd name="T8" fmla="*/ 3 w 964"/>
                <a:gd name="T9" fmla="*/ 5 h 174"/>
                <a:gd name="T10" fmla="*/ 1 w 964"/>
                <a:gd name="T11" fmla="*/ 3 h 174"/>
                <a:gd name="T12" fmla="*/ 0 w 964"/>
                <a:gd name="T13" fmla="*/ 0 h 1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4" h="174">
                  <a:moveTo>
                    <a:pt x="0" y="0"/>
                  </a:moveTo>
                  <a:lnTo>
                    <a:pt x="964" y="170"/>
                  </a:lnTo>
                  <a:lnTo>
                    <a:pt x="962" y="172"/>
                  </a:lnTo>
                  <a:lnTo>
                    <a:pt x="960" y="174"/>
                  </a:lnTo>
                  <a:lnTo>
                    <a:pt x="3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92" name="Freeform 758">
              <a:extLst>
                <a:ext uri="{FF2B5EF4-FFF2-40B4-BE49-F238E27FC236}">
                  <a16:creationId xmlns:a16="http://schemas.microsoft.com/office/drawing/2014/main" id="{8A0B7FE7-2795-4436-BF02-B791EB5217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" y="1797"/>
              <a:ext cx="961" cy="173"/>
            </a:xfrm>
            <a:custGeom>
              <a:avLst/>
              <a:gdLst>
                <a:gd name="T0" fmla="*/ 0 w 961"/>
                <a:gd name="T1" fmla="*/ 0 h 173"/>
                <a:gd name="T2" fmla="*/ 961 w 961"/>
                <a:gd name="T3" fmla="*/ 169 h 173"/>
                <a:gd name="T4" fmla="*/ 959 w 961"/>
                <a:gd name="T5" fmla="*/ 171 h 173"/>
                <a:gd name="T6" fmla="*/ 958 w 961"/>
                <a:gd name="T7" fmla="*/ 173 h 173"/>
                <a:gd name="T8" fmla="*/ 5 w 961"/>
                <a:gd name="T9" fmla="*/ 5 h 173"/>
                <a:gd name="T10" fmla="*/ 2 w 961"/>
                <a:gd name="T11" fmla="*/ 2 h 173"/>
                <a:gd name="T12" fmla="*/ 0 w 961"/>
                <a:gd name="T13" fmla="*/ 0 h 1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1" h="173">
                  <a:moveTo>
                    <a:pt x="0" y="0"/>
                  </a:moveTo>
                  <a:lnTo>
                    <a:pt x="961" y="169"/>
                  </a:lnTo>
                  <a:lnTo>
                    <a:pt x="959" y="171"/>
                  </a:lnTo>
                  <a:lnTo>
                    <a:pt x="958" y="173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93" name="Freeform 759">
              <a:extLst>
                <a:ext uri="{FF2B5EF4-FFF2-40B4-BE49-F238E27FC236}">
                  <a16:creationId xmlns:a16="http://schemas.microsoft.com/office/drawing/2014/main" id="{9E9AE7E8-67D5-4754-AFC3-73F7FBDFF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0" y="1799"/>
              <a:ext cx="957" cy="172"/>
            </a:xfrm>
            <a:custGeom>
              <a:avLst/>
              <a:gdLst>
                <a:gd name="T0" fmla="*/ 0 w 957"/>
                <a:gd name="T1" fmla="*/ 0 h 172"/>
                <a:gd name="T2" fmla="*/ 957 w 957"/>
                <a:gd name="T3" fmla="*/ 169 h 172"/>
                <a:gd name="T4" fmla="*/ 956 w 957"/>
                <a:gd name="T5" fmla="*/ 171 h 172"/>
                <a:gd name="T6" fmla="*/ 954 w 957"/>
                <a:gd name="T7" fmla="*/ 172 h 172"/>
                <a:gd name="T8" fmla="*/ 5 w 957"/>
                <a:gd name="T9" fmla="*/ 5 h 172"/>
                <a:gd name="T10" fmla="*/ 3 w 957"/>
                <a:gd name="T11" fmla="*/ 3 h 172"/>
                <a:gd name="T12" fmla="*/ 0 w 957"/>
                <a:gd name="T13" fmla="*/ 0 h 1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7" h="172">
                  <a:moveTo>
                    <a:pt x="0" y="0"/>
                  </a:moveTo>
                  <a:lnTo>
                    <a:pt x="957" y="169"/>
                  </a:lnTo>
                  <a:lnTo>
                    <a:pt x="956" y="171"/>
                  </a:lnTo>
                  <a:lnTo>
                    <a:pt x="954" y="172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94" name="Freeform 760">
              <a:extLst>
                <a:ext uri="{FF2B5EF4-FFF2-40B4-BE49-F238E27FC236}">
                  <a16:creationId xmlns:a16="http://schemas.microsoft.com/office/drawing/2014/main" id="{FADDCD4E-F39B-4D25-BECD-0D715E711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" y="1802"/>
              <a:ext cx="953" cy="171"/>
            </a:xfrm>
            <a:custGeom>
              <a:avLst/>
              <a:gdLst>
                <a:gd name="T0" fmla="*/ 0 w 953"/>
                <a:gd name="T1" fmla="*/ 0 h 171"/>
                <a:gd name="T2" fmla="*/ 953 w 953"/>
                <a:gd name="T3" fmla="*/ 168 h 171"/>
                <a:gd name="T4" fmla="*/ 951 w 953"/>
                <a:gd name="T5" fmla="*/ 169 h 171"/>
                <a:gd name="T6" fmla="*/ 949 w 953"/>
                <a:gd name="T7" fmla="*/ 171 h 171"/>
                <a:gd name="T8" fmla="*/ 5 w 953"/>
                <a:gd name="T9" fmla="*/ 5 h 171"/>
                <a:gd name="T10" fmla="*/ 2 w 953"/>
                <a:gd name="T11" fmla="*/ 2 h 171"/>
                <a:gd name="T12" fmla="*/ 0 w 953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3" h="171">
                  <a:moveTo>
                    <a:pt x="0" y="0"/>
                  </a:moveTo>
                  <a:lnTo>
                    <a:pt x="953" y="168"/>
                  </a:lnTo>
                  <a:lnTo>
                    <a:pt x="951" y="169"/>
                  </a:lnTo>
                  <a:lnTo>
                    <a:pt x="949" y="171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95" name="Freeform 761">
              <a:extLst>
                <a:ext uri="{FF2B5EF4-FFF2-40B4-BE49-F238E27FC236}">
                  <a16:creationId xmlns:a16="http://schemas.microsoft.com/office/drawing/2014/main" id="{27B2FAFA-0B25-4F60-B87F-A33C77D059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" y="1804"/>
              <a:ext cx="949" cy="171"/>
            </a:xfrm>
            <a:custGeom>
              <a:avLst/>
              <a:gdLst>
                <a:gd name="T0" fmla="*/ 0 w 949"/>
                <a:gd name="T1" fmla="*/ 0 h 171"/>
                <a:gd name="T2" fmla="*/ 949 w 949"/>
                <a:gd name="T3" fmla="*/ 167 h 171"/>
                <a:gd name="T4" fmla="*/ 947 w 949"/>
                <a:gd name="T5" fmla="*/ 169 h 171"/>
                <a:gd name="T6" fmla="*/ 944 w 949"/>
                <a:gd name="T7" fmla="*/ 171 h 171"/>
                <a:gd name="T8" fmla="*/ 5 w 949"/>
                <a:gd name="T9" fmla="*/ 5 h 171"/>
                <a:gd name="T10" fmla="*/ 3 w 949"/>
                <a:gd name="T11" fmla="*/ 3 h 171"/>
                <a:gd name="T12" fmla="*/ 0 w 94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9" h="171">
                  <a:moveTo>
                    <a:pt x="0" y="0"/>
                  </a:moveTo>
                  <a:lnTo>
                    <a:pt x="949" y="167"/>
                  </a:lnTo>
                  <a:lnTo>
                    <a:pt x="947" y="169"/>
                  </a:lnTo>
                  <a:lnTo>
                    <a:pt x="944" y="171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96" name="Freeform 762">
              <a:extLst>
                <a:ext uri="{FF2B5EF4-FFF2-40B4-BE49-F238E27FC236}">
                  <a16:creationId xmlns:a16="http://schemas.microsoft.com/office/drawing/2014/main" id="{9EAC2202-FEA9-4494-8412-A8D423BA1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8" y="1807"/>
              <a:ext cx="944" cy="171"/>
            </a:xfrm>
            <a:custGeom>
              <a:avLst/>
              <a:gdLst>
                <a:gd name="T0" fmla="*/ 0 w 944"/>
                <a:gd name="T1" fmla="*/ 0 h 171"/>
                <a:gd name="T2" fmla="*/ 944 w 944"/>
                <a:gd name="T3" fmla="*/ 166 h 171"/>
                <a:gd name="T4" fmla="*/ 941 w 944"/>
                <a:gd name="T5" fmla="*/ 168 h 171"/>
                <a:gd name="T6" fmla="*/ 939 w 944"/>
                <a:gd name="T7" fmla="*/ 171 h 171"/>
                <a:gd name="T8" fmla="*/ 4 w 944"/>
                <a:gd name="T9" fmla="*/ 5 h 171"/>
                <a:gd name="T10" fmla="*/ 2 w 944"/>
                <a:gd name="T11" fmla="*/ 2 h 171"/>
                <a:gd name="T12" fmla="*/ 0 w 944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4" h="171">
                  <a:moveTo>
                    <a:pt x="0" y="0"/>
                  </a:moveTo>
                  <a:lnTo>
                    <a:pt x="944" y="166"/>
                  </a:lnTo>
                  <a:lnTo>
                    <a:pt x="941" y="168"/>
                  </a:lnTo>
                  <a:lnTo>
                    <a:pt x="939" y="171"/>
                  </a:lnTo>
                  <a:lnTo>
                    <a:pt x="4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97" name="Freeform 763">
              <a:extLst>
                <a:ext uri="{FF2B5EF4-FFF2-40B4-BE49-F238E27FC236}">
                  <a16:creationId xmlns:a16="http://schemas.microsoft.com/office/drawing/2014/main" id="{452E2C34-4F4A-4CEF-B9C3-3D7CC57D5D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0" y="1809"/>
              <a:ext cx="939" cy="171"/>
            </a:xfrm>
            <a:custGeom>
              <a:avLst/>
              <a:gdLst>
                <a:gd name="T0" fmla="*/ 0 w 939"/>
                <a:gd name="T1" fmla="*/ 0 h 171"/>
                <a:gd name="T2" fmla="*/ 939 w 939"/>
                <a:gd name="T3" fmla="*/ 166 h 171"/>
                <a:gd name="T4" fmla="*/ 937 w 939"/>
                <a:gd name="T5" fmla="*/ 169 h 171"/>
                <a:gd name="T6" fmla="*/ 936 w 939"/>
                <a:gd name="T7" fmla="*/ 171 h 171"/>
                <a:gd name="T8" fmla="*/ 5 w 939"/>
                <a:gd name="T9" fmla="*/ 5 h 171"/>
                <a:gd name="T10" fmla="*/ 2 w 939"/>
                <a:gd name="T11" fmla="*/ 3 h 171"/>
                <a:gd name="T12" fmla="*/ 0 w 939"/>
                <a:gd name="T13" fmla="*/ 0 h 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9" h="171">
                  <a:moveTo>
                    <a:pt x="0" y="0"/>
                  </a:moveTo>
                  <a:lnTo>
                    <a:pt x="939" y="166"/>
                  </a:lnTo>
                  <a:lnTo>
                    <a:pt x="937" y="169"/>
                  </a:lnTo>
                  <a:lnTo>
                    <a:pt x="936" y="171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98" name="Freeform 764">
              <a:extLst>
                <a:ext uri="{FF2B5EF4-FFF2-40B4-BE49-F238E27FC236}">
                  <a16:creationId xmlns:a16="http://schemas.microsoft.com/office/drawing/2014/main" id="{F916B816-3001-4B6A-8DFD-57E8C2012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2" y="1812"/>
              <a:ext cx="935" cy="169"/>
            </a:xfrm>
            <a:custGeom>
              <a:avLst/>
              <a:gdLst>
                <a:gd name="T0" fmla="*/ 0 w 935"/>
                <a:gd name="T1" fmla="*/ 0 h 169"/>
                <a:gd name="T2" fmla="*/ 935 w 935"/>
                <a:gd name="T3" fmla="*/ 166 h 169"/>
                <a:gd name="T4" fmla="*/ 934 w 935"/>
                <a:gd name="T5" fmla="*/ 168 h 169"/>
                <a:gd name="T6" fmla="*/ 932 w 935"/>
                <a:gd name="T7" fmla="*/ 169 h 169"/>
                <a:gd name="T8" fmla="*/ 5 w 935"/>
                <a:gd name="T9" fmla="*/ 5 h 169"/>
                <a:gd name="T10" fmla="*/ 3 w 935"/>
                <a:gd name="T11" fmla="*/ 2 h 169"/>
                <a:gd name="T12" fmla="*/ 0 w 935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5" h="169">
                  <a:moveTo>
                    <a:pt x="0" y="0"/>
                  </a:moveTo>
                  <a:lnTo>
                    <a:pt x="935" y="166"/>
                  </a:lnTo>
                  <a:lnTo>
                    <a:pt x="934" y="168"/>
                  </a:lnTo>
                  <a:lnTo>
                    <a:pt x="932" y="169"/>
                  </a:lnTo>
                  <a:lnTo>
                    <a:pt x="5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199" name="Freeform 765">
              <a:extLst>
                <a:ext uri="{FF2B5EF4-FFF2-40B4-BE49-F238E27FC236}">
                  <a16:creationId xmlns:a16="http://schemas.microsoft.com/office/drawing/2014/main" id="{9A06FB83-A81F-49B9-830A-68BF33E26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" y="1814"/>
              <a:ext cx="931" cy="169"/>
            </a:xfrm>
            <a:custGeom>
              <a:avLst/>
              <a:gdLst>
                <a:gd name="T0" fmla="*/ 0 w 931"/>
                <a:gd name="T1" fmla="*/ 0 h 169"/>
                <a:gd name="T2" fmla="*/ 931 w 931"/>
                <a:gd name="T3" fmla="*/ 166 h 169"/>
                <a:gd name="T4" fmla="*/ 929 w 931"/>
                <a:gd name="T5" fmla="*/ 167 h 169"/>
                <a:gd name="T6" fmla="*/ 927 w 931"/>
                <a:gd name="T7" fmla="*/ 169 h 169"/>
                <a:gd name="T8" fmla="*/ 5 w 931"/>
                <a:gd name="T9" fmla="*/ 7 h 169"/>
                <a:gd name="T10" fmla="*/ 2 w 931"/>
                <a:gd name="T11" fmla="*/ 3 h 169"/>
                <a:gd name="T12" fmla="*/ 0 w 931"/>
                <a:gd name="T13" fmla="*/ 0 h 16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1" h="169">
                  <a:moveTo>
                    <a:pt x="0" y="0"/>
                  </a:moveTo>
                  <a:lnTo>
                    <a:pt x="931" y="166"/>
                  </a:lnTo>
                  <a:lnTo>
                    <a:pt x="929" y="167"/>
                  </a:lnTo>
                  <a:lnTo>
                    <a:pt x="927" y="169"/>
                  </a:lnTo>
                  <a:lnTo>
                    <a:pt x="5" y="7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00" name="Freeform 766">
              <a:extLst>
                <a:ext uri="{FF2B5EF4-FFF2-40B4-BE49-F238E27FC236}">
                  <a16:creationId xmlns:a16="http://schemas.microsoft.com/office/drawing/2014/main" id="{8D450629-CE7C-45A1-9DF2-7A768F399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7" y="1817"/>
              <a:ext cx="927" cy="168"/>
            </a:xfrm>
            <a:custGeom>
              <a:avLst/>
              <a:gdLst>
                <a:gd name="T0" fmla="*/ 0 w 927"/>
                <a:gd name="T1" fmla="*/ 0 h 168"/>
                <a:gd name="T2" fmla="*/ 927 w 927"/>
                <a:gd name="T3" fmla="*/ 164 h 168"/>
                <a:gd name="T4" fmla="*/ 925 w 927"/>
                <a:gd name="T5" fmla="*/ 166 h 168"/>
                <a:gd name="T6" fmla="*/ 923 w 927"/>
                <a:gd name="T7" fmla="*/ 168 h 168"/>
                <a:gd name="T8" fmla="*/ 5 w 927"/>
                <a:gd name="T9" fmla="*/ 5 h 168"/>
                <a:gd name="T10" fmla="*/ 3 w 927"/>
                <a:gd name="T11" fmla="*/ 4 h 168"/>
                <a:gd name="T12" fmla="*/ 0 w 927"/>
                <a:gd name="T13" fmla="*/ 0 h 1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7" h="168">
                  <a:moveTo>
                    <a:pt x="0" y="0"/>
                  </a:moveTo>
                  <a:lnTo>
                    <a:pt x="927" y="164"/>
                  </a:lnTo>
                  <a:lnTo>
                    <a:pt x="925" y="166"/>
                  </a:lnTo>
                  <a:lnTo>
                    <a:pt x="923" y="168"/>
                  </a:lnTo>
                  <a:lnTo>
                    <a:pt x="5" y="5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01" name="Freeform 767">
              <a:extLst>
                <a:ext uri="{FF2B5EF4-FFF2-40B4-BE49-F238E27FC236}">
                  <a16:creationId xmlns:a16="http://schemas.microsoft.com/office/drawing/2014/main" id="{64A30E7D-B54F-4D14-A4D6-273BF72BC0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" y="1821"/>
              <a:ext cx="922" cy="165"/>
            </a:xfrm>
            <a:custGeom>
              <a:avLst/>
              <a:gdLst>
                <a:gd name="T0" fmla="*/ 0 w 922"/>
                <a:gd name="T1" fmla="*/ 0 h 165"/>
                <a:gd name="T2" fmla="*/ 922 w 922"/>
                <a:gd name="T3" fmla="*/ 162 h 165"/>
                <a:gd name="T4" fmla="*/ 920 w 922"/>
                <a:gd name="T5" fmla="*/ 164 h 165"/>
                <a:gd name="T6" fmla="*/ 917 w 922"/>
                <a:gd name="T7" fmla="*/ 165 h 165"/>
                <a:gd name="T8" fmla="*/ 5 w 922"/>
                <a:gd name="T9" fmla="*/ 5 h 165"/>
                <a:gd name="T10" fmla="*/ 2 w 922"/>
                <a:gd name="T11" fmla="*/ 1 h 165"/>
                <a:gd name="T12" fmla="*/ 0 w 922"/>
                <a:gd name="T13" fmla="*/ 0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22" h="165">
                  <a:moveTo>
                    <a:pt x="0" y="0"/>
                  </a:moveTo>
                  <a:lnTo>
                    <a:pt x="922" y="162"/>
                  </a:lnTo>
                  <a:lnTo>
                    <a:pt x="920" y="164"/>
                  </a:lnTo>
                  <a:lnTo>
                    <a:pt x="917" y="165"/>
                  </a:lnTo>
                  <a:lnTo>
                    <a:pt x="5" y="5"/>
                  </a:lnTo>
                  <a:lnTo>
                    <a:pt x="2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9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02" name="Freeform 768">
              <a:extLst>
                <a:ext uri="{FF2B5EF4-FFF2-40B4-BE49-F238E27FC236}">
                  <a16:creationId xmlns:a16="http://schemas.microsoft.com/office/drawing/2014/main" id="{25005D31-716D-4DB5-9AC9-B4C7AB3B7D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" y="1822"/>
              <a:ext cx="918" cy="166"/>
            </a:xfrm>
            <a:custGeom>
              <a:avLst/>
              <a:gdLst>
                <a:gd name="T0" fmla="*/ 0 w 918"/>
                <a:gd name="T1" fmla="*/ 0 h 166"/>
                <a:gd name="T2" fmla="*/ 918 w 918"/>
                <a:gd name="T3" fmla="*/ 163 h 166"/>
                <a:gd name="T4" fmla="*/ 915 w 918"/>
                <a:gd name="T5" fmla="*/ 164 h 166"/>
                <a:gd name="T6" fmla="*/ 913 w 918"/>
                <a:gd name="T7" fmla="*/ 166 h 166"/>
                <a:gd name="T8" fmla="*/ 5 w 918"/>
                <a:gd name="T9" fmla="*/ 6 h 166"/>
                <a:gd name="T10" fmla="*/ 3 w 918"/>
                <a:gd name="T11" fmla="*/ 4 h 166"/>
                <a:gd name="T12" fmla="*/ 0 w 918"/>
                <a:gd name="T13" fmla="*/ 0 h 1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8" h="166">
                  <a:moveTo>
                    <a:pt x="0" y="0"/>
                  </a:moveTo>
                  <a:lnTo>
                    <a:pt x="918" y="163"/>
                  </a:lnTo>
                  <a:lnTo>
                    <a:pt x="915" y="164"/>
                  </a:lnTo>
                  <a:lnTo>
                    <a:pt x="913" y="166"/>
                  </a:lnTo>
                  <a:lnTo>
                    <a:pt x="5" y="6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EA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03" name="Freeform 769">
              <a:extLst>
                <a:ext uri="{FF2B5EF4-FFF2-40B4-BE49-F238E27FC236}">
                  <a16:creationId xmlns:a16="http://schemas.microsoft.com/office/drawing/2014/main" id="{D8138B7E-EEBF-41FA-88FA-D0CD42D3E3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" y="1826"/>
              <a:ext cx="912" cy="164"/>
            </a:xfrm>
            <a:custGeom>
              <a:avLst/>
              <a:gdLst>
                <a:gd name="T0" fmla="*/ 0 w 912"/>
                <a:gd name="T1" fmla="*/ 0 h 164"/>
                <a:gd name="T2" fmla="*/ 912 w 912"/>
                <a:gd name="T3" fmla="*/ 160 h 164"/>
                <a:gd name="T4" fmla="*/ 910 w 912"/>
                <a:gd name="T5" fmla="*/ 162 h 164"/>
                <a:gd name="T6" fmla="*/ 909 w 912"/>
                <a:gd name="T7" fmla="*/ 164 h 164"/>
                <a:gd name="T8" fmla="*/ 5 w 912"/>
                <a:gd name="T9" fmla="*/ 5 h 164"/>
                <a:gd name="T10" fmla="*/ 2 w 912"/>
                <a:gd name="T11" fmla="*/ 2 h 164"/>
                <a:gd name="T12" fmla="*/ 0 w 912"/>
                <a:gd name="T13" fmla="*/ 0 h 1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2" h="164">
                  <a:moveTo>
                    <a:pt x="0" y="0"/>
                  </a:moveTo>
                  <a:lnTo>
                    <a:pt x="912" y="160"/>
                  </a:lnTo>
                  <a:lnTo>
                    <a:pt x="910" y="162"/>
                  </a:lnTo>
                  <a:lnTo>
                    <a:pt x="909" y="164"/>
                  </a:lnTo>
                  <a:lnTo>
                    <a:pt x="5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04" name="Freeform 770">
              <a:extLst>
                <a:ext uri="{FF2B5EF4-FFF2-40B4-BE49-F238E27FC236}">
                  <a16:creationId xmlns:a16="http://schemas.microsoft.com/office/drawing/2014/main" id="{34BEA0EC-4EF6-4063-BBEA-5C67E802D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7" y="1828"/>
              <a:ext cx="908" cy="163"/>
            </a:xfrm>
            <a:custGeom>
              <a:avLst/>
              <a:gdLst>
                <a:gd name="T0" fmla="*/ 0 w 908"/>
                <a:gd name="T1" fmla="*/ 0 h 163"/>
                <a:gd name="T2" fmla="*/ 908 w 908"/>
                <a:gd name="T3" fmla="*/ 160 h 163"/>
                <a:gd name="T4" fmla="*/ 907 w 908"/>
                <a:gd name="T5" fmla="*/ 162 h 163"/>
                <a:gd name="T6" fmla="*/ 905 w 908"/>
                <a:gd name="T7" fmla="*/ 163 h 163"/>
                <a:gd name="T8" fmla="*/ 5 w 908"/>
                <a:gd name="T9" fmla="*/ 5 h 163"/>
                <a:gd name="T10" fmla="*/ 3 w 908"/>
                <a:gd name="T11" fmla="*/ 3 h 163"/>
                <a:gd name="T12" fmla="*/ 0 w 908"/>
                <a:gd name="T13" fmla="*/ 0 h 1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8" h="163">
                  <a:moveTo>
                    <a:pt x="0" y="0"/>
                  </a:moveTo>
                  <a:lnTo>
                    <a:pt x="908" y="160"/>
                  </a:lnTo>
                  <a:lnTo>
                    <a:pt x="907" y="162"/>
                  </a:lnTo>
                  <a:lnTo>
                    <a:pt x="905" y="163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05" name="Freeform 771">
              <a:extLst>
                <a:ext uri="{FF2B5EF4-FFF2-40B4-BE49-F238E27FC236}">
                  <a16:creationId xmlns:a16="http://schemas.microsoft.com/office/drawing/2014/main" id="{739787F6-7289-46C5-9A35-D6B952337F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" y="1831"/>
              <a:ext cx="904" cy="162"/>
            </a:xfrm>
            <a:custGeom>
              <a:avLst/>
              <a:gdLst>
                <a:gd name="T0" fmla="*/ 0 w 904"/>
                <a:gd name="T1" fmla="*/ 0 h 162"/>
                <a:gd name="T2" fmla="*/ 904 w 904"/>
                <a:gd name="T3" fmla="*/ 159 h 162"/>
                <a:gd name="T4" fmla="*/ 902 w 904"/>
                <a:gd name="T5" fmla="*/ 160 h 162"/>
                <a:gd name="T6" fmla="*/ 899 w 904"/>
                <a:gd name="T7" fmla="*/ 162 h 162"/>
                <a:gd name="T8" fmla="*/ 5 w 904"/>
                <a:gd name="T9" fmla="*/ 5 h 162"/>
                <a:gd name="T10" fmla="*/ 2 w 904"/>
                <a:gd name="T11" fmla="*/ 3 h 162"/>
                <a:gd name="T12" fmla="*/ 0 w 90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4" h="162">
                  <a:moveTo>
                    <a:pt x="0" y="0"/>
                  </a:moveTo>
                  <a:lnTo>
                    <a:pt x="904" y="159"/>
                  </a:lnTo>
                  <a:lnTo>
                    <a:pt x="902" y="160"/>
                  </a:lnTo>
                  <a:lnTo>
                    <a:pt x="899" y="162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06" name="Freeform 772">
              <a:extLst>
                <a:ext uri="{FF2B5EF4-FFF2-40B4-BE49-F238E27FC236}">
                  <a16:creationId xmlns:a16="http://schemas.microsoft.com/office/drawing/2014/main" id="{3EFD7D0C-5C7C-431E-ACBC-46B2EED9C3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" y="1833"/>
              <a:ext cx="900" cy="162"/>
            </a:xfrm>
            <a:custGeom>
              <a:avLst/>
              <a:gdLst>
                <a:gd name="T0" fmla="*/ 0 w 900"/>
                <a:gd name="T1" fmla="*/ 0 h 162"/>
                <a:gd name="T2" fmla="*/ 900 w 900"/>
                <a:gd name="T3" fmla="*/ 158 h 162"/>
                <a:gd name="T4" fmla="*/ 897 w 900"/>
                <a:gd name="T5" fmla="*/ 160 h 162"/>
                <a:gd name="T6" fmla="*/ 895 w 900"/>
                <a:gd name="T7" fmla="*/ 162 h 162"/>
                <a:gd name="T8" fmla="*/ 5 w 900"/>
                <a:gd name="T9" fmla="*/ 6 h 162"/>
                <a:gd name="T10" fmla="*/ 3 w 900"/>
                <a:gd name="T11" fmla="*/ 3 h 162"/>
                <a:gd name="T12" fmla="*/ 0 w 900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0" h="162">
                  <a:moveTo>
                    <a:pt x="0" y="0"/>
                  </a:moveTo>
                  <a:lnTo>
                    <a:pt x="900" y="158"/>
                  </a:lnTo>
                  <a:lnTo>
                    <a:pt x="897" y="160"/>
                  </a:lnTo>
                  <a:lnTo>
                    <a:pt x="895" y="162"/>
                  </a:lnTo>
                  <a:lnTo>
                    <a:pt x="5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07" name="Freeform 773">
              <a:extLst>
                <a:ext uri="{FF2B5EF4-FFF2-40B4-BE49-F238E27FC236}">
                  <a16:creationId xmlns:a16="http://schemas.microsoft.com/office/drawing/2014/main" id="{ACC06FB9-1E28-4BA1-9334-A042A22020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5" y="1836"/>
              <a:ext cx="894" cy="162"/>
            </a:xfrm>
            <a:custGeom>
              <a:avLst/>
              <a:gdLst>
                <a:gd name="T0" fmla="*/ 0 w 894"/>
                <a:gd name="T1" fmla="*/ 0 h 162"/>
                <a:gd name="T2" fmla="*/ 894 w 894"/>
                <a:gd name="T3" fmla="*/ 157 h 162"/>
                <a:gd name="T4" fmla="*/ 892 w 894"/>
                <a:gd name="T5" fmla="*/ 159 h 162"/>
                <a:gd name="T6" fmla="*/ 889 w 894"/>
                <a:gd name="T7" fmla="*/ 162 h 162"/>
                <a:gd name="T8" fmla="*/ 6 w 894"/>
                <a:gd name="T9" fmla="*/ 5 h 162"/>
                <a:gd name="T10" fmla="*/ 2 w 894"/>
                <a:gd name="T11" fmla="*/ 3 h 162"/>
                <a:gd name="T12" fmla="*/ 0 w 894"/>
                <a:gd name="T13" fmla="*/ 0 h 16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4" h="162">
                  <a:moveTo>
                    <a:pt x="0" y="0"/>
                  </a:moveTo>
                  <a:lnTo>
                    <a:pt x="894" y="157"/>
                  </a:lnTo>
                  <a:lnTo>
                    <a:pt x="892" y="159"/>
                  </a:lnTo>
                  <a:lnTo>
                    <a:pt x="889" y="162"/>
                  </a:lnTo>
                  <a:lnTo>
                    <a:pt x="6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08" name="Freeform 774">
              <a:extLst>
                <a:ext uri="{FF2B5EF4-FFF2-40B4-BE49-F238E27FC236}">
                  <a16:creationId xmlns:a16="http://schemas.microsoft.com/office/drawing/2014/main" id="{7D070156-0D75-4E67-BA2A-69BC4C2CF8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" y="1839"/>
              <a:ext cx="890" cy="161"/>
            </a:xfrm>
            <a:custGeom>
              <a:avLst/>
              <a:gdLst>
                <a:gd name="T0" fmla="*/ 0 w 890"/>
                <a:gd name="T1" fmla="*/ 0 h 161"/>
                <a:gd name="T2" fmla="*/ 890 w 890"/>
                <a:gd name="T3" fmla="*/ 156 h 161"/>
                <a:gd name="T4" fmla="*/ 887 w 890"/>
                <a:gd name="T5" fmla="*/ 159 h 161"/>
                <a:gd name="T6" fmla="*/ 885 w 890"/>
                <a:gd name="T7" fmla="*/ 161 h 161"/>
                <a:gd name="T8" fmla="*/ 5 w 890"/>
                <a:gd name="T9" fmla="*/ 5 h 161"/>
                <a:gd name="T10" fmla="*/ 4 w 890"/>
                <a:gd name="T11" fmla="*/ 2 h 161"/>
                <a:gd name="T12" fmla="*/ 0 w 890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0" h="161">
                  <a:moveTo>
                    <a:pt x="0" y="0"/>
                  </a:moveTo>
                  <a:lnTo>
                    <a:pt x="890" y="156"/>
                  </a:lnTo>
                  <a:lnTo>
                    <a:pt x="887" y="159"/>
                  </a:lnTo>
                  <a:lnTo>
                    <a:pt x="885" y="161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B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09" name="Freeform 775">
              <a:extLst>
                <a:ext uri="{FF2B5EF4-FFF2-40B4-BE49-F238E27FC236}">
                  <a16:creationId xmlns:a16="http://schemas.microsoft.com/office/drawing/2014/main" id="{7813842A-D0E1-4E7C-8239-69E236C4C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" y="1841"/>
              <a:ext cx="883" cy="161"/>
            </a:xfrm>
            <a:custGeom>
              <a:avLst/>
              <a:gdLst>
                <a:gd name="T0" fmla="*/ 0 w 883"/>
                <a:gd name="T1" fmla="*/ 0 h 161"/>
                <a:gd name="T2" fmla="*/ 883 w 883"/>
                <a:gd name="T3" fmla="*/ 157 h 161"/>
                <a:gd name="T4" fmla="*/ 881 w 883"/>
                <a:gd name="T5" fmla="*/ 159 h 161"/>
                <a:gd name="T6" fmla="*/ 878 w 883"/>
                <a:gd name="T7" fmla="*/ 161 h 161"/>
                <a:gd name="T8" fmla="*/ 5 w 883"/>
                <a:gd name="T9" fmla="*/ 5 h 161"/>
                <a:gd name="T10" fmla="*/ 1 w 883"/>
                <a:gd name="T11" fmla="*/ 3 h 161"/>
                <a:gd name="T12" fmla="*/ 0 w 883"/>
                <a:gd name="T13" fmla="*/ 0 h 1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3" h="161">
                  <a:moveTo>
                    <a:pt x="0" y="0"/>
                  </a:moveTo>
                  <a:lnTo>
                    <a:pt x="883" y="157"/>
                  </a:lnTo>
                  <a:lnTo>
                    <a:pt x="881" y="159"/>
                  </a:lnTo>
                  <a:lnTo>
                    <a:pt x="878" y="161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10" name="Freeform 776">
              <a:extLst>
                <a:ext uri="{FF2B5EF4-FFF2-40B4-BE49-F238E27FC236}">
                  <a16:creationId xmlns:a16="http://schemas.microsoft.com/office/drawing/2014/main" id="{4BB56156-2A09-4548-869A-6EA46A453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2" y="1844"/>
              <a:ext cx="880" cy="159"/>
            </a:xfrm>
            <a:custGeom>
              <a:avLst/>
              <a:gdLst>
                <a:gd name="T0" fmla="*/ 0 w 880"/>
                <a:gd name="T1" fmla="*/ 0 h 159"/>
                <a:gd name="T2" fmla="*/ 880 w 880"/>
                <a:gd name="T3" fmla="*/ 156 h 159"/>
                <a:gd name="T4" fmla="*/ 877 w 880"/>
                <a:gd name="T5" fmla="*/ 158 h 159"/>
                <a:gd name="T6" fmla="*/ 875 w 880"/>
                <a:gd name="T7" fmla="*/ 159 h 159"/>
                <a:gd name="T8" fmla="*/ 7 w 880"/>
                <a:gd name="T9" fmla="*/ 6 h 159"/>
                <a:gd name="T10" fmla="*/ 4 w 880"/>
                <a:gd name="T11" fmla="*/ 2 h 159"/>
                <a:gd name="T12" fmla="*/ 0 w 880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80" h="159">
                  <a:moveTo>
                    <a:pt x="0" y="0"/>
                  </a:moveTo>
                  <a:lnTo>
                    <a:pt x="880" y="156"/>
                  </a:lnTo>
                  <a:lnTo>
                    <a:pt x="877" y="158"/>
                  </a:lnTo>
                  <a:lnTo>
                    <a:pt x="875" y="159"/>
                  </a:lnTo>
                  <a:lnTo>
                    <a:pt x="7" y="6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11" name="Freeform 777">
              <a:extLst>
                <a:ext uri="{FF2B5EF4-FFF2-40B4-BE49-F238E27FC236}">
                  <a16:creationId xmlns:a16="http://schemas.microsoft.com/office/drawing/2014/main" id="{56AAD268-6F90-48DB-8B2F-DD8BA9AC7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6" y="1846"/>
              <a:ext cx="873" cy="159"/>
            </a:xfrm>
            <a:custGeom>
              <a:avLst/>
              <a:gdLst>
                <a:gd name="T0" fmla="*/ 0 w 873"/>
                <a:gd name="T1" fmla="*/ 0 h 159"/>
                <a:gd name="T2" fmla="*/ 873 w 873"/>
                <a:gd name="T3" fmla="*/ 156 h 159"/>
                <a:gd name="T4" fmla="*/ 871 w 873"/>
                <a:gd name="T5" fmla="*/ 157 h 159"/>
                <a:gd name="T6" fmla="*/ 867 w 873"/>
                <a:gd name="T7" fmla="*/ 159 h 159"/>
                <a:gd name="T8" fmla="*/ 5 w 873"/>
                <a:gd name="T9" fmla="*/ 7 h 159"/>
                <a:gd name="T10" fmla="*/ 3 w 873"/>
                <a:gd name="T11" fmla="*/ 4 h 159"/>
                <a:gd name="T12" fmla="*/ 0 w 873"/>
                <a:gd name="T13" fmla="*/ 0 h 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3" h="159">
                  <a:moveTo>
                    <a:pt x="0" y="0"/>
                  </a:moveTo>
                  <a:lnTo>
                    <a:pt x="873" y="156"/>
                  </a:lnTo>
                  <a:lnTo>
                    <a:pt x="871" y="157"/>
                  </a:lnTo>
                  <a:lnTo>
                    <a:pt x="867" y="159"/>
                  </a:lnTo>
                  <a:lnTo>
                    <a:pt x="5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12" name="Freeform 778">
              <a:extLst>
                <a:ext uri="{FF2B5EF4-FFF2-40B4-BE49-F238E27FC236}">
                  <a16:creationId xmlns:a16="http://schemas.microsoft.com/office/drawing/2014/main" id="{D3F946F7-01C9-4268-870A-317333FC8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9" y="1850"/>
              <a:ext cx="868" cy="157"/>
            </a:xfrm>
            <a:custGeom>
              <a:avLst/>
              <a:gdLst>
                <a:gd name="T0" fmla="*/ 0 w 868"/>
                <a:gd name="T1" fmla="*/ 0 h 157"/>
                <a:gd name="T2" fmla="*/ 868 w 868"/>
                <a:gd name="T3" fmla="*/ 153 h 157"/>
                <a:gd name="T4" fmla="*/ 864 w 868"/>
                <a:gd name="T5" fmla="*/ 155 h 157"/>
                <a:gd name="T6" fmla="*/ 863 w 868"/>
                <a:gd name="T7" fmla="*/ 157 h 157"/>
                <a:gd name="T8" fmla="*/ 5 w 868"/>
                <a:gd name="T9" fmla="*/ 5 h 157"/>
                <a:gd name="T10" fmla="*/ 2 w 868"/>
                <a:gd name="T11" fmla="*/ 3 h 157"/>
                <a:gd name="T12" fmla="*/ 0 w 868"/>
                <a:gd name="T13" fmla="*/ 0 h 1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8" h="157">
                  <a:moveTo>
                    <a:pt x="0" y="0"/>
                  </a:moveTo>
                  <a:lnTo>
                    <a:pt x="868" y="153"/>
                  </a:lnTo>
                  <a:lnTo>
                    <a:pt x="864" y="155"/>
                  </a:lnTo>
                  <a:lnTo>
                    <a:pt x="863" y="157"/>
                  </a:lnTo>
                  <a:lnTo>
                    <a:pt x="5" y="5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13" name="Freeform 779">
              <a:extLst>
                <a:ext uri="{FF2B5EF4-FFF2-40B4-BE49-F238E27FC236}">
                  <a16:creationId xmlns:a16="http://schemas.microsoft.com/office/drawing/2014/main" id="{0CD5B713-10D6-40B1-A6F9-BAAF9B90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" y="1853"/>
              <a:ext cx="862" cy="155"/>
            </a:xfrm>
            <a:custGeom>
              <a:avLst/>
              <a:gdLst>
                <a:gd name="T0" fmla="*/ 0 w 862"/>
                <a:gd name="T1" fmla="*/ 0 h 155"/>
                <a:gd name="T2" fmla="*/ 862 w 862"/>
                <a:gd name="T3" fmla="*/ 152 h 155"/>
                <a:gd name="T4" fmla="*/ 861 w 862"/>
                <a:gd name="T5" fmla="*/ 154 h 155"/>
                <a:gd name="T6" fmla="*/ 857 w 862"/>
                <a:gd name="T7" fmla="*/ 155 h 155"/>
                <a:gd name="T8" fmla="*/ 6 w 862"/>
                <a:gd name="T9" fmla="*/ 5 h 155"/>
                <a:gd name="T10" fmla="*/ 3 w 862"/>
                <a:gd name="T11" fmla="*/ 2 h 155"/>
                <a:gd name="T12" fmla="*/ 0 w 862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62" h="155">
                  <a:moveTo>
                    <a:pt x="0" y="0"/>
                  </a:moveTo>
                  <a:lnTo>
                    <a:pt x="862" y="152"/>
                  </a:lnTo>
                  <a:lnTo>
                    <a:pt x="861" y="154"/>
                  </a:lnTo>
                  <a:lnTo>
                    <a:pt x="857" y="15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14" name="Freeform 780">
              <a:extLst>
                <a:ext uri="{FF2B5EF4-FFF2-40B4-BE49-F238E27FC236}">
                  <a16:creationId xmlns:a16="http://schemas.microsoft.com/office/drawing/2014/main" id="{B205F60A-E45F-45A9-873F-4AC16F85E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4" y="1855"/>
              <a:ext cx="858" cy="155"/>
            </a:xfrm>
            <a:custGeom>
              <a:avLst/>
              <a:gdLst>
                <a:gd name="T0" fmla="*/ 0 w 858"/>
                <a:gd name="T1" fmla="*/ 0 h 155"/>
                <a:gd name="T2" fmla="*/ 858 w 858"/>
                <a:gd name="T3" fmla="*/ 152 h 155"/>
                <a:gd name="T4" fmla="*/ 854 w 858"/>
                <a:gd name="T5" fmla="*/ 153 h 155"/>
                <a:gd name="T6" fmla="*/ 851 w 858"/>
                <a:gd name="T7" fmla="*/ 155 h 155"/>
                <a:gd name="T8" fmla="*/ 5 w 858"/>
                <a:gd name="T9" fmla="*/ 5 h 155"/>
                <a:gd name="T10" fmla="*/ 3 w 858"/>
                <a:gd name="T11" fmla="*/ 3 h 155"/>
                <a:gd name="T12" fmla="*/ 0 w 858"/>
                <a:gd name="T13" fmla="*/ 0 h 1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8" h="155">
                  <a:moveTo>
                    <a:pt x="0" y="0"/>
                  </a:moveTo>
                  <a:lnTo>
                    <a:pt x="858" y="152"/>
                  </a:lnTo>
                  <a:lnTo>
                    <a:pt x="854" y="153"/>
                  </a:lnTo>
                  <a:lnTo>
                    <a:pt x="851" y="155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EC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15" name="Freeform 781">
              <a:extLst>
                <a:ext uri="{FF2B5EF4-FFF2-40B4-BE49-F238E27FC236}">
                  <a16:creationId xmlns:a16="http://schemas.microsoft.com/office/drawing/2014/main" id="{44EB8A5D-CEA2-46FC-84FF-4E255229C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7" y="1858"/>
              <a:ext cx="851" cy="154"/>
            </a:xfrm>
            <a:custGeom>
              <a:avLst/>
              <a:gdLst>
                <a:gd name="T0" fmla="*/ 0 w 851"/>
                <a:gd name="T1" fmla="*/ 0 h 154"/>
                <a:gd name="T2" fmla="*/ 851 w 851"/>
                <a:gd name="T3" fmla="*/ 150 h 154"/>
                <a:gd name="T4" fmla="*/ 848 w 851"/>
                <a:gd name="T5" fmla="*/ 152 h 154"/>
                <a:gd name="T6" fmla="*/ 846 w 851"/>
                <a:gd name="T7" fmla="*/ 154 h 154"/>
                <a:gd name="T8" fmla="*/ 6 w 851"/>
                <a:gd name="T9" fmla="*/ 5 h 154"/>
                <a:gd name="T10" fmla="*/ 2 w 851"/>
                <a:gd name="T11" fmla="*/ 2 h 154"/>
                <a:gd name="T12" fmla="*/ 0 w 851"/>
                <a:gd name="T13" fmla="*/ 0 h 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1" h="154">
                  <a:moveTo>
                    <a:pt x="0" y="0"/>
                  </a:moveTo>
                  <a:lnTo>
                    <a:pt x="851" y="150"/>
                  </a:lnTo>
                  <a:lnTo>
                    <a:pt x="848" y="152"/>
                  </a:lnTo>
                  <a:lnTo>
                    <a:pt x="846" y="154"/>
                  </a:lnTo>
                  <a:lnTo>
                    <a:pt x="6" y="5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16" name="Freeform 782">
              <a:extLst>
                <a:ext uri="{FF2B5EF4-FFF2-40B4-BE49-F238E27FC236}">
                  <a16:creationId xmlns:a16="http://schemas.microsoft.com/office/drawing/2014/main" id="{8E3EE251-8980-438D-8523-EE1B6119E1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9" y="1860"/>
              <a:ext cx="846" cy="153"/>
            </a:xfrm>
            <a:custGeom>
              <a:avLst/>
              <a:gdLst>
                <a:gd name="T0" fmla="*/ 0 w 846"/>
                <a:gd name="T1" fmla="*/ 0 h 153"/>
                <a:gd name="T2" fmla="*/ 846 w 846"/>
                <a:gd name="T3" fmla="*/ 150 h 153"/>
                <a:gd name="T4" fmla="*/ 844 w 846"/>
                <a:gd name="T5" fmla="*/ 152 h 153"/>
                <a:gd name="T6" fmla="*/ 841 w 846"/>
                <a:gd name="T7" fmla="*/ 153 h 153"/>
                <a:gd name="T8" fmla="*/ 5 w 846"/>
                <a:gd name="T9" fmla="*/ 6 h 153"/>
                <a:gd name="T10" fmla="*/ 4 w 846"/>
                <a:gd name="T11" fmla="*/ 3 h 153"/>
                <a:gd name="T12" fmla="*/ 0 w 846"/>
                <a:gd name="T13" fmla="*/ 0 h 1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6" h="153">
                  <a:moveTo>
                    <a:pt x="0" y="0"/>
                  </a:moveTo>
                  <a:lnTo>
                    <a:pt x="846" y="150"/>
                  </a:lnTo>
                  <a:lnTo>
                    <a:pt x="844" y="152"/>
                  </a:lnTo>
                  <a:lnTo>
                    <a:pt x="841" y="153"/>
                  </a:lnTo>
                  <a:lnTo>
                    <a:pt x="5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17" name="Freeform 783">
              <a:extLst>
                <a:ext uri="{FF2B5EF4-FFF2-40B4-BE49-F238E27FC236}">
                  <a16:creationId xmlns:a16="http://schemas.microsoft.com/office/drawing/2014/main" id="{E91C2BFF-6B06-4AF1-ABDC-A50CB05359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" y="1863"/>
              <a:ext cx="840" cy="152"/>
            </a:xfrm>
            <a:custGeom>
              <a:avLst/>
              <a:gdLst>
                <a:gd name="T0" fmla="*/ 0 w 840"/>
                <a:gd name="T1" fmla="*/ 0 h 152"/>
                <a:gd name="T2" fmla="*/ 840 w 840"/>
                <a:gd name="T3" fmla="*/ 149 h 152"/>
                <a:gd name="T4" fmla="*/ 837 w 840"/>
                <a:gd name="T5" fmla="*/ 150 h 152"/>
                <a:gd name="T6" fmla="*/ 834 w 840"/>
                <a:gd name="T7" fmla="*/ 152 h 152"/>
                <a:gd name="T8" fmla="*/ 5 w 840"/>
                <a:gd name="T9" fmla="*/ 5 h 152"/>
                <a:gd name="T10" fmla="*/ 1 w 840"/>
                <a:gd name="T11" fmla="*/ 3 h 152"/>
                <a:gd name="T12" fmla="*/ 0 w 840"/>
                <a:gd name="T13" fmla="*/ 0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0" h="152">
                  <a:moveTo>
                    <a:pt x="0" y="0"/>
                  </a:moveTo>
                  <a:lnTo>
                    <a:pt x="840" y="149"/>
                  </a:lnTo>
                  <a:lnTo>
                    <a:pt x="837" y="150"/>
                  </a:lnTo>
                  <a:lnTo>
                    <a:pt x="834" y="152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18" name="Freeform 784">
              <a:extLst>
                <a:ext uri="{FF2B5EF4-FFF2-40B4-BE49-F238E27FC236}">
                  <a16:creationId xmlns:a16="http://schemas.microsoft.com/office/drawing/2014/main" id="{34865083-23E8-45A5-ACAF-CD9DC68E4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4" y="1866"/>
              <a:ext cx="836" cy="151"/>
            </a:xfrm>
            <a:custGeom>
              <a:avLst/>
              <a:gdLst>
                <a:gd name="T0" fmla="*/ 0 w 836"/>
                <a:gd name="T1" fmla="*/ 0 h 151"/>
                <a:gd name="T2" fmla="*/ 836 w 836"/>
                <a:gd name="T3" fmla="*/ 147 h 151"/>
                <a:gd name="T4" fmla="*/ 833 w 836"/>
                <a:gd name="T5" fmla="*/ 149 h 151"/>
                <a:gd name="T6" fmla="*/ 829 w 836"/>
                <a:gd name="T7" fmla="*/ 151 h 151"/>
                <a:gd name="T8" fmla="*/ 7 w 836"/>
                <a:gd name="T9" fmla="*/ 5 h 151"/>
                <a:gd name="T10" fmla="*/ 4 w 836"/>
                <a:gd name="T11" fmla="*/ 2 h 151"/>
                <a:gd name="T12" fmla="*/ 0 w 836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36" h="151">
                  <a:moveTo>
                    <a:pt x="0" y="0"/>
                  </a:moveTo>
                  <a:lnTo>
                    <a:pt x="836" y="147"/>
                  </a:lnTo>
                  <a:lnTo>
                    <a:pt x="833" y="149"/>
                  </a:lnTo>
                  <a:lnTo>
                    <a:pt x="829" y="151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19" name="Freeform 785">
              <a:extLst>
                <a:ext uri="{FF2B5EF4-FFF2-40B4-BE49-F238E27FC236}">
                  <a16:creationId xmlns:a16="http://schemas.microsoft.com/office/drawing/2014/main" id="{1578523F-7C10-4899-981B-B637163E3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" y="1868"/>
              <a:ext cx="829" cy="151"/>
            </a:xfrm>
            <a:custGeom>
              <a:avLst/>
              <a:gdLst>
                <a:gd name="T0" fmla="*/ 0 w 829"/>
                <a:gd name="T1" fmla="*/ 0 h 151"/>
                <a:gd name="T2" fmla="*/ 829 w 829"/>
                <a:gd name="T3" fmla="*/ 147 h 151"/>
                <a:gd name="T4" fmla="*/ 825 w 829"/>
                <a:gd name="T5" fmla="*/ 149 h 151"/>
                <a:gd name="T6" fmla="*/ 823 w 829"/>
                <a:gd name="T7" fmla="*/ 151 h 151"/>
                <a:gd name="T8" fmla="*/ 6 w 829"/>
                <a:gd name="T9" fmla="*/ 5 h 151"/>
                <a:gd name="T10" fmla="*/ 3 w 829"/>
                <a:gd name="T11" fmla="*/ 3 h 151"/>
                <a:gd name="T12" fmla="*/ 0 w 829"/>
                <a:gd name="T13" fmla="*/ 0 h 1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9" h="151">
                  <a:moveTo>
                    <a:pt x="0" y="0"/>
                  </a:moveTo>
                  <a:lnTo>
                    <a:pt x="829" y="147"/>
                  </a:lnTo>
                  <a:lnTo>
                    <a:pt x="825" y="149"/>
                  </a:lnTo>
                  <a:lnTo>
                    <a:pt x="823" y="151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20" name="Freeform 786">
              <a:extLst>
                <a:ext uri="{FF2B5EF4-FFF2-40B4-BE49-F238E27FC236}">
                  <a16:creationId xmlns:a16="http://schemas.microsoft.com/office/drawing/2014/main" id="{9238D751-E33B-4E5A-AAAB-2D42C6C84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" y="1871"/>
              <a:ext cx="822" cy="149"/>
            </a:xfrm>
            <a:custGeom>
              <a:avLst/>
              <a:gdLst>
                <a:gd name="T0" fmla="*/ 0 w 822"/>
                <a:gd name="T1" fmla="*/ 0 h 149"/>
                <a:gd name="T2" fmla="*/ 822 w 822"/>
                <a:gd name="T3" fmla="*/ 146 h 149"/>
                <a:gd name="T4" fmla="*/ 819 w 822"/>
                <a:gd name="T5" fmla="*/ 148 h 149"/>
                <a:gd name="T6" fmla="*/ 817 w 822"/>
                <a:gd name="T7" fmla="*/ 149 h 149"/>
                <a:gd name="T8" fmla="*/ 5 w 822"/>
                <a:gd name="T9" fmla="*/ 6 h 149"/>
                <a:gd name="T10" fmla="*/ 3 w 822"/>
                <a:gd name="T11" fmla="*/ 2 h 149"/>
                <a:gd name="T12" fmla="*/ 0 w 822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2" h="149">
                  <a:moveTo>
                    <a:pt x="0" y="0"/>
                  </a:moveTo>
                  <a:lnTo>
                    <a:pt x="822" y="146"/>
                  </a:lnTo>
                  <a:lnTo>
                    <a:pt x="819" y="148"/>
                  </a:lnTo>
                  <a:lnTo>
                    <a:pt x="817" y="14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ED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21" name="Freeform 787">
              <a:extLst>
                <a:ext uri="{FF2B5EF4-FFF2-40B4-BE49-F238E27FC236}">
                  <a16:creationId xmlns:a16="http://schemas.microsoft.com/office/drawing/2014/main" id="{6A7B8A58-70E2-45A0-8D4E-EC8C8A922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4" y="1873"/>
              <a:ext cx="817" cy="149"/>
            </a:xfrm>
            <a:custGeom>
              <a:avLst/>
              <a:gdLst>
                <a:gd name="T0" fmla="*/ 0 w 817"/>
                <a:gd name="T1" fmla="*/ 0 h 149"/>
                <a:gd name="T2" fmla="*/ 817 w 817"/>
                <a:gd name="T3" fmla="*/ 146 h 149"/>
                <a:gd name="T4" fmla="*/ 814 w 817"/>
                <a:gd name="T5" fmla="*/ 147 h 149"/>
                <a:gd name="T6" fmla="*/ 811 w 817"/>
                <a:gd name="T7" fmla="*/ 149 h 149"/>
                <a:gd name="T8" fmla="*/ 5 w 817"/>
                <a:gd name="T9" fmla="*/ 7 h 149"/>
                <a:gd name="T10" fmla="*/ 2 w 817"/>
                <a:gd name="T11" fmla="*/ 4 h 149"/>
                <a:gd name="T12" fmla="*/ 0 w 817"/>
                <a:gd name="T13" fmla="*/ 0 h 1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7" h="149">
                  <a:moveTo>
                    <a:pt x="0" y="0"/>
                  </a:moveTo>
                  <a:lnTo>
                    <a:pt x="817" y="146"/>
                  </a:lnTo>
                  <a:lnTo>
                    <a:pt x="814" y="147"/>
                  </a:lnTo>
                  <a:lnTo>
                    <a:pt x="811" y="14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22" name="Freeform 788">
              <a:extLst>
                <a:ext uri="{FF2B5EF4-FFF2-40B4-BE49-F238E27FC236}">
                  <a16:creationId xmlns:a16="http://schemas.microsoft.com/office/drawing/2014/main" id="{CFD05E2B-E457-417D-886C-538AB6D239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" y="1877"/>
              <a:ext cx="812" cy="147"/>
            </a:xfrm>
            <a:custGeom>
              <a:avLst/>
              <a:gdLst>
                <a:gd name="T0" fmla="*/ 0 w 812"/>
                <a:gd name="T1" fmla="*/ 0 h 147"/>
                <a:gd name="T2" fmla="*/ 812 w 812"/>
                <a:gd name="T3" fmla="*/ 143 h 147"/>
                <a:gd name="T4" fmla="*/ 809 w 812"/>
                <a:gd name="T5" fmla="*/ 145 h 147"/>
                <a:gd name="T6" fmla="*/ 805 w 812"/>
                <a:gd name="T7" fmla="*/ 147 h 147"/>
                <a:gd name="T8" fmla="*/ 7 w 812"/>
                <a:gd name="T9" fmla="*/ 5 h 147"/>
                <a:gd name="T10" fmla="*/ 3 w 812"/>
                <a:gd name="T11" fmla="*/ 3 h 147"/>
                <a:gd name="T12" fmla="*/ 0 w 812"/>
                <a:gd name="T13" fmla="*/ 0 h 1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2" h="147">
                  <a:moveTo>
                    <a:pt x="0" y="0"/>
                  </a:moveTo>
                  <a:lnTo>
                    <a:pt x="812" y="143"/>
                  </a:lnTo>
                  <a:lnTo>
                    <a:pt x="809" y="145"/>
                  </a:lnTo>
                  <a:lnTo>
                    <a:pt x="805" y="147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23" name="Freeform 789">
              <a:extLst>
                <a:ext uri="{FF2B5EF4-FFF2-40B4-BE49-F238E27FC236}">
                  <a16:creationId xmlns:a16="http://schemas.microsoft.com/office/drawing/2014/main" id="{AC680749-0CE7-4798-8DD0-1B57001076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9" y="1880"/>
              <a:ext cx="806" cy="145"/>
            </a:xfrm>
            <a:custGeom>
              <a:avLst/>
              <a:gdLst>
                <a:gd name="T0" fmla="*/ 0 w 806"/>
                <a:gd name="T1" fmla="*/ 0 h 145"/>
                <a:gd name="T2" fmla="*/ 806 w 806"/>
                <a:gd name="T3" fmla="*/ 142 h 145"/>
                <a:gd name="T4" fmla="*/ 802 w 806"/>
                <a:gd name="T5" fmla="*/ 144 h 145"/>
                <a:gd name="T6" fmla="*/ 797 w 806"/>
                <a:gd name="T7" fmla="*/ 145 h 145"/>
                <a:gd name="T8" fmla="*/ 5 w 806"/>
                <a:gd name="T9" fmla="*/ 5 h 145"/>
                <a:gd name="T10" fmla="*/ 4 w 806"/>
                <a:gd name="T11" fmla="*/ 2 h 145"/>
                <a:gd name="T12" fmla="*/ 0 w 806"/>
                <a:gd name="T13" fmla="*/ 0 h 1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06" h="145">
                  <a:moveTo>
                    <a:pt x="0" y="0"/>
                  </a:moveTo>
                  <a:lnTo>
                    <a:pt x="806" y="142"/>
                  </a:lnTo>
                  <a:lnTo>
                    <a:pt x="802" y="144"/>
                  </a:lnTo>
                  <a:lnTo>
                    <a:pt x="797" y="145"/>
                  </a:lnTo>
                  <a:lnTo>
                    <a:pt x="5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24" name="Freeform 790">
              <a:extLst>
                <a:ext uri="{FF2B5EF4-FFF2-40B4-BE49-F238E27FC236}">
                  <a16:creationId xmlns:a16="http://schemas.microsoft.com/office/drawing/2014/main" id="{D81D3FF9-5449-4F96-B988-5621BA1FA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" y="1882"/>
              <a:ext cx="798" cy="143"/>
            </a:xfrm>
            <a:custGeom>
              <a:avLst/>
              <a:gdLst>
                <a:gd name="T0" fmla="*/ 0 w 798"/>
                <a:gd name="T1" fmla="*/ 0 h 143"/>
                <a:gd name="T2" fmla="*/ 798 w 798"/>
                <a:gd name="T3" fmla="*/ 142 h 143"/>
                <a:gd name="T4" fmla="*/ 793 w 798"/>
                <a:gd name="T5" fmla="*/ 143 h 143"/>
                <a:gd name="T6" fmla="*/ 790 w 798"/>
                <a:gd name="T7" fmla="*/ 143 h 143"/>
                <a:gd name="T8" fmla="*/ 5 w 798"/>
                <a:gd name="T9" fmla="*/ 5 h 143"/>
                <a:gd name="T10" fmla="*/ 1 w 798"/>
                <a:gd name="T11" fmla="*/ 3 h 143"/>
                <a:gd name="T12" fmla="*/ 0 w 798"/>
                <a:gd name="T13" fmla="*/ 0 h 1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8" h="143">
                  <a:moveTo>
                    <a:pt x="0" y="0"/>
                  </a:moveTo>
                  <a:lnTo>
                    <a:pt x="798" y="142"/>
                  </a:lnTo>
                  <a:lnTo>
                    <a:pt x="793" y="143"/>
                  </a:lnTo>
                  <a:lnTo>
                    <a:pt x="790" y="143"/>
                  </a:lnTo>
                  <a:lnTo>
                    <a:pt x="5" y="5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25" name="Freeform 791">
              <a:extLst>
                <a:ext uri="{FF2B5EF4-FFF2-40B4-BE49-F238E27FC236}">
                  <a16:creationId xmlns:a16="http://schemas.microsoft.com/office/drawing/2014/main" id="{C5E38991-B6BE-416E-A1AC-22402101BC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4" y="1885"/>
              <a:ext cx="792" cy="142"/>
            </a:xfrm>
            <a:custGeom>
              <a:avLst/>
              <a:gdLst>
                <a:gd name="T0" fmla="*/ 0 w 792"/>
                <a:gd name="T1" fmla="*/ 0 h 142"/>
                <a:gd name="T2" fmla="*/ 792 w 792"/>
                <a:gd name="T3" fmla="*/ 140 h 142"/>
                <a:gd name="T4" fmla="*/ 789 w 792"/>
                <a:gd name="T5" fmla="*/ 140 h 142"/>
                <a:gd name="T6" fmla="*/ 786 w 792"/>
                <a:gd name="T7" fmla="*/ 142 h 142"/>
                <a:gd name="T8" fmla="*/ 7 w 792"/>
                <a:gd name="T9" fmla="*/ 5 h 142"/>
                <a:gd name="T10" fmla="*/ 4 w 792"/>
                <a:gd name="T11" fmla="*/ 3 h 142"/>
                <a:gd name="T12" fmla="*/ 0 w 792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92" h="142">
                  <a:moveTo>
                    <a:pt x="0" y="0"/>
                  </a:moveTo>
                  <a:lnTo>
                    <a:pt x="792" y="140"/>
                  </a:lnTo>
                  <a:lnTo>
                    <a:pt x="789" y="140"/>
                  </a:lnTo>
                  <a:lnTo>
                    <a:pt x="786" y="142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26" name="Freeform 792">
              <a:extLst>
                <a:ext uri="{FF2B5EF4-FFF2-40B4-BE49-F238E27FC236}">
                  <a16:creationId xmlns:a16="http://schemas.microsoft.com/office/drawing/2014/main" id="{4D5E35F5-6FDC-489E-8DAD-DCC8AADF0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" y="1887"/>
              <a:ext cx="785" cy="142"/>
            </a:xfrm>
            <a:custGeom>
              <a:avLst/>
              <a:gdLst>
                <a:gd name="T0" fmla="*/ 0 w 785"/>
                <a:gd name="T1" fmla="*/ 0 h 142"/>
                <a:gd name="T2" fmla="*/ 785 w 785"/>
                <a:gd name="T3" fmla="*/ 138 h 142"/>
                <a:gd name="T4" fmla="*/ 782 w 785"/>
                <a:gd name="T5" fmla="*/ 140 h 142"/>
                <a:gd name="T6" fmla="*/ 778 w 785"/>
                <a:gd name="T7" fmla="*/ 142 h 142"/>
                <a:gd name="T8" fmla="*/ 7 w 785"/>
                <a:gd name="T9" fmla="*/ 6 h 142"/>
                <a:gd name="T10" fmla="*/ 3 w 785"/>
                <a:gd name="T11" fmla="*/ 3 h 142"/>
                <a:gd name="T12" fmla="*/ 0 w 785"/>
                <a:gd name="T13" fmla="*/ 0 h 1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85" h="142">
                  <a:moveTo>
                    <a:pt x="0" y="0"/>
                  </a:moveTo>
                  <a:lnTo>
                    <a:pt x="785" y="138"/>
                  </a:lnTo>
                  <a:lnTo>
                    <a:pt x="782" y="140"/>
                  </a:lnTo>
                  <a:lnTo>
                    <a:pt x="778" y="142"/>
                  </a:lnTo>
                  <a:lnTo>
                    <a:pt x="7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27" name="Freeform 793">
              <a:extLst>
                <a:ext uri="{FF2B5EF4-FFF2-40B4-BE49-F238E27FC236}">
                  <a16:creationId xmlns:a16="http://schemas.microsoft.com/office/drawing/2014/main" id="{28B1BD57-7DC4-4C4C-911C-845B31560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1" y="1890"/>
              <a:ext cx="779" cy="140"/>
            </a:xfrm>
            <a:custGeom>
              <a:avLst/>
              <a:gdLst>
                <a:gd name="T0" fmla="*/ 0 w 779"/>
                <a:gd name="T1" fmla="*/ 0 h 140"/>
                <a:gd name="T2" fmla="*/ 779 w 779"/>
                <a:gd name="T3" fmla="*/ 137 h 140"/>
                <a:gd name="T4" fmla="*/ 775 w 779"/>
                <a:gd name="T5" fmla="*/ 139 h 140"/>
                <a:gd name="T6" fmla="*/ 770 w 779"/>
                <a:gd name="T7" fmla="*/ 140 h 140"/>
                <a:gd name="T8" fmla="*/ 7 w 779"/>
                <a:gd name="T9" fmla="*/ 5 h 140"/>
                <a:gd name="T10" fmla="*/ 4 w 779"/>
                <a:gd name="T11" fmla="*/ 3 h 140"/>
                <a:gd name="T12" fmla="*/ 0 w 779"/>
                <a:gd name="T13" fmla="*/ 0 h 1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9" h="140">
                  <a:moveTo>
                    <a:pt x="0" y="0"/>
                  </a:moveTo>
                  <a:lnTo>
                    <a:pt x="779" y="137"/>
                  </a:lnTo>
                  <a:lnTo>
                    <a:pt x="775" y="139"/>
                  </a:lnTo>
                  <a:lnTo>
                    <a:pt x="770" y="140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28" name="Freeform 794">
              <a:extLst>
                <a:ext uri="{FF2B5EF4-FFF2-40B4-BE49-F238E27FC236}">
                  <a16:creationId xmlns:a16="http://schemas.microsoft.com/office/drawing/2014/main" id="{682BD0FF-4B94-45AC-A672-87AA83239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" y="1893"/>
              <a:ext cx="771" cy="139"/>
            </a:xfrm>
            <a:custGeom>
              <a:avLst/>
              <a:gdLst>
                <a:gd name="T0" fmla="*/ 0 w 771"/>
                <a:gd name="T1" fmla="*/ 0 h 139"/>
                <a:gd name="T2" fmla="*/ 771 w 771"/>
                <a:gd name="T3" fmla="*/ 136 h 139"/>
                <a:gd name="T4" fmla="*/ 766 w 771"/>
                <a:gd name="T5" fmla="*/ 137 h 139"/>
                <a:gd name="T6" fmla="*/ 763 w 771"/>
                <a:gd name="T7" fmla="*/ 139 h 139"/>
                <a:gd name="T8" fmla="*/ 5 w 771"/>
                <a:gd name="T9" fmla="*/ 6 h 139"/>
                <a:gd name="T10" fmla="*/ 3 w 771"/>
                <a:gd name="T11" fmla="*/ 2 h 139"/>
                <a:gd name="T12" fmla="*/ 0 w 771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1" h="139">
                  <a:moveTo>
                    <a:pt x="0" y="0"/>
                  </a:moveTo>
                  <a:lnTo>
                    <a:pt x="771" y="136"/>
                  </a:lnTo>
                  <a:lnTo>
                    <a:pt x="766" y="137"/>
                  </a:lnTo>
                  <a:lnTo>
                    <a:pt x="763" y="139"/>
                  </a:lnTo>
                  <a:lnTo>
                    <a:pt x="5" y="6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29" name="Freeform 795">
              <a:extLst>
                <a:ext uri="{FF2B5EF4-FFF2-40B4-BE49-F238E27FC236}">
                  <a16:creationId xmlns:a16="http://schemas.microsoft.com/office/drawing/2014/main" id="{3D0CF05A-24D9-496E-AA15-A4F43BA6E2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" y="1895"/>
              <a:ext cx="763" cy="139"/>
            </a:xfrm>
            <a:custGeom>
              <a:avLst/>
              <a:gdLst>
                <a:gd name="T0" fmla="*/ 0 w 763"/>
                <a:gd name="T1" fmla="*/ 0 h 139"/>
                <a:gd name="T2" fmla="*/ 763 w 763"/>
                <a:gd name="T3" fmla="*/ 135 h 139"/>
                <a:gd name="T4" fmla="*/ 760 w 763"/>
                <a:gd name="T5" fmla="*/ 137 h 139"/>
                <a:gd name="T6" fmla="*/ 756 w 763"/>
                <a:gd name="T7" fmla="*/ 139 h 139"/>
                <a:gd name="T8" fmla="*/ 5 w 763"/>
                <a:gd name="T9" fmla="*/ 7 h 139"/>
                <a:gd name="T10" fmla="*/ 2 w 763"/>
                <a:gd name="T11" fmla="*/ 4 h 139"/>
                <a:gd name="T12" fmla="*/ 0 w 763"/>
                <a:gd name="T13" fmla="*/ 0 h 13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63" h="139">
                  <a:moveTo>
                    <a:pt x="0" y="0"/>
                  </a:moveTo>
                  <a:lnTo>
                    <a:pt x="763" y="135"/>
                  </a:lnTo>
                  <a:lnTo>
                    <a:pt x="760" y="137"/>
                  </a:lnTo>
                  <a:lnTo>
                    <a:pt x="756" y="139"/>
                  </a:lnTo>
                  <a:lnTo>
                    <a:pt x="5" y="7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30" name="Freeform 796">
              <a:extLst>
                <a:ext uri="{FF2B5EF4-FFF2-40B4-BE49-F238E27FC236}">
                  <a16:creationId xmlns:a16="http://schemas.microsoft.com/office/drawing/2014/main" id="{269D06D6-66C4-44DE-A010-E22F32CA5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0" y="1899"/>
              <a:ext cx="758" cy="136"/>
            </a:xfrm>
            <a:custGeom>
              <a:avLst/>
              <a:gdLst>
                <a:gd name="T0" fmla="*/ 0 w 758"/>
                <a:gd name="T1" fmla="*/ 0 h 136"/>
                <a:gd name="T2" fmla="*/ 758 w 758"/>
                <a:gd name="T3" fmla="*/ 133 h 136"/>
                <a:gd name="T4" fmla="*/ 753 w 758"/>
                <a:gd name="T5" fmla="*/ 135 h 136"/>
                <a:gd name="T6" fmla="*/ 749 w 758"/>
                <a:gd name="T7" fmla="*/ 136 h 136"/>
                <a:gd name="T8" fmla="*/ 6 w 758"/>
                <a:gd name="T9" fmla="*/ 5 h 136"/>
                <a:gd name="T10" fmla="*/ 3 w 758"/>
                <a:gd name="T11" fmla="*/ 3 h 136"/>
                <a:gd name="T12" fmla="*/ 0 w 758"/>
                <a:gd name="T13" fmla="*/ 0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8" h="136">
                  <a:moveTo>
                    <a:pt x="0" y="0"/>
                  </a:moveTo>
                  <a:lnTo>
                    <a:pt x="758" y="133"/>
                  </a:lnTo>
                  <a:lnTo>
                    <a:pt x="753" y="135"/>
                  </a:lnTo>
                  <a:lnTo>
                    <a:pt x="749" y="136"/>
                  </a:lnTo>
                  <a:lnTo>
                    <a:pt x="6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31" name="Freeform 797">
              <a:extLst>
                <a:ext uri="{FF2B5EF4-FFF2-40B4-BE49-F238E27FC236}">
                  <a16:creationId xmlns:a16="http://schemas.microsoft.com/office/drawing/2014/main" id="{F4F11BC2-CA0B-49D4-BC98-D1DF9C926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3" y="1902"/>
              <a:ext cx="751" cy="135"/>
            </a:xfrm>
            <a:custGeom>
              <a:avLst/>
              <a:gdLst>
                <a:gd name="T0" fmla="*/ 0 w 751"/>
                <a:gd name="T1" fmla="*/ 0 h 135"/>
                <a:gd name="T2" fmla="*/ 751 w 751"/>
                <a:gd name="T3" fmla="*/ 132 h 135"/>
                <a:gd name="T4" fmla="*/ 746 w 751"/>
                <a:gd name="T5" fmla="*/ 133 h 135"/>
                <a:gd name="T6" fmla="*/ 741 w 751"/>
                <a:gd name="T7" fmla="*/ 135 h 135"/>
                <a:gd name="T8" fmla="*/ 7 w 751"/>
                <a:gd name="T9" fmla="*/ 5 h 135"/>
                <a:gd name="T10" fmla="*/ 3 w 751"/>
                <a:gd name="T11" fmla="*/ 2 h 135"/>
                <a:gd name="T12" fmla="*/ 0 w 751"/>
                <a:gd name="T13" fmla="*/ 0 h 13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1" h="135">
                  <a:moveTo>
                    <a:pt x="0" y="0"/>
                  </a:moveTo>
                  <a:lnTo>
                    <a:pt x="751" y="132"/>
                  </a:lnTo>
                  <a:lnTo>
                    <a:pt x="746" y="133"/>
                  </a:lnTo>
                  <a:lnTo>
                    <a:pt x="741" y="135"/>
                  </a:lnTo>
                  <a:lnTo>
                    <a:pt x="7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32" name="Freeform 798">
              <a:extLst>
                <a:ext uri="{FF2B5EF4-FFF2-40B4-BE49-F238E27FC236}">
                  <a16:creationId xmlns:a16="http://schemas.microsoft.com/office/drawing/2014/main" id="{87BD2918-DEE2-447B-BAE9-551F470D0B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6" y="1904"/>
              <a:ext cx="743" cy="133"/>
            </a:xfrm>
            <a:custGeom>
              <a:avLst/>
              <a:gdLst>
                <a:gd name="T0" fmla="*/ 0 w 743"/>
                <a:gd name="T1" fmla="*/ 0 h 133"/>
                <a:gd name="T2" fmla="*/ 743 w 743"/>
                <a:gd name="T3" fmla="*/ 131 h 133"/>
                <a:gd name="T4" fmla="*/ 738 w 743"/>
                <a:gd name="T5" fmla="*/ 133 h 133"/>
                <a:gd name="T6" fmla="*/ 735 w 743"/>
                <a:gd name="T7" fmla="*/ 133 h 133"/>
                <a:gd name="T8" fmla="*/ 7 w 743"/>
                <a:gd name="T9" fmla="*/ 6 h 133"/>
                <a:gd name="T10" fmla="*/ 4 w 743"/>
                <a:gd name="T11" fmla="*/ 3 h 133"/>
                <a:gd name="T12" fmla="*/ 0 w 743"/>
                <a:gd name="T13" fmla="*/ 0 h 1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43" h="133">
                  <a:moveTo>
                    <a:pt x="0" y="0"/>
                  </a:moveTo>
                  <a:lnTo>
                    <a:pt x="743" y="131"/>
                  </a:lnTo>
                  <a:lnTo>
                    <a:pt x="738" y="133"/>
                  </a:lnTo>
                  <a:lnTo>
                    <a:pt x="735" y="133"/>
                  </a:lnTo>
                  <a:lnTo>
                    <a:pt x="7" y="6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33" name="Freeform 799">
              <a:extLst>
                <a:ext uri="{FF2B5EF4-FFF2-40B4-BE49-F238E27FC236}">
                  <a16:creationId xmlns:a16="http://schemas.microsoft.com/office/drawing/2014/main" id="{FEC1F871-1EB1-43CF-B681-AA8A6BBAE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0" y="1907"/>
              <a:ext cx="734" cy="132"/>
            </a:xfrm>
            <a:custGeom>
              <a:avLst/>
              <a:gdLst>
                <a:gd name="T0" fmla="*/ 0 w 734"/>
                <a:gd name="T1" fmla="*/ 0 h 132"/>
                <a:gd name="T2" fmla="*/ 734 w 734"/>
                <a:gd name="T3" fmla="*/ 130 h 132"/>
                <a:gd name="T4" fmla="*/ 729 w 734"/>
                <a:gd name="T5" fmla="*/ 130 h 132"/>
                <a:gd name="T6" fmla="*/ 726 w 734"/>
                <a:gd name="T7" fmla="*/ 132 h 132"/>
                <a:gd name="T8" fmla="*/ 7 w 734"/>
                <a:gd name="T9" fmla="*/ 5 h 132"/>
                <a:gd name="T10" fmla="*/ 3 w 734"/>
                <a:gd name="T11" fmla="*/ 3 h 132"/>
                <a:gd name="T12" fmla="*/ 0 w 734"/>
                <a:gd name="T13" fmla="*/ 0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34" h="132">
                  <a:moveTo>
                    <a:pt x="0" y="0"/>
                  </a:moveTo>
                  <a:lnTo>
                    <a:pt x="734" y="130"/>
                  </a:lnTo>
                  <a:lnTo>
                    <a:pt x="729" y="130"/>
                  </a:lnTo>
                  <a:lnTo>
                    <a:pt x="726" y="132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34" name="Freeform 800">
              <a:extLst>
                <a:ext uri="{FF2B5EF4-FFF2-40B4-BE49-F238E27FC236}">
                  <a16:creationId xmlns:a16="http://schemas.microsoft.com/office/drawing/2014/main" id="{FE46553C-26F9-4629-A313-F41A00D13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" y="1910"/>
              <a:ext cx="728" cy="130"/>
            </a:xfrm>
            <a:custGeom>
              <a:avLst/>
              <a:gdLst>
                <a:gd name="T0" fmla="*/ 0 w 728"/>
                <a:gd name="T1" fmla="*/ 0 h 130"/>
                <a:gd name="T2" fmla="*/ 728 w 728"/>
                <a:gd name="T3" fmla="*/ 127 h 130"/>
                <a:gd name="T4" fmla="*/ 723 w 728"/>
                <a:gd name="T5" fmla="*/ 129 h 130"/>
                <a:gd name="T6" fmla="*/ 718 w 728"/>
                <a:gd name="T7" fmla="*/ 130 h 130"/>
                <a:gd name="T8" fmla="*/ 7 w 728"/>
                <a:gd name="T9" fmla="*/ 5 h 130"/>
                <a:gd name="T10" fmla="*/ 4 w 728"/>
                <a:gd name="T11" fmla="*/ 2 h 130"/>
                <a:gd name="T12" fmla="*/ 0 w 728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130">
                  <a:moveTo>
                    <a:pt x="0" y="0"/>
                  </a:moveTo>
                  <a:lnTo>
                    <a:pt x="728" y="127"/>
                  </a:lnTo>
                  <a:lnTo>
                    <a:pt x="723" y="129"/>
                  </a:lnTo>
                  <a:lnTo>
                    <a:pt x="718" y="13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35" name="Freeform 801">
              <a:extLst>
                <a:ext uri="{FF2B5EF4-FFF2-40B4-BE49-F238E27FC236}">
                  <a16:creationId xmlns:a16="http://schemas.microsoft.com/office/drawing/2014/main" id="{F6F4D64B-1BA7-4CD9-A6A1-B0F940A9D5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" y="1912"/>
              <a:ext cx="719" cy="130"/>
            </a:xfrm>
            <a:custGeom>
              <a:avLst/>
              <a:gdLst>
                <a:gd name="T0" fmla="*/ 0 w 719"/>
                <a:gd name="T1" fmla="*/ 0 h 130"/>
                <a:gd name="T2" fmla="*/ 719 w 719"/>
                <a:gd name="T3" fmla="*/ 127 h 130"/>
                <a:gd name="T4" fmla="*/ 714 w 719"/>
                <a:gd name="T5" fmla="*/ 128 h 130"/>
                <a:gd name="T6" fmla="*/ 709 w 719"/>
                <a:gd name="T7" fmla="*/ 130 h 130"/>
                <a:gd name="T8" fmla="*/ 5 w 719"/>
                <a:gd name="T9" fmla="*/ 5 h 130"/>
                <a:gd name="T10" fmla="*/ 3 w 719"/>
                <a:gd name="T11" fmla="*/ 3 h 130"/>
                <a:gd name="T12" fmla="*/ 0 w 719"/>
                <a:gd name="T13" fmla="*/ 0 h 1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9" h="130">
                  <a:moveTo>
                    <a:pt x="0" y="0"/>
                  </a:moveTo>
                  <a:lnTo>
                    <a:pt x="719" y="127"/>
                  </a:lnTo>
                  <a:lnTo>
                    <a:pt x="714" y="128"/>
                  </a:lnTo>
                  <a:lnTo>
                    <a:pt x="709" y="130"/>
                  </a:lnTo>
                  <a:lnTo>
                    <a:pt x="5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36" name="Freeform 802">
              <a:extLst>
                <a:ext uri="{FF2B5EF4-FFF2-40B4-BE49-F238E27FC236}">
                  <a16:creationId xmlns:a16="http://schemas.microsoft.com/office/drawing/2014/main" id="{AE35DDEB-23EF-4819-B8B9-E430E1B10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0" y="1915"/>
              <a:ext cx="711" cy="129"/>
            </a:xfrm>
            <a:custGeom>
              <a:avLst/>
              <a:gdLst>
                <a:gd name="T0" fmla="*/ 0 w 711"/>
                <a:gd name="T1" fmla="*/ 0 h 129"/>
                <a:gd name="T2" fmla="*/ 711 w 711"/>
                <a:gd name="T3" fmla="*/ 125 h 129"/>
                <a:gd name="T4" fmla="*/ 706 w 711"/>
                <a:gd name="T5" fmla="*/ 127 h 129"/>
                <a:gd name="T6" fmla="*/ 701 w 711"/>
                <a:gd name="T7" fmla="*/ 129 h 129"/>
                <a:gd name="T8" fmla="*/ 5 w 711"/>
                <a:gd name="T9" fmla="*/ 6 h 129"/>
                <a:gd name="T10" fmla="*/ 2 w 711"/>
                <a:gd name="T11" fmla="*/ 2 h 129"/>
                <a:gd name="T12" fmla="*/ 0 w 711"/>
                <a:gd name="T13" fmla="*/ 0 h 1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11" h="129">
                  <a:moveTo>
                    <a:pt x="0" y="0"/>
                  </a:moveTo>
                  <a:lnTo>
                    <a:pt x="711" y="125"/>
                  </a:lnTo>
                  <a:lnTo>
                    <a:pt x="706" y="127"/>
                  </a:lnTo>
                  <a:lnTo>
                    <a:pt x="701" y="129"/>
                  </a:lnTo>
                  <a:lnTo>
                    <a:pt x="5" y="6"/>
                  </a:lnTo>
                  <a:lnTo>
                    <a:pt x="2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37" name="Freeform 803">
              <a:extLst>
                <a:ext uri="{FF2B5EF4-FFF2-40B4-BE49-F238E27FC236}">
                  <a16:creationId xmlns:a16="http://schemas.microsoft.com/office/drawing/2014/main" id="{FA66CD74-B78C-4BFD-B8B7-EBC173BEE0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2" y="1917"/>
              <a:ext cx="704" cy="127"/>
            </a:xfrm>
            <a:custGeom>
              <a:avLst/>
              <a:gdLst>
                <a:gd name="T0" fmla="*/ 0 w 704"/>
                <a:gd name="T1" fmla="*/ 0 h 127"/>
                <a:gd name="T2" fmla="*/ 704 w 704"/>
                <a:gd name="T3" fmla="*/ 125 h 127"/>
                <a:gd name="T4" fmla="*/ 697 w 704"/>
                <a:gd name="T5" fmla="*/ 127 h 127"/>
                <a:gd name="T6" fmla="*/ 692 w 704"/>
                <a:gd name="T7" fmla="*/ 127 h 127"/>
                <a:gd name="T8" fmla="*/ 6 w 704"/>
                <a:gd name="T9" fmla="*/ 7 h 127"/>
                <a:gd name="T10" fmla="*/ 3 w 704"/>
                <a:gd name="T11" fmla="*/ 4 h 127"/>
                <a:gd name="T12" fmla="*/ 0 w 704"/>
                <a:gd name="T13" fmla="*/ 0 h 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04" h="127">
                  <a:moveTo>
                    <a:pt x="0" y="0"/>
                  </a:moveTo>
                  <a:lnTo>
                    <a:pt x="704" y="125"/>
                  </a:lnTo>
                  <a:lnTo>
                    <a:pt x="697" y="127"/>
                  </a:lnTo>
                  <a:lnTo>
                    <a:pt x="692" y="127"/>
                  </a:lnTo>
                  <a:lnTo>
                    <a:pt x="6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F0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38" name="Freeform 804">
              <a:extLst>
                <a:ext uri="{FF2B5EF4-FFF2-40B4-BE49-F238E27FC236}">
                  <a16:creationId xmlns:a16="http://schemas.microsoft.com/office/drawing/2014/main" id="{D007E08A-2BD7-496F-8B0C-F3A21A8AD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" y="1921"/>
              <a:ext cx="696" cy="125"/>
            </a:xfrm>
            <a:custGeom>
              <a:avLst/>
              <a:gdLst>
                <a:gd name="T0" fmla="*/ 0 w 696"/>
                <a:gd name="T1" fmla="*/ 0 h 125"/>
                <a:gd name="T2" fmla="*/ 696 w 696"/>
                <a:gd name="T3" fmla="*/ 123 h 125"/>
                <a:gd name="T4" fmla="*/ 689 w 696"/>
                <a:gd name="T5" fmla="*/ 123 h 125"/>
                <a:gd name="T6" fmla="*/ 684 w 696"/>
                <a:gd name="T7" fmla="*/ 125 h 125"/>
                <a:gd name="T8" fmla="*/ 7 w 696"/>
                <a:gd name="T9" fmla="*/ 5 h 125"/>
                <a:gd name="T10" fmla="*/ 3 w 696"/>
                <a:gd name="T11" fmla="*/ 3 h 125"/>
                <a:gd name="T12" fmla="*/ 0 w 696"/>
                <a:gd name="T13" fmla="*/ 0 h 1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6" h="125">
                  <a:moveTo>
                    <a:pt x="0" y="0"/>
                  </a:moveTo>
                  <a:lnTo>
                    <a:pt x="696" y="123"/>
                  </a:lnTo>
                  <a:lnTo>
                    <a:pt x="689" y="123"/>
                  </a:lnTo>
                  <a:lnTo>
                    <a:pt x="684" y="125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39" name="Freeform 805">
              <a:extLst>
                <a:ext uri="{FF2B5EF4-FFF2-40B4-BE49-F238E27FC236}">
                  <a16:creationId xmlns:a16="http://schemas.microsoft.com/office/drawing/2014/main" id="{B3DD4553-D282-4BF0-B1BB-52EA0E828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" y="1924"/>
              <a:ext cx="686" cy="123"/>
            </a:xfrm>
            <a:custGeom>
              <a:avLst/>
              <a:gdLst>
                <a:gd name="T0" fmla="*/ 0 w 686"/>
                <a:gd name="T1" fmla="*/ 0 h 123"/>
                <a:gd name="T2" fmla="*/ 686 w 686"/>
                <a:gd name="T3" fmla="*/ 120 h 123"/>
                <a:gd name="T4" fmla="*/ 681 w 686"/>
                <a:gd name="T5" fmla="*/ 122 h 123"/>
                <a:gd name="T6" fmla="*/ 674 w 686"/>
                <a:gd name="T7" fmla="*/ 123 h 123"/>
                <a:gd name="T8" fmla="*/ 7 w 686"/>
                <a:gd name="T9" fmla="*/ 5 h 123"/>
                <a:gd name="T10" fmla="*/ 4 w 686"/>
                <a:gd name="T11" fmla="*/ 2 h 123"/>
                <a:gd name="T12" fmla="*/ 0 w 686"/>
                <a:gd name="T13" fmla="*/ 0 h 1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86" h="123">
                  <a:moveTo>
                    <a:pt x="0" y="0"/>
                  </a:moveTo>
                  <a:lnTo>
                    <a:pt x="686" y="120"/>
                  </a:lnTo>
                  <a:lnTo>
                    <a:pt x="681" y="122"/>
                  </a:lnTo>
                  <a:lnTo>
                    <a:pt x="674" y="123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40" name="Freeform 806">
              <a:extLst>
                <a:ext uri="{FF2B5EF4-FFF2-40B4-BE49-F238E27FC236}">
                  <a16:creationId xmlns:a16="http://schemas.microsoft.com/office/drawing/2014/main" id="{97B4281E-79F3-4E58-93B0-FD7FD565F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2" y="1926"/>
              <a:ext cx="677" cy="121"/>
            </a:xfrm>
            <a:custGeom>
              <a:avLst/>
              <a:gdLst>
                <a:gd name="T0" fmla="*/ 0 w 677"/>
                <a:gd name="T1" fmla="*/ 0 h 121"/>
                <a:gd name="T2" fmla="*/ 677 w 677"/>
                <a:gd name="T3" fmla="*/ 120 h 121"/>
                <a:gd name="T4" fmla="*/ 670 w 677"/>
                <a:gd name="T5" fmla="*/ 121 h 121"/>
                <a:gd name="T6" fmla="*/ 665 w 677"/>
                <a:gd name="T7" fmla="*/ 121 h 121"/>
                <a:gd name="T8" fmla="*/ 6 w 677"/>
                <a:gd name="T9" fmla="*/ 6 h 121"/>
                <a:gd name="T10" fmla="*/ 3 w 677"/>
                <a:gd name="T11" fmla="*/ 3 h 121"/>
                <a:gd name="T12" fmla="*/ 0 w 677"/>
                <a:gd name="T13" fmla="*/ 0 h 1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77" h="121">
                  <a:moveTo>
                    <a:pt x="0" y="0"/>
                  </a:moveTo>
                  <a:lnTo>
                    <a:pt x="677" y="120"/>
                  </a:lnTo>
                  <a:lnTo>
                    <a:pt x="670" y="121"/>
                  </a:lnTo>
                  <a:lnTo>
                    <a:pt x="665" y="121"/>
                  </a:lnTo>
                  <a:lnTo>
                    <a:pt x="6" y="6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41" name="Freeform 807">
              <a:extLst>
                <a:ext uri="{FF2B5EF4-FFF2-40B4-BE49-F238E27FC236}">
                  <a16:creationId xmlns:a16="http://schemas.microsoft.com/office/drawing/2014/main" id="{9A18F3E8-0D87-4231-9AE3-5DBFCE42A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" y="1929"/>
              <a:ext cx="667" cy="120"/>
            </a:xfrm>
            <a:custGeom>
              <a:avLst/>
              <a:gdLst>
                <a:gd name="T0" fmla="*/ 0 w 667"/>
                <a:gd name="T1" fmla="*/ 0 h 120"/>
                <a:gd name="T2" fmla="*/ 667 w 667"/>
                <a:gd name="T3" fmla="*/ 118 h 120"/>
                <a:gd name="T4" fmla="*/ 660 w 667"/>
                <a:gd name="T5" fmla="*/ 118 h 120"/>
                <a:gd name="T6" fmla="*/ 655 w 667"/>
                <a:gd name="T7" fmla="*/ 120 h 120"/>
                <a:gd name="T8" fmla="*/ 7 w 667"/>
                <a:gd name="T9" fmla="*/ 5 h 120"/>
                <a:gd name="T10" fmla="*/ 3 w 667"/>
                <a:gd name="T11" fmla="*/ 3 h 120"/>
                <a:gd name="T12" fmla="*/ 0 w 667"/>
                <a:gd name="T13" fmla="*/ 0 h 1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7" h="120">
                  <a:moveTo>
                    <a:pt x="0" y="0"/>
                  </a:moveTo>
                  <a:lnTo>
                    <a:pt x="667" y="118"/>
                  </a:lnTo>
                  <a:lnTo>
                    <a:pt x="660" y="118"/>
                  </a:lnTo>
                  <a:lnTo>
                    <a:pt x="655" y="120"/>
                  </a:lnTo>
                  <a:lnTo>
                    <a:pt x="7" y="5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42" name="Freeform 808">
              <a:extLst>
                <a:ext uri="{FF2B5EF4-FFF2-40B4-BE49-F238E27FC236}">
                  <a16:creationId xmlns:a16="http://schemas.microsoft.com/office/drawing/2014/main" id="{D8618E2F-C5C8-4AF2-80D4-564DB0992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8" y="1932"/>
              <a:ext cx="659" cy="119"/>
            </a:xfrm>
            <a:custGeom>
              <a:avLst/>
              <a:gdLst>
                <a:gd name="T0" fmla="*/ 0 w 659"/>
                <a:gd name="T1" fmla="*/ 0 h 119"/>
                <a:gd name="T2" fmla="*/ 659 w 659"/>
                <a:gd name="T3" fmla="*/ 115 h 119"/>
                <a:gd name="T4" fmla="*/ 652 w 659"/>
                <a:gd name="T5" fmla="*/ 117 h 119"/>
                <a:gd name="T6" fmla="*/ 645 w 659"/>
                <a:gd name="T7" fmla="*/ 119 h 119"/>
                <a:gd name="T8" fmla="*/ 7 w 659"/>
                <a:gd name="T9" fmla="*/ 5 h 119"/>
                <a:gd name="T10" fmla="*/ 4 w 659"/>
                <a:gd name="T11" fmla="*/ 2 h 119"/>
                <a:gd name="T12" fmla="*/ 0 w 659"/>
                <a:gd name="T13" fmla="*/ 0 h 1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9" h="119">
                  <a:moveTo>
                    <a:pt x="0" y="0"/>
                  </a:moveTo>
                  <a:lnTo>
                    <a:pt x="659" y="115"/>
                  </a:lnTo>
                  <a:lnTo>
                    <a:pt x="652" y="117"/>
                  </a:lnTo>
                  <a:lnTo>
                    <a:pt x="645" y="119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43" name="Freeform 809">
              <a:extLst>
                <a:ext uri="{FF2B5EF4-FFF2-40B4-BE49-F238E27FC236}">
                  <a16:creationId xmlns:a16="http://schemas.microsoft.com/office/drawing/2014/main" id="{DCB6875B-21E9-464F-9436-13FD18A6D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2" y="1934"/>
              <a:ext cx="648" cy="117"/>
            </a:xfrm>
            <a:custGeom>
              <a:avLst/>
              <a:gdLst>
                <a:gd name="T0" fmla="*/ 0 w 648"/>
                <a:gd name="T1" fmla="*/ 0 h 117"/>
                <a:gd name="T2" fmla="*/ 648 w 648"/>
                <a:gd name="T3" fmla="*/ 115 h 117"/>
                <a:gd name="T4" fmla="*/ 641 w 648"/>
                <a:gd name="T5" fmla="*/ 117 h 117"/>
                <a:gd name="T6" fmla="*/ 633 w 648"/>
                <a:gd name="T7" fmla="*/ 117 h 117"/>
                <a:gd name="T8" fmla="*/ 7 w 648"/>
                <a:gd name="T9" fmla="*/ 7 h 117"/>
                <a:gd name="T10" fmla="*/ 3 w 648"/>
                <a:gd name="T11" fmla="*/ 3 h 117"/>
                <a:gd name="T12" fmla="*/ 0 w 648"/>
                <a:gd name="T13" fmla="*/ 0 h 1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8" h="117">
                  <a:moveTo>
                    <a:pt x="0" y="0"/>
                  </a:moveTo>
                  <a:lnTo>
                    <a:pt x="648" y="115"/>
                  </a:lnTo>
                  <a:lnTo>
                    <a:pt x="641" y="117"/>
                  </a:lnTo>
                  <a:lnTo>
                    <a:pt x="633" y="117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F1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44" name="Freeform 810">
              <a:extLst>
                <a:ext uri="{FF2B5EF4-FFF2-40B4-BE49-F238E27FC236}">
                  <a16:creationId xmlns:a16="http://schemas.microsoft.com/office/drawing/2014/main" id="{7DC9F697-910F-4BE1-8CA1-C7030A9D269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1937"/>
              <a:ext cx="638" cy="115"/>
            </a:xfrm>
            <a:custGeom>
              <a:avLst/>
              <a:gdLst>
                <a:gd name="T0" fmla="*/ 0 w 638"/>
                <a:gd name="T1" fmla="*/ 0 h 115"/>
                <a:gd name="T2" fmla="*/ 638 w 638"/>
                <a:gd name="T3" fmla="*/ 114 h 115"/>
                <a:gd name="T4" fmla="*/ 630 w 638"/>
                <a:gd name="T5" fmla="*/ 114 h 115"/>
                <a:gd name="T6" fmla="*/ 623 w 638"/>
                <a:gd name="T7" fmla="*/ 115 h 115"/>
                <a:gd name="T8" fmla="*/ 7 w 638"/>
                <a:gd name="T9" fmla="*/ 5 h 115"/>
                <a:gd name="T10" fmla="*/ 4 w 638"/>
                <a:gd name="T11" fmla="*/ 4 h 115"/>
                <a:gd name="T12" fmla="*/ 0 w 638"/>
                <a:gd name="T13" fmla="*/ 0 h 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8" h="115">
                  <a:moveTo>
                    <a:pt x="0" y="0"/>
                  </a:moveTo>
                  <a:lnTo>
                    <a:pt x="638" y="114"/>
                  </a:lnTo>
                  <a:lnTo>
                    <a:pt x="630" y="114"/>
                  </a:lnTo>
                  <a:lnTo>
                    <a:pt x="623" y="115"/>
                  </a:lnTo>
                  <a:lnTo>
                    <a:pt x="7" y="5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2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45" name="Freeform 811">
              <a:extLst>
                <a:ext uri="{FF2B5EF4-FFF2-40B4-BE49-F238E27FC236}">
                  <a16:creationId xmlns:a16="http://schemas.microsoft.com/office/drawing/2014/main" id="{B5ED7A8A-724C-4D2F-A2AD-7C06C48419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9" y="1941"/>
              <a:ext cx="626" cy="111"/>
            </a:xfrm>
            <a:custGeom>
              <a:avLst/>
              <a:gdLst>
                <a:gd name="T0" fmla="*/ 0 w 626"/>
                <a:gd name="T1" fmla="*/ 0 h 111"/>
                <a:gd name="T2" fmla="*/ 626 w 626"/>
                <a:gd name="T3" fmla="*/ 110 h 111"/>
                <a:gd name="T4" fmla="*/ 619 w 626"/>
                <a:gd name="T5" fmla="*/ 111 h 111"/>
                <a:gd name="T6" fmla="*/ 611 w 626"/>
                <a:gd name="T7" fmla="*/ 111 h 111"/>
                <a:gd name="T8" fmla="*/ 6 w 626"/>
                <a:gd name="T9" fmla="*/ 5 h 111"/>
                <a:gd name="T10" fmla="*/ 3 w 626"/>
                <a:gd name="T11" fmla="*/ 1 h 111"/>
                <a:gd name="T12" fmla="*/ 0 w 626"/>
                <a:gd name="T13" fmla="*/ 0 h 1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6" h="111">
                  <a:moveTo>
                    <a:pt x="0" y="0"/>
                  </a:moveTo>
                  <a:lnTo>
                    <a:pt x="626" y="110"/>
                  </a:lnTo>
                  <a:lnTo>
                    <a:pt x="619" y="111"/>
                  </a:lnTo>
                  <a:lnTo>
                    <a:pt x="611" y="111"/>
                  </a:lnTo>
                  <a:lnTo>
                    <a:pt x="6" y="5"/>
                  </a:lnTo>
                  <a:lnTo>
                    <a:pt x="3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46" name="Freeform 812">
              <a:extLst>
                <a:ext uri="{FF2B5EF4-FFF2-40B4-BE49-F238E27FC236}">
                  <a16:creationId xmlns:a16="http://schemas.microsoft.com/office/drawing/2014/main" id="{5EC98B55-B26E-4ED7-AE64-B6500C5B8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2" y="1942"/>
              <a:ext cx="616" cy="112"/>
            </a:xfrm>
            <a:custGeom>
              <a:avLst/>
              <a:gdLst>
                <a:gd name="T0" fmla="*/ 0 w 616"/>
                <a:gd name="T1" fmla="*/ 0 h 112"/>
                <a:gd name="T2" fmla="*/ 616 w 616"/>
                <a:gd name="T3" fmla="*/ 110 h 112"/>
                <a:gd name="T4" fmla="*/ 608 w 616"/>
                <a:gd name="T5" fmla="*/ 110 h 112"/>
                <a:gd name="T6" fmla="*/ 599 w 616"/>
                <a:gd name="T7" fmla="*/ 112 h 112"/>
                <a:gd name="T8" fmla="*/ 7 w 616"/>
                <a:gd name="T9" fmla="*/ 7 h 112"/>
                <a:gd name="T10" fmla="*/ 3 w 616"/>
                <a:gd name="T11" fmla="*/ 4 h 112"/>
                <a:gd name="T12" fmla="*/ 0 w 616"/>
                <a:gd name="T13" fmla="*/ 0 h 1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6" h="112">
                  <a:moveTo>
                    <a:pt x="0" y="0"/>
                  </a:moveTo>
                  <a:lnTo>
                    <a:pt x="616" y="110"/>
                  </a:lnTo>
                  <a:lnTo>
                    <a:pt x="608" y="110"/>
                  </a:lnTo>
                  <a:lnTo>
                    <a:pt x="599" y="112"/>
                  </a:lnTo>
                  <a:lnTo>
                    <a:pt x="7" y="7"/>
                  </a:lnTo>
                  <a:lnTo>
                    <a:pt x="3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47" name="Freeform 813">
              <a:extLst>
                <a:ext uri="{FF2B5EF4-FFF2-40B4-BE49-F238E27FC236}">
                  <a16:creationId xmlns:a16="http://schemas.microsoft.com/office/drawing/2014/main" id="{4CE26813-DAA0-4D3E-BEC0-2D19687C7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1946"/>
              <a:ext cx="605" cy="108"/>
            </a:xfrm>
            <a:custGeom>
              <a:avLst/>
              <a:gdLst>
                <a:gd name="T0" fmla="*/ 0 w 605"/>
                <a:gd name="T1" fmla="*/ 0 h 108"/>
                <a:gd name="T2" fmla="*/ 605 w 605"/>
                <a:gd name="T3" fmla="*/ 106 h 108"/>
                <a:gd name="T4" fmla="*/ 596 w 605"/>
                <a:gd name="T5" fmla="*/ 108 h 108"/>
                <a:gd name="T6" fmla="*/ 588 w 605"/>
                <a:gd name="T7" fmla="*/ 108 h 108"/>
                <a:gd name="T8" fmla="*/ 7 w 605"/>
                <a:gd name="T9" fmla="*/ 5 h 108"/>
                <a:gd name="T10" fmla="*/ 4 w 605"/>
                <a:gd name="T11" fmla="*/ 3 h 108"/>
                <a:gd name="T12" fmla="*/ 0 w 605"/>
                <a:gd name="T13" fmla="*/ 0 h 1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5" h="108">
                  <a:moveTo>
                    <a:pt x="0" y="0"/>
                  </a:moveTo>
                  <a:lnTo>
                    <a:pt x="605" y="106"/>
                  </a:lnTo>
                  <a:lnTo>
                    <a:pt x="596" y="108"/>
                  </a:lnTo>
                  <a:lnTo>
                    <a:pt x="588" y="108"/>
                  </a:lnTo>
                  <a:lnTo>
                    <a:pt x="7" y="5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48" name="Freeform 814">
              <a:extLst>
                <a:ext uri="{FF2B5EF4-FFF2-40B4-BE49-F238E27FC236}">
                  <a16:creationId xmlns:a16="http://schemas.microsoft.com/office/drawing/2014/main" id="{C4B71892-41A2-44C4-BC15-AEBC45B51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9" y="1949"/>
              <a:ext cx="592" cy="105"/>
            </a:xfrm>
            <a:custGeom>
              <a:avLst/>
              <a:gdLst>
                <a:gd name="T0" fmla="*/ 0 w 592"/>
                <a:gd name="T1" fmla="*/ 0 h 105"/>
                <a:gd name="T2" fmla="*/ 592 w 592"/>
                <a:gd name="T3" fmla="*/ 105 h 105"/>
                <a:gd name="T4" fmla="*/ 582 w 592"/>
                <a:gd name="T5" fmla="*/ 105 h 105"/>
                <a:gd name="T6" fmla="*/ 574 w 592"/>
                <a:gd name="T7" fmla="*/ 105 h 105"/>
                <a:gd name="T8" fmla="*/ 6 w 592"/>
                <a:gd name="T9" fmla="*/ 5 h 105"/>
                <a:gd name="T10" fmla="*/ 3 w 592"/>
                <a:gd name="T11" fmla="*/ 2 h 105"/>
                <a:gd name="T12" fmla="*/ 0 w 592"/>
                <a:gd name="T13" fmla="*/ 0 h 1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92" h="105">
                  <a:moveTo>
                    <a:pt x="0" y="0"/>
                  </a:moveTo>
                  <a:lnTo>
                    <a:pt x="592" y="105"/>
                  </a:lnTo>
                  <a:lnTo>
                    <a:pt x="582" y="105"/>
                  </a:lnTo>
                  <a:lnTo>
                    <a:pt x="574" y="10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49" name="Freeform 815">
              <a:extLst>
                <a:ext uri="{FF2B5EF4-FFF2-40B4-BE49-F238E27FC236}">
                  <a16:creationId xmlns:a16="http://schemas.microsoft.com/office/drawing/2014/main" id="{EA34C71E-37AA-4BBC-BCD8-C233A0874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951"/>
              <a:ext cx="581" cy="103"/>
            </a:xfrm>
            <a:custGeom>
              <a:avLst/>
              <a:gdLst>
                <a:gd name="T0" fmla="*/ 0 w 581"/>
                <a:gd name="T1" fmla="*/ 0 h 103"/>
                <a:gd name="T2" fmla="*/ 581 w 581"/>
                <a:gd name="T3" fmla="*/ 103 h 103"/>
                <a:gd name="T4" fmla="*/ 571 w 581"/>
                <a:gd name="T5" fmla="*/ 103 h 103"/>
                <a:gd name="T6" fmla="*/ 559 w 581"/>
                <a:gd name="T7" fmla="*/ 103 h 103"/>
                <a:gd name="T8" fmla="*/ 7 w 581"/>
                <a:gd name="T9" fmla="*/ 7 h 103"/>
                <a:gd name="T10" fmla="*/ 3 w 581"/>
                <a:gd name="T11" fmla="*/ 3 h 103"/>
                <a:gd name="T12" fmla="*/ 0 w 581"/>
                <a:gd name="T13" fmla="*/ 0 h 1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81" h="103">
                  <a:moveTo>
                    <a:pt x="0" y="0"/>
                  </a:moveTo>
                  <a:lnTo>
                    <a:pt x="581" y="103"/>
                  </a:lnTo>
                  <a:lnTo>
                    <a:pt x="571" y="103"/>
                  </a:lnTo>
                  <a:lnTo>
                    <a:pt x="559" y="103"/>
                  </a:lnTo>
                  <a:lnTo>
                    <a:pt x="7" y="7"/>
                  </a:lnTo>
                  <a:lnTo>
                    <a:pt x="3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50" name="Freeform 816">
              <a:extLst>
                <a:ext uri="{FF2B5EF4-FFF2-40B4-BE49-F238E27FC236}">
                  <a16:creationId xmlns:a16="http://schemas.microsoft.com/office/drawing/2014/main" id="{35440D1C-2B31-4BD1-8F18-C140EEDD56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5" y="1954"/>
              <a:ext cx="568" cy="100"/>
            </a:xfrm>
            <a:custGeom>
              <a:avLst/>
              <a:gdLst>
                <a:gd name="T0" fmla="*/ 0 w 568"/>
                <a:gd name="T1" fmla="*/ 0 h 100"/>
                <a:gd name="T2" fmla="*/ 568 w 568"/>
                <a:gd name="T3" fmla="*/ 100 h 100"/>
                <a:gd name="T4" fmla="*/ 556 w 568"/>
                <a:gd name="T5" fmla="*/ 100 h 100"/>
                <a:gd name="T6" fmla="*/ 544 w 568"/>
                <a:gd name="T7" fmla="*/ 100 h 100"/>
                <a:gd name="T8" fmla="*/ 7 w 568"/>
                <a:gd name="T9" fmla="*/ 5 h 100"/>
                <a:gd name="T10" fmla="*/ 7 w 568"/>
                <a:gd name="T11" fmla="*/ 5 h 100"/>
                <a:gd name="T12" fmla="*/ 7 w 568"/>
                <a:gd name="T13" fmla="*/ 5 h 100"/>
                <a:gd name="T14" fmla="*/ 4 w 568"/>
                <a:gd name="T15" fmla="*/ 2 h 100"/>
                <a:gd name="T16" fmla="*/ 0 w 568"/>
                <a:gd name="T17" fmla="*/ 0 h 1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8" h="100">
                  <a:moveTo>
                    <a:pt x="0" y="0"/>
                  </a:moveTo>
                  <a:lnTo>
                    <a:pt x="568" y="100"/>
                  </a:lnTo>
                  <a:lnTo>
                    <a:pt x="556" y="100"/>
                  </a:lnTo>
                  <a:lnTo>
                    <a:pt x="544" y="100"/>
                  </a:lnTo>
                  <a:lnTo>
                    <a:pt x="7" y="5"/>
                  </a:lnTo>
                  <a:lnTo>
                    <a:pt x="4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51" name="Freeform 817">
              <a:extLst>
                <a:ext uri="{FF2B5EF4-FFF2-40B4-BE49-F238E27FC236}">
                  <a16:creationId xmlns:a16="http://schemas.microsoft.com/office/drawing/2014/main" id="{D2371EAF-9BB3-4C95-AD4E-2BFAF05F8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" y="1958"/>
              <a:ext cx="552" cy="96"/>
            </a:xfrm>
            <a:custGeom>
              <a:avLst/>
              <a:gdLst>
                <a:gd name="T0" fmla="*/ 0 w 552"/>
                <a:gd name="T1" fmla="*/ 0 h 96"/>
                <a:gd name="T2" fmla="*/ 552 w 552"/>
                <a:gd name="T3" fmla="*/ 96 h 96"/>
                <a:gd name="T4" fmla="*/ 540 w 552"/>
                <a:gd name="T5" fmla="*/ 96 h 96"/>
                <a:gd name="T6" fmla="*/ 528 w 552"/>
                <a:gd name="T7" fmla="*/ 96 h 96"/>
                <a:gd name="T8" fmla="*/ 7 w 552"/>
                <a:gd name="T9" fmla="*/ 5 h 96"/>
                <a:gd name="T10" fmla="*/ 5 w 552"/>
                <a:gd name="T11" fmla="*/ 3 h 96"/>
                <a:gd name="T12" fmla="*/ 3 w 552"/>
                <a:gd name="T13" fmla="*/ 1 h 96"/>
                <a:gd name="T14" fmla="*/ 2 w 552"/>
                <a:gd name="T15" fmla="*/ 0 h 96"/>
                <a:gd name="T16" fmla="*/ 0 w 552"/>
                <a:gd name="T17" fmla="*/ 0 h 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2" h="96">
                  <a:moveTo>
                    <a:pt x="0" y="0"/>
                  </a:moveTo>
                  <a:lnTo>
                    <a:pt x="552" y="96"/>
                  </a:lnTo>
                  <a:lnTo>
                    <a:pt x="540" y="96"/>
                  </a:lnTo>
                  <a:lnTo>
                    <a:pt x="528" y="96"/>
                  </a:lnTo>
                  <a:lnTo>
                    <a:pt x="7" y="5"/>
                  </a:lnTo>
                  <a:lnTo>
                    <a:pt x="5" y="3"/>
                  </a:lnTo>
                  <a:lnTo>
                    <a:pt x="3" y="1"/>
                  </a:ln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52" name="Freeform 818">
              <a:extLst>
                <a:ext uri="{FF2B5EF4-FFF2-40B4-BE49-F238E27FC236}">
                  <a16:creationId xmlns:a16="http://schemas.microsoft.com/office/drawing/2014/main" id="{ED1BBF8B-86DA-44E0-A67D-AB27979C14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" y="1959"/>
              <a:ext cx="537" cy="95"/>
            </a:xfrm>
            <a:custGeom>
              <a:avLst/>
              <a:gdLst>
                <a:gd name="T0" fmla="*/ 0 w 537"/>
                <a:gd name="T1" fmla="*/ 0 h 95"/>
                <a:gd name="T2" fmla="*/ 537 w 537"/>
                <a:gd name="T3" fmla="*/ 95 h 95"/>
                <a:gd name="T4" fmla="*/ 524 w 537"/>
                <a:gd name="T5" fmla="*/ 95 h 95"/>
                <a:gd name="T6" fmla="*/ 510 w 537"/>
                <a:gd name="T7" fmla="*/ 95 h 95"/>
                <a:gd name="T8" fmla="*/ 7 w 537"/>
                <a:gd name="T9" fmla="*/ 7 h 95"/>
                <a:gd name="T10" fmla="*/ 4 w 537"/>
                <a:gd name="T11" fmla="*/ 4 h 95"/>
                <a:gd name="T12" fmla="*/ 0 w 537"/>
                <a:gd name="T13" fmla="*/ 0 h 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37" h="95">
                  <a:moveTo>
                    <a:pt x="0" y="0"/>
                  </a:moveTo>
                  <a:lnTo>
                    <a:pt x="537" y="95"/>
                  </a:lnTo>
                  <a:lnTo>
                    <a:pt x="524" y="95"/>
                  </a:lnTo>
                  <a:lnTo>
                    <a:pt x="510" y="95"/>
                  </a:lnTo>
                  <a:lnTo>
                    <a:pt x="7" y="7"/>
                  </a:lnTo>
                  <a:lnTo>
                    <a:pt x="4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53" name="Freeform 819">
              <a:extLst>
                <a:ext uri="{FF2B5EF4-FFF2-40B4-BE49-F238E27FC236}">
                  <a16:creationId xmlns:a16="http://schemas.microsoft.com/office/drawing/2014/main" id="{DBAC661C-75EF-409A-BF16-B6C024E304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" y="1963"/>
              <a:ext cx="521" cy="91"/>
            </a:xfrm>
            <a:custGeom>
              <a:avLst/>
              <a:gdLst>
                <a:gd name="T0" fmla="*/ 0 w 521"/>
                <a:gd name="T1" fmla="*/ 0 h 91"/>
                <a:gd name="T2" fmla="*/ 521 w 521"/>
                <a:gd name="T3" fmla="*/ 91 h 91"/>
                <a:gd name="T4" fmla="*/ 508 w 521"/>
                <a:gd name="T5" fmla="*/ 91 h 91"/>
                <a:gd name="T6" fmla="*/ 496 w 521"/>
                <a:gd name="T7" fmla="*/ 91 h 91"/>
                <a:gd name="T8" fmla="*/ 449 w 521"/>
                <a:gd name="T9" fmla="*/ 83 h 91"/>
                <a:gd name="T10" fmla="*/ 8 w 521"/>
                <a:gd name="T11" fmla="*/ 7 h 91"/>
                <a:gd name="T12" fmla="*/ 5 w 521"/>
                <a:gd name="T13" fmla="*/ 3 h 91"/>
                <a:gd name="T14" fmla="*/ 0 w 521"/>
                <a:gd name="T15" fmla="*/ 0 h 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1" h="91">
                  <a:moveTo>
                    <a:pt x="0" y="0"/>
                  </a:moveTo>
                  <a:lnTo>
                    <a:pt x="521" y="91"/>
                  </a:lnTo>
                  <a:lnTo>
                    <a:pt x="508" y="91"/>
                  </a:lnTo>
                  <a:lnTo>
                    <a:pt x="496" y="91"/>
                  </a:lnTo>
                  <a:lnTo>
                    <a:pt x="449" y="83"/>
                  </a:lnTo>
                  <a:lnTo>
                    <a:pt x="8" y="7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54" name="Freeform 820">
              <a:extLst>
                <a:ext uri="{FF2B5EF4-FFF2-40B4-BE49-F238E27FC236}">
                  <a16:creationId xmlns:a16="http://schemas.microsoft.com/office/drawing/2014/main" id="{9C7F1D14-FFFA-452B-A759-B322CDA9E7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9" y="1966"/>
              <a:ext cx="503" cy="88"/>
            </a:xfrm>
            <a:custGeom>
              <a:avLst/>
              <a:gdLst>
                <a:gd name="T0" fmla="*/ 0 w 503"/>
                <a:gd name="T1" fmla="*/ 0 h 88"/>
                <a:gd name="T2" fmla="*/ 503 w 503"/>
                <a:gd name="T3" fmla="*/ 88 h 88"/>
                <a:gd name="T4" fmla="*/ 498 w 503"/>
                <a:gd name="T5" fmla="*/ 88 h 88"/>
                <a:gd name="T6" fmla="*/ 493 w 503"/>
                <a:gd name="T7" fmla="*/ 88 h 88"/>
                <a:gd name="T8" fmla="*/ 304 w 503"/>
                <a:gd name="T9" fmla="*/ 58 h 88"/>
                <a:gd name="T10" fmla="*/ 12 w 503"/>
                <a:gd name="T11" fmla="*/ 7 h 88"/>
                <a:gd name="T12" fmla="*/ 7 w 503"/>
                <a:gd name="T13" fmla="*/ 4 h 88"/>
                <a:gd name="T14" fmla="*/ 0 w 503"/>
                <a:gd name="T15" fmla="*/ 0 h 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3" h="88">
                  <a:moveTo>
                    <a:pt x="0" y="0"/>
                  </a:moveTo>
                  <a:lnTo>
                    <a:pt x="503" y="88"/>
                  </a:lnTo>
                  <a:lnTo>
                    <a:pt x="498" y="88"/>
                  </a:lnTo>
                  <a:lnTo>
                    <a:pt x="493" y="88"/>
                  </a:lnTo>
                  <a:lnTo>
                    <a:pt x="304" y="58"/>
                  </a:lnTo>
                  <a:lnTo>
                    <a:pt x="12" y="7"/>
                  </a:lnTo>
                  <a:lnTo>
                    <a:pt x="7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55" name="Freeform 821">
              <a:extLst>
                <a:ext uri="{FF2B5EF4-FFF2-40B4-BE49-F238E27FC236}">
                  <a16:creationId xmlns:a16="http://schemas.microsoft.com/office/drawing/2014/main" id="{4296D2A7-4053-403E-9614-F8B235ECB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4" y="1970"/>
              <a:ext cx="441" cy="76"/>
            </a:xfrm>
            <a:custGeom>
              <a:avLst/>
              <a:gdLst>
                <a:gd name="T0" fmla="*/ 0 w 441"/>
                <a:gd name="T1" fmla="*/ 0 h 76"/>
                <a:gd name="T2" fmla="*/ 441 w 441"/>
                <a:gd name="T3" fmla="*/ 76 h 76"/>
                <a:gd name="T4" fmla="*/ 159 w 441"/>
                <a:gd name="T5" fmla="*/ 32 h 76"/>
                <a:gd name="T6" fmla="*/ 19 w 441"/>
                <a:gd name="T7" fmla="*/ 6 h 76"/>
                <a:gd name="T8" fmla="*/ 9 w 441"/>
                <a:gd name="T9" fmla="*/ 3 h 76"/>
                <a:gd name="T10" fmla="*/ 0 w 441"/>
                <a:gd name="T11" fmla="*/ 0 h 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41" h="76">
                  <a:moveTo>
                    <a:pt x="0" y="0"/>
                  </a:moveTo>
                  <a:lnTo>
                    <a:pt x="441" y="76"/>
                  </a:lnTo>
                  <a:lnTo>
                    <a:pt x="159" y="32"/>
                  </a:lnTo>
                  <a:lnTo>
                    <a:pt x="19" y="6"/>
                  </a:lnTo>
                  <a:lnTo>
                    <a:pt x="9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F3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56" name="Freeform 822">
              <a:extLst>
                <a:ext uri="{FF2B5EF4-FFF2-40B4-BE49-F238E27FC236}">
                  <a16:creationId xmlns:a16="http://schemas.microsoft.com/office/drawing/2014/main" id="{896D7CFB-4374-42F8-AF85-B3BA06D14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1" y="1973"/>
              <a:ext cx="292" cy="51"/>
            </a:xfrm>
            <a:custGeom>
              <a:avLst/>
              <a:gdLst>
                <a:gd name="T0" fmla="*/ 0 w 292"/>
                <a:gd name="T1" fmla="*/ 0 h 51"/>
                <a:gd name="T2" fmla="*/ 292 w 292"/>
                <a:gd name="T3" fmla="*/ 51 h 51"/>
                <a:gd name="T4" fmla="*/ 35 w 292"/>
                <a:gd name="T5" fmla="*/ 10 h 51"/>
                <a:gd name="T6" fmla="*/ 17 w 292"/>
                <a:gd name="T7" fmla="*/ 5 h 51"/>
                <a:gd name="T8" fmla="*/ 0 w 292"/>
                <a:gd name="T9" fmla="*/ 0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2" h="51">
                  <a:moveTo>
                    <a:pt x="0" y="0"/>
                  </a:moveTo>
                  <a:lnTo>
                    <a:pt x="292" y="51"/>
                  </a:lnTo>
                  <a:lnTo>
                    <a:pt x="35" y="10"/>
                  </a:lnTo>
                  <a:lnTo>
                    <a:pt x="17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57" name="Freeform 823">
              <a:extLst>
                <a:ext uri="{FF2B5EF4-FFF2-40B4-BE49-F238E27FC236}">
                  <a16:creationId xmlns:a16="http://schemas.microsoft.com/office/drawing/2014/main" id="{DFF138DA-06DA-4BC7-A259-73ED5550B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3" y="1976"/>
              <a:ext cx="140" cy="26"/>
            </a:xfrm>
            <a:custGeom>
              <a:avLst/>
              <a:gdLst>
                <a:gd name="T0" fmla="*/ 0 w 140"/>
                <a:gd name="T1" fmla="*/ 0 h 26"/>
                <a:gd name="T2" fmla="*/ 140 w 140"/>
                <a:gd name="T3" fmla="*/ 26 h 26"/>
                <a:gd name="T4" fmla="*/ 23 w 140"/>
                <a:gd name="T5" fmla="*/ 7 h 26"/>
                <a:gd name="T6" fmla="*/ 11 w 140"/>
                <a:gd name="T7" fmla="*/ 4 h 26"/>
                <a:gd name="T8" fmla="*/ 0 w 140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" h="26">
                  <a:moveTo>
                    <a:pt x="0" y="0"/>
                  </a:moveTo>
                  <a:lnTo>
                    <a:pt x="140" y="26"/>
                  </a:lnTo>
                  <a:lnTo>
                    <a:pt x="23" y="7"/>
                  </a:lnTo>
                  <a:lnTo>
                    <a:pt x="11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F4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58" name="Freeform 824">
              <a:extLst>
                <a:ext uri="{FF2B5EF4-FFF2-40B4-BE49-F238E27FC236}">
                  <a16:creationId xmlns:a16="http://schemas.microsoft.com/office/drawing/2014/main" id="{CC42BDE7-1E2C-48D1-932B-F9661A40F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1" y="1682"/>
              <a:ext cx="1048" cy="372"/>
            </a:xfrm>
            <a:custGeom>
              <a:avLst/>
              <a:gdLst>
                <a:gd name="T0" fmla="*/ 5 w 1048"/>
                <a:gd name="T1" fmla="*/ 2 h 372"/>
                <a:gd name="T2" fmla="*/ 1 w 1048"/>
                <a:gd name="T3" fmla="*/ 10 h 372"/>
                <a:gd name="T4" fmla="*/ 0 w 1048"/>
                <a:gd name="T5" fmla="*/ 21 h 372"/>
                <a:gd name="T6" fmla="*/ 1 w 1048"/>
                <a:gd name="T7" fmla="*/ 29 h 372"/>
                <a:gd name="T8" fmla="*/ 5 w 1048"/>
                <a:gd name="T9" fmla="*/ 37 h 372"/>
                <a:gd name="T10" fmla="*/ 30 w 1048"/>
                <a:gd name="T11" fmla="*/ 70 h 372"/>
                <a:gd name="T12" fmla="*/ 56 w 1048"/>
                <a:gd name="T13" fmla="*/ 102 h 372"/>
                <a:gd name="T14" fmla="*/ 84 w 1048"/>
                <a:gd name="T15" fmla="*/ 132 h 372"/>
                <a:gd name="T16" fmla="*/ 113 w 1048"/>
                <a:gd name="T17" fmla="*/ 162 h 372"/>
                <a:gd name="T18" fmla="*/ 143 w 1048"/>
                <a:gd name="T19" fmla="*/ 193 h 372"/>
                <a:gd name="T20" fmla="*/ 174 w 1048"/>
                <a:gd name="T21" fmla="*/ 222 h 372"/>
                <a:gd name="T22" fmla="*/ 207 w 1048"/>
                <a:gd name="T23" fmla="*/ 249 h 372"/>
                <a:gd name="T24" fmla="*/ 241 w 1048"/>
                <a:gd name="T25" fmla="*/ 277 h 372"/>
                <a:gd name="T26" fmla="*/ 251 w 1048"/>
                <a:gd name="T27" fmla="*/ 286 h 372"/>
                <a:gd name="T28" fmla="*/ 265 w 1048"/>
                <a:gd name="T29" fmla="*/ 293 h 372"/>
                <a:gd name="T30" fmla="*/ 280 w 1048"/>
                <a:gd name="T31" fmla="*/ 296 h 372"/>
                <a:gd name="T32" fmla="*/ 295 w 1048"/>
                <a:gd name="T33" fmla="*/ 301 h 372"/>
                <a:gd name="T34" fmla="*/ 741 w 1048"/>
                <a:gd name="T35" fmla="*/ 372 h 372"/>
                <a:gd name="T36" fmla="*/ 770 w 1048"/>
                <a:gd name="T37" fmla="*/ 372 h 372"/>
                <a:gd name="T38" fmla="*/ 795 w 1048"/>
                <a:gd name="T39" fmla="*/ 372 h 372"/>
                <a:gd name="T40" fmla="*/ 822 w 1048"/>
                <a:gd name="T41" fmla="*/ 370 h 372"/>
                <a:gd name="T42" fmla="*/ 846 w 1048"/>
                <a:gd name="T43" fmla="*/ 369 h 372"/>
                <a:gd name="T44" fmla="*/ 869 w 1048"/>
                <a:gd name="T45" fmla="*/ 365 h 372"/>
                <a:gd name="T46" fmla="*/ 891 w 1048"/>
                <a:gd name="T47" fmla="*/ 360 h 372"/>
                <a:gd name="T48" fmla="*/ 913 w 1048"/>
                <a:gd name="T49" fmla="*/ 355 h 372"/>
                <a:gd name="T50" fmla="*/ 932 w 1048"/>
                <a:gd name="T51" fmla="*/ 348 h 372"/>
                <a:gd name="T52" fmla="*/ 950 w 1048"/>
                <a:gd name="T53" fmla="*/ 340 h 372"/>
                <a:gd name="T54" fmla="*/ 969 w 1048"/>
                <a:gd name="T55" fmla="*/ 331 h 372"/>
                <a:gd name="T56" fmla="*/ 984 w 1048"/>
                <a:gd name="T57" fmla="*/ 321 h 372"/>
                <a:gd name="T58" fmla="*/ 999 w 1048"/>
                <a:gd name="T59" fmla="*/ 311 h 372"/>
                <a:gd name="T60" fmla="*/ 1013 w 1048"/>
                <a:gd name="T61" fmla="*/ 299 h 372"/>
                <a:gd name="T62" fmla="*/ 1026 w 1048"/>
                <a:gd name="T63" fmla="*/ 286 h 372"/>
                <a:gd name="T64" fmla="*/ 1036 w 1048"/>
                <a:gd name="T65" fmla="*/ 272 h 372"/>
                <a:gd name="T66" fmla="*/ 1048 w 1048"/>
                <a:gd name="T67" fmla="*/ 257 h 372"/>
                <a:gd name="T68" fmla="*/ 1038 w 1048"/>
                <a:gd name="T69" fmla="*/ 254 h 372"/>
                <a:gd name="T70" fmla="*/ 1033 w 1048"/>
                <a:gd name="T71" fmla="*/ 250 h 372"/>
                <a:gd name="T72" fmla="*/ 988 w 1048"/>
                <a:gd name="T73" fmla="*/ 213 h 372"/>
                <a:gd name="T74" fmla="*/ 944 w 1048"/>
                <a:gd name="T75" fmla="*/ 179 h 372"/>
                <a:gd name="T76" fmla="*/ 896 w 1048"/>
                <a:gd name="T77" fmla="*/ 149 h 372"/>
                <a:gd name="T78" fmla="*/ 851 w 1048"/>
                <a:gd name="T79" fmla="*/ 122 h 372"/>
                <a:gd name="T80" fmla="*/ 802 w 1048"/>
                <a:gd name="T81" fmla="*/ 97 h 372"/>
                <a:gd name="T82" fmla="*/ 753 w 1048"/>
                <a:gd name="T83" fmla="*/ 76 h 372"/>
                <a:gd name="T84" fmla="*/ 704 w 1048"/>
                <a:gd name="T85" fmla="*/ 58 h 372"/>
                <a:gd name="T86" fmla="*/ 653 w 1048"/>
                <a:gd name="T87" fmla="*/ 42 h 372"/>
                <a:gd name="T88" fmla="*/ 603 w 1048"/>
                <a:gd name="T89" fmla="*/ 29 h 372"/>
                <a:gd name="T90" fmla="*/ 550 w 1048"/>
                <a:gd name="T91" fmla="*/ 19 h 372"/>
                <a:gd name="T92" fmla="*/ 498 w 1048"/>
                <a:gd name="T93" fmla="*/ 10 h 372"/>
                <a:gd name="T94" fmla="*/ 446 w 1048"/>
                <a:gd name="T95" fmla="*/ 5 h 372"/>
                <a:gd name="T96" fmla="*/ 392 w 1048"/>
                <a:gd name="T97" fmla="*/ 2 h 372"/>
                <a:gd name="T98" fmla="*/ 337 w 1048"/>
                <a:gd name="T99" fmla="*/ 0 h 372"/>
                <a:gd name="T100" fmla="*/ 283 w 1048"/>
                <a:gd name="T101" fmla="*/ 0 h 372"/>
                <a:gd name="T102" fmla="*/ 229 w 1048"/>
                <a:gd name="T103" fmla="*/ 2 h 372"/>
                <a:gd name="T104" fmla="*/ 213 w 1048"/>
                <a:gd name="T105" fmla="*/ 4 h 372"/>
                <a:gd name="T106" fmla="*/ 167 w 1048"/>
                <a:gd name="T107" fmla="*/ 4 h 372"/>
                <a:gd name="T108" fmla="*/ 96 w 1048"/>
                <a:gd name="T109" fmla="*/ 4 h 372"/>
                <a:gd name="T110" fmla="*/ 5 w 1048"/>
                <a:gd name="T111" fmla="*/ 2 h 372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48" h="372">
                  <a:moveTo>
                    <a:pt x="5" y="2"/>
                  </a:moveTo>
                  <a:lnTo>
                    <a:pt x="1" y="10"/>
                  </a:lnTo>
                  <a:lnTo>
                    <a:pt x="0" y="21"/>
                  </a:lnTo>
                  <a:lnTo>
                    <a:pt x="1" y="29"/>
                  </a:lnTo>
                  <a:lnTo>
                    <a:pt x="5" y="37"/>
                  </a:lnTo>
                  <a:lnTo>
                    <a:pt x="30" y="70"/>
                  </a:lnTo>
                  <a:lnTo>
                    <a:pt x="56" y="102"/>
                  </a:lnTo>
                  <a:lnTo>
                    <a:pt x="84" y="132"/>
                  </a:lnTo>
                  <a:lnTo>
                    <a:pt x="113" y="162"/>
                  </a:lnTo>
                  <a:lnTo>
                    <a:pt x="143" y="193"/>
                  </a:lnTo>
                  <a:lnTo>
                    <a:pt x="174" y="222"/>
                  </a:lnTo>
                  <a:lnTo>
                    <a:pt x="207" y="249"/>
                  </a:lnTo>
                  <a:lnTo>
                    <a:pt x="241" y="277"/>
                  </a:lnTo>
                  <a:lnTo>
                    <a:pt x="251" y="286"/>
                  </a:lnTo>
                  <a:lnTo>
                    <a:pt x="265" y="293"/>
                  </a:lnTo>
                  <a:lnTo>
                    <a:pt x="280" y="296"/>
                  </a:lnTo>
                  <a:lnTo>
                    <a:pt x="295" y="301"/>
                  </a:lnTo>
                  <a:lnTo>
                    <a:pt x="741" y="372"/>
                  </a:lnTo>
                  <a:lnTo>
                    <a:pt x="770" y="372"/>
                  </a:lnTo>
                  <a:lnTo>
                    <a:pt x="795" y="372"/>
                  </a:lnTo>
                  <a:lnTo>
                    <a:pt x="822" y="370"/>
                  </a:lnTo>
                  <a:lnTo>
                    <a:pt x="846" y="369"/>
                  </a:lnTo>
                  <a:lnTo>
                    <a:pt x="869" y="365"/>
                  </a:lnTo>
                  <a:lnTo>
                    <a:pt x="891" y="360"/>
                  </a:lnTo>
                  <a:lnTo>
                    <a:pt x="913" y="355"/>
                  </a:lnTo>
                  <a:lnTo>
                    <a:pt x="932" y="348"/>
                  </a:lnTo>
                  <a:lnTo>
                    <a:pt x="950" y="340"/>
                  </a:lnTo>
                  <a:lnTo>
                    <a:pt x="969" y="331"/>
                  </a:lnTo>
                  <a:lnTo>
                    <a:pt x="984" y="321"/>
                  </a:lnTo>
                  <a:lnTo>
                    <a:pt x="999" y="311"/>
                  </a:lnTo>
                  <a:lnTo>
                    <a:pt x="1013" y="299"/>
                  </a:lnTo>
                  <a:lnTo>
                    <a:pt x="1026" y="286"/>
                  </a:lnTo>
                  <a:lnTo>
                    <a:pt x="1036" y="272"/>
                  </a:lnTo>
                  <a:lnTo>
                    <a:pt x="1048" y="257"/>
                  </a:lnTo>
                  <a:lnTo>
                    <a:pt x="1038" y="254"/>
                  </a:lnTo>
                  <a:lnTo>
                    <a:pt x="1033" y="250"/>
                  </a:lnTo>
                  <a:lnTo>
                    <a:pt x="988" y="213"/>
                  </a:lnTo>
                  <a:lnTo>
                    <a:pt x="944" y="179"/>
                  </a:lnTo>
                  <a:lnTo>
                    <a:pt x="896" y="149"/>
                  </a:lnTo>
                  <a:lnTo>
                    <a:pt x="851" y="122"/>
                  </a:lnTo>
                  <a:lnTo>
                    <a:pt x="802" y="97"/>
                  </a:lnTo>
                  <a:lnTo>
                    <a:pt x="753" y="76"/>
                  </a:lnTo>
                  <a:lnTo>
                    <a:pt x="704" y="58"/>
                  </a:lnTo>
                  <a:lnTo>
                    <a:pt x="653" y="42"/>
                  </a:lnTo>
                  <a:lnTo>
                    <a:pt x="603" y="29"/>
                  </a:lnTo>
                  <a:lnTo>
                    <a:pt x="550" y="19"/>
                  </a:lnTo>
                  <a:lnTo>
                    <a:pt x="498" y="10"/>
                  </a:lnTo>
                  <a:lnTo>
                    <a:pt x="446" y="5"/>
                  </a:lnTo>
                  <a:lnTo>
                    <a:pt x="392" y="2"/>
                  </a:lnTo>
                  <a:lnTo>
                    <a:pt x="337" y="0"/>
                  </a:lnTo>
                  <a:lnTo>
                    <a:pt x="283" y="0"/>
                  </a:lnTo>
                  <a:lnTo>
                    <a:pt x="229" y="2"/>
                  </a:lnTo>
                  <a:lnTo>
                    <a:pt x="213" y="4"/>
                  </a:lnTo>
                  <a:lnTo>
                    <a:pt x="167" y="4"/>
                  </a:lnTo>
                  <a:lnTo>
                    <a:pt x="96" y="4"/>
                  </a:lnTo>
                  <a:lnTo>
                    <a:pt x="5" y="2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59" name="Freeform 825">
              <a:extLst>
                <a:ext uri="{FF2B5EF4-FFF2-40B4-BE49-F238E27FC236}">
                  <a16:creationId xmlns:a16="http://schemas.microsoft.com/office/drawing/2014/main" id="{5E95F1D2-9928-4EA9-8C92-7E7326B73A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" y="1699"/>
              <a:ext cx="998" cy="249"/>
            </a:xfrm>
            <a:custGeom>
              <a:avLst/>
              <a:gdLst>
                <a:gd name="T0" fmla="*/ 14 w 998"/>
                <a:gd name="T1" fmla="*/ 25 h 249"/>
                <a:gd name="T2" fmla="*/ 186 w 998"/>
                <a:gd name="T3" fmla="*/ 29 h 249"/>
                <a:gd name="T4" fmla="*/ 328 w 998"/>
                <a:gd name="T5" fmla="*/ 32 h 249"/>
                <a:gd name="T6" fmla="*/ 390 w 998"/>
                <a:gd name="T7" fmla="*/ 34 h 249"/>
                <a:gd name="T8" fmla="*/ 448 w 998"/>
                <a:gd name="T9" fmla="*/ 36 h 249"/>
                <a:gd name="T10" fmla="*/ 502 w 998"/>
                <a:gd name="T11" fmla="*/ 41 h 249"/>
                <a:gd name="T12" fmla="*/ 552 w 998"/>
                <a:gd name="T13" fmla="*/ 47 h 249"/>
                <a:gd name="T14" fmla="*/ 578 w 998"/>
                <a:gd name="T15" fmla="*/ 51 h 249"/>
                <a:gd name="T16" fmla="*/ 603 w 998"/>
                <a:gd name="T17" fmla="*/ 56 h 249"/>
                <a:gd name="T18" fmla="*/ 628 w 998"/>
                <a:gd name="T19" fmla="*/ 63 h 249"/>
                <a:gd name="T20" fmla="*/ 654 w 998"/>
                <a:gd name="T21" fmla="*/ 69 h 249"/>
                <a:gd name="T22" fmla="*/ 679 w 998"/>
                <a:gd name="T23" fmla="*/ 76 h 249"/>
                <a:gd name="T24" fmla="*/ 704 w 998"/>
                <a:gd name="T25" fmla="*/ 86 h 249"/>
                <a:gd name="T26" fmla="*/ 730 w 998"/>
                <a:gd name="T27" fmla="*/ 96 h 249"/>
                <a:gd name="T28" fmla="*/ 755 w 998"/>
                <a:gd name="T29" fmla="*/ 107 h 249"/>
                <a:gd name="T30" fmla="*/ 811 w 998"/>
                <a:gd name="T31" fmla="*/ 134 h 249"/>
                <a:gd name="T32" fmla="*/ 868 w 998"/>
                <a:gd name="T33" fmla="*/ 166 h 249"/>
                <a:gd name="T34" fmla="*/ 930 w 998"/>
                <a:gd name="T35" fmla="*/ 203 h 249"/>
                <a:gd name="T36" fmla="*/ 998 w 998"/>
                <a:gd name="T37" fmla="*/ 249 h 249"/>
                <a:gd name="T38" fmla="*/ 969 w 998"/>
                <a:gd name="T39" fmla="*/ 223 h 249"/>
                <a:gd name="T40" fmla="*/ 941 w 998"/>
                <a:gd name="T41" fmla="*/ 200 h 249"/>
                <a:gd name="T42" fmla="*/ 912 w 998"/>
                <a:gd name="T43" fmla="*/ 179 h 249"/>
                <a:gd name="T44" fmla="*/ 883 w 998"/>
                <a:gd name="T45" fmla="*/ 159 h 249"/>
                <a:gd name="T46" fmla="*/ 853 w 998"/>
                <a:gd name="T47" fmla="*/ 140 h 249"/>
                <a:gd name="T48" fmla="*/ 824 w 998"/>
                <a:gd name="T49" fmla="*/ 123 h 249"/>
                <a:gd name="T50" fmla="*/ 795 w 998"/>
                <a:gd name="T51" fmla="*/ 108 h 249"/>
                <a:gd name="T52" fmla="*/ 765 w 998"/>
                <a:gd name="T53" fmla="*/ 95 h 249"/>
                <a:gd name="T54" fmla="*/ 736 w 998"/>
                <a:gd name="T55" fmla="*/ 81 h 249"/>
                <a:gd name="T56" fmla="*/ 706 w 998"/>
                <a:gd name="T57" fmla="*/ 69 h 249"/>
                <a:gd name="T58" fmla="*/ 675 w 998"/>
                <a:gd name="T59" fmla="*/ 59 h 249"/>
                <a:gd name="T60" fmla="*/ 645 w 998"/>
                <a:gd name="T61" fmla="*/ 51 h 249"/>
                <a:gd name="T62" fmla="*/ 615 w 998"/>
                <a:gd name="T63" fmla="*/ 42 h 249"/>
                <a:gd name="T64" fmla="*/ 584 w 998"/>
                <a:gd name="T65" fmla="*/ 34 h 249"/>
                <a:gd name="T66" fmla="*/ 554 w 998"/>
                <a:gd name="T67" fmla="*/ 29 h 249"/>
                <a:gd name="T68" fmla="*/ 524 w 998"/>
                <a:gd name="T69" fmla="*/ 24 h 249"/>
                <a:gd name="T70" fmla="*/ 461 w 998"/>
                <a:gd name="T71" fmla="*/ 15 h 249"/>
                <a:gd name="T72" fmla="*/ 399 w 998"/>
                <a:gd name="T73" fmla="*/ 9 h 249"/>
                <a:gd name="T74" fmla="*/ 334 w 998"/>
                <a:gd name="T75" fmla="*/ 5 h 249"/>
                <a:gd name="T76" fmla="*/ 270 w 998"/>
                <a:gd name="T77" fmla="*/ 4 h 249"/>
                <a:gd name="T78" fmla="*/ 139 w 998"/>
                <a:gd name="T79" fmla="*/ 2 h 249"/>
                <a:gd name="T80" fmla="*/ 2 w 998"/>
                <a:gd name="T81" fmla="*/ 0 h 249"/>
                <a:gd name="T82" fmla="*/ 0 w 998"/>
                <a:gd name="T83" fmla="*/ 2 h 249"/>
                <a:gd name="T84" fmla="*/ 0 w 998"/>
                <a:gd name="T85" fmla="*/ 4 h 249"/>
                <a:gd name="T86" fmla="*/ 4 w 998"/>
                <a:gd name="T87" fmla="*/ 9 h 249"/>
                <a:gd name="T88" fmla="*/ 9 w 998"/>
                <a:gd name="T89" fmla="*/ 12 h 249"/>
                <a:gd name="T90" fmla="*/ 12 w 998"/>
                <a:gd name="T91" fmla="*/ 17 h 249"/>
                <a:gd name="T92" fmla="*/ 15 w 998"/>
                <a:gd name="T93" fmla="*/ 22 h 249"/>
                <a:gd name="T94" fmla="*/ 15 w 998"/>
                <a:gd name="T95" fmla="*/ 22 h 249"/>
                <a:gd name="T96" fmla="*/ 17 w 998"/>
                <a:gd name="T97" fmla="*/ 24 h 249"/>
                <a:gd name="T98" fmla="*/ 15 w 998"/>
                <a:gd name="T99" fmla="*/ 25 h 249"/>
                <a:gd name="T100" fmla="*/ 14 w 998"/>
                <a:gd name="T101" fmla="*/ 25 h 24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998" h="249">
                  <a:moveTo>
                    <a:pt x="14" y="25"/>
                  </a:moveTo>
                  <a:lnTo>
                    <a:pt x="186" y="29"/>
                  </a:lnTo>
                  <a:lnTo>
                    <a:pt x="328" y="32"/>
                  </a:lnTo>
                  <a:lnTo>
                    <a:pt x="390" y="34"/>
                  </a:lnTo>
                  <a:lnTo>
                    <a:pt x="448" y="36"/>
                  </a:lnTo>
                  <a:lnTo>
                    <a:pt x="502" y="41"/>
                  </a:lnTo>
                  <a:lnTo>
                    <a:pt x="552" y="47"/>
                  </a:lnTo>
                  <a:lnTo>
                    <a:pt x="578" y="51"/>
                  </a:lnTo>
                  <a:lnTo>
                    <a:pt x="603" y="56"/>
                  </a:lnTo>
                  <a:lnTo>
                    <a:pt x="628" y="63"/>
                  </a:lnTo>
                  <a:lnTo>
                    <a:pt x="654" y="69"/>
                  </a:lnTo>
                  <a:lnTo>
                    <a:pt x="679" y="76"/>
                  </a:lnTo>
                  <a:lnTo>
                    <a:pt x="704" y="86"/>
                  </a:lnTo>
                  <a:lnTo>
                    <a:pt x="730" y="96"/>
                  </a:lnTo>
                  <a:lnTo>
                    <a:pt x="755" y="107"/>
                  </a:lnTo>
                  <a:lnTo>
                    <a:pt x="811" y="134"/>
                  </a:lnTo>
                  <a:lnTo>
                    <a:pt x="868" y="166"/>
                  </a:lnTo>
                  <a:lnTo>
                    <a:pt x="930" y="203"/>
                  </a:lnTo>
                  <a:lnTo>
                    <a:pt x="998" y="249"/>
                  </a:lnTo>
                  <a:lnTo>
                    <a:pt x="969" y="223"/>
                  </a:lnTo>
                  <a:lnTo>
                    <a:pt x="941" y="200"/>
                  </a:lnTo>
                  <a:lnTo>
                    <a:pt x="912" y="179"/>
                  </a:lnTo>
                  <a:lnTo>
                    <a:pt x="883" y="159"/>
                  </a:lnTo>
                  <a:lnTo>
                    <a:pt x="853" y="140"/>
                  </a:lnTo>
                  <a:lnTo>
                    <a:pt x="824" y="123"/>
                  </a:lnTo>
                  <a:lnTo>
                    <a:pt x="795" y="108"/>
                  </a:lnTo>
                  <a:lnTo>
                    <a:pt x="765" y="95"/>
                  </a:lnTo>
                  <a:lnTo>
                    <a:pt x="736" y="81"/>
                  </a:lnTo>
                  <a:lnTo>
                    <a:pt x="706" y="69"/>
                  </a:lnTo>
                  <a:lnTo>
                    <a:pt x="675" y="59"/>
                  </a:lnTo>
                  <a:lnTo>
                    <a:pt x="645" y="51"/>
                  </a:lnTo>
                  <a:lnTo>
                    <a:pt x="615" y="42"/>
                  </a:lnTo>
                  <a:lnTo>
                    <a:pt x="584" y="34"/>
                  </a:lnTo>
                  <a:lnTo>
                    <a:pt x="554" y="29"/>
                  </a:lnTo>
                  <a:lnTo>
                    <a:pt x="524" y="24"/>
                  </a:lnTo>
                  <a:lnTo>
                    <a:pt x="461" y="15"/>
                  </a:lnTo>
                  <a:lnTo>
                    <a:pt x="399" y="9"/>
                  </a:lnTo>
                  <a:lnTo>
                    <a:pt x="334" y="5"/>
                  </a:lnTo>
                  <a:lnTo>
                    <a:pt x="270" y="4"/>
                  </a:lnTo>
                  <a:lnTo>
                    <a:pt x="139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4" y="9"/>
                  </a:lnTo>
                  <a:lnTo>
                    <a:pt x="9" y="12"/>
                  </a:lnTo>
                  <a:lnTo>
                    <a:pt x="12" y="17"/>
                  </a:lnTo>
                  <a:lnTo>
                    <a:pt x="15" y="22"/>
                  </a:lnTo>
                  <a:lnTo>
                    <a:pt x="17" y="24"/>
                  </a:lnTo>
                  <a:lnTo>
                    <a:pt x="15" y="25"/>
                  </a:lnTo>
                  <a:lnTo>
                    <a:pt x="14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60" name="Freeform 826">
              <a:extLst>
                <a:ext uri="{FF2B5EF4-FFF2-40B4-BE49-F238E27FC236}">
                  <a16:creationId xmlns:a16="http://schemas.microsoft.com/office/drawing/2014/main" id="{2BEFA37D-526E-4BAF-A0F6-AFBB2785AC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" y="2111"/>
              <a:ext cx="981" cy="154"/>
            </a:xfrm>
            <a:custGeom>
              <a:avLst/>
              <a:gdLst>
                <a:gd name="T0" fmla="*/ 981 w 981"/>
                <a:gd name="T1" fmla="*/ 154 h 154"/>
                <a:gd name="T2" fmla="*/ 971 w 981"/>
                <a:gd name="T3" fmla="*/ 146 h 154"/>
                <a:gd name="T4" fmla="*/ 959 w 981"/>
                <a:gd name="T5" fmla="*/ 139 h 154"/>
                <a:gd name="T6" fmla="*/ 945 w 981"/>
                <a:gd name="T7" fmla="*/ 132 h 154"/>
                <a:gd name="T8" fmla="*/ 930 w 981"/>
                <a:gd name="T9" fmla="*/ 124 h 154"/>
                <a:gd name="T10" fmla="*/ 896 w 981"/>
                <a:gd name="T11" fmla="*/ 112 h 154"/>
                <a:gd name="T12" fmla="*/ 858 w 981"/>
                <a:gd name="T13" fmla="*/ 98 h 154"/>
                <a:gd name="T14" fmla="*/ 814 w 981"/>
                <a:gd name="T15" fmla="*/ 87 h 154"/>
                <a:gd name="T16" fmla="*/ 765 w 981"/>
                <a:gd name="T17" fmla="*/ 77 h 154"/>
                <a:gd name="T18" fmla="*/ 711 w 981"/>
                <a:gd name="T19" fmla="*/ 66 h 154"/>
                <a:gd name="T20" fmla="*/ 652 w 981"/>
                <a:gd name="T21" fmla="*/ 56 h 154"/>
                <a:gd name="T22" fmla="*/ 588 w 981"/>
                <a:gd name="T23" fmla="*/ 48 h 154"/>
                <a:gd name="T24" fmla="*/ 520 w 981"/>
                <a:gd name="T25" fmla="*/ 39 h 154"/>
                <a:gd name="T26" fmla="*/ 447 w 981"/>
                <a:gd name="T27" fmla="*/ 31 h 154"/>
                <a:gd name="T28" fmla="*/ 371 w 981"/>
                <a:gd name="T29" fmla="*/ 24 h 154"/>
                <a:gd name="T30" fmla="*/ 206 w 981"/>
                <a:gd name="T31" fmla="*/ 12 h 154"/>
                <a:gd name="T32" fmla="*/ 27 w 981"/>
                <a:gd name="T33" fmla="*/ 0 h 154"/>
                <a:gd name="T34" fmla="*/ 0 w 981"/>
                <a:gd name="T35" fmla="*/ 19 h 154"/>
                <a:gd name="T36" fmla="*/ 142 w 981"/>
                <a:gd name="T37" fmla="*/ 26 h 154"/>
                <a:gd name="T38" fmla="*/ 285 w 981"/>
                <a:gd name="T39" fmla="*/ 34 h 154"/>
                <a:gd name="T40" fmla="*/ 429 w 981"/>
                <a:gd name="T41" fmla="*/ 44 h 154"/>
                <a:gd name="T42" fmla="*/ 566 w 981"/>
                <a:gd name="T43" fmla="*/ 58 h 154"/>
                <a:gd name="T44" fmla="*/ 630 w 981"/>
                <a:gd name="T45" fmla="*/ 65 h 154"/>
                <a:gd name="T46" fmla="*/ 692 w 981"/>
                <a:gd name="T47" fmla="*/ 73 h 154"/>
                <a:gd name="T48" fmla="*/ 751 w 981"/>
                <a:gd name="T49" fmla="*/ 83 h 154"/>
                <a:gd name="T50" fmla="*/ 807 w 981"/>
                <a:gd name="T51" fmla="*/ 95 h 154"/>
                <a:gd name="T52" fmla="*/ 858 w 981"/>
                <a:gd name="T53" fmla="*/ 107 h 154"/>
                <a:gd name="T54" fmla="*/ 903 w 981"/>
                <a:gd name="T55" fmla="*/ 120 h 154"/>
                <a:gd name="T56" fmla="*/ 925 w 981"/>
                <a:gd name="T57" fmla="*/ 129 h 154"/>
                <a:gd name="T58" fmla="*/ 945 w 981"/>
                <a:gd name="T59" fmla="*/ 137 h 154"/>
                <a:gd name="T60" fmla="*/ 964 w 981"/>
                <a:gd name="T61" fmla="*/ 146 h 154"/>
                <a:gd name="T62" fmla="*/ 981 w 981"/>
                <a:gd name="T63" fmla="*/ 154 h 15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981" h="154">
                  <a:moveTo>
                    <a:pt x="981" y="154"/>
                  </a:moveTo>
                  <a:lnTo>
                    <a:pt x="971" y="146"/>
                  </a:lnTo>
                  <a:lnTo>
                    <a:pt x="959" y="139"/>
                  </a:lnTo>
                  <a:lnTo>
                    <a:pt x="945" y="132"/>
                  </a:lnTo>
                  <a:lnTo>
                    <a:pt x="930" y="124"/>
                  </a:lnTo>
                  <a:lnTo>
                    <a:pt x="896" y="112"/>
                  </a:lnTo>
                  <a:lnTo>
                    <a:pt x="858" y="98"/>
                  </a:lnTo>
                  <a:lnTo>
                    <a:pt x="814" y="87"/>
                  </a:lnTo>
                  <a:lnTo>
                    <a:pt x="765" y="77"/>
                  </a:lnTo>
                  <a:lnTo>
                    <a:pt x="711" y="66"/>
                  </a:lnTo>
                  <a:lnTo>
                    <a:pt x="652" y="56"/>
                  </a:lnTo>
                  <a:lnTo>
                    <a:pt x="588" y="48"/>
                  </a:lnTo>
                  <a:lnTo>
                    <a:pt x="520" y="39"/>
                  </a:lnTo>
                  <a:lnTo>
                    <a:pt x="447" y="31"/>
                  </a:lnTo>
                  <a:lnTo>
                    <a:pt x="371" y="24"/>
                  </a:lnTo>
                  <a:lnTo>
                    <a:pt x="206" y="12"/>
                  </a:lnTo>
                  <a:lnTo>
                    <a:pt x="27" y="0"/>
                  </a:lnTo>
                  <a:lnTo>
                    <a:pt x="0" y="19"/>
                  </a:lnTo>
                  <a:lnTo>
                    <a:pt x="142" y="26"/>
                  </a:lnTo>
                  <a:lnTo>
                    <a:pt x="285" y="34"/>
                  </a:lnTo>
                  <a:lnTo>
                    <a:pt x="429" y="44"/>
                  </a:lnTo>
                  <a:lnTo>
                    <a:pt x="566" y="58"/>
                  </a:lnTo>
                  <a:lnTo>
                    <a:pt x="630" y="65"/>
                  </a:lnTo>
                  <a:lnTo>
                    <a:pt x="692" y="73"/>
                  </a:lnTo>
                  <a:lnTo>
                    <a:pt x="751" y="83"/>
                  </a:lnTo>
                  <a:lnTo>
                    <a:pt x="807" y="95"/>
                  </a:lnTo>
                  <a:lnTo>
                    <a:pt x="858" y="107"/>
                  </a:lnTo>
                  <a:lnTo>
                    <a:pt x="903" y="120"/>
                  </a:lnTo>
                  <a:lnTo>
                    <a:pt x="925" y="129"/>
                  </a:lnTo>
                  <a:lnTo>
                    <a:pt x="945" y="137"/>
                  </a:lnTo>
                  <a:lnTo>
                    <a:pt x="964" y="146"/>
                  </a:lnTo>
                  <a:lnTo>
                    <a:pt x="981" y="1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61" name="Freeform 827">
              <a:extLst>
                <a:ext uri="{FF2B5EF4-FFF2-40B4-BE49-F238E27FC236}">
                  <a16:creationId xmlns:a16="http://schemas.microsoft.com/office/drawing/2014/main" id="{EE89AB9A-763D-4841-B006-501BA3E991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4" y="1757"/>
              <a:ext cx="348" cy="59"/>
            </a:xfrm>
            <a:custGeom>
              <a:avLst/>
              <a:gdLst>
                <a:gd name="T0" fmla="*/ 348 w 348"/>
                <a:gd name="T1" fmla="*/ 59 h 59"/>
                <a:gd name="T2" fmla="*/ 344 w 348"/>
                <a:gd name="T3" fmla="*/ 52 h 59"/>
                <a:gd name="T4" fmla="*/ 339 w 348"/>
                <a:gd name="T5" fmla="*/ 47 h 59"/>
                <a:gd name="T6" fmla="*/ 329 w 348"/>
                <a:gd name="T7" fmla="*/ 42 h 59"/>
                <a:gd name="T8" fmla="*/ 317 w 348"/>
                <a:gd name="T9" fmla="*/ 37 h 59"/>
                <a:gd name="T10" fmla="*/ 285 w 348"/>
                <a:gd name="T11" fmla="*/ 27 h 59"/>
                <a:gd name="T12" fmla="*/ 245 w 348"/>
                <a:gd name="T13" fmla="*/ 18 h 59"/>
                <a:gd name="T14" fmla="*/ 196 w 348"/>
                <a:gd name="T15" fmla="*/ 11 h 59"/>
                <a:gd name="T16" fmla="*/ 140 w 348"/>
                <a:gd name="T17" fmla="*/ 6 h 59"/>
                <a:gd name="T18" fmla="*/ 81 w 348"/>
                <a:gd name="T19" fmla="*/ 1 h 59"/>
                <a:gd name="T20" fmla="*/ 18 w 348"/>
                <a:gd name="T21" fmla="*/ 0 h 59"/>
                <a:gd name="T22" fmla="*/ 0 w 348"/>
                <a:gd name="T23" fmla="*/ 3 h 59"/>
                <a:gd name="T24" fmla="*/ 45 w 348"/>
                <a:gd name="T25" fmla="*/ 8 h 59"/>
                <a:gd name="T26" fmla="*/ 98 w 348"/>
                <a:gd name="T27" fmla="*/ 13 h 59"/>
                <a:gd name="T28" fmla="*/ 152 w 348"/>
                <a:gd name="T29" fmla="*/ 18 h 59"/>
                <a:gd name="T30" fmla="*/ 204 w 348"/>
                <a:gd name="T31" fmla="*/ 23 h 59"/>
                <a:gd name="T32" fmla="*/ 253 w 348"/>
                <a:gd name="T33" fmla="*/ 30 h 59"/>
                <a:gd name="T34" fmla="*/ 295 w 348"/>
                <a:gd name="T35" fmla="*/ 38 h 59"/>
                <a:gd name="T36" fmla="*/ 314 w 348"/>
                <a:gd name="T37" fmla="*/ 42 h 59"/>
                <a:gd name="T38" fmla="*/ 327 w 348"/>
                <a:gd name="T39" fmla="*/ 47 h 59"/>
                <a:gd name="T40" fmla="*/ 339 w 348"/>
                <a:gd name="T41" fmla="*/ 54 h 59"/>
                <a:gd name="T42" fmla="*/ 348 w 348"/>
                <a:gd name="T43" fmla="*/ 59 h 5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48" h="59">
                  <a:moveTo>
                    <a:pt x="348" y="59"/>
                  </a:moveTo>
                  <a:lnTo>
                    <a:pt x="344" y="52"/>
                  </a:lnTo>
                  <a:lnTo>
                    <a:pt x="339" y="47"/>
                  </a:lnTo>
                  <a:lnTo>
                    <a:pt x="329" y="42"/>
                  </a:lnTo>
                  <a:lnTo>
                    <a:pt x="317" y="37"/>
                  </a:lnTo>
                  <a:lnTo>
                    <a:pt x="285" y="27"/>
                  </a:lnTo>
                  <a:lnTo>
                    <a:pt x="245" y="18"/>
                  </a:lnTo>
                  <a:lnTo>
                    <a:pt x="196" y="11"/>
                  </a:lnTo>
                  <a:lnTo>
                    <a:pt x="140" y="6"/>
                  </a:lnTo>
                  <a:lnTo>
                    <a:pt x="81" y="1"/>
                  </a:lnTo>
                  <a:lnTo>
                    <a:pt x="18" y="0"/>
                  </a:lnTo>
                  <a:lnTo>
                    <a:pt x="0" y="3"/>
                  </a:lnTo>
                  <a:lnTo>
                    <a:pt x="45" y="8"/>
                  </a:lnTo>
                  <a:lnTo>
                    <a:pt x="98" y="13"/>
                  </a:lnTo>
                  <a:lnTo>
                    <a:pt x="152" y="18"/>
                  </a:lnTo>
                  <a:lnTo>
                    <a:pt x="204" y="23"/>
                  </a:lnTo>
                  <a:lnTo>
                    <a:pt x="253" y="30"/>
                  </a:lnTo>
                  <a:lnTo>
                    <a:pt x="295" y="38"/>
                  </a:lnTo>
                  <a:lnTo>
                    <a:pt x="314" y="42"/>
                  </a:lnTo>
                  <a:lnTo>
                    <a:pt x="327" y="47"/>
                  </a:lnTo>
                  <a:lnTo>
                    <a:pt x="339" y="54"/>
                  </a:lnTo>
                  <a:lnTo>
                    <a:pt x="348" y="5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62" name="Freeform 828">
              <a:extLst>
                <a:ext uri="{FF2B5EF4-FFF2-40B4-BE49-F238E27FC236}">
                  <a16:creationId xmlns:a16="http://schemas.microsoft.com/office/drawing/2014/main" id="{FB376813-51B0-4F9E-B9F9-D2238A599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4" y="2130"/>
              <a:ext cx="1074" cy="139"/>
            </a:xfrm>
            <a:custGeom>
              <a:avLst/>
              <a:gdLst>
                <a:gd name="T0" fmla="*/ 1070 w 1074"/>
                <a:gd name="T1" fmla="*/ 139 h 139"/>
                <a:gd name="T2" fmla="*/ 1072 w 1074"/>
                <a:gd name="T3" fmla="*/ 137 h 139"/>
                <a:gd name="T4" fmla="*/ 1074 w 1074"/>
                <a:gd name="T5" fmla="*/ 137 h 139"/>
                <a:gd name="T6" fmla="*/ 1062 w 1074"/>
                <a:gd name="T7" fmla="*/ 128 h 139"/>
                <a:gd name="T8" fmla="*/ 1050 w 1074"/>
                <a:gd name="T9" fmla="*/ 122 h 139"/>
                <a:gd name="T10" fmla="*/ 1035 w 1074"/>
                <a:gd name="T11" fmla="*/ 113 h 139"/>
                <a:gd name="T12" fmla="*/ 1020 w 1074"/>
                <a:gd name="T13" fmla="*/ 107 h 139"/>
                <a:gd name="T14" fmla="*/ 984 w 1074"/>
                <a:gd name="T15" fmla="*/ 95 h 139"/>
                <a:gd name="T16" fmla="*/ 942 w 1074"/>
                <a:gd name="T17" fmla="*/ 83 h 139"/>
                <a:gd name="T18" fmla="*/ 895 w 1074"/>
                <a:gd name="T19" fmla="*/ 71 h 139"/>
                <a:gd name="T20" fmla="*/ 842 w 1074"/>
                <a:gd name="T21" fmla="*/ 61 h 139"/>
                <a:gd name="T22" fmla="*/ 787 w 1074"/>
                <a:gd name="T23" fmla="*/ 52 h 139"/>
                <a:gd name="T24" fmla="*/ 724 w 1074"/>
                <a:gd name="T25" fmla="*/ 44 h 139"/>
                <a:gd name="T26" fmla="*/ 658 w 1074"/>
                <a:gd name="T27" fmla="*/ 37 h 139"/>
                <a:gd name="T28" fmla="*/ 587 w 1074"/>
                <a:gd name="T29" fmla="*/ 30 h 139"/>
                <a:gd name="T30" fmla="*/ 513 w 1074"/>
                <a:gd name="T31" fmla="*/ 24 h 139"/>
                <a:gd name="T32" fmla="*/ 435 w 1074"/>
                <a:gd name="T33" fmla="*/ 19 h 139"/>
                <a:gd name="T34" fmla="*/ 270 w 1074"/>
                <a:gd name="T35" fmla="*/ 8 h 139"/>
                <a:gd name="T36" fmla="*/ 91 w 1074"/>
                <a:gd name="T37" fmla="*/ 0 h 139"/>
                <a:gd name="T38" fmla="*/ 0 w 1074"/>
                <a:gd name="T39" fmla="*/ 63 h 139"/>
                <a:gd name="T40" fmla="*/ 121 w 1074"/>
                <a:gd name="T41" fmla="*/ 56 h 139"/>
                <a:gd name="T42" fmla="*/ 263 w 1074"/>
                <a:gd name="T43" fmla="*/ 52 h 139"/>
                <a:gd name="T44" fmla="*/ 341 w 1074"/>
                <a:gd name="T45" fmla="*/ 51 h 139"/>
                <a:gd name="T46" fmla="*/ 420 w 1074"/>
                <a:gd name="T47" fmla="*/ 51 h 139"/>
                <a:gd name="T48" fmla="*/ 500 w 1074"/>
                <a:gd name="T49" fmla="*/ 51 h 139"/>
                <a:gd name="T50" fmla="*/ 579 w 1074"/>
                <a:gd name="T51" fmla="*/ 54 h 139"/>
                <a:gd name="T52" fmla="*/ 658 w 1074"/>
                <a:gd name="T53" fmla="*/ 58 h 139"/>
                <a:gd name="T54" fmla="*/ 734 w 1074"/>
                <a:gd name="T55" fmla="*/ 63 h 139"/>
                <a:gd name="T56" fmla="*/ 805 w 1074"/>
                <a:gd name="T57" fmla="*/ 69 h 139"/>
                <a:gd name="T58" fmla="*/ 873 w 1074"/>
                <a:gd name="T59" fmla="*/ 79 h 139"/>
                <a:gd name="T60" fmla="*/ 905 w 1074"/>
                <a:gd name="T61" fmla="*/ 85 h 139"/>
                <a:gd name="T62" fmla="*/ 933 w 1074"/>
                <a:gd name="T63" fmla="*/ 90 h 139"/>
                <a:gd name="T64" fmla="*/ 962 w 1074"/>
                <a:gd name="T65" fmla="*/ 96 h 139"/>
                <a:gd name="T66" fmla="*/ 987 w 1074"/>
                <a:gd name="T67" fmla="*/ 103 h 139"/>
                <a:gd name="T68" fmla="*/ 1013 w 1074"/>
                <a:gd name="T69" fmla="*/ 112 h 139"/>
                <a:gd name="T70" fmla="*/ 1035 w 1074"/>
                <a:gd name="T71" fmla="*/ 120 h 139"/>
                <a:gd name="T72" fmla="*/ 1053 w 1074"/>
                <a:gd name="T73" fmla="*/ 130 h 139"/>
                <a:gd name="T74" fmla="*/ 1070 w 1074"/>
                <a:gd name="T75" fmla="*/ 139 h 1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74" h="139">
                  <a:moveTo>
                    <a:pt x="1070" y="139"/>
                  </a:moveTo>
                  <a:lnTo>
                    <a:pt x="1072" y="137"/>
                  </a:lnTo>
                  <a:lnTo>
                    <a:pt x="1074" y="137"/>
                  </a:lnTo>
                  <a:lnTo>
                    <a:pt x="1062" y="128"/>
                  </a:lnTo>
                  <a:lnTo>
                    <a:pt x="1050" y="122"/>
                  </a:lnTo>
                  <a:lnTo>
                    <a:pt x="1035" y="113"/>
                  </a:lnTo>
                  <a:lnTo>
                    <a:pt x="1020" y="107"/>
                  </a:lnTo>
                  <a:lnTo>
                    <a:pt x="984" y="95"/>
                  </a:lnTo>
                  <a:lnTo>
                    <a:pt x="942" y="83"/>
                  </a:lnTo>
                  <a:lnTo>
                    <a:pt x="895" y="71"/>
                  </a:lnTo>
                  <a:lnTo>
                    <a:pt x="842" y="61"/>
                  </a:lnTo>
                  <a:lnTo>
                    <a:pt x="787" y="52"/>
                  </a:lnTo>
                  <a:lnTo>
                    <a:pt x="724" y="44"/>
                  </a:lnTo>
                  <a:lnTo>
                    <a:pt x="658" y="37"/>
                  </a:lnTo>
                  <a:lnTo>
                    <a:pt x="587" y="30"/>
                  </a:lnTo>
                  <a:lnTo>
                    <a:pt x="513" y="24"/>
                  </a:lnTo>
                  <a:lnTo>
                    <a:pt x="435" y="19"/>
                  </a:lnTo>
                  <a:lnTo>
                    <a:pt x="270" y="8"/>
                  </a:lnTo>
                  <a:lnTo>
                    <a:pt x="91" y="0"/>
                  </a:lnTo>
                  <a:lnTo>
                    <a:pt x="0" y="63"/>
                  </a:lnTo>
                  <a:lnTo>
                    <a:pt x="121" y="56"/>
                  </a:lnTo>
                  <a:lnTo>
                    <a:pt x="263" y="52"/>
                  </a:lnTo>
                  <a:lnTo>
                    <a:pt x="341" y="51"/>
                  </a:lnTo>
                  <a:lnTo>
                    <a:pt x="420" y="51"/>
                  </a:lnTo>
                  <a:lnTo>
                    <a:pt x="500" y="51"/>
                  </a:lnTo>
                  <a:lnTo>
                    <a:pt x="579" y="54"/>
                  </a:lnTo>
                  <a:lnTo>
                    <a:pt x="658" y="58"/>
                  </a:lnTo>
                  <a:lnTo>
                    <a:pt x="734" y="63"/>
                  </a:lnTo>
                  <a:lnTo>
                    <a:pt x="805" y="69"/>
                  </a:lnTo>
                  <a:lnTo>
                    <a:pt x="873" y="79"/>
                  </a:lnTo>
                  <a:lnTo>
                    <a:pt x="905" y="85"/>
                  </a:lnTo>
                  <a:lnTo>
                    <a:pt x="933" y="90"/>
                  </a:lnTo>
                  <a:lnTo>
                    <a:pt x="962" y="96"/>
                  </a:lnTo>
                  <a:lnTo>
                    <a:pt x="987" y="103"/>
                  </a:lnTo>
                  <a:lnTo>
                    <a:pt x="1013" y="112"/>
                  </a:lnTo>
                  <a:lnTo>
                    <a:pt x="1035" y="120"/>
                  </a:lnTo>
                  <a:lnTo>
                    <a:pt x="1053" y="130"/>
                  </a:lnTo>
                  <a:lnTo>
                    <a:pt x="1070" y="139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63" name="Freeform 829">
              <a:extLst>
                <a:ext uri="{FF2B5EF4-FFF2-40B4-BE49-F238E27FC236}">
                  <a16:creationId xmlns:a16="http://schemas.microsoft.com/office/drawing/2014/main" id="{C8CFAD0C-A4C8-4A0F-B1B4-F3BFEC5FA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44" y="1760"/>
              <a:ext cx="428" cy="57"/>
            </a:xfrm>
            <a:custGeom>
              <a:avLst/>
              <a:gdLst>
                <a:gd name="T0" fmla="*/ 426 w 428"/>
                <a:gd name="T1" fmla="*/ 57 h 57"/>
                <a:gd name="T2" fmla="*/ 426 w 428"/>
                <a:gd name="T3" fmla="*/ 56 h 57"/>
                <a:gd name="T4" fmla="*/ 428 w 428"/>
                <a:gd name="T5" fmla="*/ 56 h 57"/>
                <a:gd name="T6" fmla="*/ 422 w 428"/>
                <a:gd name="T7" fmla="*/ 51 h 57"/>
                <a:gd name="T8" fmla="*/ 416 w 428"/>
                <a:gd name="T9" fmla="*/ 44 h 57"/>
                <a:gd name="T10" fmla="*/ 404 w 428"/>
                <a:gd name="T11" fmla="*/ 39 h 57"/>
                <a:gd name="T12" fmla="*/ 389 w 428"/>
                <a:gd name="T13" fmla="*/ 34 h 57"/>
                <a:gd name="T14" fmla="*/ 352 w 428"/>
                <a:gd name="T15" fmla="*/ 25 h 57"/>
                <a:gd name="T16" fmla="*/ 306 w 428"/>
                <a:gd name="T17" fmla="*/ 17 h 57"/>
                <a:gd name="T18" fmla="*/ 252 w 428"/>
                <a:gd name="T19" fmla="*/ 10 h 57"/>
                <a:gd name="T20" fmla="*/ 195 w 428"/>
                <a:gd name="T21" fmla="*/ 5 h 57"/>
                <a:gd name="T22" fmla="*/ 135 w 428"/>
                <a:gd name="T23" fmla="*/ 2 h 57"/>
                <a:gd name="T24" fmla="*/ 76 w 428"/>
                <a:gd name="T25" fmla="*/ 0 h 57"/>
                <a:gd name="T26" fmla="*/ 0 w 428"/>
                <a:gd name="T27" fmla="*/ 15 h 57"/>
                <a:gd name="T28" fmla="*/ 44 w 428"/>
                <a:gd name="T29" fmla="*/ 12 h 57"/>
                <a:gd name="T30" fmla="*/ 103 w 428"/>
                <a:gd name="T31" fmla="*/ 12 h 57"/>
                <a:gd name="T32" fmla="*/ 171 w 428"/>
                <a:gd name="T33" fmla="*/ 13 h 57"/>
                <a:gd name="T34" fmla="*/ 240 w 428"/>
                <a:gd name="T35" fmla="*/ 17 h 57"/>
                <a:gd name="T36" fmla="*/ 274 w 428"/>
                <a:gd name="T37" fmla="*/ 19 h 57"/>
                <a:gd name="T38" fmla="*/ 306 w 428"/>
                <a:gd name="T39" fmla="*/ 22 h 57"/>
                <a:gd name="T40" fmla="*/ 336 w 428"/>
                <a:gd name="T41" fmla="*/ 27 h 57"/>
                <a:gd name="T42" fmla="*/ 363 w 428"/>
                <a:gd name="T43" fmla="*/ 30 h 57"/>
                <a:gd name="T44" fmla="*/ 385 w 428"/>
                <a:gd name="T45" fmla="*/ 37 h 57"/>
                <a:gd name="T46" fmla="*/ 404 w 428"/>
                <a:gd name="T47" fmla="*/ 42 h 57"/>
                <a:gd name="T48" fmla="*/ 412 w 428"/>
                <a:gd name="T49" fmla="*/ 46 h 57"/>
                <a:gd name="T50" fmla="*/ 417 w 428"/>
                <a:gd name="T51" fmla="*/ 49 h 57"/>
                <a:gd name="T52" fmla="*/ 422 w 428"/>
                <a:gd name="T53" fmla="*/ 52 h 57"/>
                <a:gd name="T54" fmla="*/ 426 w 428"/>
                <a:gd name="T55" fmla="*/ 57 h 5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28" h="57">
                  <a:moveTo>
                    <a:pt x="426" y="57"/>
                  </a:moveTo>
                  <a:lnTo>
                    <a:pt x="426" y="56"/>
                  </a:lnTo>
                  <a:lnTo>
                    <a:pt x="428" y="56"/>
                  </a:lnTo>
                  <a:lnTo>
                    <a:pt x="422" y="51"/>
                  </a:lnTo>
                  <a:lnTo>
                    <a:pt x="416" y="44"/>
                  </a:lnTo>
                  <a:lnTo>
                    <a:pt x="404" y="39"/>
                  </a:lnTo>
                  <a:lnTo>
                    <a:pt x="389" y="34"/>
                  </a:lnTo>
                  <a:lnTo>
                    <a:pt x="352" y="25"/>
                  </a:lnTo>
                  <a:lnTo>
                    <a:pt x="306" y="17"/>
                  </a:lnTo>
                  <a:lnTo>
                    <a:pt x="252" y="10"/>
                  </a:lnTo>
                  <a:lnTo>
                    <a:pt x="195" y="5"/>
                  </a:lnTo>
                  <a:lnTo>
                    <a:pt x="135" y="2"/>
                  </a:lnTo>
                  <a:lnTo>
                    <a:pt x="76" y="0"/>
                  </a:lnTo>
                  <a:lnTo>
                    <a:pt x="0" y="15"/>
                  </a:lnTo>
                  <a:lnTo>
                    <a:pt x="44" y="12"/>
                  </a:lnTo>
                  <a:lnTo>
                    <a:pt x="103" y="12"/>
                  </a:lnTo>
                  <a:lnTo>
                    <a:pt x="171" y="13"/>
                  </a:lnTo>
                  <a:lnTo>
                    <a:pt x="240" y="17"/>
                  </a:lnTo>
                  <a:lnTo>
                    <a:pt x="274" y="19"/>
                  </a:lnTo>
                  <a:lnTo>
                    <a:pt x="306" y="22"/>
                  </a:lnTo>
                  <a:lnTo>
                    <a:pt x="336" y="27"/>
                  </a:lnTo>
                  <a:lnTo>
                    <a:pt x="363" y="30"/>
                  </a:lnTo>
                  <a:lnTo>
                    <a:pt x="385" y="37"/>
                  </a:lnTo>
                  <a:lnTo>
                    <a:pt x="404" y="42"/>
                  </a:lnTo>
                  <a:lnTo>
                    <a:pt x="412" y="46"/>
                  </a:lnTo>
                  <a:lnTo>
                    <a:pt x="417" y="49"/>
                  </a:lnTo>
                  <a:lnTo>
                    <a:pt x="422" y="52"/>
                  </a:lnTo>
                  <a:lnTo>
                    <a:pt x="426" y="57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64" name="Freeform 830">
              <a:extLst>
                <a:ext uri="{FF2B5EF4-FFF2-40B4-BE49-F238E27FC236}">
                  <a16:creationId xmlns:a16="http://schemas.microsoft.com/office/drawing/2014/main" id="{C474E4D7-3D04-45CF-93D3-A8A472788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2191"/>
              <a:ext cx="1197" cy="93"/>
            </a:xfrm>
            <a:custGeom>
              <a:avLst/>
              <a:gdLst>
                <a:gd name="T0" fmla="*/ 1180 w 1197"/>
                <a:gd name="T1" fmla="*/ 91 h 93"/>
                <a:gd name="T2" fmla="*/ 1197 w 1197"/>
                <a:gd name="T3" fmla="*/ 83 h 93"/>
                <a:gd name="T4" fmla="*/ 1177 w 1197"/>
                <a:gd name="T5" fmla="*/ 73 h 93"/>
                <a:gd name="T6" fmla="*/ 1155 w 1197"/>
                <a:gd name="T7" fmla="*/ 62 h 93"/>
                <a:gd name="T8" fmla="*/ 1131 w 1197"/>
                <a:gd name="T9" fmla="*/ 54 h 93"/>
                <a:gd name="T10" fmla="*/ 1106 w 1197"/>
                <a:gd name="T11" fmla="*/ 46 h 93"/>
                <a:gd name="T12" fmla="*/ 1079 w 1197"/>
                <a:gd name="T13" fmla="*/ 39 h 93"/>
                <a:gd name="T14" fmla="*/ 1049 w 1197"/>
                <a:gd name="T15" fmla="*/ 32 h 93"/>
                <a:gd name="T16" fmla="*/ 1018 w 1197"/>
                <a:gd name="T17" fmla="*/ 27 h 93"/>
                <a:gd name="T18" fmla="*/ 986 w 1197"/>
                <a:gd name="T19" fmla="*/ 22 h 93"/>
                <a:gd name="T20" fmla="*/ 917 w 1197"/>
                <a:gd name="T21" fmla="*/ 13 h 93"/>
                <a:gd name="T22" fmla="*/ 844 w 1197"/>
                <a:gd name="T23" fmla="*/ 7 h 93"/>
                <a:gd name="T24" fmla="*/ 768 w 1197"/>
                <a:gd name="T25" fmla="*/ 3 h 93"/>
                <a:gd name="T26" fmla="*/ 691 w 1197"/>
                <a:gd name="T27" fmla="*/ 0 h 93"/>
                <a:gd name="T28" fmla="*/ 611 w 1197"/>
                <a:gd name="T29" fmla="*/ 0 h 93"/>
                <a:gd name="T30" fmla="*/ 532 w 1197"/>
                <a:gd name="T31" fmla="*/ 0 h 93"/>
                <a:gd name="T32" fmla="*/ 453 w 1197"/>
                <a:gd name="T33" fmla="*/ 2 h 93"/>
                <a:gd name="T34" fmla="*/ 377 w 1197"/>
                <a:gd name="T35" fmla="*/ 5 h 93"/>
                <a:gd name="T36" fmla="*/ 235 w 1197"/>
                <a:gd name="T37" fmla="*/ 12 h 93"/>
                <a:gd name="T38" fmla="*/ 111 w 1197"/>
                <a:gd name="T39" fmla="*/ 17 h 93"/>
                <a:gd name="T40" fmla="*/ 0 w 1197"/>
                <a:gd name="T41" fmla="*/ 93 h 93"/>
                <a:gd name="T42" fmla="*/ 56 w 1197"/>
                <a:gd name="T43" fmla="*/ 84 h 93"/>
                <a:gd name="T44" fmla="*/ 120 w 1197"/>
                <a:gd name="T45" fmla="*/ 74 h 93"/>
                <a:gd name="T46" fmla="*/ 193 w 1197"/>
                <a:gd name="T47" fmla="*/ 66 h 93"/>
                <a:gd name="T48" fmla="*/ 270 w 1197"/>
                <a:gd name="T49" fmla="*/ 57 h 93"/>
                <a:gd name="T50" fmla="*/ 355 w 1197"/>
                <a:gd name="T51" fmla="*/ 49 h 93"/>
                <a:gd name="T52" fmla="*/ 442 w 1197"/>
                <a:gd name="T53" fmla="*/ 42 h 93"/>
                <a:gd name="T54" fmla="*/ 532 w 1197"/>
                <a:gd name="T55" fmla="*/ 37 h 93"/>
                <a:gd name="T56" fmla="*/ 621 w 1197"/>
                <a:gd name="T57" fmla="*/ 32 h 93"/>
                <a:gd name="T58" fmla="*/ 709 w 1197"/>
                <a:gd name="T59" fmla="*/ 30 h 93"/>
                <a:gd name="T60" fmla="*/ 797 w 1197"/>
                <a:gd name="T61" fmla="*/ 30 h 93"/>
                <a:gd name="T62" fmla="*/ 878 w 1197"/>
                <a:gd name="T63" fmla="*/ 32 h 93"/>
                <a:gd name="T64" fmla="*/ 956 w 1197"/>
                <a:gd name="T65" fmla="*/ 37 h 93"/>
                <a:gd name="T66" fmla="*/ 993 w 1197"/>
                <a:gd name="T67" fmla="*/ 40 h 93"/>
                <a:gd name="T68" fmla="*/ 1027 w 1197"/>
                <a:gd name="T69" fmla="*/ 46 h 93"/>
                <a:gd name="T70" fmla="*/ 1059 w 1197"/>
                <a:gd name="T71" fmla="*/ 51 h 93"/>
                <a:gd name="T72" fmla="*/ 1087 w 1197"/>
                <a:gd name="T73" fmla="*/ 57 h 93"/>
                <a:gd name="T74" fmla="*/ 1116 w 1197"/>
                <a:gd name="T75" fmla="*/ 64 h 93"/>
                <a:gd name="T76" fmla="*/ 1140 w 1197"/>
                <a:gd name="T77" fmla="*/ 73 h 93"/>
                <a:gd name="T78" fmla="*/ 1162 w 1197"/>
                <a:gd name="T79" fmla="*/ 81 h 93"/>
                <a:gd name="T80" fmla="*/ 1180 w 1197"/>
                <a:gd name="T81" fmla="*/ 91 h 9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197" h="93">
                  <a:moveTo>
                    <a:pt x="1180" y="91"/>
                  </a:moveTo>
                  <a:lnTo>
                    <a:pt x="1197" y="83"/>
                  </a:lnTo>
                  <a:lnTo>
                    <a:pt x="1177" y="73"/>
                  </a:lnTo>
                  <a:lnTo>
                    <a:pt x="1155" y="62"/>
                  </a:lnTo>
                  <a:lnTo>
                    <a:pt x="1131" y="54"/>
                  </a:lnTo>
                  <a:lnTo>
                    <a:pt x="1106" y="46"/>
                  </a:lnTo>
                  <a:lnTo>
                    <a:pt x="1079" y="39"/>
                  </a:lnTo>
                  <a:lnTo>
                    <a:pt x="1049" y="32"/>
                  </a:lnTo>
                  <a:lnTo>
                    <a:pt x="1018" y="27"/>
                  </a:lnTo>
                  <a:lnTo>
                    <a:pt x="986" y="22"/>
                  </a:lnTo>
                  <a:lnTo>
                    <a:pt x="917" y="13"/>
                  </a:lnTo>
                  <a:lnTo>
                    <a:pt x="844" y="7"/>
                  </a:lnTo>
                  <a:lnTo>
                    <a:pt x="768" y="3"/>
                  </a:lnTo>
                  <a:lnTo>
                    <a:pt x="691" y="0"/>
                  </a:lnTo>
                  <a:lnTo>
                    <a:pt x="611" y="0"/>
                  </a:lnTo>
                  <a:lnTo>
                    <a:pt x="532" y="0"/>
                  </a:lnTo>
                  <a:lnTo>
                    <a:pt x="453" y="2"/>
                  </a:lnTo>
                  <a:lnTo>
                    <a:pt x="377" y="5"/>
                  </a:lnTo>
                  <a:lnTo>
                    <a:pt x="235" y="12"/>
                  </a:lnTo>
                  <a:lnTo>
                    <a:pt x="111" y="17"/>
                  </a:lnTo>
                  <a:lnTo>
                    <a:pt x="0" y="93"/>
                  </a:lnTo>
                  <a:lnTo>
                    <a:pt x="56" y="84"/>
                  </a:lnTo>
                  <a:lnTo>
                    <a:pt x="120" y="74"/>
                  </a:lnTo>
                  <a:lnTo>
                    <a:pt x="193" y="66"/>
                  </a:lnTo>
                  <a:lnTo>
                    <a:pt x="270" y="57"/>
                  </a:lnTo>
                  <a:lnTo>
                    <a:pt x="355" y="49"/>
                  </a:lnTo>
                  <a:lnTo>
                    <a:pt x="442" y="42"/>
                  </a:lnTo>
                  <a:lnTo>
                    <a:pt x="532" y="37"/>
                  </a:lnTo>
                  <a:lnTo>
                    <a:pt x="621" y="32"/>
                  </a:lnTo>
                  <a:lnTo>
                    <a:pt x="709" y="30"/>
                  </a:lnTo>
                  <a:lnTo>
                    <a:pt x="797" y="30"/>
                  </a:lnTo>
                  <a:lnTo>
                    <a:pt x="878" y="32"/>
                  </a:lnTo>
                  <a:lnTo>
                    <a:pt x="956" y="37"/>
                  </a:lnTo>
                  <a:lnTo>
                    <a:pt x="993" y="40"/>
                  </a:lnTo>
                  <a:lnTo>
                    <a:pt x="1027" y="46"/>
                  </a:lnTo>
                  <a:lnTo>
                    <a:pt x="1059" y="51"/>
                  </a:lnTo>
                  <a:lnTo>
                    <a:pt x="1087" y="57"/>
                  </a:lnTo>
                  <a:lnTo>
                    <a:pt x="1116" y="64"/>
                  </a:lnTo>
                  <a:lnTo>
                    <a:pt x="1140" y="73"/>
                  </a:lnTo>
                  <a:lnTo>
                    <a:pt x="1162" y="81"/>
                  </a:lnTo>
                  <a:lnTo>
                    <a:pt x="1180" y="91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65" name="Freeform 831">
              <a:extLst>
                <a:ext uri="{FF2B5EF4-FFF2-40B4-BE49-F238E27FC236}">
                  <a16:creationId xmlns:a16="http://schemas.microsoft.com/office/drawing/2014/main" id="{3B7D8F5D-0464-48D2-86F1-1A91FE09E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" y="1779"/>
              <a:ext cx="512" cy="42"/>
            </a:xfrm>
            <a:custGeom>
              <a:avLst/>
              <a:gdLst>
                <a:gd name="T0" fmla="*/ 505 w 512"/>
                <a:gd name="T1" fmla="*/ 42 h 42"/>
                <a:gd name="T2" fmla="*/ 512 w 512"/>
                <a:gd name="T3" fmla="*/ 38 h 42"/>
                <a:gd name="T4" fmla="*/ 508 w 512"/>
                <a:gd name="T5" fmla="*/ 35 h 42"/>
                <a:gd name="T6" fmla="*/ 503 w 512"/>
                <a:gd name="T7" fmla="*/ 32 h 42"/>
                <a:gd name="T8" fmla="*/ 497 w 512"/>
                <a:gd name="T9" fmla="*/ 28 h 42"/>
                <a:gd name="T10" fmla="*/ 488 w 512"/>
                <a:gd name="T11" fmla="*/ 25 h 42"/>
                <a:gd name="T12" fmla="*/ 468 w 512"/>
                <a:gd name="T13" fmla="*/ 18 h 42"/>
                <a:gd name="T14" fmla="*/ 443 w 512"/>
                <a:gd name="T15" fmla="*/ 13 h 42"/>
                <a:gd name="T16" fmla="*/ 414 w 512"/>
                <a:gd name="T17" fmla="*/ 10 h 42"/>
                <a:gd name="T18" fmla="*/ 382 w 512"/>
                <a:gd name="T19" fmla="*/ 6 h 42"/>
                <a:gd name="T20" fmla="*/ 348 w 512"/>
                <a:gd name="T21" fmla="*/ 3 h 42"/>
                <a:gd name="T22" fmla="*/ 313 w 512"/>
                <a:gd name="T23" fmla="*/ 1 h 42"/>
                <a:gd name="T24" fmla="*/ 240 w 512"/>
                <a:gd name="T25" fmla="*/ 0 h 42"/>
                <a:gd name="T26" fmla="*/ 171 w 512"/>
                <a:gd name="T27" fmla="*/ 0 h 42"/>
                <a:gd name="T28" fmla="*/ 110 w 512"/>
                <a:gd name="T29" fmla="*/ 0 h 42"/>
                <a:gd name="T30" fmla="*/ 64 w 512"/>
                <a:gd name="T31" fmla="*/ 3 h 42"/>
                <a:gd name="T32" fmla="*/ 0 w 512"/>
                <a:gd name="T33" fmla="*/ 30 h 42"/>
                <a:gd name="T34" fmla="*/ 47 w 512"/>
                <a:gd name="T35" fmla="*/ 25 h 42"/>
                <a:gd name="T36" fmla="*/ 115 w 512"/>
                <a:gd name="T37" fmla="*/ 20 h 42"/>
                <a:gd name="T38" fmla="*/ 194 w 512"/>
                <a:gd name="T39" fmla="*/ 16 h 42"/>
                <a:gd name="T40" fmla="*/ 277 w 512"/>
                <a:gd name="T41" fmla="*/ 13 h 42"/>
                <a:gd name="T42" fmla="*/ 319 w 512"/>
                <a:gd name="T43" fmla="*/ 13 h 42"/>
                <a:gd name="T44" fmla="*/ 358 w 512"/>
                <a:gd name="T45" fmla="*/ 15 h 42"/>
                <a:gd name="T46" fmla="*/ 395 w 512"/>
                <a:gd name="T47" fmla="*/ 16 h 42"/>
                <a:gd name="T48" fmla="*/ 427 w 512"/>
                <a:gd name="T49" fmla="*/ 18 h 42"/>
                <a:gd name="T50" fmla="*/ 456 w 512"/>
                <a:gd name="T51" fmla="*/ 22 h 42"/>
                <a:gd name="T52" fmla="*/ 480 w 512"/>
                <a:gd name="T53" fmla="*/ 27 h 42"/>
                <a:gd name="T54" fmla="*/ 488 w 512"/>
                <a:gd name="T55" fmla="*/ 30 h 42"/>
                <a:gd name="T56" fmla="*/ 497 w 512"/>
                <a:gd name="T57" fmla="*/ 33 h 42"/>
                <a:gd name="T58" fmla="*/ 502 w 512"/>
                <a:gd name="T59" fmla="*/ 37 h 42"/>
                <a:gd name="T60" fmla="*/ 505 w 512"/>
                <a:gd name="T61" fmla="*/ 42 h 4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2" h="42">
                  <a:moveTo>
                    <a:pt x="505" y="42"/>
                  </a:moveTo>
                  <a:lnTo>
                    <a:pt x="512" y="38"/>
                  </a:lnTo>
                  <a:lnTo>
                    <a:pt x="508" y="35"/>
                  </a:lnTo>
                  <a:lnTo>
                    <a:pt x="503" y="32"/>
                  </a:lnTo>
                  <a:lnTo>
                    <a:pt x="497" y="28"/>
                  </a:lnTo>
                  <a:lnTo>
                    <a:pt x="488" y="25"/>
                  </a:lnTo>
                  <a:lnTo>
                    <a:pt x="468" y="18"/>
                  </a:lnTo>
                  <a:lnTo>
                    <a:pt x="443" y="13"/>
                  </a:lnTo>
                  <a:lnTo>
                    <a:pt x="414" y="10"/>
                  </a:lnTo>
                  <a:lnTo>
                    <a:pt x="382" y="6"/>
                  </a:lnTo>
                  <a:lnTo>
                    <a:pt x="348" y="3"/>
                  </a:lnTo>
                  <a:lnTo>
                    <a:pt x="313" y="1"/>
                  </a:lnTo>
                  <a:lnTo>
                    <a:pt x="240" y="0"/>
                  </a:lnTo>
                  <a:lnTo>
                    <a:pt x="171" y="0"/>
                  </a:lnTo>
                  <a:lnTo>
                    <a:pt x="110" y="0"/>
                  </a:lnTo>
                  <a:lnTo>
                    <a:pt x="64" y="3"/>
                  </a:lnTo>
                  <a:lnTo>
                    <a:pt x="0" y="30"/>
                  </a:lnTo>
                  <a:lnTo>
                    <a:pt x="47" y="25"/>
                  </a:lnTo>
                  <a:lnTo>
                    <a:pt x="115" y="20"/>
                  </a:lnTo>
                  <a:lnTo>
                    <a:pt x="194" y="16"/>
                  </a:lnTo>
                  <a:lnTo>
                    <a:pt x="277" y="13"/>
                  </a:lnTo>
                  <a:lnTo>
                    <a:pt x="319" y="13"/>
                  </a:lnTo>
                  <a:lnTo>
                    <a:pt x="358" y="15"/>
                  </a:lnTo>
                  <a:lnTo>
                    <a:pt x="395" y="16"/>
                  </a:lnTo>
                  <a:lnTo>
                    <a:pt x="427" y="18"/>
                  </a:lnTo>
                  <a:lnTo>
                    <a:pt x="456" y="22"/>
                  </a:lnTo>
                  <a:lnTo>
                    <a:pt x="480" y="27"/>
                  </a:lnTo>
                  <a:lnTo>
                    <a:pt x="488" y="30"/>
                  </a:lnTo>
                  <a:lnTo>
                    <a:pt x="497" y="33"/>
                  </a:lnTo>
                  <a:lnTo>
                    <a:pt x="502" y="37"/>
                  </a:lnTo>
                  <a:lnTo>
                    <a:pt x="505" y="42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66" name="Freeform 832">
              <a:extLst>
                <a:ext uri="{FF2B5EF4-FFF2-40B4-BE49-F238E27FC236}">
                  <a16:creationId xmlns:a16="http://schemas.microsoft.com/office/drawing/2014/main" id="{98A86F6B-F317-4E5D-B2CF-59EF19157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5" y="2267"/>
              <a:ext cx="1869" cy="796"/>
            </a:xfrm>
            <a:custGeom>
              <a:avLst/>
              <a:gdLst>
                <a:gd name="T0" fmla="*/ 376 w 1869"/>
                <a:gd name="T1" fmla="*/ 776 h 796"/>
                <a:gd name="T2" fmla="*/ 363 w 1869"/>
                <a:gd name="T3" fmla="*/ 782 h 796"/>
                <a:gd name="T4" fmla="*/ 347 w 1869"/>
                <a:gd name="T5" fmla="*/ 787 h 796"/>
                <a:gd name="T6" fmla="*/ 332 w 1869"/>
                <a:gd name="T7" fmla="*/ 792 h 796"/>
                <a:gd name="T8" fmla="*/ 317 w 1869"/>
                <a:gd name="T9" fmla="*/ 794 h 796"/>
                <a:gd name="T10" fmla="*/ 302 w 1869"/>
                <a:gd name="T11" fmla="*/ 796 h 796"/>
                <a:gd name="T12" fmla="*/ 285 w 1869"/>
                <a:gd name="T13" fmla="*/ 796 h 796"/>
                <a:gd name="T14" fmla="*/ 268 w 1869"/>
                <a:gd name="T15" fmla="*/ 796 h 796"/>
                <a:gd name="T16" fmla="*/ 248 w 1869"/>
                <a:gd name="T17" fmla="*/ 794 h 796"/>
                <a:gd name="T18" fmla="*/ 189 w 1869"/>
                <a:gd name="T19" fmla="*/ 782 h 796"/>
                <a:gd name="T20" fmla="*/ 123 w 1869"/>
                <a:gd name="T21" fmla="*/ 771 h 796"/>
                <a:gd name="T22" fmla="*/ 59 w 1869"/>
                <a:gd name="T23" fmla="*/ 757 h 796"/>
                <a:gd name="T24" fmla="*/ 0 w 1869"/>
                <a:gd name="T25" fmla="*/ 743 h 796"/>
                <a:gd name="T26" fmla="*/ 3 w 1869"/>
                <a:gd name="T27" fmla="*/ 732 h 796"/>
                <a:gd name="T28" fmla="*/ 11 w 1869"/>
                <a:gd name="T29" fmla="*/ 720 h 796"/>
                <a:gd name="T30" fmla="*/ 23 w 1869"/>
                <a:gd name="T31" fmla="*/ 708 h 796"/>
                <a:gd name="T32" fmla="*/ 42 w 1869"/>
                <a:gd name="T33" fmla="*/ 694 h 796"/>
                <a:gd name="T34" fmla="*/ 140 w 1869"/>
                <a:gd name="T35" fmla="*/ 671 h 796"/>
                <a:gd name="T36" fmla="*/ 241 w 1869"/>
                <a:gd name="T37" fmla="*/ 644 h 796"/>
                <a:gd name="T38" fmla="*/ 346 w 1869"/>
                <a:gd name="T39" fmla="*/ 613 h 796"/>
                <a:gd name="T40" fmla="*/ 454 w 1869"/>
                <a:gd name="T41" fmla="*/ 578 h 796"/>
                <a:gd name="T42" fmla="*/ 565 w 1869"/>
                <a:gd name="T43" fmla="*/ 542 h 796"/>
                <a:gd name="T44" fmla="*/ 678 w 1869"/>
                <a:gd name="T45" fmla="*/ 502 h 796"/>
                <a:gd name="T46" fmla="*/ 792 w 1869"/>
                <a:gd name="T47" fmla="*/ 460 h 796"/>
                <a:gd name="T48" fmla="*/ 908 w 1869"/>
                <a:gd name="T49" fmla="*/ 416 h 796"/>
                <a:gd name="T50" fmla="*/ 1023 w 1869"/>
                <a:gd name="T51" fmla="*/ 368 h 796"/>
                <a:gd name="T52" fmla="*/ 1139 w 1869"/>
                <a:gd name="T53" fmla="*/ 319 h 796"/>
                <a:gd name="T54" fmla="*/ 1258 w 1869"/>
                <a:gd name="T55" fmla="*/ 269 h 796"/>
                <a:gd name="T56" fmla="*/ 1372 w 1869"/>
                <a:gd name="T57" fmla="*/ 218 h 796"/>
                <a:gd name="T58" fmla="*/ 1489 w 1869"/>
                <a:gd name="T59" fmla="*/ 164 h 796"/>
                <a:gd name="T60" fmla="*/ 1602 w 1869"/>
                <a:gd name="T61" fmla="*/ 110 h 796"/>
                <a:gd name="T62" fmla="*/ 1713 w 1869"/>
                <a:gd name="T63" fmla="*/ 56 h 796"/>
                <a:gd name="T64" fmla="*/ 1825 w 1869"/>
                <a:gd name="T65" fmla="*/ 0 h 796"/>
                <a:gd name="T66" fmla="*/ 1838 w 1869"/>
                <a:gd name="T67" fmla="*/ 5 h 796"/>
                <a:gd name="T68" fmla="*/ 1850 w 1869"/>
                <a:gd name="T69" fmla="*/ 10 h 796"/>
                <a:gd name="T70" fmla="*/ 1862 w 1869"/>
                <a:gd name="T71" fmla="*/ 17 h 796"/>
                <a:gd name="T72" fmla="*/ 1869 w 1869"/>
                <a:gd name="T73" fmla="*/ 24 h 796"/>
                <a:gd name="T74" fmla="*/ 376 w 1869"/>
                <a:gd name="T75" fmla="*/ 776 h 79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869" h="796">
                  <a:moveTo>
                    <a:pt x="376" y="776"/>
                  </a:moveTo>
                  <a:lnTo>
                    <a:pt x="363" y="782"/>
                  </a:lnTo>
                  <a:lnTo>
                    <a:pt x="347" y="787"/>
                  </a:lnTo>
                  <a:lnTo>
                    <a:pt x="332" y="792"/>
                  </a:lnTo>
                  <a:lnTo>
                    <a:pt x="317" y="794"/>
                  </a:lnTo>
                  <a:lnTo>
                    <a:pt x="302" y="796"/>
                  </a:lnTo>
                  <a:lnTo>
                    <a:pt x="285" y="796"/>
                  </a:lnTo>
                  <a:lnTo>
                    <a:pt x="268" y="796"/>
                  </a:lnTo>
                  <a:lnTo>
                    <a:pt x="248" y="794"/>
                  </a:lnTo>
                  <a:lnTo>
                    <a:pt x="189" y="782"/>
                  </a:lnTo>
                  <a:lnTo>
                    <a:pt x="123" y="771"/>
                  </a:lnTo>
                  <a:lnTo>
                    <a:pt x="59" y="757"/>
                  </a:lnTo>
                  <a:lnTo>
                    <a:pt x="0" y="743"/>
                  </a:lnTo>
                  <a:lnTo>
                    <a:pt x="3" y="732"/>
                  </a:lnTo>
                  <a:lnTo>
                    <a:pt x="11" y="720"/>
                  </a:lnTo>
                  <a:lnTo>
                    <a:pt x="23" y="708"/>
                  </a:lnTo>
                  <a:lnTo>
                    <a:pt x="42" y="694"/>
                  </a:lnTo>
                  <a:lnTo>
                    <a:pt x="140" y="671"/>
                  </a:lnTo>
                  <a:lnTo>
                    <a:pt x="241" y="644"/>
                  </a:lnTo>
                  <a:lnTo>
                    <a:pt x="346" y="613"/>
                  </a:lnTo>
                  <a:lnTo>
                    <a:pt x="454" y="578"/>
                  </a:lnTo>
                  <a:lnTo>
                    <a:pt x="565" y="542"/>
                  </a:lnTo>
                  <a:lnTo>
                    <a:pt x="678" y="502"/>
                  </a:lnTo>
                  <a:lnTo>
                    <a:pt x="792" y="460"/>
                  </a:lnTo>
                  <a:lnTo>
                    <a:pt x="908" y="416"/>
                  </a:lnTo>
                  <a:lnTo>
                    <a:pt x="1023" y="368"/>
                  </a:lnTo>
                  <a:lnTo>
                    <a:pt x="1139" y="319"/>
                  </a:lnTo>
                  <a:lnTo>
                    <a:pt x="1258" y="269"/>
                  </a:lnTo>
                  <a:lnTo>
                    <a:pt x="1372" y="218"/>
                  </a:lnTo>
                  <a:lnTo>
                    <a:pt x="1489" y="164"/>
                  </a:lnTo>
                  <a:lnTo>
                    <a:pt x="1602" y="110"/>
                  </a:lnTo>
                  <a:lnTo>
                    <a:pt x="1713" y="56"/>
                  </a:lnTo>
                  <a:lnTo>
                    <a:pt x="1825" y="0"/>
                  </a:lnTo>
                  <a:lnTo>
                    <a:pt x="1838" y="5"/>
                  </a:lnTo>
                  <a:lnTo>
                    <a:pt x="1850" y="10"/>
                  </a:lnTo>
                  <a:lnTo>
                    <a:pt x="1862" y="17"/>
                  </a:lnTo>
                  <a:lnTo>
                    <a:pt x="1869" y="24"/>
                  </a:lnTo>
                  <a:lnTo>
                    <a:pt x="376" y="776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67" name="Freeform 833">
              <a:extLst>
                <a:ext uri="{FF2B5EF4-FFF2-40B4-BE49-F238E27FC236}">
                  <a16:creationId xmlns:a16="http://schemas.microsoft.com/office/drawing/2014/main" id="{CEBD70F6-6306-429F-ADB7-9D08E0129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" y="1814"/>
              <a:ext cx="773" cy="203"/>
            </a:xfrm>
            <a:custGeom>
              <a:avLst/>
              <a:gdLst>
                <a:gd name="T0" fmla="*/ 194 w 773"/>
                <a:gd name="T1" fmla="*/ 194 h 203"/>
                <a:gd name="T2" fmla="*/ 174 w 773"/>
                <a:gd name="T3" fmla="*/ 198 h 203"/>
                <a:gd name="T4" fmla="*/ 145 w 773"/>
                <a:gd name="T5" fmla="*/ 201 h 203"/>
                <a:gd name="T6" fmla="*/ 115 w 773"/>
                <a:gd name="T7" fmla="*/ 203 h 203"/>
                <a:gd name="T8" fmla="*/ 96 w 773"/>
                <a:gd name="T9" fmla="*/ 203 h 203"/>
                <a:gd name="T10" fmla="*/ 73 w 773"/>
                <a:gd name="T11" fmla="*/ 201 h 203"/>
                <a:gd name="T12" fmla="*/ 46 w 773"/>
                <a:gd name="T13" fmla="*/ 199 h 203"/>
                <a:gd name="T14" fmla="*/ 20 w 773"/>
                <a:gd name="T15" fmla="*/ 196 h 203"/>
                <a:gd name="T16" fmla="*/ 0 w 773"/>
                <a:gd name="T17" fmla="*/ 193 h 203"/>
                <a:gd name="T18" fmla="*/ 0 w 773"/>
                <a:gd name="T19" fmla="*/ 191 h 203"/>
                <a:gd name="T20" fmla="*/ 0 w 773"/>
                <a:gd name="T21" fmla="*/ 189 h 203"/>
                <a:gd name="T22" fmla="*/ 3 w 773"/>
                <a:gd name="T23" fmla="*/ 186 h 203"/>
                <a:gd name="T24" fmla="*/ 10 w 773"/>
                <a:gd name="T25" fmla="*/ 183 h 203"/>
                <a:gd name="T26" fmla="*/ 86 w 773"/>
                <a:gd name="T27" fmla="*/ 171 h 203"/>
                <a:gd name="T28" fmla="*/ 172 w 773"/>
                <a:gd name="T29" fmla="*/ 156 h 203"/>
                <a:gd name="T30" fmla="*/ 265 w 773"/>
                <a:gd name="T31" fmla="*/ 135 h 203"/>
                <a:gd name="T32" fmla="*/ 365 w 773"/>
                <a:gd name="T33" fmla="*/ 112 h 203"/>
                <a:gd name="T34" fmla="*/ 466 w 773"/>
                <a:gd name="T35" fmla="*/ 86 h 203"/>
                <a:gd name="T36" fmla="*/ 567 w 773"/>
                <a:gd name="T37" fmla="*/ 59 h 203"/>
                <a:gd name="T38" fmla="*/ 669 w 773"/>
                <a:gd name="T39" fmla="*/ 30 h 203"/>
                <a:gd name="T40" fmla="*/ 765 w 773"/>
                <a:gd name="T41" fmla="*/ 0 h 203"/>
                <a:gd name="T42" fmla="*/ 772 w 773"/>
                <a:gd name="T43" fmla="*/ 3 h 203"/>
                <a:gd name="T44" fmla="*/ 773 w 773"/>
                <a:gd name="T45" fmla="*/ 8 h 203"/>
                <a:gd name="T46" fmla="*/ 194 w 773"/>
                <a:gd name="T47" fmla="*/ 194 h 20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773" h="203">
                  <a:moveTo>
                    <a:pt x="194" y="194"/>
                  </a:moveTo>
                  <a:lnTo>
                    <a:pt x="174" y="198"/>
                  </a:lnTo>
                  <a:lnTo>
                    <a:pt x="145" y="201"/>
                  </a:lnTo>
                  <a:lnTo>
                    <a:pt x="115" y="203"/>
                  </a:lnTo>
                  <a:lnTo>
                    <a:pt x="96" y="203"/>
                  </a:lnTo>
                  <a:lnTo>
                    <a:pt x="73" y="201"/>
                  </a:lnTo>
                  <a:lnTo>
                    <a:pt x="46" y="199"/>
                  </a:lnTo>
                  <a:lnTo>
                    <a:pt x="20" y="196"/>
                  </a:lnTo>
                  <a:lnTo>
                    <a:pt x="0" y="193"/>
                  </a:lnTo>
                  <a:lnTo>
                    <a:pt x="0" y="191"/>
                  </a:lnTo>
                  <a:lnTo>
                    <a:pt x="0" y="189"/>
                  </a:lnTo>
                  <a:lnTo>
                    <a:pt x="3" y="186"/>
                  </a:lnTo>
                  <a:lnTo>
                    <a:pt x="10" y="183"/>
                  </a:lnTo>
                  <a:lnTo>
                    <a:pt x="86" y="171"/>
                  </a:lnTo>
                  <a:lnTo>
                    <a:pt x="172" y="156"/>
                  </a:lnTo>
                  <a:lnTo>
                    <a:pt x="265" y="135"/>
                  </a:lnTo>
                  <a:lnTo>
                    <a:pt x="365" y="112"/>
                  </a:lnTo>
                  <a:lnTo>
                    <a:pt x="466" y="86"/>
                  </a:lnTo>
                  <a:lnTo>
                    <a:pt x="567" y="59"/>
                  </a:lnTo>
                  <a:lnTo>
                    <a:pt x="669" y="30"/>
                  </a:lnTo>
                  <a:lnTo>
                    <a:pt x="765" y="0"/>
                  </a:lnTo>
                  <a:lnTo>
                    <a:pt x="772" y="3"/>
                  </a:lnTo>
                  <a:lnTo>
                    <a:pt x="773" y="8"/>
                  </a:lnTo>
                  <a:lnTo>
                    <a:pt x="194" y="194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68" name="Freeform 834">
              <a:extLst>
                <a:ext uri="{FF2B5EF4-FFF2-40B4-BE49-F238E27FC236}">
                  <a16:creationId xmlns:a16="http://schemas.microsoft.com/office/drawing/2014/main" id="{1494CBDF-5EC2-4317-BC7F-F0FFA50EF0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6" y="2265"/>
              <a:ext cx="1864" cy="745"/>
            </a:xfrm>
            <a:custGeom>
              <a:avLst/>
              <a:gdLst>
                <a:gd name="T0" fmla="*/ 39 w 1864"/>
                <a:gd name="T1" fmla="*/ 685 h 745"/>
                <a:gd name="T2" fmla="*/ 29 w 1864"/>
                <a:gd name="T3" fmla="*/ 690 h 745"/>
                <a:gd name="T4" fmla="*/ 20 w 1864"/>
                <a:gd name="T5" fmla="*/ 695 h 745"/>
                <a:gd name="T6" fmla="*/ 13 w 1864"/>
                <a:gd name="T7" fmla="*/ 702 h 745"/>
                <a:gd name="T8" fmla="*/ 10 w 1864"/>
                <a:gd name="T9" fmla="*/ 710 h 745"/>
                <a:gd name="T10" fmla="*/ 3 w 1864"/>
                <a:gd name="T11" fmla="*/ 724 h 745"/>
                <a:gd name="T12" fmla="*/ 0 w 1864"/>
                <a:gd name="T13" fmla="*/ 737 h 745"/>
                <a:gd name="T14" fmla="*/ 39 w 1864"/>
                <a:gd name="T15" fmla="*/ 745 h 745"/>
                <a:gd name="T16" fmla="*/ 42 w 1864"/>
                <a:gd name="T17" fmla="*/ 734 h 745"/>
                <a:gd name="T18" fmla="*/ 50 w 1864"/>
                <a:gd name="T19" fmla="*/ 722 h 745"/>
                <a:gd name="T20" fmla="*/ 62 w 1864"/>
                <a:gd name="T21" fmla="*/ 710 h 745"/>
                <a:gd name="T22" fmla="*/ 81 w 1864"/>
                <a:gd name="T23" fmla="*/ 696 h 745"/>
                <a:gd name="T24" fmla="*/ 179 w 1864"/>
                <a:gd name="T25" fmla="*/ 673 h 745"/>
                <a:gd name="T26" fmla="*/ 280 w 1864"/>
                <a:gd name="T27" fmla="*/ 646 h 745"/>
                <a:gd name="T28" fmla="*/ 385 w 1864"/>
                <a:gd name="T29" fmla="*/ 615 h 745"/>
                <a:gd name="T30" fmla="*/ 493 w 1864"/>
                <a:gd name="T31" fmla="*/ 580 h 745"/>
                <a:gd name="T32" fmla="*/ 604 w 1864"/>
                <a:gd name="T33" fmla="*/ 544 h 745"/>
                <a:gd name="T34" fmla="*/ 717 w 1864"/>
                <a:gd name="T35" fmla="*/ 504 h 745"/>
                <a:gd name="T36" fmla="*/ 831 w 1864"/>
                <a:gd name="T37" fmla="*/ 462 h 745"/>
                <a:gd name="T38" fmla="*/ 947 w 1864"/>
                <a:gd name="T39" fmla="*/ 418 h 745"/>
                <a:gd name="T40" fmla="*/ 1062 w 1864"/>
                <a:gd name="T41" fmla="*/ 370 h 745"/>
                <a:gd name="T42" fmla="*/ 1178 w 1864"/>
                <a:gd name="T43" fmla="*/ 321 h 745"/>
                <a:gd name="T44" fmla="*/ 1297 w 1864"/>
                <a:gd name="T45" fmla="*/ 271 h 745"/>
                <a:gd name="T46" fmla="*/ 1411 w 1864"/>
                <a:gd name="T47" fmla="*/ 220 h 745"/>
                <a:gd name="T48" fmla="*/ 1528 w 1864"/>
                <a:gd name="T49" fmla="*/ 166 h 745"/>
                <a:gd name="T50" fmla="*/ 1641 w 1864"/>
                <a:gd name="T51" fmla="*/ 112 h 745"/>
                <a:gd name="T52" fmla="*/ 1752 w 1864"/>
                <a:gd name="T53" fmla="*/ 58 h 745"/>
                <a:gd name="T54" fmla="*/ 1864 w 1864"/>
                <a:gd name="T55" fmla="*/ 2 h 745"/>
                <a:gd name="T56" fmla="*/ 1854 w 1864"/>
                <a:gd name="T57" fmla="*/ 0 h 745"/>
                <a:gd name="T58" fmla="*/ 1727 w 1864"/>
                <a:gd name="T59" fmla="*/ 58 h 745"/>
                <a:gd name="T60" fmla="*/ 1602 w 1864"/>
                <a:gd name="T61" fmla="*/ 115 h 745"/>
                <a:gd name="T62" fmla="*/ 1479 w 1864"/>
                <a:gd name="T63" fmla="*/ 171 h 745"/>
                <a:gd name="T64" fmla="*/ 1356 w 1864"/>
                <a:gd name="T65" fmla="*/ 227 h 745"/>
                <a:gd name="T66" fmla="*/ 1234 w 1864"/>
                <a:gd name="T67" fmla="*/ 279 h 745"/>
                <a:gd name="T68" fmla="*/ 1116 w 1864"/>
                <a:gd name="T69" fmla="*/ 330 h 745"/>
                <a:gd name="T70" fmla="*/ 998 w 1864"/>
                <a:gd name="T71" fmla="*/ 379 h 745"/>
                <a:gd name="T72" fmla="*/ 881 w 1864"/>
                <a:gd name="T73" fmla="*/ 424 h 745"/>
                <a:gd name="T74" fmla="*/ 768 w 1864"/>
                <a:gd name="T75" fmla="*/ 468 h 745"/>
                <a:gd name="T76" fmla="*/ 657 w 1864"/>
                <a:gd name="T77" fmla="*/ 509 h 745"/>
                <a:gd name="T78" fmla="*/ 547 w 1864"/>
                <a:gd name="T79" fmla="*/ 546 h 745"/>
                <a:gd name="T80" fmla="*/ 439 w 1864"/>
                <a:gd name="T81" fmla="*/ 582 h 745"/>
                <a:gd name="T82" fmla="*/ 334 w 1864"/>
                <a:gd name="T83" fmla="*/ 612 h 745"/>
                <a:gd name="T84" fmla="*/ 233 w 1864"/>
                <a:gd name="T85" fmla="*/ 641 h 745"/>
                <a:gd name="T86" fmla="*/ 135 w 1864"/>
                <a:gd name="T87" fmla="*/ 664 h 745"/>
                <a:gd name="T88" fmla="*/ 39 w 1864"/>
                <a:gd name="T89" fmla="*/ 685 h 745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1864" h="745">
                  <a:moveTo>
                    <a:pt x="39" y="685"/>
                  </a:moveTo>
                  <a:lnTo>
                    <a:pt x="29" y="690"/>
                  </a:lnTo>
                  <a:lnTo>
                    <a:pt x="20" y="695"/>
                  </a:lnTo>
                  <a:lnTo>
                    <a:pt x="13" y="702"/>
                  </a:lnTo>
                  <a:lnTo>
                    <a:pt x="10" y="710"/>
                  </a:lnTo>
                  <a:lnTo>
                    <a:pt x="3" y="724"/>
                  </a:lnTo>
                  <a:lnTo>
                    <a:pt x="0" y="737"/>
                  </a:lnTo>
                  <a:lnTo>
                    <a:pt x="39" y="745"/>
                  </a:lnTo>
                  <a:lnTo>
                    <a:pt x="42" y="734"/>
                  </a:lnTo>
                  <a:lnTo>
                    <a:pt x="50" y="722"/>
                  </a:lnTo>
                  <a:lnTo>
                    <a:pt x="62" y="710"/>
                  </a:lnTo>
                  <a:lnTo>
                    <a:pt x="81" y="696"/>
                  </a:lnTo>
                  <a:lnTo>
                    <a:pt x="179" y="673"/>
                  </a:lnTo>
                  <a:lnTo>
                    <a:pt x="280" y="646"/>
                  </a:lnTo>
                  <a:lnTo>
                    <a:pt x="385" y="615"/>
                  </a:lnTo>
                  <a:lnTo>
                    <a:pt x="493" y="580"/>
                  </a:lnTo>
                  <a:lnTo>
                    <a:pt x="604" y="544"/>
                  </a:lnTo>
                  <a:lnTo>
                    <a:pt x="717" y="504"/>
                  </a:lnTo>
                  <a:lnTo>
                    <a:pt x="831" y="462"/>
                  </a:lnTo>
                  <a:lnTo>
                    <a:pt x="947" y="418"/>
                  </a:lnTo>
                  <a:lnTo>
                    <a:pt x="1062" y="370"/>
                  </a:lnTo>
                  <a:lnTo>
                    <a:pt x="1178" y="321"/>
                  </a:lnTo>
                  <a:lnTo>
                    <a:pt x="1297" y="271"/>
                  </a:lnTo>
                  <a:lnTo>
                    <a:pt x="1411" y="220"/>
                  </a:lnTo>
                  <a:lnTo>
                    <a:pt x="1528" y="166"/>
                  </a:lnTo>
                  <a:lnTo>
                    <a:pt x="1641" y="112"/>
                  </a:lnTo>
                  <a:lnTo>
                    <a:pt x="1752" y="58"/>
                  </a:lnTo>
                  <a:lnTo>
                    <a:pt x="1864" y="2"/>
                  </a:lnTo>
                  <a:lnTo>
                    <a:pt x="1854" y="0"/>
                  </a:lnTo>
                  <a:lnTo>
                    <a:pt x="1727" y="58"/>
                  </a:lnTo>
                  <a:lnTo>
                    <a:pt x="1602" y="115"/>
                  </a:lnTo>
                  <a:lnTo>
                    <a:pt x="1479" y="171"/>
                  </a:lnTo>
                  <a:lnTo>
                    <a:pt x="1356" y="227"/>
                  </a:lnTo>
                  <a:lnTo>
                    <a:pt x="1234" y="279"/>
                  </a:lnTo>
                  <a:lnTo>
                    <a:pt x="1116" y="330"/>
                  </a:lnTo>
                  <a:lnTo>
                    <a:pt x="998" y="379"/>
                  </a:lnTo>
                  <a:lnTo>
                    <a:pt x="881" y="424"/>
                  </a:lnTo>
                  <a:lnTo>
                    <a:pt x="768" y="468"/>
                  </a:lnTo>
                  <a:lnTo>
                    <a:pt x="657" y="509"/>
                  </a:lnTo>
                  <a:lnTo>
                    <a:pt x="547" y="546"/>
                  </a:lnTo>
                  <a:lnTo>
                    <a:pt x="439" y="582"/>
                  </a:lnTo>
                  <a:lnTo>
                    <a:pt x="334" y="612"/>
                  </a:lnTo>
                  <a:lnTo>
                    <a:pt x="233" y="641"/>
                  </a:lnTo>
                  <a:lnTo>
                    <a:pt x="135" y="664"/>
                  </a:lnTo>
                  <a:lnTo>
                    <a:pt x="39" y="68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69" name="Freeform 835">
              <a:extLst>
                <a:ext uri="{FF2B5EF4-FFF2-40B4-BE49-F238E27FC236}">
                  <a16:creationId xmlns:a16="http://schemas.microsoft.com/office/drawing/2014/main" id="{85531F23-9882-4F8B-B752-BE7F44C06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" y="1814"/>
              <a:ext cx="779" cy="193"/>
            </a:xfrm>
            <a:custGeom>
              <a:avLst/>
              <a:gdLst>
                <a:gd name="T0" fmla="*/ 17 w 779"/>
                <a:gd name="T1" fmla="*/ 179 h 193"/>
                <a:gd name="T2" fmla="*/ 9 w 779"/>
                <a:gd name="T3" fmla="*/ 181 h 193"/>
                <a:gd name="T4" fmla="*/ 4 w 779"/>
                <a:gd name="T5" fmla="*/ 184 h 193"/>
                <a:gd name="T6" fmla="*/ 2 w 779"/>
                <a:gd name="T7" fmla="*/ 188 h 193"/>
                <a:gd name="T8" fmla="*/ 0 w 779"/>
                <a:gd name="T9" fmla="*/ 191 h 193"/>
                <a:gd name="T10" fmla="*/ 14 w 779"/>
                <a:gd name="T11" fmla="*/ 193 h 193"/>
                <a:gd name="T12" fmla="*/ 14 w 779"/>
                <a:gd name="T13" fmla="*/ 191 h 193"/>
                <a:gd name="T14" fmla="*/ 14 w 779"/>
                <a:gd name="T15" fmla="*/ 189 h 193"/>
                <a:gd name="T16" fmla="*/ 17 w 779"/>
                <a:gd name="T17" fmla="*/ 186 h 193"/>
                <a:gd name="T18" fmla="*/ 24 w 779"/>
                <a:gd name="T19" fmla="*/ 183 h 193"/>
                <a:gd name="T20" fmla="*/ 100 w 779"/>
                <a:gd name="T21" fmla="*/ 171 h 193"/>
                <a:gd name="T22" fmla="*/ 186 w 779"/>
                <a:gd name="T23" fmla="*/ 156 h 193"/>
                <a:gd name="T24" fmla="*/ 279 w 779"/>
                <a:gd name="T25" fmla="*/ 135 h 193"/>
                <a:gd name="T26" fmla="*/ 379 w 779"/>
                <a:gd name="T27" fmla="*/ 112 h 193"/>
                <a:gd name="T28" fmla="*/ 480 w 779"/>
                <a:gd name="T29" fmla="*/ 86 h 193"/>
                <a:gd name="T30" fmla="*/ 581 w 779"/>
                <a:gd name="T31" fmla="*/ 59 h 193"/>
                <a:gd name="T32" fmla="*/ 683 w 779"/>
                <a:gd name="T33" fmla="*/ 30 h 193"/>
                <a:gd name="T34" fmla="*/ 779 w 779"/>
                <a:gd name="T35" fmla="*/ 0 h 193"/>
                <a:gd name="T36" fmla="*/ 777 w 779"/>
                <a:gd name="T37" fmla="*/ 0 h 193"/>
                <a:gd name="T38" fmla="*/ 669 w 779"/>
                <a:gd name="T39" fmla="*/ 30 h 193"/>
                <a:gd name="T40" fmla="*/ 563 w 779"/>
                <a:gd name="T41" fmla="*/ 59 h 193"/>
                <a:gd name="T42" fmla="*/ 458 w 779"/>
                <a:gd name="T43" fmla="*/ 88 h 193"/>
                <a:gd name="T44" fmla="*/ 357 w 779"/>
                <a:gd name="T45" fmla="*/ 113 h 193"/>
                <a:gd name="T46" fmla="*/ 261 w 779"/>
                <a:gd name="T47" fmla="*/ 135 h 193"/>
                <a:gd name="T48" fmla="*/ 171 w 779"/>
                <a:gd name="T49" fmla="*/ 154 h 193"/>
                <a:gd name="T50" fmla="*/ 90 w 779"/>
                <a:gd name="T51" fmla="*/ 169 h 193"/>
                <a:gd name="T52" fmla="*/ 17 w 779"/>
                <a:gd name="T53" fmla="*/ 179 h 19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779" h="193">
                  <a:moveTo>
                    <a:pt x="17" y="179"/>
                  </a:moveTo>
                  <a:lnTo>
                    <a:pt x="9" y="181"/>
                  </a:lnTo>
                  <a:lnTo>
                    <a:pt x="4" y="184"/>
                  </a:lnTo>
                  <a:lnTo>
                    <a:pt x="2" y="188"/>
                  </a:lnTo>
                  <a:lnTo>
                    <a:pt x="0" y="191"/>
                  </a:lnTo>
                  <a:lnTo>
                    <a:pt x="14" y="193"/>
                  </a:lnTo>
                  <a:lnTo>
                    <a:pt x="14" y="191"/>
                  </a:lnTo>
                  <a:lnTo>
                    <a:pt x="14" y="189"/>
                  </a:lnTo>
                  <a:lnTo>
                    <a:pt x="17" y="186"/>
                  </a:lnTo>
                  <a:lnTo>
                    <a:pt x="24" y="183"/>
                  </a:lnTo>
                  <a:lnTo>
                    <a:pt x="100" y="171"/>
                  </a:lnTo>
                  <a:lnTo>
                    <a:pt x="186" y="156"/>
                  </a:lnTo>
                  <a:lnTo>
                    <a:pt x="279" y="135"/>
                  </a:lnTo>
                  <a:lnTo>
                    <a:pt x="379" y="112"/>
                  </a:lnTo>
                  <a:lnTo>
                    <a:pt x="480" y="86"/>
                  </a:lnTo>
                  <a:lnTo>
                    <a:pt x="581" y="59"/>
                  </a:lnTo>
                  <a:lnTo>
                    <a:pt x="683" y="30"/>
                  </a:lnTo>
                  <a:lnTo>
                    <a:pt x="779" y="0"/>
                  </a:lnTo>
                  <a:lnTo>
                    <a:pt x="777" y="0"/>
                  </a:lnTo>
                  <a:lnTo>
                    <a:pt x="669" y="30"/>
                  </a:lnTo>
                  <a:lnTo>
                    <a:pt x="563" y="59"/>
                  </a:lnTo>
                  <a:lnTo>
                    <a:pt x="458" y="88"/>
                  </a:lnTo>
                  <a:lnTo>
                    <a:pt x="357" y="113"/>
                  </a:lnTo>
                  <a:lnTo>
                    <a:pt x="261" y="135"/>
                  </a:lnTo>
                  <a:lnTo>
                    <a:pt x="171" y="154"/>
                  </a:lnTo>
                  <a:lnTo>
                    <a:pt x="90" y="169"/>
                  </a:lnTo>
                  <a:lnTo>
                    <a:pt x="17" y="179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70" name="Freeform 836">
              <a:extLst>
                <a:ext uri="{FF2B5EF4-FFF2-40B4-BE49-F238E27FC236}">
                  <a16:creationId xmlns:a16="http://schemas.microsoft.com/office/drawing/2014/main" id="{3CD16ED3-0056-4F77-8C8E-891048D9E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30" y="2262"/>
              <a:ext cx="2009" cy="727"/>
            </a:xfrm>
            <a:custGeom>
              <a:avLst/>
              <a:gdLst>
                <a:gd name="T0" fmla="*/ 180 w 2009"/>
                <a:gd name="T1" fmla="*/ 544 h 727"/>
                <a:gd name="T2" fmla="*/ 3 w 2009"/>
                <a:gd name="T3" fmla="*/ 664 h 727"/>
                <a:gd name="T4" fmla="*/ 0 w 2009"/>
                <a:gd name="T5" fmla="*/ 666 h 727"/>
                <a:gd name="T6" fmla="*/ 0 w 2009"/>
                <a:gd name="T7" fmla="*/ 669 h 727"/>
                <a:gd name="T8" fmla="*/ 0 w 2009"/>
                <a:gd name="T9" fmla="*/ 672 h 727"/>
                <a:gd name="T10" fmla="*/ 0 w 2009"/>
                <a:gd name="T11" fmla="*/ 674 h 727"/>
                <a:gd name="T12" fmla="*/ 3 w 2009"/>
                <a:gd name="T13" fmla="*/ 679 h 727"/>
                <a:gd name="T14" fmla="*/ 6 w 2009"/>
                <a:gd name="T15" fmla="*/ 681 h 727"/>
                <a:gd name="T16" fmla="*/ 8 w 2009"/>
                <a:gd name="T17" fmla="*/ 683 h 727"/>
                <a:gd name="T18" fmla="*/ 94 w 2009"/>
                <a:gd name="T19" fmla="*/ 708 h 727"/>
                <a:gd name="T20" fmla="*/ 167 w 2009"/>
                <a:gd name="T21" fmla="*/ 727 h 727"/>
                <a:gd name="T22" fmla="*/ 172 w 2009"/>
                <a:gd name="T23" fmla="*/ 715 h 727"/>
                <a:gd name="T24" fmla="*/ 174 w 2009"/>
                <a:gd name="T25" fmla="*/ 699 h 727"/>
                <a:gd name="T26" fmla="*/ 174 w 2009"/>
                <a:gd name="T27" fmla="*/ 693 h 727"/>
                <a:gd name="T28" fmla="*/ 175 w 2009"/>
                <a:gd name="T29" fmla="*/ 686 h 727"/>
                <a:gd name="T30" fmla="*/ 177 w 2009"/>
                <a:gd name="T31" fmla="*/ 676 h 727"/>
                <a:gd name="T32" fmla="*/ 184 w 2009"/>
                <a:gd name="T33" fmla="*/ 666 h 727"/>
                <a:gd name="T34" fmla="*/ 282 w 2009"/>
                <a:gd name="T35" fmla="*/ 642 h 727"/>
                <a:gd name="T36" fmla="*/ 385 w 2009"/>
                <a:gd name="T37" fmla="*/ 615 h 727"/>
                <a:gd name="T38" fmla="*/ 493 w 2009"/>
                <a:gd name="T39" fmla="*/ 586 h 727"/>
                <a:gd name="T40" fmla="*/ 602 w 2009"/>
                <a:gd name="T41" fmla="*/ 554 h 727"/>
                <a:gd name="T42" fmla="*/ 717 w 2009"/>
                <a:gd name="T43" fmla="*/ 519 h 727"/>
                <a:gd name="T44" fmla="*/ 834 w 2009"/>
                <a:gd name="T45" fmla="*/ 481 h 727"/>
                <a:gd name="T46" fmla="*/ 952 w 2009"/>
                <a:gd name="T47" fmla="*/ 443 h 727"/>
                <a:gd name="T48" fmla="*/ 1072 w 2009"/>
                <a:gd name="T49" fmla="*/ 400 h 727"/>
                <a:gd name="T50" fmla="*/ 1192 w 2009"/>
                <a:gd name="T51" fmla="*/ 356 h 727"/>
                <a:gd name="T52" fmla="*/ 1313 w 2009"/>
                <a:gd name="T53" fmla="*/ 311 h 727"/>
                <a:gd name="T54" fmla="*/ 1433 w 2009"/>
                <a:gd name="T55" fmla="*/ 263 h 727"/>
                <a:gd name="T56" fmla="*/ 1553 w 2009"/>
                <a:gd name="T57" fmla="*/ 214 h 727"/>
                <a:gd name="T58" fmla="*/ 1670 w 2009"/>
                <a:gd name="T59" fmla="*/ 164 h 727"/>
                <a:gd name="T60" fmla="*/ 1786 w 2009"/>
                <a:gd name="T61" fmla="*/ 111 h 727"/>
                <a:gd name="T62" fmla="*/ 1899 w 2009"/>
                <a:gd name="T63" fmla="*/ 57 h 727"/>
                <a:gd name="T64" fmla="*/ 2009 w 2009"/>
                <a:gd name="T65" fmla="*/ 3 h 727"/>
                <a:gd name="T66" fmla="*/ 1999 w 2009"/>
                <a:gd name="T67" fmla="*/ 0 h 727"/>
                <a:gd name="T68" fmla="*/ 1872 w 2009"/>
                <a:gd name="T69" fmla="*/ 57 h 727"/>
                <a:gd name="T70" fmla="*/ 1747 w 2009"/>
                <a:gd name="T71" fmla="*/ 110 h 727"/>
                <a:gd name="T72" fmla="*/ 1624 w 2009"/>
                <a:gd name="T73" fmla="*/ 159 h 727"/>
                <a:gd name="T74" fmla="*/ 1501 w 2009"/>
                <a:gd name="T75" fmla="*/ 204 h 727"/>
                <a:gd name="T76" fmla="*/ 1379 w 2009"/>
                <a:gd name="T77" fmla="*/ 247 h 727"/>
                <a:gd name="T78" fmla="*/ 1259 w 2009"/>
                <a:gd name="T79" fmla="*/ 285 h 727"/>
                <a:gd name="T80" fmla="*/ 1141 w 2009"/>
                <a:gd name="T81" fmla="*/ 321 h 727"/>
                <a:gd name="T82" fmla="*/ 1026 w 2009"/>
                <a:gd name="T83" fmla="*/ 355 h 727"/>
                <a:gd name="T84" fmla="*/ 911 w 2009"/>
                <a:gd name="T85" fmla="*/ 385 h 727"/>
                <a:gd name="T86" fmla="*/ 800 w 2009"/>
                <a:gd name="T87" fmla="*/ 412 h 727"/>
                <a:gd name="T88" fmla="*/ 690 w 2009"/>
                <a:gd name="T89" fmla="*/ 439 h 727"/>
                <a:gd name="T90" fmla="*/ 582 w 2009"/>
                <a:gd name="T91" fmla="*/ 463 h 727"/>
                <a:gd name="T92" fmla="*/ 478 w 2009"/>
                <a:gd name="T93" fmla="*/ 485 h 727"/>
                <a:gd name="T94" fmla="*/ 376 w 2009"/>
                <a:gd name="T95" fmla="*/ 505 h 727"/>
                <a:gd name="T96" fmla="*/ 277 w 2009"/>
                <a:gd name="T97" fmla="*/ 525 h 727"/>
                <a:gd name="T98" fmla="*/ 180 w 2009"/>
                <a:gd name="T99" fmla="*/ 544 h 72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009" h="727">
                  <a:moveTo>
                    <a:pt x="180" y="544"/>
                  </a:moveTo>
                  <a:lnTo>
                    <a:pt x="3" y="664"/>
                  </a:lnTo>
                  <a:lnTo>
                    <a:pt x="0" y="666"/>
                  </a:lnTo>
                  <a:lnTo>
                    <a:pt x="0" y="669"/>
                  </a:lnTo>
                  <a:lnTo>
                    <a:pt x="0" y="672"/>
                  </a:lnTo>
                  <a:lnTo>
                    <a:pt x="0" y="674"/>
                  </a:lnTo>
                  <a:lnTo>
                    <a:pt x="3" y="679"/>
                  </a:lnTo>
                  <a:lnTo>
                    <a:pt x="6" y="681"/>
                  </a:lnTo>
                  <a:lnTo>
                    <a:pt x="8" y="683"/>
                  </a:lnTo>
                  <a:lnTo>
                    <a:pt x="94" y="708"/>
                  </a:lnTo>
                  <a:lnTo>
                    <a:pt x="167" y="727"/>
                  </a:lnTo>
                  <a:lnTo>
                    <a:pt x="172" y="715"/>
                  </a:lnTo>
                  <a:lnTo>
                    <a:pt x="174" y="699"/>
                  </a:lnTo>
                  <a:lnTo>
                    <a:pt x="174" y="693"/>
                  </a:lnTo>
                  <a:lnTo>
                    <a:pt x="175" y="686"/>
                  </a:lnTo>
                  <a:lnTo>
                    <a:pt x="177" y="676"/>
                  </a:lnTo>
                  <a:lnTo>
                    <a:pt x="184" y="666"/>
                  </a:lnTo>
                  <a:lnTo>
                    <a:pt x="282" y="642"/>
                  </a:lnTo>
                  <a:lnTo>
                    <a:pt x="385" y="615"/>
                  </a:lnTo>
                  <a:lnTo>
                    <a:pt x="493" y="586"/>
                  </a:lnTo>
                  <a:lnTo>
                    <a:pt x="602" y="554"/>
                  </a:lnTo>
                  <a:lnTo>
                    <a:pt x="717" y="519"/>
                  </a:lnTo>
                  <a:lnTo>
                    <a:pt x="834" y="481"/>
                  </a:lnTo>
                  <a:lnTo>
                    <a:pt x="952" y="443"/>
                  </a:lnTo>
                  <a:lnTo>
                    <a:pt x="1072" y="400"/>
                  </a:lnTo>
                  <a:lnTo>
                    <a:pt x="1192" y="356"/>
                  </a:lnTo>
                  <a:lnTo>
                    <a:pt x="1313" y="311"/>
                  </a:lnTo>
                  <a:lnTo>
                    <a:pt x="1433" y="263"/>
                  </a:lnTo>
                  <a:lnTo>
                    <a:pt x="1553" y="214"/>
                  </a:lnTo>
                  <a:lnTo>
                    <a:pt x="1670" y="164"/>
                  </a:lnTo>
                  <a:lnTo>
                    <a:pt x="1786" y="111"/>
                  </a:lnTo>
                  <a:lnTo>
                    <a:pt x="1899" y="57"/>
                  </a:lnTo>
                  <a:lnTo>
                    <a:pt x="2009" y="3"/>
                  </a:lnTo>
                  <a:lnTo>
                    <a:pt x="1999" y="0"/>
                  </a:lnTo>
                  <a:lnTo>
                    <a:pt x="1872" y="57"/>
                  </a:lnTo>
                  <a:lnTo>
                    <a:pt x="1747" y="110"/>
                  </a:lnTo>
                  <a:lnTo>
                    <a:pt x="1624" y="159"/>
                  </a:lnTo>
                  <a:lnTo>
                    <a:pt x="1501" y="204"/>
                  </a:lnTo>
                  <a:lnTo>
                    <a:pt x="1379" y="247"/>
                  </a:lnTo>
                  <a:lnTo>
                    <a:pt x="1259" y="285"/>
                  </a:lnTo>
                  <a:lnTo>
                    <a:pt x="1141" y="321"/>
                  </a:lnTo>
                  <a:lnTo>
                    <a:pt x="1026" y="355"/>
                  </a:lnTo>
                  <a:lnTo>
                    <a:pt x="911" y="385"/>
                  </a:lnTo>
                  <a:lnTo>
                    <a:pt x="800" y="412"/>
                  </a:lnTo>
                  <a:lnTo>
                    <a:pt x="690" y="439"/>
                  </a:lnTo>
                  <a:lnTo>
                    <a:pt x="582" y="463"/>
                  </a:lnTo>
                  <a:lnTo>
                    <a:pt x="478" y="485"/>
                  </a:lnTo>
                  <a:lnTo>
                    <a:pt x="376" y="505"/>
                  </a:lnTo>
                  <a:lnTo>
                    <a:pt x="277" y="525"/>
                  </a:lnTo>
                  <a:lnTo>
                    <a:pt x="180" y="544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71" name="Freeform 837">
              <a:extLst>
                <a:ext uri="{FF2B5EF4-FFF2-40B4-BE49-F238E27FC236}">
                  <a16:creationId xmlns:a16="http://schemas.microsoft.com/office/drawing/2014/main" id="{4E25D327-3CF5-4762-A4FC-19A25C4A8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" y="1812"/>
              <a:ext cx="865" cy="186"/>
            </a:xfrm>
            <a:custGeom>
              <a:avLst/>
              <a:gdLst>
                <a:gd name="T0" fmla="*/ 83 w 865"/>
                <a:gd name="T1" fmla="*/ 132 h 186"/>
                <a:gd name="T2" fmla="*/ 4 w 865"/>
                <a:gd name="T3" fmla="*/ 166 h 186"/>
                <a:gd name="T4" fmla="*/ 0 w 865"/>
                <a:gd name="T5" fmla="*/ 169 h 186"/>
                <a:gd name="T6" fmla="*/ 0 w 865"/>
                <a:gd name="T7" fmla="*/ 171 h 186"/>
                <a:gd name="T8" fmla="*/ 0 w 865"/>
                <a:gd name="T9" fmla="*/ 171 h 186"/>
                <a:gd name="T10" fmla="*/ 19 w 865"/>
                <a:gd name="T11" fmla="*/ 176 h 186"/>
                <a:gd name="T12" fmla="*/ 37 w 865"/>
                <a:gd name="T13" fmla="*/ 179 h 186"/>
                <a:gd name="T14" fmla="*/ 54 w 865"/>
                <a:gd name="T15" fmla="*/ 183 h 186"/>
                <a:gd name="T16" fmla="*/ 73 w 865"/>
                <a:gd name="T17" fmla="*/ 186 h 186"/>
                <a:gd name="T18" fmla="*/ 73 w 865"/>
                <a:gd name="T19" fmla="*/ 185 h 186"/>
                <a:gd name="T20" fmla="*/ 73 w 865"/>
                <a:gd name="T21" fmla="*/ 181 h 186"/>
                <a:gd name="T22" fmla="*/ 74 w 865"/>
                <a:gd name="T23" fmla="*/ 178 h 186"/>
                <a:gd name="T24" fmla="*/ 76 w 865"/>
                <a:gd name="T25" fmla="*/ 176 h 186"/>
                <a:gd name="T26" fmla="*/ 88 w 865"/>
                <a:gd name="T27" fmla="*/ 171 h 186"/>
                <a:gd name="T28" fmla="*/ 103 w 865"/>
                <a:gd name="T29" fmla="*/ 163 h 186"/>
                <a:gd name="T30" fmla="*/ 181 w 865"/>
                <a:gd name="T31" fmla="*/ 152 h 186"/>
                <a:gd name="T32" fmla="*/ 267 w 865"/>
                <a:gd name="T33" fmla="*/ 137 h 186"/>
                <a:gd name="T34" fmla="*/ 361 w 865"/>
                <a:gd name="T35" fmla="*/ 120 h 186"/>
                <a:gd name="T36" fmla="*/ 461 w 865"/>
                <a:gd name="T37" fmla="*/ 102 h 186"/>
                <a:gd name="T38" fmla="*/ 562 w 865"/>
                <a:gd name="T39" fmla="*/ 80 h 186"/>
                <a:gd name="T40" fmla="*/ 665 w 865"/>
                <a:gd name="T41" fmla="*/ 54 h 186"/>
                <a:gd name="T42" fmla="*/ 767 w 865"/>
                <a:gd name="T43" fmla="*/ 29 h 186"/>
                <a:gd name="T44" fmla="*/ 865 w 865"/>
                <a:gd name="T45" fmla="*/ 0 h 186"/>
                <a:gd name="T46" fmla="*/ 861 w 865"/>
                <a:gd name="T47" fmla="*/ 0 h 186"/>
                <a:gd name="T48" fmla="*/ 807 w 865"/>
                <a:gd name="T49" fmla="*/ 14 h 186"/>
                <a:gd name="T50" fmla="*/ 753 w 865"/>
                <a:gd name="T51" fmla="*/ 27 h 186"/>
                <a:gd name="T52" fmla="*/ 699 w 865"/>
                <a:gd name="T53" fmla="*/ 41 h 186"/>
                <a:gd name="T54" fmla="*/ 645 w 865"/>
                <a:gd name="T55" fmla="*/ 53 h 186"/>
                <a:gd name="T56" fmla="*/ 537 w 865"/>
                <a:gd name="T57" fmla="*/ 73 h 186"/>
                <a:gd name="T58" fmla="*/ 432 w 865"/>
                <a:gd name="T59" fmla="*/ 90 h 186"/>
                <a:gd name="T60" fmla="*/ 333 w 865"/>
                <a:gd name="T61" fmla="*/ 103 h 186"/>
                <a:gd name="T62" fmla="*/ 240 w 865"/>
                <a:gd name="T63" fmla="*/ 115 h 186"/>
                <a:gd name="T64" fmla="*/ 155 w 865"/>
                <a:gd name="T65" fmla="*/ 124 h 186"/>
                <a:gd name="T66" fmla="*/ 83 w 865"/>
                <a:gd name="T67" fmla="*/ 132 h 18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65" h="186">
                  <a:moveTo>
                    <a:pt x="83" y="132"/>
                  </a:moveTo>
                  <a:lnTo>
                    <a:pt x="4" y="166"/>
                  </a:lnTo>
                  <a:lnTo>
                    <a:pt x="0" y="169"/>
                  </a:lnTo>
                  <a:lnTo>
                    <a:pt x="0" y="171"/>
                  </a:lnTo>
                  <a:lnTo>
                    <a:pt x="19" y="176"/>
                  </a:lnTo>
                  <a:lnTo>
                    <a:pt x="37" y="179"/>
                  </a:lnTo>
                  <a:lnTo>
                    <a:pt x="54" y="183"/>
                  </a:lnTo>
                  <a:lnTo>
                    <a:pt x="73" y="186"/>
                  </a:lnTo>
                  <a:lnTo>
                    <a:pt x="73" y="185"/>
                  </a:lnTo>
                  <a:lnTo>
                    <a:pt x="73" y="181"/>
                  </a:lnTo>
                  <a:lnTo>
                    <a:pt x="74" y="178"/>
                  </a:lnTo>
                  <a:lnTo>
                    <a:pt x="76" y="176"/>
                  </a:lnTo>
                  <a:lnTo>
                    <a:pt x="88" y="171"/>
                  </a:lnTo>
                  <a:lnTo>
                    <a:pt x="103" y="163"/>
                  </a:lnTo>
                  <a:lnTo>
                    <a:pt x="181" y="152"/>
                  </a:lnTo>
                  <a:lnTo>
                    <a:pt x="267" y="137"/>
                  </a:lnTo>
                  <a:lnTo>
                    <a:pt x="361" y="120"/>
                  </a:lnTo>
                  <a:lnTo>
                    <a:pt x="461" y="102"/>
                  </a:lnTo>
                  <a:lnTo>
                    <a:pt x="562" y="80"/>
                  </a:lnTo>
                  <a:lnTo>
                    <a:pt x="665" y="54"/>
                  </a:lnTo>
                  <a:lnTo>
                    <a:pt x="767" y="29"/>
                  </a:lnTo>
                  <a:lnTo>
                    <a:pt x="865" y="0"/>
                  </a:lnTo>
                  <a:lnTo>
                    <a:pt x="861" y="0"/>
                  </a:lnTo>
                  <a:lnTo>
                    <a:pt x="807" y="14"/>
                  </a:lnTo>
                  <a:lnTo>
                    <a:pt x="753" y="27"/>
                  </a:lnTo>
                  <a:lnTo>
                    <a:pt x="699" y="41"/>
                  </a:lnTo>
                  <a:lnTo>
                    <a:pt x="645" y="53"/>
                  </a:lnTo>
                  <a:lnTo>
                    <a:pt x="537" y="73"/>
                  </a:lnTo>
                  <a:lnTo>
                    <a:pt x="432" y="90"/>
                  </a:lnTo>
                  <a:lnTo>
                    <a:pt x="333" y="103"/>
                  </a:lnTo>
                  <a:lnTo>
                    <a:pt x="240" y="115"/>
                  </a:lnTo>
                  <a:lnTo>
                    <a:pt x="155" y="124"/>
                  </a:lnTo>
                  <a:lnTo>
                    <a:pt x="83" y="132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72" name="Freeform 838">
              <a:extLst>
                <a:ext uri="{FF2B5EF4-FFF2-40B4-BE49-F238E27FC236}">
                  <a16:creationId xmlns:a16="http://schemas.microsoft.com/office/drawing/2014/main" id="{F95E9EA2-D5E7-41D7-B7C3-F7EBE4562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0" y="2264"/>
              <a:ext cx="1817" cy="542"/>
            </a:xfrm>
            <a:custGeom>
              <a:avLst/>
              <a:gdLst>
                <a:gd name="T0" fmla="*/ 0 w 1817"/>
                <a:gd name="T1" fmla="*/ 542 h 542"/>
                <a:gd name="T2" fmla="*/ 54 w 1817"/>
                <a:gd name="T3" fmla="*/ 505 h 542"/>
                <a:gd name="T4" fmla="*/ 80 w 1817"/>
                <a:gd name="T5" fmla="*/ 503 h 542"/>
                <a:gd name="T6" fmla="*/ 125 w 1817"/>
                <a:gd name="T7" fmla="*/ 496 h 542"/>
                <a:gd name="T8" fmla="*/ 188 w 1817"/>
                <a:gd name="T9" fmla="*/ 486 h 542"/>
                <a:gd name="T10" fmla="*/ 265 w 1817"/>
                <a:gd name="T11" fmla="*/ 471 h 542"/>
                <a:gd name="T12" fmla="*/ 358 w 1817"/>
                <a:gd name="T13" fmla="*/ 452 h 542"/>
                <a:gd name="T14" fmla="*/ 465 w 1817"/>
                <a:gd name="T15" fmla="*/ 430 h 542"/>
                <a:gd name="T16" fmla="*/ 579 w 1817"/>
                <a:gd name="T17" fmla="*/ 403 h 542"/>
                <a:gd name="T18" fmla="*/ 706 w 1817"/>
                <a:gd name="T19" fmla="*/ 373 h 542"/>
                <a:gd name="T20" fmla="*/ 838 w 1817"/>
                <a:gd name="T21" fmla="*/ 339 h 542"/>
                <a:gd name="T22" fmla="*/ 975 w 1817"/>
                <a:gd name="T23" fmla="*/ 302 h 542"/>
                <a:gd name="T24" fmla="*/ 1116 w 1817"/>
                <a:gd name="T25" fmla="*/ 261 h 542"/>
                <a:gd name="T26" fmla="*/ 1260 w 1817"/>
                <a:gd name="T27" fmla="*/ 216 h 542"/>
                <a:gd name="T28" fmla="*/ 1333 w 1817"/>
                <a:gd name="T29" fmla="*/ 192 h 542"/>
                <a:gd name="T30" fmla="*/ 1403 w 1817"/>
                <a:gd name="T31" fmla="*/ 167 h 542"/>
                <a:gd name="T32" fmla="*/ 1474 w 1817"/>
                <a:gd name="T33" fmla="*/ 141 h 542"/>
                <a:gd name="T34" fmla="*/ 1545 w 1817"/>
                <a:gd name="T35" fmla="*/ 114 h 542"/>
                <a:gd name="T36" fmla="*/ 1614 w 1817"/>
                <a:gd name="T37" fmla="*/ 87 h 542"/>
                <a:gd name="T38" fmla="*/ 1684 w 1817"/>
                <a:gd name="T39" fmla="*/ 59 h 542"/>
                <a:gd name="T40" fmla="*/ 1751 w 1817"/>
                <a:gd name="T41" fmla="*/ 30 h 542"/>
                <a:gd name="T42" fmla="*/ 1817 w 1817"/>
                <a:gd name="T43" fmla="*/ 0 h 542"/>
                <a:gd name="T44" fmla="*/ 1817 w 1817"/>
                <a:gd name="T45" fmla="*/ 0 h 542"/>
                <a:gd name="T46" fmla="*/ 1692 w 1817"/>
                <a:gd name="T47" fmla="*/ 55 h 542"/>
                <a:gd name="T48" fmla="*/ 1567 w 1817"/>
                <a:gd name="T49" fmla="*/ 109 h 542"/>
                <a:gd name="T50" fmla="*/ 1442 w 1817"/>
                <a:gd name="T51" fmla="*/ 158 h 542"/>
                <a:gd name="T52" fmla="*/ 1321 w 1817"/>
                <a:gd name="T53" fmla="*/ 202 h 542"/>
                <a:gd name="T54" fmla="*/ 1199 w 1817"/>
                <a:gd name="T55" fmla="*/ 245 h 542"/>
                <a:gd name="T56" fmla="*/ 1079 w 1817"/>
                <a:gd name="T57" fmla="*/ 283 h 542"/>
                <a:gd name="T58" fmla="*/ 961 w 1817"/>
                <a:gd name="T59" fmla="*/ 319 h 542"/>
                <a:gd name="T60" fmla="*/ 845 w 1817"/>
                <a:gd name="T61" fmla="*/ 353 h 542"/>
                <a:gd name="T62" fmla="*/ 731 w 1817"/>
                <a:gd name="T63" fmla="*/ 383 h 542"/>
                <a:gd name="T64" fmla="*/ 620 w 1817"/>
                <a:gd name="T65" fmla="*/ 410 h 542"/>
                <a:gd name="T66" fmla="*/ 510 w 1817"/>
                <a:gd name="T67" fmla="*/ 437 h 542"/>
                <a:gd name="T68" fmla="*/ 402 w 1817"/>
                <a:gd name="T69" fmla="*/ 461 h 542"/>
                <a:gd name="T70" fmla="*/ 298 w 1817"/>
                <a:gd name="T71" fmla="*/ 483 h 542"/>
                <a:gd name="T72" fmla="*/ 196 w 1817"/>
                <a:gd name="T73" fmla="*/ 503 h 542"/>
                <a:gd name="T74" fmla="*/ 97 w 1817"/>
                <a:gd name="T75" fmla="*/ 523 h 542"/>
                <a:gd name="T76" fmla="*/ 0 w 1817"/>
                <a:gd name="T77" fmla="*/ 542 h 542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817" h="542">
                  <a:moveTo>
                    <a:pt x="0" y="542"/>
                  </a:moveTo>
                  <a:lnTo>
                    <a:pt x="54" y="505"/>
                  </a:lnTo>
                  <a:lnTo>
                    <a:pt x="80" y="503"/>
                  </a:lnTo>
                  <a:lnTo>
                    <a:pt x="125" y="496"/>
                  </a:lnTo>
                  <a:lnTo>
                    <a:pt x="188" y="486"/>
                  </a:lnTo>
                  <a:lnTo>
                    <a:pt x="265" y="471"/>
                  </a:lnTo>
                  <a:lnTo>
                    <a:pt x="358" y="452"/>
                  </a:lnTo>
                  <a:lnTo>
                    <a:pt x="465" y="430"/>
                  </a:lnTo>
                  <a:lnTo>
                    <a:pt x="579" y="403"/>
                  </a:lnTo>
                  <a:lnTo>
                    <a:pt x="706" y="373"/>
                  </a:lnTo>
                  <a:lnTo>
                    <a:pt x="838" y="339"/>
                  </a:lnTo>
                  <a:lnTo>
                    <a:pt x="975" y="302"/>
                  </a:lnTo>
                  <a:lnTo>
                    <a:pt x="1116" y="261"/>
                  </a:lnTo>
                  <a:lnTo>
                    <a:pt x="1260" y="216"/>
                  </a:lnTo>
                  <a:lnTo>
                    <a:pt x="1333" y="192"/>
                  </a:lnTo>
                  <a:lnTo>
                    <a:pt x="1403" y="167"/>
                  </a:lnTo>
                  <a:lnTo>
                    <a:pt x="1474" y="141"/>
                  </a:lnTo>
                  <a:lnTo>
                    <a:pt x="1545" y="114"/>
                  </a:lnTo>
                  <a:lnTo>
                    <a:pt x="1614" y="87"/>
                  </a:lnTo>
                  <a:lnTo>
                    <a:pt x="1684" y="59"/>
                  </a:lnTo>
                  <a:lnTo>
                    <a:pt x="1751" y="30"/>
                  </a:lnTo>
                  <a:lnTo>
                    <a:pt x="1817" y="0"/>
                  </a:lnTo>
                  <a:lnTo>
                    <a:pt x="1692" y="55"/>
                  </a:lnTo>
                  <a:lnTo>
                    <a:pt x="1567" y="109"/>
                  </a:lnTo>
                  <a:lnTo>
                    <a:pt x="1442" y="158"/>
                  </a:lnTo>
                  <a:lnTo>
                    <a:pt x="1321" y="202"/>
                  </a:lnTo>
                  <a:lnTo>
                    <a:pt x="1199" y="245"/>
                  </a:lnTo>
                  <a:lnTo>
                    <a:pt x="1079" y="283"/>
                  </a:lnTo>
                  <a:lnTo>
                    <a:pt x="961" y="319"/>
                  </a:lnTo>
                  <a:lnTo>
                    <a:pt x="845" y="353"/>
                  </a:lnTo>
                  <a:lnTo>
                    <a:pt x="731" y="383"/>
                  </a:lnTo>
                  <a:lnTo>
                    <a:pt x="620" y="410"/>
                  </a:lnTo>
                  <a:lnTo>
                    <a:pt x="510" y="437"/>
                  </a:lnTo>
                  <a:lnTo>
                    <a:pt x="402" y="461"/>
                  </a:lnTo>
                  <a:lnTo>
                    <a:pt x="298" y="483"/>
                  </a:lnTo>
                  <a:lnTo>
                    <a:pt x="196" y="503"/>
                  </a:lnTo>
                  <a:lnTo>
                    <a:pt x="97" y="523"/>
                  </a:lnTo>
                  <a:lnTo>
                    <a:pt x="0" y="54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73" name="Freeform 839">
              <a:extLst>
                <a:ext uri="{FF2B5EF4-FFF2-40B4-BE49-F238E27FC236}">
                  <a16:creationId xmlns:a16="http://schemas.microsoft.com/office/drawing/2014/main" id="{E64269A7-36B9-44D6-8E84-EEBC06BEE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841" y="1812"/>
              <a:ext cx="778" cy="132"/>
            </a:xfrm>
            <a:custGeom>
              <a:avLst/>
              <a:gdLst>
                <a:gd name="T0" fmla="*/ 0 w 778"/>
                <a:gd name="T1" fmla="*/ 132 h 132"/>
                <a:gd name="T2" fmla="*/ 23 w 778"/>
                <a:gd name="T3" fmla="*/ 122 h 132"/>
                <a:gd name="T4" fmla="*/ 52 w 778"/>
                <a:gd name="T5" fmla="*/ 120 h 132"/>
                <a:gd name="T6" fmla="*/ 111 w 778"/>
                <a:gd name="T7" fmla="*/ 115 h 132"/>
                <a:gd name="T8" fmla="*/ 196 w 778"/>
                <a:gd name="T9" fmla="*/ 105 h 132"/>
                <a:gd name="T10" fmla="*/ 300 w 778"/>
                <a:gd name="T11" fmla="*/ 93 h 132"/>
                <a:gd name="T12" fmla="*/ 417 w 778"/>
                <a:gd name="T13" fmla="*/ 76 h 132"/>
                <a:gd name="T14" fmla="*/ 538 w 778"/>
                <a:gd name="T15" fmla="*/ 54 h 132"/>
                <a:gd name="T16" fmla="*/ 601 w 778"/>
                <a:gd name="T17" fmla="*/ 43 h 132"/>
                <a:gd name="T18" fmla="*/ 662 w 778"/>
                <a:gd name="T19" fmla="*/ 29 h 132"/>
                <a:gd name="T20" fmla="*/ 721 w 778"/>
                <a:gd name="T21" fmla="*/ 16 h 132"/>
                <a:gd name="T22" fmla="*/ 778 w 778"/>
                <a:gd name="T23" fmla="*/ 0 h 132"/>
                <a:gd name="T24" fmla="*/ 778 w 778"/>
                <a:gd name="T25" fmla="*/ 0 h 132"/>
                <a:gd name="T26" fmla="*/ 724 w 778"/>
                <a:gd name="T27" fmla="*/ 14 h 132"/>
                <a:gd name="T28" fmla="*/ 670 w 778"/>
                <a:gd name="T29" fmla="*/ 29 h 132"/>
                <a:gd name="T30" fmla="*/ 616 w 778"/>
                <a:gd name="T31" fmla="*/ 41 h 132"/>
                <a:gd name="T32" fmla="*/ 560 w 778"/>
                <a:gd name="T33" fmla="*/ 53 h 132"/>
                <a:gd name="T34" fmla="*/ 454 w 778"/>
                <a:gd name="T35" fmla="*/ 73 h 132"/>
                <a:gd name="T36" fmla="*/ 349 w 778"/>
                <a:gd name="T37" fmla="*/ 90 h 132"/>
                <a:gd name="T38" fmla="*/ 250 w 778"/>
                <a:gd name="T39" fmla="*/ 103 h 132"/>
                <a:gd name="T40" fmla="*/ 157 w 778"/>
                <a:gd name="T41" fmla="*/ 115 h 132"/>
                <a:gd name="T42" fmla="*/ 72 w 778"/>
                <a:gd name="T43" fmla="*/ 124 h 132"/>
                <a:gd name="T44" fmla="*/ 0 w 778"/>
                <a:gd name="T45" fmla="*/ 132 h 132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778" h="132">
                  <a:moveTo>
                    <a:pt x="0" y="132"/>
                  </a:moveTo>
                  <a:lnTo>
                    <a:pt x="23" y="122"/>
                  </a:lnTo>
                  <a:lnTo>
                    <a:pt x="52" y="120"/>
                  </a:lnTo>
                  <a:lnTo>
                    <a:pt x="111" y="115"/>
                  </a:lnTo>
                  <a:lnTo>
                    <a:pt x="196" y="105"/>
                  </a:lnTo>
                  <a:lnTo>
                    <a:pt x="300" y="93"/>
                  </a:lnTo>
                  <a:lnTo>
                    <a:pt x="417" y="76"/>
                  </a:lnTo>
                  <a:lnTo>
                    <a:pt x="538" y="54"/>
                  </a:lnTo>
                  <a:lnTo>
                    <a:pt x="601" y="43"/>
                  </a:lnTo>
                  <a:lnTo>
                    <a:pt x="662" y="29"/>
                  </a:lnTo>
                  <a:lnTo>
                    <a:pt x="721" y="16"/>
                  </a:lnTo>
                  <a:lnTo>
                    <a:pt x="778" y="0"/>
                  </a:lnTo>
                  <a:lnTo>
                    <a:pt x="724" y="14"/>
                  </a:lnTo>
                  <a:lnTo>
                    <a:pt x="670" y="29"/>
                  </a:lnTo>
                  <a:lnTo>
                    <a:pt x="616" y="41"/>
                  </a:lnTo>
                  <a:lnTo>
                    <a:pt x="560" y="53"/>
                  </a:lnTo>
                  <a:lnTo>
                    <a:pt x="454" y="73"/>
                  </a:lnTo>
                  <a:lnTo>
                    <a:pt x="349" y="90"/>
                  </a:lnTo>
                  <a:lnTo>
                    <a:pt x="250" y="103"/>
                  </a:lnTo>
                  <a:lnTo>
                    <a:pt x="157" y="115"/>
                  </a:lnTo>
                  <a:lnTo>
                    <a:pt x="72" y="124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74" name="Freeform 840">
              <a:extLst>
                <a:ext uri="{FF2B5EF4-FFF2-40B4-BE49-F238E27FC236}">
                  <a16:creationId xmlns:a16="http://schemas.microsoft.com/office/drawing/2014/main" id="{632EB545-474A-4084-9542-C02F9F812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6" y="2248"/>
              <a:ext cx="1474" cy="565"/>
            </a:xfrm>
            <a:custGeom>
              <a:avLst/>
              <a:gdLst>
                <a:gd name="T0" fmla="*/ 274 w 1474"/>
                <a:gd name="T1" fmla="*/ 240 h 565"/>
                <a:gd name="T2" fmla="*/ 269 w 1474"/>
                <a:gd name="T3" fmla="*/ 262 h 565"/>
                <a:gd name="T4" fmla="*/ 261 w 1474"/>
                <a:gd name="T5" fmla="*/ 284 h 565"/>
                <a:gd name="T6" fmla="*/ 249 w 1474"/>
                <a:gd name="T7" fmla="*/ 308 h 565"/>
                <a:gd name="T8" fmla="*/ 233 w 1474"/>
                <a:gd name="T9" fmla="*/ 332 h 565"/>
                <a:gd name="T10" fmla="*/ 218 w 1474"/>
                <a:gd name="T11" fmla="*/ 355 h 565"/>
                <a:gd name="T12" fmla="*/ 200 w 1474"/>
                <a:gd name="T13" fmla="*/ 379 h 565"/>
                <a:gd name="T14" fmla="*/ 181 w 1474"/>
                <a:gd name="T15" fmla="*/ 401 h 565"/>
                <a:gd name="T16" fmla="*/ 159 w 1474"/>
                <a:gd name="T17" fmla="*/ 424 h 565"/>
                <a:gd name="T18" fmla="*/ 117 w 1474"/>
                <a:gd name="T19" fmla="*/ 467 h 565"/>
                <a:gd name="T20" fmla="*/ 75 w 1474"/>
                <a:gd name="T21" fmla="*/ 506 h 565"/>
                <a:gd name="T22" fmla="*/ 34 w 1474"/>
                <a:gd name="T23" fmla="*/ 539 h 565"/>
                <a:gd name="T24" fmla="*/ 0 w 1474"/>
                <a:gd name="T25" fmla="*/ 565 h 565"/>
                <a:gd name="T26" fmla="*/ 83 w 1474"/>
                <a:gd name="T27" fmla="*/ 539 h 565"/>
                <a:gd name="T28" fmla="*/ 171 w 1474"/>
                <a:gd name="T29" fmla="*/ 512 h 565"/>
                <a:gd name="T30" fmla="*/ 262 w 1474"/>
                <a:gd name="T31" fmla="*/ 484 h 565"/>
                <a:gd name="T32" fmla="*/ 355 w 1474"/>
                <a:gd name="T33" fmla="*/ 452 h 565"/>
                <a:gd name="T34" fmla="*/ 450 w 1474"/>
                <a:gd name="T35" fmla="*/ 419 h 565"/>
                <a:gd name="T36" fmla="*/ 546 w 1474"/>
                <a:gd name="T37" fmla="*/ 384 h 565"/>
                <a:gd name="T38" fmla="*/ 644 w 1474"/>
                <a:gd name="T39" fmla="*/ 348 h 565"/>
                <a:gd name="T40" fmla="*/ 742 w 1474"/>
                <a:gd name="T41" fmla="*/ 313 h 565"/>
                <a:gd name="T42" fmla="*/ 840 w 1474"/>
                <a:gd name="T43" fmla="*/ 276 h 565"/>
                <a:gd name="T44" fmla="*/ 938 w 1474"/>
                <a:gd name="T45" fmla="*/ 237 h 565"/>
                <a:gd name="T46" fmla="*/ 1032 w 1474"/>
                <a:gd name="T47" fmla="*/ 198 h 565"/>
                <a:gd name="T48" fmla="*/ 1127 w 1474"/>
                <a:gd name="T49" fmla="*/ 159 h 565"/>
                <a:gd name="T50" fmla="*/ 1219 w 1474"/>
                <a:gd name="T51" fmla="*/ 120 h 565"/>
                <a:gd name="T52" fmla="*/ 1307 w 1474"/>
                <a:gd name="T53" fmla="*/ 81 h 565"/>
                <a:gd name="T54" fmla="*/ 1393 w 1474"/>
                <a:gd name="T55" fmla="*/ 43 h 565"/>
                <a:gd name="T56" fmla="*/ 1474 w 1474"/>
                <a:gd name="T57" fmla="*/ 4 h 565"/>
                <a:gd name="T58" fmla="*/ 1454 w 1474"/>
                <a:gd name="T59" fmla="*/ 0 h 565"/>
                <a:gd name="T60" fmla="*/ 1378 w 1474"/>
                <a:gd name="T61" fmla="*/ 27 h 565"/>
                <a:gd name="T62" fmla="*/ 1301 w 1474"/>
                <a:gd name="T63" fmla="*/ 53 h 565"/>
                <a:gd name="T64" fmla="*/ 1223 w 1474"/>
                <a:gd name="T65" fmla="*/ 78 h 565"/>
                <a:gd name="T66" fmla="*/ 1144 w 1474"/>
                <a:gd name="T67" fmla="*/ 102 h 565"/>
                <a:gd name="T68" fmla="*/ 1064 w 1474"/>
                <a:gd name="T69" fmla="*/ 124 h 565"/>
                <a:gd name="T70" fmla="*/ 983 w 1474"/>
                <a:gd name="T71" fmla="*/ 144 h 565"/>
                <a:gd name="T72" fmla="*/ 904 w 1474"/>
                <a:gd name="T73" fmla="*/ 163 h 565"/>
                <a:gd name="T74" fmla="*/ 826 w 1474"/>
                <a:gd name="T75" fmla="*/ 179 h 565"/>
                <a:gd name="T76" fmla="*/ 748 w 1474"/>
                <a:gd name="T77" fmla="*/ 195 h 565"/>
                <a:gd name="T78" fmla="*/ 672 w 1474"/>
                <a:gd name="T79" fmla="*/ 208 h 565"/>
                <a:gd name="T80" fmla="*/ 598 w 1474"/>
                <a:gd name="T81" fmla="*/ 218 h 565"/>
                <a:gd name="T82" fmla="*/ 527 w 1474"/>
                <a:gd name="T83" fmla="*/ 228 h 565"/>
                <a:gd name="T84" fmla="*/ 458 w 1474"/>
                <a:gd name="T85" fmla="*/ 234 h 565"/>
                <a:gd name="T86" fmla="*/ 394 w 1474"/>
                <a:gd name="T87" fmla="*/ 239 h 565"/>
                <a:gd name="T88" fmla="*/ 331 w 1474"/>
                <a:gd name="T89" fmla="*/ 240 h 565"/>
                <a:gd name="T90" fmla="*/ 274 w 1474"/>
                <a:gd name="T91" fmla="*/ 240 h 565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74" h="565">
                  <a:moveTo>
                    <a:pt x="274" y="240"/>
                  </a:moveTo>
                  <a:lnTo>
                    <a:pt x="269" y="262"/>
                  </a:lnTo>
                  <a:lnTo>
                    <a:pt x="261" y="284"/>
                  </a:lnTo>
                  <a:lnTo>
                    <a:pt x="249" y="308"/>
                  </a:lnTo>
                  <a:lnTo>
                    <a:pt x="233" y="332"/>
                  </a:lnTo>
                  <a:lnTo>
                    <a:pt x="218" y="355"/>
                  </a:lnTo>
                  <a:lnTo>
                    <a:pt x="200" y="379"/>
                  </a:lnTo>
                  <a:lnTo>
                    <a:pt x="181" y="401"/>
                  </a:lnTo>
                  <a:lnTo>
                    <a:pt x="159" y="424"/>
                  </a:lnTo>
                  <a:lnTo>
                    <a:pt x="117" y="467"/>
                  </a:lnTo>
                  <a:lnTo>
                    <a:pt x="75" y="506"/>
                  </a:lnTo>
                  <a:lnTo>
                    <a:pt x="34" y="539"/>
                  </a:lnTo>
                  <a:lnTo>
                    <a:pt x="0" y="565"/>
                  </a:lnTo>
                  <a:lnTo>
                    <a:pt x="83" y="539"/>
                  </a:lnTo>
                  <a:lnTo>
                    <a:pt x="171" y="512"/>
                  </a:lnTo>
                  <a:lnTo>
                    <a:pt x="262" y="484"/>
                  </a:lnTo>
                  <a:lnTo>
                    <a:pt x="355" y="452"/>
                  </a:lnTo>
                  <a:lnTo>
                    <a:pt x="450" y="419"/>
                  </a:lnTo>
                  <a:lnTo>
                    <a:pt x="546" y="384"/>
                  </a:lnTo>
                  <a:lnTo>
                    <a:pt x="644" y="348"/>
                  </a:lnTo>
                  <a:lnTo>
                    <a:pt x="742" y="313"/>
                  </a:lnTo>
                  <a:lnTo>
                    <a:pt x="840" y="276"/>
                  </a:lnTo>
                  <a:lnTo>
                    <a:pt x="938" y="237"/>
                  </a:lnTo>
                  <a:lnTo>
                    <a:pt x="1032" y="198"/>
                  </a:lnTo>
                  <a:lnTo>
                    <a:pt x="1127" y="159"/>
                  </a:lnTo>
                  <a:lnTo>
                    <a:pt x="1219" y="120"/>
                  </a:lnTo>
                  <a:lnTo>
                    <a:pt x="1307" y="81"/>
                  </a:lnTo>
                  <a:lnTo>
                    <a:pt x="1393" y="43"/>
                  </a:lnTo>
                  <a:lnTo>
                    <a:pt x="1474" y="4"/>
                  </a:lnTo>
                  <a:lnTo>
                    <a:pt x="1454" y="0"/>
                  </a:lnTo>
                  <a:lnTo>
                    <a:pt x="1378" y="27"/>
                  </a:lnTo>
                  <a:lnTo>
                    <a:pt x="1301" y="53"/>
                  </a:lnTo>
                  <a:lnTo>
                    <a:pt x="1223" y="78"/>
                  </a:lnTo>
                  <a:lnTo>
                    <a:pt x="1144" y="102"/>
                  </a:lnTo>
                  <a:lnTo>
                    <a:pt x="1064" y="124"/>
                  </a:lnTo>
                  <a:lnTo>
                    <a:pt x="983" y="144"/>
                  </a:lnTo>
                  <a:lnTo>
                    <a:pt x="904" y="163"/>
                  </a:lnTo>
                  <a:lnTo>
                    <a:pt x="826" y="179"/>
                  </a:lnTo>
                  <a:lnTo>
                    <a:pt x="748" y="195"/>
                  </a:lnTo>
                  <a:lnTo>
                    <a:pt x="672" y="208"/>
                  </a:lnTo>
                  <a:lnTo>
                    <a:pt x="598" y="218"/>
                  </a:lnTo>
                  <a:lnTo>
                    <a:pt x="527" y="228"/>
                  </a:lnTo>
                  <a:lnTo>
                    <a:pt x="458" y="234"/>
                  </a:lnTo>
                  <a:lnTo>
                    <a:pt x="394" y="239"/>
                  </a:lnTo>
                  <a:lnTo>
                    <a:pt x="331" y="240"/>
                  </a:lnTo>
                  <a:lnTo>
                    <a:pt x="274" y="240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75" name="Freeform 841">
              <a:extLst>
                <a:ext uri="{FF2B5EF4-FFF2-40B4-BE49-F238E27FC236}">
                  <a16:creationId xmlns:a16="http://schemas.microsoft.com/office/drawing/2014/main" id="{87898F86-33CB-46DD-A521-B5B4DB3112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" y="1807"/>
              <a:ext cx="595" cy="135"/>
            </a:xfrm>
            <a:custGeom>
              <a:avLst/>
              <a:gdLst>
                <a:gd name="T0" fmla="*/ 156 w 595"/>
                <a:gd name="T1" fmla="*/ 49 h 135"/>
                <a:gd name="T2" fmla="*/ 140 w 595"/>
                <a:gd name="T3" fmla="*/ 63 h 135"/>
                <a:gd name="T4" fmla="*/ 122 w 595"/>
                <a:gd name="T5" fmla="*/ 76 h 135"/>
                <a:gd name="T6" fmla="*/ 102 w 595"/>
                <a:gd name="T7" fmla="*/ 88 h 135"/>
                <a:gd name="T8" fmla="*/ 80 w 595"/>
                <a:gd name="T9" fmla="*/ 100 h 135"/>
                <a:gd name="T10" fmla="*/ 36 w 595"/>
                <a:gd name="T11" fmla="*/ 120 h 135"/>
                <a:gd name="T12" fmla="*/ 0 w 595"/>
                <a:gd name="T13" fmla="*/ 135 h 135"/>
                <a:gd name="T14" fmla="*/ 66 w 595"/>
                <a:gd name="T15" fmla="*/ 124 h 135"/>
                <a:gd name="T16" fmla="*/ 139 w 595"/>
                <a:gd name="T17" fmla="*/ 110 h 135"/>
                <a:gd name="T18" fmla="*/ 215 w 595"/>
                <a:gd name="T19" fmla="*/ 95 h 135"/>
                <a:gd name="T20" fmla="*/ 292 w 595"/>
                <a:gd name="T21" fmla="*/ 78 h 135"/>
                <a:gd name="T22" fmla="*/ 372 w 595"/>
                <a:gd name="T23" fmla="*/ 59 h 135"/>
                <a:gd name="T24" fmla="*/ 449 w 595"/>
                <a:gd name="T25" fmla="*/ 41 h 135"/>
                <a:gd name="T26" fmla="*/ 524 w 595"/>
                <a:gd name="T27" fmla="*/ 22 h 135"/>
                <a:gd name="T28" fmla="*/ 595 w 595"/>
                <a:gd name="T29" fmla="*/ 2 h 135"/>
                <a:gd name="T30" fmla="*/ 590 w 595"/>
                <a:gd name="T31" fmla="*/ 0 h 135"/>
                <a:gd name="T32" fmla="*/ 529 w 595"/>
                <a:gd name="T33" fmla="*/ 14 h 135"/>
                <a:gd name="T34" fmla="*/ 466 w 595"/>
                <a:gd name="T35" fmla="*/ 24 h 135"/>
                <a:gd name="T36" fmla="*/ 405 w 595"/>
                <a:gd name="T37" fmla="*/ 34 h 135"/>
                <a:gd name="T38" fmla="*/ 346 w 595"/>
                <a:gd name="T39" fmla="*/ 43 h 135"/>
                <a:gd name="T40" fmla="*/ 289 w 595"/>
                <a:gd name="T41" fmla="*/ 48 h 135"/>
                <a:gd name="T42" fmla="*/ 238 w 595"/>
                <a:gd name="T43" fmla="*/ 51 h 135"/>
                <a:gd name="T44" fmla="*/ 193 w 595"/>
                <a:gd name="T45" fmla="*/ 53 h 135"/>
                <a:gd name="T46" fmla="*/ 156 w 595"/>
                <a:gd name="T47" fmla="*/ 49 h 1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5" h="135">
                  <a:moveTo>
                    <a:pt x="156" y="49"/>
                  </a:moveTo>
                  <a:lnTo>
                    <a:pt x="140" y="63"/>
                  </a:lnTo>
                  <a:lnTo>
                    <a:pt x="122" y="76"/>
                  </a:lnTo>
                  <a:lnTo>
                    <a:pt x="102" y="88"/>
                  </a:lnTo>
                  <a:lnTo>
                    <a:pt x="80" y="100"/>
                  </a:lnTo>
                  <a:lnTo>
                    <a:pt x="36" y="120"/>
                  </a:lnTo>
                  <a:lnTo>
                    <a:pt x="0" y="135"/>
                  </a:lnTo>
                  <a:lnTo>
                    <a:pt x="66" y="124"/>
                  </a:lnTo>
                  <a:lnTo>
                    <a:pt x="139" y="110"/>
                  </a:lnTo>
                  <a:lnTo>
                    <a:pt x="215" y="95"/>
                  </a:lnTo>
                  <a:lnTo>
                    <a:pt x="292" y="78"/>
                  </a:lnTo>
                  <a:lnTo>
                    <a:pt x="372" y="59"/>
                  </a:lnTo>
                  <a:lnTo>
                    <a:pt x="449" y="41"/>
                  </a:lnTo>
                  <a:lnTo>
                    <a:pt x="524" y="22"/>
                  </a:lnTo>
                  <a:lnTo>
                    <a:pt x="595" y="2"/>
                  </a:lnTo>
                  <a:lnTo>
                    <a:pt x="590" y="0"/>
                  </a:lnTo>
                  <a:lnTo>
                    <a:pt x="529" y="14"/>
                  </a:lnTo>
                  <a:lnTo>
                    <a:pt x="466" y="24"/>
                  </a:lnTo>
                  <a:lnTo>
                    <a:pt x="405" y="34"/>
                  </a:lnTo>
                  <a:lnTo>
                    <a:pt x="346" y="43"/>
                  </a:lnTo>
                  <a:lnTo>
                    <a:pt x="289" y="48"/>
                  </a:lnTo>
                  <a:lnTo>
                    <a:pt x="238" y="51"/>
                  </a:lnTo>
                  <a:lnTo>
                    <a:pt x="193" y="53"/>
                  </a:lnTo>
                  <a:lnTo>
                    <a:pt x="156" y="49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76" name="Freeform 842">
              <a:extLst>
                <a:ext uri="{FF2B5EF4-FFF2-40B4-BE49-F238E27FC236}">
                  <a16:creationId xmlns:a16="http://schemas.microsoft.com/office/drawing/2014/main" id="{94E3856C-D8C6-4FAC-A9C7-18C3C52D9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0" y="2252"/>
              <a:ext cx="1471" cy="586"/>
            </a:xfrm>
            <a:custGeom>
              <a:avLst/>
              <a:gdLst>
                <a:gd name="T0" fmla="*/ 275 w 1471"/>
                <a:gd name="T1" fmla="*/ 262 h 586"/>
                <a:gd name="T2" fmla="*/ 269 w 1471"/>
                <a:gd name="T3" fmla="*/ 284 h 586"/>
                <a:gd name="T4" fmla="*/ 260 w 1471"/>
                <a:gd name="T5" fmla="*/ 306 h 586"/>
                <a:gd name="T6" fmla="*/ 248 w 1471"/>
                <a:gd name="T7" fmla="*/ 329 h 586"/>
                <a:gd name="T8" fmla="*/ 235 w 1471"/>
                <a:gd name="T9" fmla="*/ 353 h 586"/>
                <a:gd name="T10" fmla="*/ 218 w 1471"/>
                <a:gd name="T11" fmla="*/ 377 h 586"/>
                <a:gd name="T12" fmla="*/ 199 w 1471"/>
                <a:gd name="T13" fmla="*/ 400 h 586"/>
                <a:gd name="T14" fmla="*/ 181 w 1471"/>
                <a:gd name="T15" fmla="*/ 422 h 586"/>
                <a:gd name="T16" fmla="*/ 161 w 1471"/>
                <a:gd name="T17" fmla="*/ 446 h 586"/>
                <a:gd name="T18" fmla="*/ 117 w 1471"/>
                <a:gd name="T19" fmla="*/ 488 h 586"/>
                <a:gd name="T20" fmla="*/ 74 w 1471"/>
                <a:gd name="T21" fmla="*/ 527 h 586"/>
                <a:gd name="T22" fmla="*/ 34 w 1471"/>
                <a:gd name="T23" fmla="*/ 561 h 586"/>
                <a:gd name="T24" fmla="*/ 0 w 1471"/>
                <a:gd name="T25" fmla="*/ 586 h 586"/>
                <a:gd name="T26" fmla="*/ 85 w 1471"/>
                <a:gd name="T27" fmla="*/ 561 h 586"/>
                <a:gd name="T28" fmla="*/ 171 w 1471"/>
                <a:gd name="T29" fmla="*/ 534 h 586"/>
                <a:gd name="T30" fmla="*/ 262 w 1471"/>
                <a:gd name="T31" fmla="*/ 503 h 586"/>
                <a:gd name="T32" fmla="*/ 355 w 1471"/>
                <a:gd name="T33" fmla="*/ 470 h 586"/>
                <a:gd name="T34" fmla="*/ 449 w 1471"/>
                <a:gd name="T35" fmla="*/ 436 h 586"/>
                <a:gd name="T36" fmla="*/ 545 w 1471"/>
                <a:gd name="T37" fmla="*/ 400 h 586"/>
                <a:gd name="T38" fmla="*/ 642 w 1471"/>
                <a:gd name="T39" fmla="*/ 361 h 586"/>
                <a:gd name="T40" fmla="*/ 740 w 1471"/>
                <a:gd name="T41" fmla="*/ 324 h 586"/>
                <a:gd name="T42" fmla="*/ 836 w 1471"/>
                <a:gd name="T43" fmla="*/ 284 h 586"/>
                <a:gd name="T44" fmla="*/ 934 w 1471"/>
                <a:gd name="T45" fmla="*/ 245 h 586"/>
                <a:gd name="T46" fmla="*/ 1028 w 1471"/>
                <a:gd name="T47" fmla="*/ 204 h 586"/>
                <a:gd name="T48" fmla="*/ 1123 w 1471"/>
                <a:gd name="T49" fmla="*/ 164 h 586"/>
                <a:gd name="T50" fmla="*/ 1214 w 1471"/>
                <a:gd name="T51" fmla="*/ 123 h 586"/>
                <a:gd name="T52" fmla="*/ 1304 w 1471"/>
                <a:gd name="T53" fmla="*/ 83 h 586"/>
                <a:gd name="T54" fmla="*/ 1388 w 1471"/>
                <a:gd name="T55" fmla="*/ 44 h 586"/>
                <a:gd name="T56" fmla="*/ 1471 w 1471"/>
                <a:gd name="T57" fmla="*/ 5 h 586"/>
                <a:gd name="T58" fmla="*/ 1449 w 1471"/>
                <a:gd name="T59" fmla="*/ 0 h 586"/>
                <a:gd name="T60" fmla="*/ 1373 w 1471"/>
                <a:gd name="T61" fmla="*/ 27 h 586"/>
                <a:gd name="T62" fmla="*/ 1297 w 1471"/>
                <a:gd name="T63" fmla="*/ 54 h 586"/>
                <a:gd name="T64" fmla="*/ 1217 w 1471"/>
                <a:gd name="T65" fmla="*/ 81 h 586"/>
                <a:gd name="T66" fmla="*/ 1140 w 1471"/>
                <a:gd name="T67" fmla="*/ 104 h 586"/>
                <a:gd name="T68" fmla="*/ 1059 w 1471"/>
                <a:gd name="T69" fmla="*/ 128 h 586"/>
                <a:gd name="T70" fmla="*/ 979 w 1471"/>
                <a:gd name="T71" fmla="*/ 150 h 586"/>
                <a:gd name="T72" fmla="*/ 902 w 1471"/>
                <a:gd name="T73" fmla="*/ 172 h 586"/>
                <a:gd name="T74" fmla="*/ 822 w 1471"/>
                <a:gd name="T75" fmla="*/ 191 h 586"/>
                <a:gd name="T76" fmla="*/ 746 w 1471"/>
                <a:gd name="T77" fmla="*/ 208 h 586"/>
                <a:gd name="T78" fmla="*/ 670 w 1471"/>
                <a:gd name="T79" fmla="*/ 223 h 586"/>
                <a:gd name="T80" fmla="*/ 598 w 1471"/>
                <a:gd name="T81" fmla="*/ 235 h 586"/>
                <a:gd name="T82" fmla="*/ 527 w 1471"/>
                <a:gd name="T83" fmla="*/ 246 h 586"/>
                <a:gd name="T84" fmla="*/ 458 w 1471"/>
                <a:gd name="T85" fmla="*/ 253 h 586"/>
                <a:gd name="T86" fmla="*/ 394 w 1471"/>
                <a:gd name="T87" fmla="*/ 260 h 586"/>
                <a:gd name="T88" fmla="*/ 333 w 1471"/>
                <a:gd name="T89" fmla="*/ 262 h 586"/>
                <a:gd name="T90" fmla="*/ 275 w 1471"/>
                <a:gd name="T91" fmla="*/ 262 h 58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71" h="586">
                  <a:moveTo>
                    <a:pt x="275" y="262"/>
                  </a:moveTo>
                  <a:lnTo>
                    <a:pt x="269" y="284"/>
                  </a:lnTo>
                  <a:lnTo>
                    <a:pt x="260" y="306"/>
                  </a:lnTo>
                  <a:lnTo>
                    <a:pt x="248" y="329"/>
                  </a:lnTo>
                  <a:lnTo>
                    <a:pt x="235" y="353"/>
                  </a:lnTo>
                  <a:lnTo>
                    <a:pt x="218" y="377"/>
                  </a:lnTo>
                  <a:lnTo>
                    <a:pt x="199" y="400"/>
                  </a:lnTo>
                  <a:lnTo>
                    <a:pt x="181" y="422"/>
                  </a:lnTo>
                  <a:lnTo>
                    <a:pt x="161" y="446"/>
                  </a:lnTo>
                  <a:lnTo>
                    <a:pt x="117" y="488"/>
                  </a:lnTo>
                  <a:lnTo>
                    <a:pt x="74" y="527"/>
                  </a:lnTo>
                  <a:lnTo>
                    <a:pt x="34" y="561"/>
                  </a:lnTo>
                  <a:lnTo>
                    <a:pt x="0" y="586"/>
                  </a:lnTo>
                  <a:lnTo>
                    <a:pt x="85" y="561"/>
                  </a:lnTo>
                  <a:lnTo>
                    <a:pt x="171" y="534"/>
                  </a:lnTo>
                  <a:lnTo>
                    <a:pt x="262" y="503"/>
                  </a:lnTo>
                  <a:lnTo>
                    <a:pt x="355" y="470"/>
                  </a:lnTo>
                  <a:lnTo>
                    <a:pt x="449" y="436"/>
                  </a:lnTo>
                  <a:lnTo>
                    <a:pt x="545" y="400"/>
                  </a:lnTo>
                  <a:lnTo>
                    <a:pt x="642" y="361"/>
                  </a:lnTo>
                  <a:lnTo>
                    <a:pt x="740" y="324"/>
                  </a:lnTo>
                  <a:lnTo>
                    <a:pt x="836" y="284"/>
                  </a:lnTo>
                  <a:lnTo>
                    <a:pt x="934" y="245"/>
                  </a:lnTo>
                  <a:lnTo>
                    <a:pt x="1028" y="204"/>
                  </a:lnTo>
                  <a:lnTo>
                    <a:pt x="1123" y="164"/>
                  </a:lnTo>
                  <a:lnTo>
                    <a:pt x="1214" y="123"/>
                  </a:lnTo>
                  <a:lnTo>
                    <a:pt x="1304" y="83"/>
                  </a:lnTo>
                  <a:lnTo>
                    <a:pt x="1388" y="44"/>
                  </a:lnTo>
                  <a:lnTo>
                    <a:pt x="1471" y="5"/>
                  </a:lnTo>
                  <a:lnTo>
                    <a:pt x="1449" y="0"/>
                  </a:lnTo>
                  <a:lnTo>
                    <a:pt x="1373" y="27"/>
                  </a:lnTo>
                  <a:lnTo>
                    <a:pt x="1297" y="54"/>
                  </a:lnTo>
                  <a:lnTo>
                    <a:pt x="1217" y="81"/>
                  </a:lnTo>
                  <a:lnTo>
                    <a:pt x="1140" y="104"/>
                  </a:lnTo>
                  <a:lnTo>
                    <a:pt x="1059" y="128"/>
                  </a:lnTo>
                  <a:lnTo>
                    <a:pt x="979" y="150"/>
                  </a:lnTo>
                  <a:lnTo>
                    <a:pt x="902" y="172"/>
                  </a:lnTo>
                  <a:lnTo>
                    <a:pt x="822" y="191"/>
                  </a:lnTo>
                  <a:lnTo>
                    <a:pt x="746" y="208"/>
                  </a:lnTo>
                  <a:lnTo>
                    <a:pt x="670" y="223"/>
                  </a:lnTo>
                  <a:lnTo>
                    <a:pt x="598" y="235"/>
                  </a:lnTo>
                  <a:lnTo>
                    <a:pt x="527" y="246"/>
                  </a:lnTo>
                  <a:lnTo>
                    <a:pt x="458" y="253"/>
                  </a:lnTo>
                  <a:lnTo>
                    <a:pt x="394" y="260"/>
                  </a:lnTo>
                  <a:lnTo>
                    <a:pt x="333" y="262"/>
                  </a:lnTo>
                  <a:lnTo>
                    <a:pt x="275" y="262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77" name="Freeform 843">
              <a:extLst>
                <a:ext uri="{FF2B5EF4-FFF2-40B4-BE49-F238E27FC236}">
                  <a16:creationId xmlns:a16="http://schemas.microsoft.com/office/drawing/2014/main" id="{E1AC2A72-EF9B-4762-A33E-1088E67688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32 w 494"/>
                <a:gd name="T3" fmla="*/ 5 h 120"/>
                <a:gd name="T4" fmla="*/ 67 w 494"/>
                <a:gd name="T5" fmla="*/ 12 h 120"/>
                <a:gd name="T6" fmla="*/ 106 w 494"/>
                <a:gd name="T7" fmla="*/ 18 h 120"/>
                <a:gd name="T8" fmla="*/ 153 w 494"/>
                <a:gd name="T9" fmla="*/ 27 h 120"/>
                <a:gd name="T10" fmla="*/ 206 w 494"/>
                <a:gd name="T11" fmla="*/ 35 h 120"/>
                <a:gd name="T12" fmla="*/ 268 w 494"/>
                <a:gd name="T13" fmla="*/ 44 h 120"/>
                <a:gd name="T14" fmla="*/ 339 w 494"/>
                <a:gd name="T15" fmla="*/ 54 h 120"/>
                <a:gd name="T16" fmla="*/ 420 w 494"/>
                <a:gd name="T17" fmla="*/ 62 h 120"/>
                <a:gd name="T18" fmla="*/ 439 w 494"/>
                <a:gd name="T19" fmla="*/ 64 h 120"/>
                <a:gd name="T20" fmla="*/ 459 w 494"/>
                <a:gd name="T21" fmla="*/ 64 h 120"/>
                <a:gd name="T22" fmla="*/ 476 w 494"/>
                <a:gd name="T23" fmla="*/ 64 h 120"/>
                <a:gd name="T24" fmla="*/ 494 w 494"/>
                <a:gd name="T25" fmla="*/ 62 h 120"/>
                <a:gd name="T26" fmla="*/ 471 w 494"/>
                <a:gd name="T27" fmla="*/ 81 h 120"/>
                <a:gd name="T28" fmla="*/ 449 w 494"/>
                <a:gd name="T29" fmla="*/ 96 h 120"/>
                <a:gd name="T30" fmla="*/ 437 w 494"/>
                <a:gd name="T31" fmla="*/ 105 h 120"/>
                <a:gd name="T32" fmla="*/ 423 w 494"/>
                <a:gd name="T33" fmla="*/ 110 h 120"/>
                <a:gd name="T34" fmla="*/ 408 w 494"/>
                <a:gd name="T35" fmla="*/ 115 h 120"/>
                <a:gd name="T36" fmla="*/ 391 w 494"/>
                <a:gd name="T37" fmla="*/ 120 h 120"/>
                <a:gd name="T38" fmla="*/ 342 w 494"/>
                <a:gd name="T39" fmla="*/ 103 h 120"/>
                <a:gd name="T40" fmla="*/ 295 w 494"/>
                <a:gd name="T41" fmla="*/ 88 h 120"/>
                <a:gd name="T42" fmla="*/ 246 w 494"/>
                <a:gd name="T43" fmla="*/ 71 h 120"/>
                <a:gd name="T44" fmla="*/ 195 w 494"/>
                <a:gd name="T45" fmla="*/ 57 h 120"/>
                <a:gd name="T46" fmla="*/ 146 w 494"/>
                <a:gd name="T47" fmla="*/ 42 h 120"/>
                <a:gd name="T48" fmla="*/ 97 w 494"/>
                <a:gd name="T49" fmla="*/ 29 h 120"/>
                <a:gd name="T50" fmla="*/ 49 w 494"/>
                <a:gd name="T51" fmla="*/ 13 h 120"/>
                <a:gd name="T52" fmla="*/ 0 w 494"/>
                <a:gd name="T53" fmla="*/ 0 h 1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494" h="120">
                  <a:moveTo>
                    <a:pt x="0" y="0"/>
                  </a:moveTo>
                  <a:lnTo>
                    <a:pt x="32" y="5"/>
                  </a:lnTo>
                  <a:lnTo>
                    <a:pt x="67" y="12"/>
                  </a:lnTo>
                  <a:lnTo>
                    <a:pt x="106" y="18"/>
                  </a:lnTo>
                  <a:lnTo>
                    <a:pt x="153" y="27"/>
                  </a:lnTo>
                  <a:lnTo>
                    <a:pt x="206" y="35"/>
                  </a:lnTo>
                  <a:lnTo>
                    <a:pt x="268" y="44"/>
                  </a:lnTo>
                  <a:lnTo>
                    <a:pt x="339" y="54"/>
                  </a:lnTo>
                  <a:lnTo>
                    <a:pt x="420" y="62"/>
                  </a:lnTo>
                  <a:lnTo>
                    <a:pt x="439" y="64"/>
                  </a:lnTo>
                  <a:lnTo>
                    <a:pt x="459" y="64"/>
                  </a:lnTo>
                  <a:lnTo>
                    <a:pt x="476" y="64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D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78" name="Freeform 844">
              <a:extLst>
                <a:ext uri="{FF2B5EF4-FFF2-40B4-BE49-F238E27FC236}">
                  <a16:creationId xmlns:a16="http://schemas.microsoft.com/office/drawing/2014/main" id="{9E1394C5-9F11-481B-AAE6-873A456FC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" y="1809"/>
              <a:ext cx="591" cy="144"/>
            </a:xfrm>
            <a:custGeom>
              <a:avLst/>
              <a:gdLst>
                <a:gd name="T0" fmla="*/ 153 w 591"/>
                <a:gd name="T1" fmla="*/ 54 h 144"/>
                <a:gd name="T2" fmla="*/ 138 w 591"/>
                <a:gd name="T3" fmla="*/ 68 h 144"/>
                <a:gd name="T4" fmla="*/ 120 w 591"/>
                <a:gd name="T5" fmla="*/ 79 h 144"/>
                <a:gd name="T6" fmla="*/ 99 w 591"/>
                <a:gd name="T7" fmla="*/ 93 h 144"/>
                <a:gd name="T8" fmla="*/ 79 w 591"/>
                <a:gd name="T9" fmla="*/ 106 h 144"/>
                <a:gd name="T10" fmla="*/ 35 w 591"/>
                <a:gd name="T11" fmla="*/ 128 h 144"/>
                <a:gd name="T12" fmla="*/ 0 w 591"/>
                <a:gd name="T13" fmla="*/ 144 h 144"/>
                <a:gd name="T14" fmla="*/ 66 w 591"/>
                <a:gd name="T15" fmla="*/ 132 h 144"/>
                <a:gd name="T16" fmla="*/ 136 w 591"/>
                <a:gd name="T17" fmla="*/ 117 h 144"/>
                <a:gd name="T18" fmla="*/ 212 w 591"/>
                <a:gd name="T19" fmla="*/ 100 h 144"/>
                <a:gd name="T20" fmla="*/ 290 w 591"/>
                <a:gd name="T21" fmla="*/ 81 h 144"/>
                <a:gd name="T22" fmla="*/ 368 w 591"/>
                <a:gd name="T23" fmla="*/ 62 h 144"/>
                <a:gd name="T24" fmla="*/ 445 w 591"/>
                <a:gd name="T25" fmla="*/ 42 h 144"/>
                <a:gd name="T26" fmla="*/ 520 w 591"/>
                <a:gd name="T27" fmla="*/ 22 h 144"/>
                <a:gd name="T28" fmla="*/ 591 w 591"/>
                <a:gd name="T29" fmla="*/ 2 h 144"/>
                <a:gd name="T30" fmla="*/ 586 w 591"/>
                <a:gd name="T31" fmla="*/ 0 h 144"/>
                <a:gd name="T32" fmla="*/ 525 w 591"/>
                <a:gd name="T33" fmla="*/ 13 h 144"/>
                <a:gd name="T34" fmla="*/ 462 w 591"/>
                <a:gd name="T35" fmla="*/ 25 h 144"/>
                <a:gd name="T36" fmla="*/ 402 w 591"/>
                <a:gd name="T37" fmla="*/ 35 h 144"/>
                <a:gd name="T38" fmla="*/ 342 w 591"/>
                <a:gd name="T39" fmla="*/ 44 h 144"/>
                <a:gd name="T40" fmla="*/ 287 w 591"/>
                <a:gd name="T41" fmla="*/ 51 h 144"/>
                <a:gd name="T42" fmla="*/ 236 w 591"/>
                <a:gd name="T43" fmla="*/ 54 h 144"/>
                <a:gd name="T44" fmla="*/ 190 w 591"/>
                <a:gd name="T45" fmla="*/ 56 h 144"/>
                <a:gd name="T46" fmla="*/ 153 w 591"/>
                <a:gd name="T47" fmla="*/ 54 h 14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591" h="144">
                  <a:moveTo>
                    <a:pt x="153" y="54"/>
                  </a:moveTo>
                  <a:lnTo>
                    <a:pt x="138" y="68"/>
                  </a:lnTo>
                  <a:lnTo>
                    <a:pt x="120" y="79"/>
                  </a:lnTo>
                  <a:lnTo>
                    <a:pt x="99" y="93"/>
                  </a:lnTo>
                  <a:lnTo>
                    <a:pt x="79" y="106"/>
                  </a:lnTo>
                  <a:lnTo>
                    <a:pt x="35" y="128"/>
                  </a:lnTo>
                  <a:lnTo>
                    <a:pt x="0" y="144"/>
                  </a:lnTo>
                  <a:lnTo>
                    <a:pt x="66" y="132"/>
                  </a:lnTo>
                  <a:lnTo>
                    <a:pt x="136" y="117"/>
                  </a:lnTo>
                  <a:lnTo>
                    <a:pt x="212" y="100"/>
                  </a:lnTo>
                  <a:lnTo>
                    <a:pt x="290" y="81"/>
                  </a:lnTo>
                  <a:lnTo>
                    <a:pt x="368" y="62"/>
                  </a:lnTo>
                  <a:lnTo>
                    <a:pt x="445" y="42"/>
                  </a:lnTo>
                  <a:lnTo>
                    <a:pt x="520" y="22"/>
                  </a:lnTo>
                  <a:lnTo>
                    <a:pt x="591" y="2"/>
                  </a:lnTo>
                  <a:lnTo>
                    <a:pt x="586" y="0"/>
                  </a:lnTo>
                  <a:lnTo>
                    <a:pt x="525" y="13"/>
                  </a:lnTo>
                  <a:lnTo>
                    <a:pt x="462" y="25"/>
                  </a:lnTo>
                  <a:lnTo>
                    <a:pt x="402" y="35"/>
                  </a:lnTo>
                  <a:lnTo>
                    <a:pt x="342" y="44"/>
                  </a:lnTo>
                  <a:lnTo>
                    <a:pt x="287" y="51"/>
                  </a:lnTo>
                  <a:lnTo>
                    <a:pt x="236" y="54"/>
                  </a:lnTo>
                  <a:lnTo>
                    <a:pt x="190" y="56"/>
                  </a:lnTo>
                  <a:lnTo>
                    <a:pt x="153" y="54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79" name="Freeform 845">
              <a:extLst>
                <a:ext uri="{FF2B5EF4-FFF2-40B4-BE49-F238E27FC236}">
                  <a16:creationId xmlns:a16="http://schemas.microsoft.com/office/drawing/2014/main" id="{DDAD927B-FE5B-44E9-B1C9-A000538B1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7" y="2255"/>
              <a:ext cx="1466" cy="598"/>
            </a:xfrm>
            <a:custGeom>
              <a:avLst/>
              <a:gdLst>
                <a:gd name="T0" fmla="*/ 275 w 1466"/>
                <a:gd name="T1" fmla="*/ 272 h 598"/>
                <a:gd name="T2" fmla="*/ 270 w 1466"/>
                <a:gd name="T3" fmla="*/ 294 h 598"/>
                <a:gd name="T4" fmla="*/ 260 w 1466"/>
                <a:gd name="T5" fmla="*/ 318 h 598"/>
                <a:gd name="T6" fmla="*/ 248 w 1466"/>
                <a:gd name="T7" fmla="*/ 340 h 598"/>
                <a:gd name="T8" fmla="*/ 235 w 1466"/>
                <a:gd name="T9" fmla="*/ 363 h 598"/>
                <a:gd name="T10" fmla="*/ 218 w 1466"/>
                <a:gd name="T11" fmla="*/ 387 h 598"/>
                <a:gd name="T12" fmla="*/ 201 w 1466"/>
                <a:gd name="T13" fmla="*/ 411 h 598"/>
                <a:gd name="T14" fmla="*/ 181 w 1466"/>
                <a:gd name="T15" fmla="*/ 434 h 598"/>
                <a:gd name="T16" fmla="*/ 160 w 1466"/>
                <a:gd name="T17" fmla="*/ 456 h 598"/>
                <a:gd name="T18" fmla="*/ 118 w 1466"/>
                <a:gd name="T19" fmla="*/ 500 h 598"/>
                <a:gd name="T20" fmla="*/ 74 w 1466"/>
                <a:gd name="T21" fmla="*/ 539 h 598"/>
                <a:gd name="T22" fmla="*/ 35 w 1466"/>
                <a:gd name="T23" fmla="*/ 571 h 598"/>
                <a:gd name="T24" fmla="*/ 0 w 1466"/>
                <a:gd name="T25" fmla="*/ 598 h 598"/>
                <a:gd name="T26" fmla="*/ 84 w 1466"/>
                <a:gd name="T27" fmla="*/ 573 h 598"/>
                <a:gd name="T28" fmla="*/ 171 w 1466"/>
                <a:gd name="T29" fmla="*/ 544 h 598"/>
                <a:gd name="T30" fmla="*/ 262 w 1466"/>
                <a:gd name="T31" fmla="*/ 512 h 598"/>
                <a:gd name="T32" fmla="*/ 355 w 1466"/>
                <a:gd name="T33" fmla="*/ 480 h 598"/>
                <a:gd name="T34" fmla="*/ 447 w 1466"/>
                <a:gd name="T35" fmla="*/ 445 h 598"/>
                <a:gd name="T36" fmla="*/ 544 w 1466"/>
                <a:gd name="T37" fmla="*/ 407 h 598"/>
                <a:gd name="T38" fmla="*/ 640 w 1466"/>
                <a:gd name="T39" fmla="*/ 368 h 598"/>
                <a:gd name="T40" fmla="*/ 738 w 1466"/>
                <a:gd name="T41" fmla="*/ 330 h 598"/>
                <a:gd name="T42" fmla="*/ 834 w 1466"/>
                <a:gd name="T43" fmla="*/ 289 h 598"/>
                <a:gd name="T44" fmla="*/ 930 w 1466"/>
                <a:gd name="T45" fmla="*/ 247 h 598"/>
                <a:gd name="T46" fmla="*/ 1025 w 1466"/>
                <a:gd name="T47" fmla="*/ 206 h 598"/>
                <a:gd name="T48" fmla="*/ 1119 w 1466"/>
                <a:gd name="T49" fmla="*/ 164 h 598"/>
                <a:gd name="T50" fmla="*/ 1211 w 1466"/>
                <a:gd name="T51" fmla="*/ 123 h 598"/>
                <a:gd name="T52" fmla="*/ 1298 w 1466"/>
                <a:gd name="T53" fmla="*/ 83 h 598"/>
                <a:gd name="T54" fmla="*/ 1384 w 1466"/>
                <a:gd name="T55" fmla="*/ 42 h 598"/>
                <a:gd name="T56" fmla="*/ 1466 w 1466"/>
                <a:gd name="T57" fmla="*/ 3 h 598"/>
                <a:gd name="T58" fmla="*/ 1444 w 1466"/>
                <a:gd name="T59" fmla="*/ 0 h 598"/>
                <a:gd name="T60" fmla="*/ 1369 w 1466"/>
                <a:gd name="T61" fmla="*/ 27 h 598"/>
                <a:gd name="T62" fmla="*/ 1292 w 1466"/>
                <a:gd name="T63" fmla="*/ 54 h 598"/>
                <a:gd name="T64" fmla="*/ 1214 w 1466"/>
                <a:gd name="T65" fmla="*/ 81 h 598"/>
                <a:gd name="T66" fmla="*/ 1135 w 1466"/>
                <a:gd name="T67" fmla="*/ 107 h 598"/>
                <a:gd name="T68" fmla="*/ 1057 w 1466"/>
                <a:gd name="T69" fmla="*/ 130 h 598"/>
                <a:gd name="T70" fmla="*/ 978 w 1466"/>
                <a:gd name="T71" fmla="*/ 154 h 598"/>
                <a:gd name="T72" fmla="*/ 898 w 1466"/>
                <a:gd name="T73" fmla="*/ 176 h 598"/>
                <a:gd name="T74" fmla="*/ 821 w 1466"/>
                <a:gd name="T75" fmla="*/ 196 h 598"/>
                <a:gd name="T76" fmla="*/ 745 w 1466"/>
                <a:gd name="T77" fmla="*/ 215 h 598"/>
                <a:gd name="T78" fmla="*/ 670 w 1466"/>
                <a:gd name="T79" fmla="*/ 230 h 598"/>
                <a:gd name="T80" fmla="*/ 596 w 1466"/>
                <a:gd name="T81" fmla="*/ 243 h 598"/>
                <a:gd name="T82" fmla="*/ 527 w 1466"/>
                <a:gd name="T83" fmla="*/ 255 h 598"/>
                <a:gd name="T84" fmla="*/ 458 w 1466"/>
                <a:gd name="T85" fmla="*/ 264 h 598"/>
                <a:gd name="T86" fmla="*/ 393 w 1466"/>
                <a:gd name="T87" fmla="*/ 270 h 598"/>
                <a:gd name="T88" fmla="*/ 333 w 1466"/>
                <a:gd name="T89" fmla="*/ 272 h 598"/>
                <a:gd name="T90" fmla="*/ 275 w 1466"/>
                <a:gd name="T91" fmla="*/ 272 h 59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466" h="598">
                  <a:moveTo>
                    <a:pt x="275" y="272"/>
                  </a:moveTo>
                  <a:lnTo>
                    <a:pt x="270" y="294"/>
                  </a:lnTo>
                  <a:lnTo>
                    <a:pt x="260" y="318"/>
                  </a:lnTo>
                  <a:lnTo>
                    <a:pt x="248" y="340"/>
                  </a:lnTo>
                  <a:lnTo>
                    <a:pt x="235" y="363"/>
                  </a:lnTo>
                  <a:lnTo>
                    <a:pt x="218" y="387"/>
                  </a:lnTo>
                  <a:lnTo>
                    <a:pt x="201" y="411"/>
                  </a:lnTo>
                  <a:lnTo>
                    <a:pt x="181" y="434"/>
                  </a:lnTo>
                  <a:lnTo>
                    <a:pt x="160" y="456"/>
                  </a:lnTo>
                  <a:lnTo>
                    <a:pt x="118" y="500"/>
                  </a:lnTo>
                  <a:lnTo>
                    <a:pt x="74" y="539"/>
                  </a:lnTo>
                  <a:lnTo>
                    <a:pt x="35" y="571"/>
                  </a:lnTo>
                  <a:lnTo>
                    <a:pt x="0" y="598"/>
                  </a:lnTo>
                  <a:lnTo>
                    <a:pt x="84" y="573"/>
                  </a:lnTo>
                  <a:lnTo>
                    <a:pt x="171" y="544"/>
                  </a:lnTo>
                  <a:lnTo>
                    <a:pt x="262" y="512"/>
                  </a:lnTo>
                  <a:lnTo>
                    <a:pt x="355" y="480"/>
                  </a:lnTo>
                  <a:lnTo>
                    <a:pt x="447" y="445"/>
                  </a:lnTo>
                  <a:lnTo>
                    <a:pt x="544" y="407"/>
                  </a:lnTo>
                  <a:lnTo>
                    <a:pt x="640" y="368"/>
                  </a:lnTo>
                  <a:lnTo>
                    <a:pt x="738" y="330"/>
                  </a:lnTo>
                  <a:lnTo>
                    <a:pt x="834" y="289"/>
                  </a:lnTo>
                  <a:lnTo>
                    <a:pt x="930" y="247"/>
                  </a:lnTo>
                  <a:lnTo>
                    <a:pt x="1025" y="206"/>
                  </a:lnTo>
                  <a:lnTo>
                    <a:pt x="1119" y="164"/>
                  </a:lnTo>
                  <a:lnTo>
                    <a:pt x="1211" y="123"/>
                  </a:lnTo>
                  <a:lnTo>
                    <a:pt x="1298" y="83"/>
                  </a:lnTo>
                  <a:lnTo>
                    <a:pt x="1384" y="42"/>
                  </a:lnTo>
                  <a:lnTo>
                    <a:pt x="1466" y="3"/>
                  </a:lnTo>
                  <a:lnTo>
                    <a:pt x="1444" y="0"/>
                  </a:lnTo>
                  <a:lnTo>
                    <a:pt x="1369" y="27"/>
                  </a:lnTo>
                  <a:lnTo>
                    <a:pt x="1292" y="54"/>
                  </a:lnTo>
                  <a:lnTo>
                    <a:pt x="1214" y="81"/>
                  </a:lnTo>
                  <a:lnTo>
                    <a:pt x="1135" y="107"/>
                  </a:lnTo>
                  <a:lnTo>
                    <a:pt x="1057" y="130"/>
                  </a:lnTo>
                  <a:lnTo>
                    <a:pt x="978" y="154"/>
                  </a:lnTo>
                  <a:lnTo>
                    <a:pt x="898" y="176"/>
                  </a:lnTo>
                  <a:lnTo>
                    <a:pt x="821" y="196"/>
                  </a:lnTo>
                  <a:lnTo>
                    <a:pt x="745" y="215"/>
                  </a:lnTo>
                  <a:lnTo>
                    <a:pt x="670" y="230"/>
                  </a:lnTo>
                  <a:lnTo>
                    <a:pt x="596" y="243"/>
                  </a:lnTo>
                  <a:lnTo>
                    <a:pt x="527" y="255"/>
                  </a:lnTo>
                  <a:lnTo>
                    <a:pt x="458" y="264"/>
                  </a:lnTo>
                  <a:lnTo>
                    <a:pt x="393" y="270"/>
                  </a:lnTo>
                  <a:lnTo>
                    <a:pt x="333" y="272"/>
                  </a:lnTo>
                  <a:lnTo>
                    <a:pt x="275" y="272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80" name="Freeform 846">
              <a:extLst>
                <a:ext uri="{FF2B5EF4-FFF2-40B4-BE49-F238E27FC236}">
                  <a16:creationId xmlns:a16="http://schemas.microsoft.com/office/drawing/2014/main" id="{C0CED491-2E77-436A-8BCA-3594A4255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0" y="1809"/>
              <a:ext cx="601" cy="154"/>
            </a:xfrm>
            <a:custGeom>
              <a:avLst/>
              <a:gdLst>
                <a:gd name="T0" fmla="*/ 165 w 601"/>
                <a:gd name="T1" fmla="*/ 61 h 154"/>
                <a:gd name="T2" fmla="*/ 150 w 601"/>
                <a:gd name="T3" fmla="*/ 74 h 154"/>
                <a:gd name="T4" fmla="*/ 130 w 601"/>
                <a:gd name="T5" fmla="*/ 88 h 154"/>
                <a:gd name="T6" fmla="*/ 108 w 601"/>
                <a:gd name="T7" fmla="*/ 101 h 154"/>
                <a:gd name="T8" fmla="*/ 84 w 601"/>
                <a:gd name="T9" fmla="*/ 113 h 154"/>
                <a:gd name="T10" fmla="*/ 39 w 601"/>
                <a:gd name="T11" fmla="*/ 137 h 154"/>
                <a:gd name="T12" fmla="*/ 0 w 601"/>
                <a:gd name="T13" fmla="*/ 154 h 154"/>
                <a:gd name="T14" fmla="*/ 67 w 601"/>
                <a:gd name="T15" fmla="*/ 140 h 154"/>
                <a:gd name="T16" fmla="*/ 140 w 601"/>
                <a:gd name="T17" fmla="*/ 125 h 154"/>
                <a:gd name="T18" fmla="*/ 216 w 601"/>
                <a:gd name="T19" fmla="*/ 106 h 154"/>
                <a:gd name="T20" fmla="*/ 295 w 601"/>
                <a:gd name="T21" fmla="*/ 86 h 154"/>
                <a:gd name="T22" fmla="*/ 375 w 601"/>
                <a:gd name="T23" fmla="*/ 66 h 154"/>
                <a:gd name="T24" fmla="*/ 454 w 601"/>
                <a:gd name="T25" fmla="*/ 44 h 154"/>
                <a:gd name="T26" fmla="*/ 530 w 601"/>
                <a:gd name="T27" fmla="*/ 22 h 154"/>
                <a:gd name="T28" fmla="*/ 601 w 601"/>
                <a:gd name="T29" fmla="*/ 2 h 154"/>
                <a:gd name="T30" fmla="*/ 596 w 601"/>
                <a:gd name="T31" fmla="*/ 0 h 154"/>
                <a:gd name="T32" fmla="*/ 535 w 601"/>
                <a:gd name="T33" fmla="*/ 13 h 154"/>
                <a:gd name="T34" fmla="*/ 473 w 601"/>
                <a:gd name="T35" fmla="*/ 27 h 154"/>
                <a:gd name="T36" fmla="*/ 412 w 601"/>
                <a:gd name="T37" fmla="*/ 39 h 154"/>
                <a:gd name="T38" fmla="*/ 353 w 601"/>
                <a:gd name="T39" fmla="*/ 47 h 154"/>
                <a:gd name="T40" fmla="*/ 299 w 601"/>
                <a:gd name="T41" fmla="*/ 56 h 154"/>
                <a:gd name="T42" fmla="*/ 246 w 601"/>
                <a:gd name="T43" fmla="*/ 61 h 154"/>
                <a:gd name="T44" fmla="*/ 203 w 601"/>
                <a:gd name="T45" fmla="*/ 62 h 154"/>
                <a:gd name="T46" fmla="*/ 165 w 601"/>
                <a:gd name="T47" fmla="*/ 61 h 15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601" h="154">
                  <a:moveTo>
                    <a:pt x="165" y="61"/>
                  </a:moveTo>
                  <a:lnTo>
                    <a:pt x="150" y="74"/>
                  </a:lnTo>
                  <a:lnTo>
                    <a:pt x="130" y="88"/>
                  </a:lnTo>
                  <a:lnTo>
                    <a:pt x="108" y="101"/>
                  </a:lnTo>
                  <a:lnTo>
                    <a:pt x="84" y="113"/>
                  </a:lnTo>
                  <a:lnTo>
                    <a:pt x="39" y="137"/>
                  </a:lnTo>
                  <a:lnTo>
                    <a:pt x="0" y="154"/>
                  </a:lnTo>
                  <a:lnTo>
                    <a:pt x="67" y="140"/>
                  </a:lnTo>
                  <a:lnTo>
                    <a:pt x="140" y="125"/>
                  </a:lnTo>
                  <a:lnTo>
                    <a:pt x="216" y="106"/>
                  </a:lnTo>
                  <a:lnTo>
                    <a:pt x="295" y="86"/>
                  </a:lnTo>
                  <a:lnTo>
                    <a:pt x="375" y="66"/>
                  </a:lnTo>
                  <a:lnTo>
                    <a:pt x="454" y="44"/>
                  </a:lnTo>
                  <a:lnTo>
                    <a:pt x="530" y="22"/>
                  </a:lnTo>
                  <a:lnTo>
                    <a:pt x="601" y="2"/>
                  </a:lnTo>
                  <a:lnTo>
                    <a:pt x="596" y="0"/>
                  </a:lnTo>
                  <a:lnTo>
                    <a:pt x="535" y="13"/>
                  </a:lnTo>
                  <a:lnTo>
                    <a:pt x="473" y="27"/>
                  </a:lnTo>
                  <a:lnTo>
                    <a:pt x="412" y="39"/>
                  </a:lnTo>
                  <a:lnTo>
                    <a:pt x="353" y="47"/>
                  </a:lnTo>
                  <a:lnTo>
                    <a:pt x="299" y="56"/>
                  </a:lnTo>
                  <a:lnTo>
                    <a:pt x="246" y="61"/>
                  </a:lnTo>
                  <a:lnTo>
                    <a:pt x="203" y="62"/>
                  </a:lnTo>
                  <a:lnTo>
                    <a:pt x="165" y="61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81" name="Freeform 847">
              <a:extLst>
                <a:ext uri="{FF2B5EF4-FFF2-40B4-BE49-F238E27FC236}">
                  <a16:creationId xmlns:a16="http://schemas.microsoft.com/office/drawing/2014/main" id="{4719A9D4-7BCD-427F-AB2A-314D1510A2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2284"/>
              <a:ext cx="956" cy="711"/>
            </a:xfrm>
            <a:custGeom>
              <a:avLst/>
              <a:gdLst>
                <a:gd name="T0" fmla="*/ 9 w 956"/>
                <a:gd name="T1" fmla="*/ 711 h 711"/>
                <a:gd name="T2" fmla="*/ 5 w 956"/>
                <a:gd name="T3" fmla="*/ 701 h 711"/>
                <a:gd name="T4" fmla="*/ 2 w 956"/>
                <a:gd name="T5" fmla="*/ 689 h 711"/>
                <a:gd name="T6" fmla="*/ 0 w 956"/>
                <a:gd name="T7" fmla="*/ 679 h 711"/>
                <a:gd name="T8" fmla="*/ 0 w 956"/>
                <a:gd name="T9" fmla="*/ 669 h 711"/>
                <a:gd name="T10" fmla="*/ 2 w 956"/>
                <a:gd name="T11" fmla="*/ 657 h 711"/>
                <a:gd name="T12" fmla="*/ 7 w 956"/>
                <a:gd name="T13" fmla="*/ 647 h 711"/>
                <a:gd name="T14" fmla="*/ 14 w 956"/>
                <a:gd name="T15" fmla="*/ 637 h 711"/>
                <a:gd name="T16" fmla="*/ 24 w 956"/>
                <a:gd name="T17" fmla="*/ 628 h 711"/>
                <a:gd name="T18" fmla="*/ 956 w 956"/>
                <a:gd name="T19" fmla="*/ 12 h 711"/>
                <a:gd name="T20" fmla="*/ 782 w 956"/>
                <a:gd name="T21" fmla="*/ 0 h 71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56" h="711">
                  <a:moveTo>
                    <a:pt x="9" y="711"/>
                  </a:moveTo>
                  <a:lnTo>
                    <a:pt x="5" y="701"/>
                  </a:lnTo>
                  <a:lnTo>
                    <a:pt x="2" y="689"/>
                  </a:lnTo>
                  <a:lnTo>
                    <a:pt x="0" y="679"/>
                  </a:lnTo>
                  <a:lnTo>
                    <a:pt x="0" y="669"/>
                  </a:lnTo>
                  <a:lnTo>
                    <a:pt x="2" y="657"/>
                  </a:lnTo>
                  <a:lnTo>
                    <a:pt x="7" y="647"/>
                  </a:lnTo>
                  <a:lnTo>
                    <a:pt x="14" y="637"/>
                  </a:lnTo>
                  <a:lnTo>
                    <a:pt x="24" y="628"/>
                  </a:lnTo>
                  <a:lnTo>
                    <a:pt x="956" y="12"/>
                  </a:lnTo>
                  <a:lnTo>
                    <a:pt x="782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82" name="Freeform 848">
              <a:extLst>
                <a:ext uri="{FF2B5EF4-FFF2-40B4-BE49-F238E27FC236}">
                  <a16:creationId xmlns:a16="http://schemas.microsoft.com/office/drawing/2014/main" id="{8ED7404F-3C1B-408D-9673-A45EDFC82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83" name="Freeform 849">
              <a:extLst>
                <a:ext uri="{FF2B5EF4-FFF2-40B4-BE49-F238E27FC236}">
                  <a16:creationId xmlns:a16="http://schemas.microsoft.com/office/drawing/2014/main" id="{6E044C1E-8A5A-43FA-B71D-A65E945C1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" y="2230"/>
              <a:ext cx="353" cy="148"/>
            </a:xfrm>
            <a:custGeom>
              <a:avLst/>
              <a:gdLst>
                <a:gd name="T0" fmla="*/ 85 w 353"/>
                <a:gd name="T1" fmla="*/ 45 h 148"/>
                <a:gd name="T2" fmla="*/ 110 w 353"/>
                <a:gd name="T3" fmla="*/ 88 h 148"/>
                <a:gd name="T4" fmla="*/ 0 w 353"/>
                <a:gd name="T5" fmla="*/ 137 h 148"/>
                <a:gd name="T6" fmla="*/ 139 w 353"/>
                <a:gd name="T7" fmla="*/ 111 h 148"/>
                <a:gd name="T8" fmla="*/ 166 w 353"/>
                <a:gd name="T9" fmla="*/ 148 h 148"/>
                <a:gd name="T10" fmla="*/ 227 w 353"/>
                <a:gd name="T11" fmla="*/ 89 h 148"/>
                <a:gd name="T12" fmla="*/ 353 w 353"/>
                <a:gd name="T13" fmla="*/ 64 h 148"/>
                <a:gd name="T14" fmla="*/ 252 w 353"/>
                <a:gd name="T15" fmla="*/ 54 h 148"/>
                <a:gd name="T16" fmla="*/ 303 w 353"/>
                <a:gd name="T17" fmla="*/ 0 h 148"/>
                <a:gd name="T18" fmla="*/ 179 w 353"/>
                <a:gd name="T19" fmla="*/ 52 h 148"/>
                <a:gd name="T20" fmla="*/ 85 w 353"/>
                <a:gd name="T21" fmla="*/ 45 h 14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53" h="148">
                  <a:moveTo>
                    <a:pt x="85" y="45"/>
                  </a:moveTo>
                  <a:lnTo>
                    <a:pt x="110" y="88"/>
                  </a:lnTo>
                  <a:lnTo>
                    <a:pt x="0" y="137"/>
                  </a:lnTo>
                  <a:lnTo>
                    <a:pt x="139" y="111"/>
                  </a:lnTo>
                  <a:lnTo>
                    <a:pt x="166" y="148"/>
                  </a:lnTo>
                  <a:lnTo>
                    <a:pt x="227" y="89"/>
                  </a:lnTo>
                  <a:lnTo>
                    <a:pt x="353" y="64"/>
                  </a:lnTo>
                  <a:lnTo>
                    <a:pt x="252" y="54"/>
                  </a:lnTo>
                  <a:lnTo>
                    <a:pt x="303" y="0"/>
                  </a:lnTo>
                  <a:lnTo>
                    <a:pt x="179" y="52"/>
                  </a:lnTo>
                  <a:lnTo>
                    <a:pt x="85" y="45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84" name="Freeform 850">
              <a:extLst>
                <a:ext uri="{FF2B5EF4-FFF2-40B4-BE49-F238E27FC236}">
                  <a16:creationId xmlns:a16="http://schemas.microsoft.com/office/drawing/2014/main" id="{0CA26809-87B8-491A-9DB0-558FBA192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85" name="Freeform 851">
              <a:extLst>
                <a:ext uri="{FF2B5EF4-FFF2-40B4-BE49-F238E27FC236}">
                  <a16:creationId xmlns:a16="http://schemas.microsoft.com/office/drawing/2014/main" id="{3CFA8836-6CD5-4C6D-A2ED-ABD1F9359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390" y="1795"/>
              <a:ext cx="126" cy="43"/>
            </a:xfrm>
            <a:custGeom>
              <a:avLst/>
              <a:gdLst>
                <a:gd name="T0" fmla="*/ 47 w 126"/>
                <a:gd name="T1" fmla="*/ 11 h 43"/>
                <a:gd name="T2" fmla="*/ 45 w 126"/>
                <a:gd name="T3" fmla="*/ 22 h 43"/>
                <a:gd name="T4" fmla="*/ 0 w 126"/>
                <a:gd name="T5" fmla="*/ 36 h 43"/>
                <a:gd name="T6" fmla="*/ 49 w 126"/>
                <a:gd name="T7" fmla="*/ 31 h 43"/>
                <a:gd name="T8" fmla="*/ 49 w 126"/>
                <a:gd name="T9" fmla="*/ 43 h 43"/>
                <a:gd name="T10" fmla="*/ 81 w 126"/>
                <a:gd name="T11" fmla="*/ 26 h 43"/>
                <a:gd name="T12" fmla="*/ 126 w 126"/>
                <a:gd name="T13" fmla="*/ 21 h 43"/>
                <a:gd name="T14" fmla="*/ 98 w 126"/>
                <a:gd name="T15" fmla="*/ 16 h 43"/>
                <a:gd name="T16" fmla="*/ 126 w 126"/>
                <a:gd name="T17" fmla="*/ 0 h 43"/>
                <a:gd name="T18" fmla="*/ 76 w 126"/>
                <a:gd name="T19" fmla="*/ 14 h 43"/>
                <a:gd name="T20" fmla="*/ 47 w 126"/>
                <a:gd name="T21" fmla="*/ 11 h 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26" h="43">
                  <a:moveTo>
                    <a:pt x="47" y="11"/>
                  </a:moveTo>
                  <a:lnTo>
                    <a:pt x="45" y="22"/>
                  </a:lnTo>
                  <a:lnTo>
                    <a:pt x="0" y="36"/>
                  </a:lnTo>
                  <a:lnTo>
                    <a:pt x="49" y="31"/>
                  </a:lnTo>
                  <a:lnTo>
                    <a:pt x="49" y="43"/>
                  </a:lnTo>
                  <a:lnTo>
                    <a:pt x="81" y="26"/>
                  </a:lnTo>
                  <a:lnTo>
                    <a:pt x="126" y="21"/>
                  </a:lnTo>
                  <a:lnTo>
                    <a:pt x="98" y="16"/>
                  </a:lnTo>
                  <a:lnTo>
                    <a:pt x="126" y="0"/>
                  </a:lnTo>
                  <a:lnTo>
                    <a:pt x="76" y="14"/>
                  </a:lnTo>
                  <a:lnTo>
                    <a:pt x="47" y="11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86" name="Freeform 852">
              <a:extLst>
                <a:ext uri="{FF2B5EF4-FFF2-40B4-BE49-F238E27FC236}">
                  <a16:creationId xmlns:a16="http://schemas.microsoft.com/office/drawing/2014/main" id="{45300983-2563-4EE2-B664-768D505B7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" y="1755"/>
              <a:ext cx="565" cy="245"/>
            </a:xfrm>
            <a:custGeom>
              <a:avLst/>
              <a:gdLst>
                <a:gd name="T0" fmla="*/ 565 w 565"/>
                <a:gd name="T1" fmla="*/ 0 h 245"/>
                <a:gd name="T2" fmla="*/ 6 w 565"/>
                <a:gd name="T3" fmla="*/ 231 h 245"/>
                <a:gd name="T4" fmla="*/ 3 w 565"/>
                <a:gd name="T5" fmla="*/ 235 h 245"/>
                <a:gd name="T6" fmla="*/ 1 w 565"/>
                <a:gd name="T7" fmla="*/ 238 h 245"/>
                <a:gd name="T8" fmla="*/ 0 w 565"/>
                <a:gd name="T9" fmla="*/ 242 h 245"/>
                <a:gd name="T10" fmla="*/ 1 w 565"/>
                <a:gd name="T11" fmla="*/ 245 h 2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65" h="245">
                  <a:moveTo>
                    <a:pt x="565" y="0"/>
                  </a:moveTo>
                  <a:lnTo>
                    <a:pt x="6" y="231"/>
                  </a:lnTo>
                  <a:lnTo>
                    <a:pt x="3" y="235"/>
                  </a:lnTo>
                  <a:lnTo>
                    <a:pt x="1" y="238"/>
                  </a:lnTo>
                  <a:lnTo>
                    <a:pt x="0" y="242"/>
                  </a:lnTo>
                  <a:lnTo>
                    <a:pt x="1" y="245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87" name="Freeform 853">
              <a:extLst>
                <a:ext uri="{FF2B5EF4-FFF2-40B4-BE49-F238E27FC236}">
                  <a16:creationId xmlns:a16="http://schemas.microsoft.com/office/drawing/2014/main" id="{CAFF89D1-2C0E-4A2B-A143-EDE41946D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" y="1370"/>
              <a:ext cx="144" cy="243"/>
            </a:xfrm>
            <a:custGeom>
              <a:avLst/>
              <a:gdLst>
                <a:gd name="T0" fmla="*/ 0 w 144"/>
                <a:gd name="T1" fmla="*/ 0 h 243"/>
                <a:gd name="T2" fmla="*/ 4 w 144"/>
                <a:gd name="T3" fmla="*/ 211 h 243"/>
                <a:gd name="T4" fmla="*/ 140 w 144"/>
                <a:gd name="T5" fmla="*/ 243 h 243"/>
                <a:gd name="T6" fmla="*/ 144 w 144"/>
                <a:gd name="T7" fmla="*/ 180 h 243"/>
                <a:gd name="T8" fmla="*/ 127 w 144"/>
                <a:gd name="T9" fmla="*/ 103 h 243"/>
                <a:gd name="T10" fmla="*/ 101 w 144"/>
                <a:gd name="T11" fmla="*/ 37 h 243"/>
                <a:gd name="T12" fmla="*/ 95 w 144"/>
                <a:gd name="T13" fmla="*/ 28 h 243"/>
                <a:gd name="T14" fmla="*/ 73 w 144"/>
                <a:gd name="T15" fmla="*/ 20 h 243"/>
                <a:gd name="T16" fmla="*/ 49 w 144"/>
                <a:gd name="T17" fmla="*/ 11 h 243"/>
                <a:gd name="T18" fmla="*/ 25 w 144"/>
                <a:gd name="T19" fmla="*/ 5 h 243"/>
                <a:gd name="T20" fmla="*/ 0 w 144"/>
                <a:gd name="T21" fmla="*/ 0 h 2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4" h="243">
                  <a:moveTo>
                    <a:pt x="0" y="0"/>
                  </a:moveTo>
                  <a:lnTo>
                    <a:pt x="4" y="211"/>
                  </a:lnTo>
                  <a:lnTo>
                    <a:pt x="140" y="243"/>
                  </a:lnTo>
                  <a:lnTo>
                    <a:pt x="144" y="180"/>
                  </a:lnTo>
                  <a:lnTo>
                    <a:pt x="127" y="103"/>
                  </a:lnTo>
                  <a:lnTo>
                    <a:pt x="101" y="37"/>
                  </a:lnTo>
                  <a:lnTo>
                    <a:pt x="95" y="28"/>
                  </a:lnTo>
                  <a:lnTo>
                    <a:pt x="73" y="20"/>
                  </a:lnTo>
                  <a:lnTo>
                    <a:pt x="49" y="11"/>
                  </a:lnTo>
                  <a:lnTo>
                    <a:pt x="25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25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88" name="Freeform 854">
              <a:extLst>
                <a:ext uri="{FF2B5EF4-FFF2-40B4-BE49-F238E27FC236}">
                  <a16:creationId xmlns:a16="http://schemas.microsoft.com/office/drawing/2014/main" id="{804EBD6D-084E-413F-94A3-D7B86F1EA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0" y="1346"/>
              <a:ext cx="3344" cy="953"/>
            </a:xfrm>
            <a:custGeom>
              <a:avLst/>
              <a:gdLst>
                <a:gd name="T0" fmla="*/ 3343 w 3344"/>
                <a:gd name="T1" fmla="*/ 946 h 953"/>
                <a:gd name="T2" fmla="*/ 3272 w 3344"/>
                <a:gd name="T3" fmla="*/ 945 h 953"/>
                <a:gd name="T4" fmla="*/ 3175 w 3344"/>
                <a:gd name="T5" fmla="*/ 936 h 953"/>
                <a:gd name="T6" fmla="*/ 3050 w 3344"/>
                <a:gd name="T7" fmla="*/ 923 h 953"/>
                <a:gd name="T8" fmla="*/ 2919 w 3344"/>
                <a:gd name="T9" fmla="*/ 904 h 953"/>
                <a:gd name="T10" fmla="*/ 2698 w 3344"/>
                <a:gd name="T11" fmla="*/ 863 h 953"/>
                <a:gd name="T12" fmla="*/ 2389 w 3344"/>
                <a:gd name="T13" fmla="*/ 801 h 953"/>
                <a:gd name="T14" fmla="*/ 2086 w 3344"/>
                <a:gd name="T15" fmla="*/ 737 h 953"/>
                <a:gd name="T16" fmla="*/ 1791 w 3344"/>
                <a:gd name="T17" fmla="*/ 671 h 953"/>
                <a:gd name="T18" fmla="*/ 1499 w 3344"/>
                <a:gd name="T19" fmla="*/ 605 h 953"/>
                <a:gd name="T20" fmla="*/ 1210 w 3344"/>
                <a:gd name="T21" fmla="*/ 539 h 953"/>
                <a:gd name="T22" fmla="*/ 923 w 3344"/>
                <a:gd name="T23" fmla="*/ 471 h 953"/>
                <a:gd name="T24" fmla="*/ 634 w 3344"/>
                <a:gd name="T25" fmla="*/ 406 h 953"/>
                <a:gd name="T26" fmla="*/ 467 w 3344"/>
                <a:gd name="T27" fmla="*/ 367 h 953"/>
                <a:gd name="T28" fmla="*/ 427 w 3344"/>
                <a:gd name="T29" fmla="*/ 353 h 953"/>
                <a:gd name="T30" fmla="*/ 391 w 3344"/>
                <a:gd name="T31" fmla="*/ 336 h 953"/>
                <a:gd name="T32" fmla="*/ 359 w 3344"/>
                <a:gd name="T33" fmla="*/ 318 h 953"/>
                <a:gd name="T34" fmla="*/ 315 w 3344"/>
                <a:gd name="T35" fmla="*/ 282 h 953"/>
                <a:gd name="T36" fmla="*/ 265 w 3344"/>
                <a:gd name="T37" fmla="*/ 230 h 953"/>
                <a:gd name="T38" fmla="*/ 217 w 3344"/>
                <a:gd name="T39" fmla="*/ 172 h 953"/>
                <a:gd name="T40" fmla="*/ 168 w 3344"/>
                <a:gd name="T41" fmla="*/ 115 h 953"/>
                <a:gd name="T42" fmla="*/ 126 w 3344"/>
                <a:gd name="T43" fmla="*/ 76 h 953"/>
                <a:gd name="T44" fmla="*/ 96 w 3344"/>
                <a:gd name="T45" fmla="*/ 51 h 953"/>
                <a:gd name="T46" fmla="*/ 60 w 3344"/>
                <a:gd name="T47" fmla="*/ 29 h 953"/>
                <a:gd name="T48" fmla="*/ 22 w 3344"/>
                <a:gd name="T49" fmla="*/ 8 h 953"/>
                <a:gd name="T50" fmla="*/ 15 w 3344"/>
                <a:gd name="T51" fmla="*/ 25 h 953"/>
                <a:gd name="T52" fmla="*/ 40 w 3344"/>
                <a:gd name="T53" fmla="*/ 74 h 953"/>
                <a:gd name="T54" fmla="*/ 59 w 3344"/>
                <a:gd name="T55" fmla="*/ 120 h 953"/>
                <a:gd name="T56" fmla="*/ 70 w 3344"/>
                <a:gd name="T57" fmla="*/ 164 h 953"/>
                <a:gd name="T58" fmla="*/ 77 w 3344"/>
                <a:gd name="T59" fmla="*/ 203 h 953"/>
                <a:gd name="T60" fmla="*/ 79 w 3344"/>
                <a:gd name="T61" fmla="*/ 240 h 953"/>
                <a:gd name="T62" fmla="*/ 74 w 3344"/>
                <a:gd name="T63" fmla="*/ 289 h 953"/>
                <a:gd name="T64" fmla="*/ 243 w 3344"/>
                <a:gd name="T65" fmla="*/ 355 h 953"/>
                <a:gd name="T66" fmla="*/ 597 w 3344"/>
                <a:gd name="T67" fmla="*/ 431 h 953"/>
                <a:gd name="T68" fmla="*/ 954 w 3344"/>
                <a:gd name="T69" fmla="*/ 509 h 953"/>
                <a:gd name="T70" fmla="*/ 1311 w 3344"/>
                <a:gd name="T71" fmla="*/ 585 h 953"/>
                <a:gd name="T72" fmla="*/ 1664 w 3344"/>
                <a:gd name="T73" fmla="*/ 659 h 953"/>
                <a:gd name="T74" fmla="*/ 2012 w 3344"/>
                <a:gd name="T75" fmla="*/ 732 h 953"/>
                <a:gd name="T76" fmla="*/ 2350 w 3344"/>
                <a:gd name="T77" fmla="*/ 799 h 953"/>
                <a:gd name="T78" fmla="*/ 2674 w 3344"/>
                <a:gd name="T79" fmla="*/ 865 h 953"/>
                <a:gd name="T80" fmla="*/ 2899 w 3344"/>
                <a:gd name="T81" fmla="*/ 904 h 953"/>
                <a:gd name="T82" fmla="*/ 3034 w 3344"/>
                <a:gd name="T83" fmla="*/ 924 h 953"/>
                <a:gd name="T84" fmla="*/ 3162 w 3344"/>
                <a:gd name="T85" fmla="*/ 941 h 953"/>
                <a:gd name="T86" fmla="*/ 3270 w 3344"/>
                <a:gd name="T87" fmla="*/ 953 h 953"/>
                <a:gd name="T88" fmla="*/ 3344 w 3344"/>
                <a:gd name="T89" fmla="*/ 953 h 95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3344" h="953">
                  <a:moveTo>
                    <a:pt x="3344" y="953"/>
                  </a:moveTo>
                  <a:lnTo>
                    <a:pt x="3343" y="946"/>
                  </a:lnTo>
                  <a:lnTo>
                    <a:pt x="3304" y="943"/>
                  </a:lnTo>
                  <a:lnTo>
                    <a:pt x="3272" y="945"/>
                  </a:lnTo>
                  <a:lnTo>
                    <a:pt x="3228" y="941"/>
                  </a:lnTo>
                  <a:lnTo>
                    <a:pt x="3175" y="936"/>
                  </a:lnTo>
                  <a:lnTo>
                    <a:pt x="3115" y="929"/>
                  </a:lnTo>
                  <a:lnTo>
                    <a:pt x="3050" y="923"/>
                  </a:lnTo>
                  <a:lnTo>
                    <a:pt x="2985" y="912"/>
                  </a:lnTo>
                  <a:lnTo>
                    <a:pt x="2919" y="904"/>
                  </a:lnTo>
                  <a:lnTo>
                    <a:pt x="2856" y="896"/>
                  </a:lnTo>
                  <a:lnTo>
                    <a:pt x="2698" y="863"/>
                  </a:lnTo>
                  <a:lnTo>
                    <a:pt x="2542" y="833"/>
                  </a:lnTo>
                  <a:lnTo>
                    <a:pt x="2389" y="801"/>
                  </a:lnTo>
                  <a:lnTo>
                    <a:pt x="2237" y="769"/>
                  </a:lnTo>
                  <a:lnTo>
                    <a:pt x="2086" y="737"/>
                  </a:lnTo>
                  <a:lnTo>
                    <a:pt x="1938" y="703"/>
                  </a:lnTo>
                  <a:lnTo>
                    <a:pt x="1791" y="671"/>
                  </a:lnTo>
                  <a:lnTo>
                    <a:pt x="1644" y="639"/>
                  </a:lnTo>
                  <a:lnTo>
                    <a:pt x="1499" y="605"/>
                  </a:lnTo>
                  <a:lnTo>
                    <a:pt x="1354" y="573"/>
                  </a:lnTo>
                  <a:lnTo>
                    <a:pt x="1210" y="539"/>
                  </a:lnTo>
                  <a:lnTo>
                    <a:pt x="1067" y="505"/>
                  </a:lnTo>
                  <a:lnTo>
                    <a:pt x="923" y="471"/>
                  </a:lnTo>
                  <a:lnTo>
                    <a:pt x="778" y="439"/>
                  </a:lnTo>
                  <a:lnTo>
                    <a:pt x="634" y="406"/>
                  </a:lnTo>
                  <a:lnTo>
                    <a:pt x="489" y="372"/>
                  </a:lnTo>
                  <a:lnTo>
                    <a:pt x="467" y="367"/>
                  </a:lnTo>
                  <a:lnTo>
                    <a:pt x="447" y="360"/>
                  </a:lnTo>
                  <a:lnTo>
                    <a:pt x="427" y="353"/>
                  </a:lnTo>
                  <a:lnTo>
                    <a:pt x="408" y="346"/>
                  </a:lnTo>
                  <a:lnTo>
                    <a:pt x="391" y="336"/>
                  </a:lnTo>
                  <a:lnTo>
                    <a:pt x="374" y="328"/>
                  </a:lnTo>
                  <a:lnTo>
                    <a:pt x="359" y="318"/>
                  </a:lnTo>
                  <a:lnTo>
                    <a:pt x="344" y="306"/>
                  </a:lnTo>
                  <a:lnTo>
                    <a:pt x="315" y="282"/>
                  </a:lnTo>
                  <a:lnTo>
                    <a:pt x="290" y="257"/>
                  </a:lnTo>
                  <a:lnTo>
                    <a:pt x="265" y="230"/>
                  </a:lnTo>
                  <a:lnTo>
                    <a:pt x="241" y="201"/>
                  </a:lnTo>
                  <a:lnTo>
                    <a:pt x="217" y="172"/>
                  </a:lnTo>
                  <a:lnTo>
                    <a:pt x="194" y="144"/>
                  </a:lnTo>
                  <a:lnTo>
                    <a:pt x="168" y="115"/>
                  </a:lnTo>
                  <a:lnTo>
                    <a:pt x="141" y="88"/>
                  </a:lnTo>
                  <a:lnTo>
                    <a:pt x="126" y="76"/>
                  </a:lnTo>
                  <a:lnTo>
                    <a:pt x="111" y="62"/>
                  </a:lnTo>
                  <a:lnTo>
                    <a:pt x="96" y="51"/>
                  </a:lnTo>
                  <a:lnTo>
                    <a:pt x="79" y="39"/>
                  </a:lnTo>
                  <a:lnTo>
                    <a:pt x="60" y="29"/>
                  </a:lnTo>
                  <a:lnTo>
                    <a:pt x="42" y="19"/>
                  </a:lnTo>
                  <a:lnTo>
                    <a:pt x="22" y="8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59" y="120"/>
                  </a:lnTo>
                  <a:lnTo>
                    <a:pt x="65" y="142"/>
                  </a:lnTo>
                  <a:lnTo>
                    <a:pt x="70" y="164"/>
                  </a:lnTo>
                  <a:lnTo>
                    <a:pt x="74" y="184"/>
                  </a:lnTo>
                  <a:lnTo>
                    <a:pt x="77" y="203"/>
                  </a:lnTo>
                  <a:lnTo>
                    <a:pt x="77" y="221"/>
                  </a:lnTo>
                  <a:lnTo>
                    <a:pt x="79" y="240"/>
                  </a:lnTo>
                  <a:lnTo>
                    <a:pt x="77" y="257"/>
                  </a:lnTo>
                  <a:lnTo>
                    <a:pt x="74" y="289"/>
                  </a:lnTo>
                  <a:lnTo>
                    <a:pt x="69" y="316"/>
                  </a:lnTo>
                  <a:lnTo>
                    <a:pt x="243" y="355"/>
                  </a:lnTo>
                  <a:lnTo>
                    <a:pt x="420" y="392"/>
                  </a:lnTo>
                  <a:lnTo>
                    <a:pt x="597" y="431"/>
                  </a:lnTo>
                  <a:lnTo>
                    <a:pt x="775" y="470"/>
                  </a:lnTo>
                  <a:lnTo>
                    <a:pt x="954" y="509"/>
                  </a:lnTo>
                  <a:lnTo>
                    <a:pt x="1132" y="546"/>
                  </a:lnTo>
                  <a:lnTo>
                    <a:pt x="1311" y="585"/>
                  </a:lnTo>
                  <a:lnTo>
                    <a:pt x="1489" y="622"/>
                  </a:lnTo>
                  <a:lnTo>
                    <a:pt x="1664" y="659"/>
                  </a:lnTo>
                  <a:lnTo>
                    <a:pt x="1840" y="696"/>
                  </a:lnTo>
                  <a:lnTo>
                    <a:pt x="2012" y="732"/>
                  </a:lnTo>
                  <a:lnTo>
                    <a:pt x="2183" y="765"/>
                  </a:lnTo>
                  <a:lnTo>
                    <a:pt x="2350" y="799"/>
                  </a:lnTo>
                  <a:lnTo>
                    <a:pt x="2514" y="833"/>
                  </a:lnTo>
                  <a:lnTo>
                    <a:pt x="2674" y="865"/>
                  </a:lnTo>
                  <a:lnTo>
                    <a:pt x="2831" y="896"/>
                  </a:lnTo>
                  <a:lnTo>
                    <a:pt x="2899" y="904"/>
                  </a:lnTo>
                  <a:lnTo>
                    <a:pt x="2968" y="914"/>
                  </a:lnTo>
                  <a:lnTo>
                    <a:pt x="3034" y="924"/>
                  </a:lnTo>
                  <a:lnTo>
                    <a:pt x="3099" y="933"/>
                  </a:lnTo>
                  <a:lnTo>
                    <a:pt x="3162" y="941"/>
                  </a:lnTo>
                  <a:lnTo>
                    <a:pt x="3219" y="948"/>
                  </a:lnTo>
                  <a:lnTo>
                    <a:pt x="3270" y="953"/>
                  </a:lnTo>
                  <a:lnTo>
                    <a:pt x="3314" y="953"/>
                  </a:lnTo>
                  <a:lnTo>
                    <a:pt x="3344" y="95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89" name="Freeform 855">
              <a:extLst>
                <a:ext uri="{FF2B5EF4-FFF2-40B4-BE49-F238E27FC236}">
                  <a16:creationId xmlns:a16="http://schemas.microsoft.com/office/drawing/2014/main" id="{F796421F-452F-4000-84D1-690149A95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7" y="1650"/>
              <a:ext cx="3402" cy="683"/>
            </a:xfrm>
            <a:custGeom>
              <a:avLst/>
              <a:gdLst>
                <a:gd name="T0" fmla="*/ 3402 w 3402"/>
                <a:gd name="T1" fmla="*/ 676 h 683"/>
                <a:gd name="T2" fmla="*/ 3399 w 3402"/>
                <a:gd name="T3" fmla="*/ 668 h 683"/>
                <a:gd name="T4" fmla="*/ 3338 w 3402"/>
                <a:gd name="T5" fmla="*/ 673 h 683"/>
                <a:gd name="T6" fmla="*/ 3325 w 3402"/>
                <a:gd name="T7" fmla="*/ 673 h 683"/>
                <a:gd name="T8" fmla="*/ 3309 w 3402"/>
                <a:gd name="T9" fmla="*/ 673 h 683"/>
                <a:gd name="T10" fmla="*/ 3291 w 3402"/>
                <a:gd name="T11" fmla="*/ 671 h 683"/>
                <a:gd name="T12" fmla="*/ 3271 w 3402"/>
                <a:gd name="T13" fmla="*/ 668 h 683"/>
                <a:gd name="T14" fmla="*/ 3225 w 3402"/>
                <a:gd name="T15" fmla="*/ 661 h 683"/>
                <a:gd name="T16" fmla="*/ 3174 w 3402"/>
                <a:gd name="T17" fmla="*/ 649 h 683"/>
                <a:gd name="T18" fmla="*/ 3119 w 3402"/>
                <a:gd name="T19" fmla="*/ 637 h 683"/>
                <a:gd name="T20" fmla="*/ 3060 w 3402"/>
                <a:gd name="T21" fmla="*/ 625 h 683"/>
                <a:gd name="T22" fmla="*/ 2999 w 3402"/>
                <a:gd name="T23" fmla="*/ 614 h 683"/>
                <a:gd name="T24" fmla="*/ 2938 w 3402"/>
                <a:gd name="T25" fmla="*/ 605 h 683"/>
                <a:gd name="T26" fmla="*/ 2762 w 3402"/>
                <a:gd name="T27" fmla="*/ 570 h 683"/>
                <a:gd name="T28" fmla="*/ 2582 w 3402"/>
                <a:gd name="T29" fmla="*/ 536 h 683"/>
                <a:gd name="T30" fmla="*/ 2401 w 3402"/>
                <a:gd name="T31" fmla="*/ 499 h 683"/>
                <a:gd name="T32" fmla="*/ 2215 w 3402"/>
                <a:gd name="T33" fmla="*/ 463 h 683"/>
                <a:gd name="T34" fmla="*/ 2030 w 3402"/>
                <a:gd name="T35" fmla="*/ 426 h 683"/>
                <a:gd name="T36" fmla="*/ 1842 w 3402"/>
                <a:gd name="T37" fmla="*/ 389 h 683"/>
                <a:gd name="T38" fmla="*/ 1655 w 3402"/>
                <a:gd name="T39" fmla="*/ 352 h 683"/>
                <a:gd name="T40" fmla="*/ 1467 w 3402"/>
                <a:gd name="T41" fmla="*/ 313 h 683"/>
                <a:gd name="T42" fmla="*/ 1278 w 3402"/>
                <a:gd name="T43" fmla="*/ 274 h 683"/>
                <a:gd name="T44" fmla="*/ 1091 w 3402"/>
                <a:gd name="T45" fmla="*/ 235 h 683"/>
                <a:gd name="T46" fmla="*/ 904 w 3402"/>
                <a:gd name="T47" fmla="*/ 196 h 683"/>
                <a:gd name="T48" fmla="*/ 718 w 3402"/>
                <a:gd name="T49" fmla="*/ 157 h 683"/>
                <a:gd name="T50" fmla="*/ 535 w 3402"/>
                <a:gd name="T51" fmla="*/ 118 h 683"/>
                <a:gd name="T52" fmla="*/ 353 w 3402"/>
                <a:gd name="T53" fmla="*/ 80 h 683"/>
                <a:gd name="T54" fmla="*/ 176 w 3402"/>
                <a:gd name="T55" fmla="*/ 39 h 683"/>
                <a:gd name="T56" fmla="*/ 0 w 3402"/>
                <a:gd name="T57" fmla="*/ 0 h 683"/>
                <a:gd name="T58" fmla="*/ 0 w 3402"/>
                <a:gd name="T59" fmla="*/ 34 h 683"/>
                <a:gd name="T60" fmla="*/ 178 w 3402"/>
                <a:gd name="T61" fmla="*/ 71 h 683"/>
                <a:gd name="T62" fmla="*/ 362 w 3402"/>
                <a:gd name="T63" fmla="*/ 110 h 683"/>
                <a:gd name="T64" fmla="*/ 551 w 3402"/>
                <a:gd name="T65" fmla="*/ 149 h 683"/>
                <a:gd name="T66" fmla="*/ 745 w 3402"/>
                <a:gd name="T67" fmla="*/ 188 h 683"/>
                <a:gd name="T68" fmla="*/ 941 w 3402"/>
                <a:gd name="T69" fmla="*/ 228 h 683"/>
                <a:gd name="T70" fmla="*/ 1140 w 3402"/>
                <a:gd name="T71" fmla="*/ 267 h 683"/>
                <a:gd name="T72" fmla="*/ 1339 w 3402"/>
                <a:gd name="T73" fmla="*/ 306 h 683"/>
                <a:gd name="T74" fmla="*/ 1538 w 3402"/>
                <a:gd name="T75" fmla="*/ 345 h 683"/>
                <a:gd name="T76" fmla="*/ 1736 w 3402"/>
                <a:gd name="T77" fmla="*/ 382 h 683"/>
                <a:gd name="T78" fmla="*/ 1932 w 3402"/>
                <a:gd name="T79" fmla="*/ 421 h 683"/>
                <a:gd name="T80" fmla="*/ 2124 w 3402"/>
                <a:gd name="T81" fmla="*/ 456 h 683"/>
                <a:gd name="T82" fmla="*/ 2312 w 3402"/>
                <a:gd name="T83" fmla="*/ 492 h 683"/>
                <a:gd name="T84" fmla="*/ 2496 w 3402"/>
                <a:gd name="T85" fmla="*/ 527 h 683"/>
                <a:gd name="T86" fmla="*/ 2671 w 3402"/>
                <a:gd name="T87" fmla="*/ 561 h 683"/>
                <a:gd name="T88" fmla="*/ 2838 w 3402"/>
                <a:gd name="T89" fmla="*/ 592 h 683"/>
                <a:gd name="T90" fmla="*/ 2999 w 3402"/>
                <a:gd name="T91" fmla="*/ 622 h 683"/>
                <a:gd name="T92" fmla="*/ 3056 w 3402"/>
                <a:gd name="T93" fmla="*/ 636 h 683"/>
                <a:gd name="T94" fmla="*/ 3103 w 3402"/>
                <a:gd name="T95" fmla="*/ 646 h 683"/>
                <a:gd name="T96" fmla="*/ 3146 w 3402"/>
                <a:gd name="T97" fmla="*/ 656 h 683"/>
                <a:gd name="T98" fmla="*/ 3183 w 3402"/>
                <a:gd name="T99" fmla="*/ 666 h 683"/>
                <a:gd name="T100" fmla="*/ 3218 w 3402"/>
                <a:gd name="T101" fmla="*/ 673 h 683"/>
                <a:gd name="T102" fmla="*/ 3252 w 3402"/>
                <a:gd name="T103" fmla="*/ 678 h 683"/>
                <a:gd name="T104" fmla="*/ 3286 w 3402"/>
                <a:gd name="T105" fmla="*/ 681 h 683"/>
                <a:gd name="T106" fmla="*/ 3325 w 3402"/>
                <a:gd name="T107" fmla="*/ 683 h 683"/>
                <a:gd name="T108" fmla="*/ 3402 w 3402"/>
                <a:gd name="T109" fmla="*/ 676 h 68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402" h="683">
                  <a:moveTo>
                    <a:pt x="3402" y="676"/>
                  </a:moveTo>
                  <a:lnTo>
                    <a:pt x="3399" y="668"/>
                  </a:lnTo>
                  <a:lnTo>
                    <a:pt x="3338" y="673"/>
                  </a:lnTo>
                  <a:lnTo>
                    <a:pt x="3325" y="673"/>
                  </a:lnTo>
                  <a:lnTo>
                    <a:pt x="3309" y="673"/>
                  </a:lnTo>
                  <a:lnTo>
                    <a:pt x="3291" y="671"/>
                  </a:lnTo>
                  <a:lnTo>
                    <a:pt x="3271" y="668"/>
                  </a:lnTo>
                  <a:lnTo>
                    <a:pt x="3225" y="661"/>
                  </a:lnTo>
                  <a:lnTo>
                    <a:pt x="3174" y="649"/>
                  </a:lnTo>
                  <a:lnTo>
                    <a:pt x="3119" y="637"/>
                  </a:lnTo>
                  <a:lnTo>
                    <a:pt x="3060" y="625"/>
                  </a:lnTo>
                  <a:lnTo>
                    <a:pt x="2999" y="614"/>
                  </a:lnTo>
                  <a:lnTo>
                    <a:pt x="2938" y="605"/>
                  </a:lnTo>
                  <a:lnTo>
                    <a:pt x="2762" y="570"/>
                  </a:lnTo>
                  <a:lnTo>
                    <a:pt x="2582" y="536"/>
                  </a:lnTo>
                  <a:lnTo>
                    <a:pt x="2401" y="499"/>
                  </a:lnTo>
                  <a:lnTo>
                    <a:pt x="2215" y="463"/>
                  </a:lnTo>
                  <a:lnTo>
                    <a:pt x="2030" y="426"/>
                  </a:lnTo>
                  <a:lnTo>
                    <a:pt x="1842" y="389"/>
                  </a:lnTo>
                  <a:lnTo>
                    <a:pt x="1655" y="352"/>
                  </a:lnTo>
                  <a:lnTo>
                    <a:pt x="1467" y="313"/>
                  </a:lnTo>
                  <a:lnTo>
                    <a:pt x="1278" y="274"/>
                  </a:lnTo>
                  <a:lnTo>
                    <a:pt x="1091" y="235"/>
                  </a:lnTo>
                  <a:lnTo>
                    <a:pt x="904" y="196"/>
                  </a:lnTo>
                  <a:lnTo>
                    <a:pt x="718" y="157"/>
                  </a:lnTo>
                  <a:lnTo>
                    <a:pt x="535" y="118"/>
                  </a:lnTo>
                  <a:lnTo>
                    <a:pt x="353" y="80"/>
                  </a:lnTo>
                  <a:lnTo>
                    <a:pt x="176" y="39"/>
                  </a:lnTo>
                  <a:lnTo>
                    <a:pt x="0" y="0"/>
                  </a:lnTo>
                  <a:lnTo>
                    <a:pt x="0" y="34"/>
                  </a:lnTo>
                  <a:lnTo>
                    <a:pt x="178" y="71"/>
                  </a:lnTo>
                  <a:lnTo>
                    <a:pt x="362" y="110"/>
                  </a:lnTo>
                  <a:lnTo>
                    <a:pt x="551" y="149"/>
                  </a:lnTo>
                  <a:lnTo>
                    <a:pt x="745" y="188"/>
                  </a:lnTo>
                  <a:lnTo>
                    <a:pt x="941" y="228"/>
                  </a:lnTo>
                  <a:lnTo>
                    <a:pt x="1140" y="267"/>
                  </a:lnTo>
                  <a:lnTo>
                    <a:pt x="1339" y="306"/>
                  </a:lnTo>
                  <a:lnTo>
                    <a:pt x="1538" y="345"/>
                  </a:lnTo>
                  <a:lnTo>
                    <a:pt x="1736" y="382"/>
                  </a:lnTo>
                  <a:lnTo>
                    <a:pt x="1932" y="421"/>
                  </a:lnTo>
                  <a:lnTo>
                    <a:pt x="2124" y="456"/>
                  </a:lnTo>
                  <a:lnTo>
                    <a:pt x="2312" y="492"/>
                  </a:lnTo>
                  <a:lnTo>
                    <a:pt x="2496" y="527"/>
                  </a:lnTo>
                  <a:lnTo>
                    <a:pt x="2671" y="561"/>
                  </a:lnTo>
                  <a:lnTo>
                    <a:pt x="2838" y="592"/>
                  </a:lnTo>
                  <a:lnTo>
                    <a:pt x="2999" y="622"/>
                  </a:lnTo>
                  <a:lnTo>
                    <a:pt x="3056" y="636"/>
                  </a:lnTo>
                  <a:lnTo>
                    <a:pt x="3103" y="646"/>
                  </a:lnTo>
                  <a:lnTo>
                    <a:pt x="3146" y="656"/>
                  </a:lnTo>
                  <a:lnTo>
                    <a:pt x="3183" y="666"/>
                  </a:lnTo>
                  <a:lnTo>
                    <a:pt x="3218" y="673"/>
                  </a:lnTo>
                  <a:lnTo>
                    <a:pt x="3252" y="678"/>
                  </a:lnTo>
                  <a:lnTo>
                    <a:pt x="3286" y="681"/>
                  </a:lnTo>
                  <a:lnTo>
                    <a:pt x="3325" y="683"/>
                  </a:lnTo>
                  <a:lnTo>
                    <a:pt x="3402" y="676"/>
                  </a:lnTo>
                  <a:close/>
                </a:path>
              </a:pathLst>
            </a:custGeom>
            <a:solidFill>
              <a:srgbClr val="C3C3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90" name="Freeform 856">
              <a:extLst>
                <a:ext uri="{FF2B5EF4-FFF2-40B4-BE49-F238E27FC236}">
                  <a16:creationId xmlns:a16="http://schemas.microsoft.com/office/drawing/2014/main" id="{9679F149-8ADC-4AE2-8A5B-E978CC414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65" y="1329"/>
              <a:ext cx="3339" cy="965"/>
            </a:xfrm>
            <a:custGeom>
              <a:avLst/>
              <a:gdLst>
                <a:gd name="T0" fmla="*/ 3338 w 3339"/>
                <a:gd name="T1" fmla="*/ 957 h 965"/>
                <a:gd name="T2" fmla="*/ 3267 w 3339"/>
                <a:gd name="T3" fmla="*/ 955 h 965"/>
                <a:gd name="T4" fmla="*/ 3175 w 3339"/>
                <a:gd name="T5" fmla="*/ 948 h 965"/>
                <a:gd name="T6" fmla="*/ 3059 w 3339"/>
                <a:gd name="T7" fmla="*/ 933 h 965"/>
                <a:gd name="T8" fmla="*/ 2931 w 3339"/>
                <a:gd name="T9" fmla="*/ 916 h 965"/>
                <a:gd name="T10" fmla="*/ 2711 w 3339"/>
                <a:gd name="T11" fmla="*/ 877 h 965"/>
                <a:gd name="T12" fmla="*/ 2401 w 3339"/>
                <a:gd name="T13" fmla="*/ 813 h 965"/>
                <a:gd name="T14" fmla="*/ 2098 w 3339"/>
                <a:gd name="T15" fmla="*/ 747 h 965"/>
                <a:gd name="T16" fmla="*/ 1803 w 3339"/>
                <a:gd name="T17" fmla="*/ 679 h 965"/>
                <a:gd name="T18" fmla="*/ 1511 w 3339"/>
                <a:gd name="T19" fmla="*/ 613 h 965"/>
                <a:gd name="T20" fmla="*/ 1222 w 3339"/>
                <a:gd name="T21" fmla="*/ 546 h 965"/>
                <a:gd name="T22" fmla="*/ 935 w 3339"/>
                <a:gd name="T23" fmla="*/ 478 h 965"/>
                <a:gd name="T24" fmla="*/ 646 w 3339"/>
                <a:gd name="T25" fmla="*/ 409 h 965"/>
                <a:gd name="T26" fmla="*/ 479 w 3339"/>
                <a:gd name="T27" fmla="*/ 372 h 965"/>
                <a:gd name="T28" fmla="*/ 439 w 3339"/>
                <a:gd name="T29" fmla="*/ 358 h 965"/>
                <a:gd name="T30" fmla="*/ 401 w 3339"/>
                <a:gd name="T31" fmla="*/ 341 h 965"/>
                <a:gd name="T32" fmla="*/ 369 w 3339"/>
                <a:gd name="T33" fmla="*/ 321 h 965"/>
                <a:gd name="T34" fmla="*/ 324 w 3339"/>
                <a:gd name="T35" fmla="*/ 286 h 965"/>
                <a:gd name="T36" fmla="*/ 271 w 3339"/>
                <a:gd name="T37" fmla="*/ 232 h 965"/>
                <a:gd name="T38" fmla="*/ 223 w 3339"/>
                <a:gd name="T39" fmla="*/ 174 h 965"/>
                <a:gd name="T40" fmla="*/ 170 w 3339"/>
                <a:gd name="T41" fmla="*/ 117 h 965"/>
                <a:gd name="T42" fmla="*/ 126 w 3339"/>
                <a:gd name="T43" fmla="*/ 76 h 965"/>
                <a:gd name="T44" fmla="*/ 94 w 3339"/>
                <a:gd name="T45" fmla="*/ 52 h 965"/>
                <a:gd name="T46" fmla="*/ 59 w 3339"/>
                <a:gd name="T47" fmla="*/ 29 h 965"/>
                <a:gd name="T48" fmla="*/ 20 w 3339"/>
                <a:gd name="T49" fmla="*/ 10 h 965"/>
                <a:gd name="T50" fmla="*/ 15 w 3339"/>
                <a:gd name="T51" fmla="*/ 25 h 965"/>
                <a:gd name="T52" fmla="*/ 40 w 3339"/>
                <a:gd name="T53" fmla="*/ 74 h 965"/>
                <a:gd name="T54" fmla="*/ 60 w 3339"/>
                <a:gd name="T55" fmla="*/ 120 h 965"/>
                <a:gd name="T56" fmla="*/ 74 w 3339"/>
                <a:gd name="T57" fmla="*/ 162 h 965"/>
                <a:gd name="T58" fmla="*/ 87 w 3339"/>
                <a:gd name="T59" fmla="*/ 221 h 965"/>
                <a:gd name="T60" fmla="*/ 91 w 3339"/>
                <a:gd name="T61" fmla="*/ 291 h 965"/>
                <a:gd name="T62" fmla="*/ 265 w 3339"/>
                <a:gd name="T63" fmla="*/ 362 h 965"/>
                <a:gd name="T64" fmla="*/ 616 w 3339"/>
                <a:gd name="T65" fmla="*/ 438 h 965"/>
                <a:gd name="T66" fmla="*/ 969 w 3339"/>
                <a:gd name="T67" fmla="*/ 515 h 965"/>
                <a:gd name="T68" fmla="*/ 1322 w 3339"/>
                <a:gd name="T69" fmla="*/ 593 h 965"/>
                <a:gd name="T70" fmla="*/ 1671 w 3339"/>
                <a:gd name="T71" fmla="*/ 669 h 965"/>
                <a:gd name="T72" fmla="*/ 2014 w 3339"/>
                <a:gd name="T73" fmla="*/ 744 h 965"/>
                <a:gd name="T74" fmla="*/ 2348 w 3339"/>
                <a:gd name="T75" fmla="*/ 813 h 965"/>
                <a:gd name="T76" fmla="*/ 2671 w 3339"/>
                <a:gd name="T77" fmla="*/ 879 h 965"/>
                <a:gd name="T78" fmla="*/ 2895 w 3339"/>
                <a:gd name="T79" fmla="*/ 918 h 965"/>
                <a:gd name="T80" fmla="*/ 3030 w 3339"/>
                <a:gd name="T81" fmla="*/ 936 h 965"/>
                <a:gd name="T82" fmla="*/ 3157 w 3339"/>
                <a:gd name="T83" fmla="*/ 953 h 965"/>
                <a:gd name="T84" fmla="*/ 3265 w 3339"/>
                <a:gd name="T85" fmla="*/ 963 h 965"/>
                <a:gd name="T86" fmla="*/ 3339 w 3339"/>
                <a:gd name="T87" fmla="*/ 965 h 96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3339" h="965">
                  <a:moveTo>
                    <a:pt x="3339" y="965"/>
                  </a:moveTo>
                  <a:lnTo>
                    <a:pt x="3338" y="957"/>
                  </a:lnTo>
                  <a:lnTo>
                    <a:pt x="3297" y="953"/>
                  </a:lnTo>
                  <a:lnTo>
                    <a:pt x="3267" y="955"/>
                  </a:lnTo>
                  <a:lnTo>
                    <a:pt x="3224" y="953"/>
                  </a:lnTo>
                  <a:lnTo>
                    <a:pt x="3175" y="948"/>
                  </a:lnTo>
                  <a:lnTo>
                    <a:pt x="3118" y="941"/>
                  </a:lnTo>
                  <a:lnTo>
                    <a:pt x="3059" y="933"/>
                  </a:lnTo>
                  <a:lnTo>
                    <a:pt x="2995" y="924"/>
                  </a:lnTo>
                  <a:lnTo>
                    <a:pt x="2931" y="916"/>
                  </a:lnTo>
                  <a:lnTo>
                    <a:pt x="2870" y="908"/>
                  </a:lnTo>
                  <a:lnTo>
                    <a:pt x="2711" y="877"/>
                  </a:lnTo>
                  <a:lnTo>
                    <a:pt x="2554" y="845"/>
                  </a:lnTo>
                  <a:lnTo>
                    <a:pt x="2401" y="813"/>
                  </a:lnTo>
                  <a:lnTo>
                    <a:pt x="2249" y="779"/>
                  </a:lnTo>
                  <a:lnTo>
                    <a:pt x="2098" y="747"/>
                  </a:lnTo>
                  <a:lnTo>
                    <a:pt x="1950" y="713"/>
                  </a:lnTo>
                  <a:lnTo>
                    <a:pt x="1803" y="679"/>
                  </a:lnTo>
                  <a:lnTo>
                    <a:pt x="1656" y="647"/>
                  </a:lnTo>
                  <a:lnTo>
                    <a:pt x="1511" y="613"/>
                  </a:lnTo>
                  <a:lnTo>
                    <a:pt x="1366" y="580"/>
                  </a:lnTo>
                  <a:lnTo>
                    <a:pt x="1222" y="546"/>
                  </a:lnTo>
                  <a:lnTo>
                    <a:pt x="1079" y="512"/>
                  </a:lnTo>
                  <a:lnTo>
                    <a:pt x="935" y="478"/>
                  </a:lnTo>
                  <a:lnTo>
                    <a:pt x="790" y="443"/>
                  </a:lnTo>
                  <a:lnTo>
                    <a:pt x="646" y="409"/>
                  </a:lnTo>
                  <a:lnTo>
                    <a:pt x="501" y="375"/>
                  </a:lnTo>
                  <a:lnTo>
                    <a:pt x="479" y="372"/>
                  </a:lnTo>
                  <a:lnTo>
                    <a:pt x="459" y="365"/>
                  </a:lnTo>
                  <a:lnTo>
                    <a:pt x="439" y="358"/>
                  </a:lnTo>
                  <a:lnTo>
                    <a:pt x="420" y="350"/>
                  </a:lnTo>
                  <a:lnTo>
                    <a:pt x="401" y="341"/>
                  </a:lnTo>
                  <a:lnTo>
                    <a:pt x="385" y="331"/>
                  </a:lnTo>
                  <a:lnTo>
                    <a:pt x="369" y="321"/>
                  </a:lnTo>
                  <a:lnTo>
                    <a:pt x="354" y="309"/>
                  </a:lnTo>
                  <a:lnTo>
                    <a:pt x="324" y="286"/>
                  </a:lnTo>
                  <a:lnTo>
                    <a:pt x="298" y="260"/>
                  </a:lnTo>
                  <a:lnTo>
                    <a:pt x="271" y="232"/>
                  </a:lnTo>
                  <a:lnTo>
                    <a:pt x="248" y="205"/>
                  </a:lnTo>
                  <a:lnTo>
                    <a:pt x="223" y="174"/>
                  </a:lnTo>
                  <a:lnTo>
                    <a:pt x="197" y="145"/>
                  </a:lnTo>
                  <a:lnTo>
                    <a:pt x="170" y="117"/>
                  </a:lnTo>
                  <a:lnTo>
                    <a:pt x="141" y="90"/>
                  </a:lnTo>
                  <a:lnTo>
                    <a:pt x="126" y="76"/>
                  </a:lnTo>
                  <a:lnTo>
                    <a:pt x="111" y="64"/>
                  </a:lnTo>
                  <a:lnTo>
                    <a:pt x="94" y="52"/>
                  </a:lnTo>
                  <a:lnTo>
                    <a:pt x="77" y="41"/>
                  </a:lnTo>
                  <a:lnTo>
                    <a:pt x="59" y="29"/>
                  </a:lnTo>
                  <a:lnTo>
                    <a:pt x="40" y="19"/>
                  </a:lnTo>
                  <a:lnTo>
                    <a:pt x="20" y="10"/>
                  </a:lnTo>
                  <a:lnTo>
                    <a:pt x="0" y="0"/>
                  </a:lnTo>
                  <a:lnTo>
                    <a:pt x="15" y="25"/>
                  </a:lnTo>
                  <a:lnTo>
                    <a:pt x="28" y="51"/>
                  </a:lnTo>
                  <a:lnTo>
                    <a:pt x="40" y="74"/>
                  </a:lnTo>
                  <a:lnTo>
                    <a:pt x="50" y="98"/>
                  </a:lnTo>
                  <a:lnTo>
                    <a:pt x="60" y="120"/>
                  </a:lnTo>
                  <a:lnTo>
                    <a:pt x="67" y="142"/>
                  </a:lnTo>
                  <a:lnTo>
                    <a:pt x="74" y="162"/>
                  </a:lnTo>
                  <a:lnTo>
                    <a:pt x="79" y="183"/>
                  </a:lnTo>
                  <a:lnTo>
                    <a:pt x="87" y="221"/>
                  </a:lnTo>
                  <a:lnTo>
                    <a:pt x="91" y="257"/>
                  </a:lnTo>
                  <a:lnTo>
                    <a:pt x="91" y="291"/>
                  </a:lnTo>
                  <a:lnTo>
                    <a:pt x="89" y="323"/>
                  </a:lnTo>
                  <a:lnTo>
                    <a:pt x="265" y="362"/>
                  </a:lnTo>
                  <a:lnTo>
                    <a:pt x="440" y="399"/>
                  </a:lnTo>
                  <a:lnTo>
                    <a:pt x="616" y="438"/>
                  </a:lnTo>
                  <a:lnTo>
                    <a:pt x="793" y="477"/>
                  </a:lnTo>
                  <a:lnTo>
                    <a:pt x="969" y="515"/>
                  </a:lnTo>
                  <a:lnTo>
                    <a:pt x="1146" y="554"/>
                  </a:lnTo>
                  <a:lnTo>
                    <a:pt x="1322" y="593"/>
                  </a:lnTo>
                  <a:lnTo>
                    <a:pt x="1497" y="632"/>
                  </a:lnTo>
                  <a:lnTo>
                    <a:pt x="1671" y="669"/>
                  </a:lnTo>
                  <a:lnTo>
                    <a:pt x="1843" y="706"/>
                  </a:lnTo>
                  <a:lnTo>
                    <a:pt x="2014" y="744"/>
                  </a:lnTo>
                  <a:lnTo>
                    <a:pt x="2183" y="779"/>
                  </a:lnTo>
                  <a:lnTo>
                    <a:pt x="2348" y="813"/>
                  </a:lnTo>
                  <a:lnTo>
                    <a:pt x="2512" y="847"/>
                  </a:lnTo>
                  <a:lnTo>
                    <a:pt x="2671" y="879"/>
                  </a:lnTo>
                  <a:lnTo>
                    <a:pt x="2828" y="908"/>
                  </a:lnTo>
                  <a:lnTo>
                    <a:pt x="2895" y="918"/>
                  </a:lnTo>
                  <a:lnTo>
                    <a:pt x="2963" y="928"/>
                  </a:lnTo>
                  <a:lnTo>
                    <a:pt x="3030" y="936"/>
                  </a:lnTo>
                  <a:lnTo>
                    <a:pt x="3094" y="946"/>
                  </a:lnTo>
                  <a:lnTo>
                    <a:pt x="3157" y="953"/>
                  </a:lnTo>
                  <a:lnTo>
                    <a:pt x="3214" y="960"/>
                  </a:lnTo>
                  <a:lnTo>
                    <a:pt x="3265" y="963"/>
                  </a:lnTo>
                  <a:lnTo>
                    <a:pt x="3309" y="965"/>
                  </a:lnTo>
                  <a:lnTo>
                    <a:pt x="3339" y="965"/>
                  </a:lnTo>
                  <a:close/>
                </a:path>
              </a:pathLst>
            </a:custGeom>
            <a:solidFill>
              <a:srgbClr val="3BB3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91" name="Freeform 857">
              <a:extLst>
                <a:ext uri="{FF2B5EF4-FFF2-40B4-BE49-F238E27FC236}">
                  <a16:creationId xmlns:a16="http://schemas.microsoft.com/office/drawing/2014/main" id="{4F016046-6AFF-4040-82E2-35026F777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83" y="2235"/>
              <a:ext cx="494" cy="120"/>
            </a:xfrm>
            <a:custGeom>
              <a:avLst/>
              <a:gdLst>
                <a:gd name="T0" fmla="*/ 0 w 494"/>
                <a:gd name="T1" fmla="*/ 0 h 120"/>
                <a:gd name="T2" fmla="*/ 50 w 494"/>
                <a:gd name="T3" fmla="*/ 3 h 120"/>
                <a:gd name="T4" fmla="*/ 103 w 494"/>
                <a:gd name="T5" fmla="*/ 3 h 120"/>
                <a:gd name="T6" fmla="*/ 153 w 494"/>
                <a:gd name="T7" fmla="*/ 5 h 120"/>
                <a:gd name="T8" fmla="*/ 204 w 494"/>
                <a:gd name="T9" fmla="*/ 5 h 120"/>
                <a:gd name="T10" fmla="*/ 253 w 494"/>
                <a:gd name="T11" fmla="*/ 5 h 120"/>
                <a:gd name="T12" fmla="*/ 303 w 494"/>
                <a:gd name="T13" fmla="*/ 3 h 120"/>
                <a:gd name="T14" fmla="*/ 354 w 494"/>
                <a:gd name="T15" fmla="*/ 3 h 120"/>
                <a:gd name="T16" fmla="*/ 403 w 494"/>
                <a:gd name="T17" fmla="*/ 0 h 120"/>
                <a:gd name="T18" fmla="*/ 418 w 494"/>
                <a:gd name="T19" fmla="*/ 7 h 120"/>
                <a:gd name="T20" fmla="*/ 430 w 494"/>
                <a:gd name="T21" fmla="*/ 12 h 120"/>
                <a:gd name="T22" fmla="*/ 444 w 494"/>
                <a:gd name="T23" fmla="*/ 18 h 120"/>
                <a:gd name="T24" fmla="*/ 454 w 494"/>
                <a:gd name="T25" fmla="*/ 27 h 120"/>
                <a:gd name="T26" fmla="*/ 474 w 494"/>
                <a:gd name="T27" fmla="*/ 42 h 120"/>
                <a:gd name="T28" fmla="*/ 494 w 494"/>
                <a:gd name="T29" fmla="*/ 62 h 120"/>
                <a:gd name="T30" fmla="*/ 471 w 494"/>
                <a:gd name="T31" fmla="*/ 81 h 120"/>
                <a:gd name="T32" fmla="*/ 449 w 494"/>
                <a:gd name="T33" fmla="*/ 96 h 120"/>
                <a:gd name="T34" fmla="*/ 437 w 494"/>
                <a:gd name="T35" fmla="*/ 105 h 120"/>
                <a:gd name="T36" fmla="*/ 423 w 494"/>
                <a:gd name="T37" fmla="*/ 110 h 120"/>
                <a:gd name="T38" fmla="*/ 408 w 494"/>
                <a:gd name="T39" fmla="*/ 115 h 120"/>
                <a:gd name="T40" fmla="*/ 391 w 494"/>
                <a:gd name="T41" fmla="*/ 120 h 120"/>
                <a:gd name="T42" fmla="*/ 342 w 494"/>
                <a:gd name="T43" fmla="*/ 103 h 120"/>
                <a:gd name="T44" fmla="*/ 295 w 494"/>
                <a:gd name="T45" fmla="*/ 88 h 120"/>
                <a:gd name="T46" fmla="*/ 246 w 494"/>
                <a:gd name="T47" fmla="*/ 71 h 120"/>
                <a:gd name="T48" fmla="*/ 195 w 494"/>
                <a:gd name="T49" fmla="*/ 57 h 120"/>
                <a:gd name="T50" fmla="*/ 146 w 494"/>
                <a:gd name="T51" fmla="*/ 42 h 120"/>
                <a:gd name="T52" fmla="*/ 97 w 494"/>
                <a:gd name="T53" fmla="*/ 29 h 120"/>
                <a:gd name="T54" fmla="*/ 49 w 494"/>
                <a:gd name="T55" fmla="*/ 13 h 120"/>
                <a:gd name="T56" fmla="*/ 0 w 494"/>
                <a:gd name="T57" fmla="*/ 0 h 12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4" h="120">
                  <a:moveTo>
                    <a:pt x="0" y="0"/>
                  </a:moveTo>
                  <a:lnTo>
                    <a:pt x="50" y="3"/>
                  </a:lnTo>
                  <a:lnTo>
                    <a:pt x="103" y="3"/>
                  </a:lnTo>
                  <a:lnTo>
                    <a:pt x="153" y="5"/>
                  </a:lnTo>
                  <a:lnTo>
                    <a:pt x="204" y="5"/>
                  </a:lnTo>
                  <a:lnTo>
                    <a:pt x="253" y="5"/>
                  </a:lnTo>
                  <a:lnTo>
                    <a:pt x="303" y="3"/>
                  </a:lnTo>
                  <a:lnTo>
                    <a:pt x="354" y="3"/>
                  </a:lnTo>
                  <a:lnTo>
                    <a:pt x="403" y="0"/>
                  </a:lnTo>
                  <a:lnTo>
                    <a:pt x="418" y="7"/>
                  </a:lnTo>
                  <a:lnTo>
                    <a:pt x="430" y="12"/>
                  </a:lnTo>
                  <a:lnTo>
                    <a:pt x="444" y="18"/>
                  </a:lnTo>
                  <a:lnTo>
                    <a:pt x="454" y="27"/>
                  </a:lnTo>
                  <a:lnTo>
                    <a:pt x="474" y="42"/>
                  </a:lnTo>
                  <a:lnTo>
                    <a:pt x="494" y="62"/>
                  </a:lnTo>
                  <a:lnTo>
                    <a:pt x="471" y="81"/>
                  </a:lnTo>
                  <a:lnTo>
                    <a:pt x="449" y="96"/>
                  </a:lnTo>
                  <a:lnTo>
                    <a:pt x="437" y="105"/>
                  </a:lnTo>
                  <a:lnTo>
                    <a:pt x="423" y="110"/>
                  </a:lnTo>
                  <a:lnTo>
                    <a:pt x="408" y="115"/>
                  </a:lnTo>
                  <a:lnTo>
                    <a:pt x="391" y="120"/>
                  </a:lnTo>
                  <a:lnTo>
                    <a:pt x="342" y="103"/>
                  </a:lnTo>
                  <a:lnTo>
                    <a:pt x="295" y="88"/>
                  </a:lnTo>
                  <a:lnTo>
                    <a:pt x="246" y="71"/>
                  </a:lnTo>
                  <a:lnTo>
                    <a:pt x="195" y="57"/>
                  </a:lnTo>
                  <a:lnTo>
                    <a:pt x="146" y="42"/>
                  </a:lnTo>
                  <a:lnTo>
                    <a:pt x="97" y="29"/>
                  </a:lnTo>
                  <a:lnTo>
                    <a:pt x="49" y="13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96959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92" name="Freeform 858">
              <a:extLst>
                <a:ext uri="{FF2B5EF4-FFF2-40B4-BE49-F238E27FC236}">
                  <a16:creationId xmlns:a16="http://schemas.microsoft.com/office/drawing/2014/main" id="{171CEAB8-15B4-4C8B-BD21-34FD6EF25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25" y="1273"/>
              <a:ext cx="76" cy="479"/>
            </a:xfrm>
            <a:custGeom>
              <a:avLst/>
              <a:gdLst>
                <a:gd name="T0" fmla="*/ 7 w 76"/>
                <a:gd name="T1" fmla="*/ 0 h 479"/>
                <a:gd name="T2" fmla="*/ 4 w 76"/>
                <a:gd name="T3" fmla="*/ 2 h 479"/>
                <a:gd name="T4" fmla="*/ 2 w 76"/>
                <a:gd name="T5" fmla="*/ 5 h 479"/>
                <a:gd name="T6" fmla="*/ 0 w 76"/>
                <a:gd name="T7" fmla="*/ 9 h 479"/>
                <a:gd name="T8" fmla="*/ 0 w 76"/>
                <a:gd name="T9" fmla="*/ 12 h 479"/>
                <a:gd name="T10" fmla="*/ 76 w 76"/>
                <a:gd name="T11" fmla="*/ 479 h 47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6" h="479">
                  <a:moveTo>
                    <a:pt x="7" y="0"/>
                  </a:moveTo>
                  <a:lnTo>
                    <a:pt x="4" y="2"/>
                  </a:lnTo>
                  <a:lnTo>
                    <a:pt x="2" y="5"/>
                  </a:lnTo>
                  <a:lnTo>
                    <a:pt x="0" y="9"/>
                  </a:lnTo>
                  <a:lnTo>
                    <a:pt x="0" y="12"/>
                  </a:lnTo>
                  <a:lnTo>
                    <a:pt x="76" y="479"/>
                  </a:lnTo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93" name="Freeform 859">
              <a:extLst>
                <a:ext uri="{FF2B5EF4-FFF2-40B4-BE49-F238E27FC236}">
                  <a16:creationId xmlns:a16="http://schemas.microsoft.com/office/drawing/2014/main" id="{5980AD45-64C9-427B-AC6F-BB73BB1129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" y="1547"/>
              <a:ext cx="145" cy="103"/>
            </a:xfrm>
            <a:custGeom>
              <a:avLst/>
              <a:gdLst>
                <a:gd name="T0" fmla="*/ 64 w 145"/>
                <a:gd name="T1" fmla="*/ 0 h 103"/>
                <a:gd name="T2" fmla="*/ 65 w 145"/>
                <a:gd name="T3" fmla="*/ 7 h 103"/>
                <a:gd name="T4" fmla="*/ 67 w 145"/>
                <a:gd name="T5" fmla="*/ 14 h 103"/>
                <a:gd name="T6" fmla="*/ 67 w 145"/>
                <a:gd name="T7" fmla="*/ 19 h 103"/>
                <a:gd name="T8" fmla="*/ 67 w 145"/>
                <a:gd name="T9" fmla="*/ 25 h 103"/>
                <a:gd name="T10" fmla="*/ 62 w 145"/>
                <a:gd name="T11" fmla="*/ 39 h 103"/>
                <a:gd name="T12" fmla="*/ 54 w 145"/>
                <a:gd name="T13" fmla="*/ 51 h 103"/>
                <a:gd name="T14" fmla="*/ 44 w 145"/>
                <a:gd name="T15" fmla="*/ 63 h 103"/>
                <a:gd name="T16" fmla="*/ 30 w 145"/>
                <a:gd name="T17" fmla="*/ 76 h 103"/>
                <a:gd name="T18" fmla="*/ 15 w 145"/>
                <a:gd name="T19" fmla="*/ 88 h 103"/>
                <a:gd name="T20" fmla="*/ 0 w 145"/>
                <a:gd name="T21" fmla="*/ 101 h 103"/>
                <a:gd name="T22" fmla="*/ 20 w 145"/>
                <a:gd name="T23" fmla="*/ 101 h 103"/>
                <a:gd name="T24" fmla="*/ 40 w 145"/>
                <a:gd name="T25" fmla="*/ 103 h 103"/>
                <a:gd name="T26" fmla="*/ 138 w 145"/>
                <a:gd name="T27" fmla="*/ 44 h 103"/>
                <a:gd name="T28" fmla="*/ 141 w 145"/>
                <a:gd name="T29" fmla="*/ 39 h 103"/>
                <a:gd name="T30" fmla="*/ 145 w 145"/>
                <a:gd name="T31" fmla="*/ 36 h 103"/>
                <a:gd name="T32" fmla="*/ 145 w 145"/>
                <a:gd name="T33" fmla="*/ 32 h 103"/>
                <a:gd name="T34" fmla="*/ 145 w 145"/>
                <a:gd name="T35" fmla="*/ 29 h 103"/>
                <a:gd name="T36" fmla="*/ 145 w 145"/>
                <a:gd name="T37" fmla="*/ 25 h 103"/>
                <a:gd name="T38" fmla="*/ 141 w 145"/>
                <a:gd name="T39" fmla="*/ 24 h 103"/>
                <a:gd name="T40" fmla="*/ 138 w 145"/>
                <a:gd name="T41" fmla="*/ 20 h 103"/>
                <a:gd name="T42" fmla="*/ 133 w 145"/>
                <a:gd name="T43" fmla="*/ 19 h 103"/>
                <a:gd name="T44" fmla="*/ 116 w 145"/>
                <a:gd name="T45" fmla="*/ 14 h 103"/>
                <a:gd name="T46" fmla="*/ 99 w 145"/>
                <a:gd name="T47" fmla="*/ 8 h 103"/>
                <a:gd name="T48" fmla="*/ 81 w 145"/>
                <a:gd name="T49" fmla="*/ 3 h 103"/>
                <a:gd name="T50" fmla="*/ 64 w 145"/>
                <a:gd name="T51" fmla="*/ 0 h 10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45" h="103">
                  <a:moveTo>
                    <a:pt x="64" y="0"/>
                  </a:moveTo>
                  <a:lnTo>
                    <a:pt x="65" y="7"/>
                  </a:lnTo>
                  <a:lnTo>
                    <a:pt x="67" y="14"/>
                  </a:lnTo>
                  <a:lnTo>
                    <a:pt x="67" y="19"/>
                  </a:lnTo>
                  <a:lnTo>
                    <a:pt x="67" y="25"/>
                  </a:lnTo>
                  <a:lnTo>
                    <a:pt x="62" y="39"/>
                  </a:lnTo>
                  <a:lnTo>
                    <a:pt x="54" y="51"/>
                  </a:lnTo>
                  <a:lnTo>
                    <a:pt x="44" y="63"/>
                  </a:lnTo>
                  <a:lnTo>
                    <a:pt x="30" y="76"/>
                  </a:lnTo>
                  <a:lnTo>
                    <a:pt x="15" y="88"/>
                  </a:lnTo>
                  <a:lnTo>
                    <a:pt x="0" y="101"/>
                  </a:lnTo>
                  <a:lnTo>
                    <a:pt x="20" y="101"/>
                  </a:lnTo>
                  <a:lnTo>
                    <a:pt x="40" y="103"/>
                  </a:lnTo>
                  <a:lnTo>
                    <a:pt x="138" y="44"/>
                  </a:lnTo>
                  <a:lnTo>
                    <a:pt x="141" y="39"/>
                  </a:lnTo>
                  <a:lnTo>
                    <a:pt x="145" y="36"/>
                  </a:lnTo>
                  <a:lnTo>
                    <a:pt x="145" y="32"/>
                  </a:lnTo>
                  <a:lnTo>
                    <a:pt x="145" y="29"/>
                  </a:lnTo>
                  <a:lnTo>
                    <a:pt x="145" y="25"/>
                  </a:lnTo>
                  <a:lnTo>
                    <a:pt x="141" y="24"/>
                  </a:lnTo>
                  <a:lnTo>
                    <a:pt x="138" y="20"/>
                  </a:lnTo>
                  <a:lnTo>
                    <a:pt x="133" y="19"/>
                  </a:lnTo>
                  <a:lnTo>
                    <a:pt x="116" y="14"/>
                  </a:lnTo>
                  <a:lnTo>
                    <a:pt x="99" y="8"/>
                  </a:lnTo>
                  <a:lnTo>
                    <a:pt x="81" y="3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94" name="Freeform 860">
              <a:extLst>
                <a:ext uri="{FF2B5EF4-FFF2-40B4-BE49-F238E27FC236}">
                  <a16:creationId xmlns:a16="http://schemas.microsoft.com/office/drawing/2014/main" id="{F5F422F2-1EE3-4919-BF6D-22246ECC9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6" y="1520"/>
              <a:ext cx="365" cy="429"/>
            </a:xfrm>
            <a:custGeom>
              <a:avLst/>
              <a:gdLst>
                <a:gd name="T0" fmla="*/ 138 w 365"/>
                <a:gd name="T1" fmla="*/ 0 h 429"/>
                <a:gd name="T2" fmla="*/ 142 w 365"/>
                <a:gd name="T3" fmla="*/ 25 h 429"/>
                <a:gd name="T4" fmla="*/ 144 w 365"/>
                <a:gd name="T5" fmla="*/ 51 h 429"/>
                <a:gd name="T6" fmla="*/ 142 w 365"/>
                <a:gd name="T7" fmla="*/ 78 h 429"/>
                <a:gd name="T8" fmla="*/ 140 w 365"/>
                <a:gd name="T9" fmla="*/ 103 h 429"/>
                <a:gd name="T10" fmla="*/ 135 w 365"/>
                <a:gd name="T11" fmla="*/ 130 h 429"/>
                <a:gd name="T12" fmla="*/ 128 w 365"/>
                <a:gd name="T13" fmla="*/ 157 h 429"/>
                <a:gd name="T14" fmla="*/ 120 w 365"/>
                <a:gd name="T15" fmla="*/ 183 h 429"/>
                <a:gd name="T16" fmla="*/ 111 w 365"/>
                <a:gd name="T17" fmla="*/ 210 h 429"/>
                <a:gd name="T18" fmla="*/ 101 w 365"/>
                <a:gd name="T19" fmla="*/ 237 h 429"/>
                <a:gd name="T20" fmla="*/ 88 w 365"/>
                <a:gd name="T21" fmla="*/ 264 h 429"/>
                <a:gd name="T22" fmla="*/ 76 w 365"/>
                <a:gd name="T23" fmla="*/ 291 h 429"/>
                <a:gd name="T24" fmla="*/ 63 w 365"/>
                <a:gd name="T25" fmla="*/ 316 h 429"/>
                <a:gd name="T26" fmla="*/ 32 w 365"/>
                <a:gd name="T27" fmla="*/ 368 h 429"/>
                <a:gd name="T28" fmla="*/ 0 w 365"/>
                <a:gd name="T29" fmla="*/ 421 h 429"/>
                <a:gd name="T30" fmla="*/ 22 w 365"/>
                <a:gd name="T31" fmla="*/ 424 h 429"/>
                <a:gd name="T32" fmla="*/ 51 w 365"/>
                <a:gd name="T33" fmla="*/ 429 h 429"/>
                <a:gd name="T34" fmla="*/ 358 w 365"/>
                <a:gd name="T35" fmla="*/ 68 h 429"/>
                <a:gd name="T36" fmla="*/ 363 w 365"/>
                <a:gd name="T37" fmla="*/ 61 h 429"/>
                <a:gd name="T38" fmla="*/ 365 w 365"/>
                <a:gd name="T39" fmla="*/ 54 h 429"/>
                <a:gd name="T40" fmla="*/ 365 w 365"/>
                <a:gd name="T41" fmla="*/ 49 h 429"/>
                <a:gd name="T42" fmla="*/ 361 w 365"/>
                <a:gd name="T43" fmla="*/ 44 h 429"/>
                <a:gd name="T44" fmla="*/ 358 w 365"/>
                <a:gd name="T45" fmla="*/ 41 h 429"/>
                <a:gd name="T46" fmla="*/ 355 w 365"/>
                <a:gd name="T47" fmla="*/ 37 h 429"/>
                <a:gd name="T48" fmla="*/ 350 w 365"/>
                <a:gd name="T49" fmla="*/ 35 h 429"/>
                <a:gd name="T50" fmla="*/ 344 w 365"/>
                <a:gd name="T51" fmla="*/ 32 h 429"/>
                <a:gd name="T52" fmla="*/ 317 w 365"/>
                <a:gd name="T53" fmla="*/ 24 h 429"/>
                <a:gd name="T54" fmla="*/ 287 w 365"/>
                <a:gd name="T55" fmla="*/ 15 h 429"/>
                <a:gd name="T56" fmla="*/ 257 w 365"/>
                <a:gd name="T57" fmla="*/ 10 h 429"/>
                <a:gd name="T58" fmla="*/ 226 w 365"/>
                <a:gd name="T59" fmla="*/ 7 h 429"/>
                <a:gd name="T60" fmla="*/ 172 w 365"/>
                <a:gd name="T61" fmla="*/ 2 h 429"/>
                <a:gd name="T62" fmla="*/ 138 w 365"/>
                <a:gd name="T63" fmla="*/ 0 h 42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65" h="429">
                  <a:moveTo>
                    <a:pt x="138" y="0"/>
                  </a:moveTo>
                  <a:lnTo>
                    <a:pt x="142" y="25"/>
                  </a:lnTo>
                  <a:lnTo>
                    <a:pt x="144" y="51"/>
                  </a:lnTo>
                  <a:lnTo>
                    <a:pt x="142" y="78"/>
                  </a:lnTo>
                  <a:lnTo>
                    <a:pt x="140" y="103"/>
                  </a:lnTo>
                  <a:lnTo>
                    <a:pt x="135" y="130"/>
                  </a:lnTo>
                  <a:lnTo>
                    <a:pt x="128" y="157"/>
                  </a:lnTo>
                  <a:lnTo>
                    <a:pt x="120" y="183"/>
                  </a:lnTo>
                  <a:lnTo>
                    <a:pt x="111" y="210"/>
                  </a:lnTo>
                  <a:lnTo>
                    <a:pt x="101" y="237"/>
                  </a:lnTo>
                  <a:lnTo>
                    <a:pt x="88" y="264"/>
                  </a:lnTo>
                  <a:lnTo>
                    <a:pt x="76" y="291"/>
                  </a:lnTo>
                  <a:lnTo>
                    <a:pt x="63" y="316"/>
                  </a:lnTo>
                  <a:lnTo>
                    <a:pt x="32" y="368"/>
                  </a:lnTo>
                  <a:lnTo>
                    <a:pt x="0" y="421"/>
                  </a:lnTo>
                  <a:lnTo>
                    <a:pt x="22" y="424"/>
                  </a:lnTo>
                  <a:lnTo>
                    <a:pt x="51" y="429"/>
                  </a:lnTo>
                  <a:lnTo>
                    <a:pt x="358" y="68"/>
                  </a:lnTo>
                  <a:lnTo>
                    <a:pt x="363" y="61"/>
                  </a:lnTo>
                  <a:lnTo>
                    <a:pt x="365" y="54"/>
                  </a:lnTo>
                  <a:lnTo>
                    <a:pt x="365" y="49"/>
                  </a:lnTo>
                  <a:lnTo>
                    <a:pt x="361" y="44"/>
                  </a:lnTo>
                  <a:lnTo>
                    <a:pt x="358" y="41"/>
                  </a:lnTo>
                  <a:lnTo>
                    <a:pt x="355" y="37"/>
                  </a:lnTo>
                  <a:lnTo>
                    <a:pt x="350" y="35"/>
                  </a:lnTo>
                  <a:lnTo>
                    <a:pt x="344" y="32"/>
                  </a:lnTo>
                  <a:lnTo>
                    <a:pt x="317" y="24"/>
                  </a:lnTo>
                  <a:lnTo>
                    <a:pt x="287" y="15"/>
                  </a:lnTo>
                  <a:lnTo>
                    <a:pt x="257" y="10"/>
                  </a:lnTo>
                  <a:lnTo>
                    <a:pt x="226" y="7"/>
                  </a:lnTo>
                  <a:lnTo>
                    <a:pt x="172" y="2"/>
                  </a:lnTo>
                  <a:lnTo>
                    <a:pt x="138" y="0"/>
                  </a:lnTo>
                  <a:close/>
                </a:path>
              </a:pathLst>
            </a:custGeom>
            <a:solidFill>
              <a:srgbClr val="F8C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95" name="Freeform 861">
              <a:extLst>
                <a:ext uri="{FF2B5EF4-FFF2-40B4-BE49-F238E27FC236}">
                  <a16:creationId xmlns:a16="http://schemas.microsoft.com/office/drawing/2014/main" id="{215FE3B9-FA2C-4E2F-96D8-F3D7BD14A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3" y="1544"/>
              <a:ext cx="76" cy="104"/>
            </a:xfrm>
            <a:custGeom>
              <a:avLst/>
              <a:gdLst>
                <a:gd name="T0" fmla="*/ 71 w 76"/>
                <a:gd name="T1" fmla="*/ 3 h 104"/>
                <a:gd name="T2" fmla="*/ 72 w 76"/>
                <a:gd name="T3" fmla="*/ 10 h 104"/>
                <a:gd name="T4" fmla="*/ 74 w 76"/>
                <a:gd name="T5" fmla="*/ 17 h 104"/>
                <a:gd name="T6" fmla="*/ 74 w 76"/>
                <a:gd name="T7" fmla="*/ 22 h 104"/>
                <a:gd name="T8" fmla="*/ 74 w 76"/>
                <a:gd name="T9" fmla="*/ 28 h 104"/>
                <a:gd name="T10" fmla="*/ 69 w 76"/>
                <a:gd name="T11" fmla="*/ 42 h 104"/>
                <a:gd name="T12" fmla="*/ 61 w 76"/>
                <a:gd name="T13" fmla="*/ 54 h 104"/>
                <a:gd name="T14" fmla="*/ 51 w 76"/>
                <a:gd name="T15" fmla="*/ 66 h 104"/>
                <a:gd name="T16" fmla="*/ 37 w 76"/>
                <a:gd name="T17" fmla="*/ 79 h 104"/>
                <a:gd name="T18" fmla="*/ 22 w 76"/>
                <a:gd name="T19" fmla="*/ 91 h 104"/>
                <a:gd name="T20" fmla="*/ 7 w 76"/>
                <a:gd name="T21" fmla="*/ 104 h 104"/>
                <a:gd name="T22" fmla="*/ 10 w 76"/>
                <a:gd name="T23" fmla="*/ 104 h 104"/>
                <a:gd name="T24" fmla="*/ 5 w 76"/>
                <a:gd name="T25" fmla="*/ 103 h 104"/>
                <a:gd name="T26" fmla="*/ 0 w 76"/>
                <a:gd name="T27" fmla="*/ 103 h 104"/>
                <a:gd name="T28" fmla="*/ 2 w 76"/>
                <a:gd name="T29" fmla="*/ 103 h 104"/>
                <a:gd name="T30" fmla="*/ 18 w 76"/>
                <a:gd name="T31" fmla="*/ 91 h 104"/>
                <a:gd name="T32" fmla="*/ 34 w 76"/>
                <a:gd name="T33" fmla="*/ 77 h 104"/>
                <a:gd name="T34" fmla="*/ 47 w 76"/>
                <a:gd name="T35" fmla="*/ 64 h 104"/>
                <a:gd name="T36" fmla="*/ 57 w 76"/>
                <a:gd name="T37" fmla="*/ 50 h 104"/>
                <a:gd name="T38" fmla="*/ 66 w 76"/>
                <a:gd name="T39" fmla="*/ 37 h 104"/>
                <a:gd name="T40" fmla="*/ 71 w 76"/>
                <a:gd name="T41" fmla="*/ 25 h 104"/>
                <a:gd name="T42" fmla="*/ 71 w 76"/>
                <a:gd name="T43" fmla="*/ 18 h 104"/>
                <a:gd name="T44" fmla="*/ 71 w 76"/>
                <a:gd name="T45" fmla="*/ 13 h 104"/>
                <a:gd name="T46" fmla="*/ 69 w 76"/>
                <a:gd name="T47" fmla="*/ 8 h 104"/>
                <a:gd name="T48" fmla="*/ 66 w 76"/>
                <a:gd name="T49" fmla="*/ 3 h 104"/>
                <a:gd name="T50" fmla="*/ 59 w 76"/>
                <a:gd name="T51" fmla="*/ 1 h 104"/>
                <a:gd name="T52" fmla="*/ 59 w 76"/>
                <a:gd name="T53" fmla="*/ 0 h 104"/>
                <a:gd name="T54" fmla="*/ 62 w 76"/>
                <a:gd name="T55" fmla="*/ 0 h 104"/>
                <a:gd name="T56" fmla="*/ 67 w 76"/>
                <a:gd name="T57" fmla="*/ 1 h 104"/>
                <a:gd name="T58" fmla="*/ 72 w 76"/>
                <a:gd name="T59" fmla="*/ 3 h 104"/>
                <a:gd name="T60" fmla="*/ 76 w 76"/>
                <a:gd name="T61" fmla="*/ 5 h 104"/>
                <a:gd name="T62" fmla="*/ 76 w 76"/>
                <a:gd name="T63" fmla="*/ 5 h 104"/>
                <a:gd name="T64" fmla="*/ 71 w 76"/>
                <a:gd name="T65" fmla="*/ 3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6" h="104">
                  <a:moveTo>
                    <a:pt x="71" y="3"/>
                  </a:moveTo>
                  <a:lnTo>
                    <a:pt x="72" y="10"/>
                  </a:lnTo>
                  <a:lnTo>
                    <a:pt x="74" y="17"/>
                  </a:lnTo>
                  <a:lnTo>
                    <a:pt x="74" y="22"/>
                  </a:lnTo>
                  <a:lnTo>
                    <a:pt x="74" y="28"/>
                  </a:lnTo>
                  <a:lnTo>
                    <a:pt x="69" y="42"/>
                  </a:lnTo>
                  <a:lnTo>
                    <a:pt x="61" y="54"/>
                  </a:lnTo>
                  <a:lnTo>
                    <a:pt x="51" y="66"/>
                  </a:lnTo>
                  <a:lnTo>
                    <a:pt x="37" y="79"/>
                  </a:lnTo>
                  <a:lnTo>
                    <a:pt x="22" y="91"/>
                  </a:lnTo>
                  <a:lnTo>
                    <a:pt x="7" y="104"/>
                  </a:lnTo>
                  <a:lnTo>
                    <a:pt x="10" y="104"/>
                  </a:lnTo>
                  <a:lnTo>
                    <a:pt x="5" y="103"/>
                  </a:lnTo>
                  <a:lnTo>
                    <a:pt x="0" y="103"/>
                  </a:lnTo>
                  <a:lnTo>
                    <a:pt x="2" y="103"/>
                  </a:lnTo>
                  <a:lnTo>
                    <a:pt x="18" y="91"/>
                  </a:lnTo>
                  <a:lnTo>
                    <a:pt x="34" y="77"/>
                  </a:lnTo>
                  <a:lnTo>
                    <a:pt x="47" y="64"/>
                  </a:lnTo>
                  <a:lnTo>
                    <a:pt x="57" y="50"/>
                  </a:lnTo>
                  <a:lnTo>
                    <a:pt x="66" y="37"/>
                  </a:lnTo>
                  <a:lnTo>
                    <a:pt x="71" y="25"/>
                  </a:lnTo>
                  <a:lnTo>
                    <a:pt x="71" y="18"/>
                  </a:lnTo>
                  <a:lnTo>
                    <a:pt x="71" y="13"/>
                  </a:lnTo>
                  <a:lnTo>
                    <a:pt x="69" y="8"/>
                  </a:lnTo>
                  <a:lnTo>
                    <a:pt x="66" y="3"/>
                  </a:lnTo>
                  <a:lnTo>
                    <a:pt x="59" y="1"/>
                  </a:lnTo>
                  <a:lnTo>
                    <a:pt x="59" y="0"/>
                  </a:lnTo>
                  <a:lnTo>
                    <a:pt x="62" y="0"/>
                  </a:lnTo>
                  <a:lnTo>
                    <a:pt x="67" y="1"/>
                  </a:lnTo>
                  <a:lnTo>
                    <a:pt x="72" y="3"/>
                  </a:lnTo>
                  <a:lnTo>
                    <a:pt x="76" y="5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96" name="Freeform 862">
              <a:extLst>
                <a:ext uri="{FF2B5EF4-FFF2-40B4-BE49-F238E27FC236}">
                  <a16:creationId xmlns:a16="http://schemas.microsoft.com/office/drawing/2014/main" id="{F8634F91-AE1B-4C1E-94A3-2AB78C351C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1" y="1520"/>
              <a:ext cx="149" cy="419"/>
            </a:xfrm>
            <a:custGeom>
              <a:avLst/>
              <a:gdLst>
                <a:gd name="T0" fmla="*/ 143 w 149"/>
                <a:gd name="T1" fmla="*/ 0 h 419"/>
                <a:gd name="T2" fmla="*/ 147 w 149"/>
                <a:gd name="T3" fmla="*/ 25 h 419"/>
                <a:gd name="T4" fmla="*/ 149 w 149"/>
                <a:gd name="T5" fmla="*/ 51 h 419"/>
                <a:gd name="T6" fmla="*/ 149 w 149"/>
                <a:gd name="T7" fmla="*/ 78 h 419"/>
                <a:gd name="T8" fmla="*/ 145 w 149"/>
                <a:gd name="T9" fmla="*/ 103 h 419"/>
                <a:gd name="T10" fmla="*/ 140 w 149"/>
                <a:gd name="T11" fmla="*/ 130 h 419"/>
                <a:gd name="T12" fmla="*/ 133 w 149"/>
                <a:gd name="T13" fmla="*/ 157 h 419"/>
                <a:gd name="T14" fmla="*/ 127 w 149"/>
                <a:gd name="T15" fmla="*/ 183 h 419"/>
                <a:gd name="T16" fmla="*/ 116 w 149"/>
                <a:gd name="T17" fmla="*/ 210 h 419"/>
                <a:gd name="T18" fmla="*/ 106 w 149"/>
                <a:gd name="T19" fmla="*/ 237 h 419"/>
                <a:gd name="T20" fmla="*/ 95 w 149"/>
                <a:gd name="T21" fmla="*/ 264 h 419"/>
                <a:gd name="T22" fmla="*/ 81 w 149"/>
                <a:gd name="T23" fmla="*/ 291 h 419"/>
                <a:gd name="T24" fmla="*/ 68 w 149"/>
                <a:gd name="T25" fmla="*/ 316 h 419"/>
                <a:gd name="T26" fmla="*/ 37 w 149"/>
                <a:gd name="T27" fmla="*/ 368 h 419"/>
                <a:gd name="T28" fmla="*/ 7 w 149"/>
                <a:gd name="T29" fmla="*/ 419 h 419"/>
                <a:gd name="T30" fmla="*/ 0 w 149"/>
                <a:gd name="T31" fmla="*/ 419 h 419"/>
                <a:gd name="T32" fmla="*/ 17 w 149"/>
                <a:gd name="T33" fmla="*/ 395 h 419"/>
                <a:gd name="T34" fmla="*/ 32 w 149"/>
                <a:gd name="T35" fmla="*/ 368 h 419"/>
                <a:gd name="T36" fmla="*/ 49 w 149"/>
                <a:gd name="T37" fmla="*/ 343 h 419"/>
                <a:gd name="T38" fmla="*/ 62 w 149"/>
                <a:gd name="T39" fmla="*/ 314 h 419"/>
                <a:gd name="T40" fmla="*/ 78 w 149"/>
                <a:gd name="T41" fmla="*/ 287 h 419"/>
                <a:gd name="T42" fmla="*/ 89 w 149"/>
                <a:gd name="T43" fmla="*/ 259 h 419"/>
                <a:gd name="T44" fmla="*/ 101 w 149"/>
                <a:gd name="T45" fmla="*/ 230 h 419"/>
                <a:gd name="T46" fmla="*/ 113 w 149"/>
                <a:gd name="T47" fmla="*/ 201 h 419"/>
                <a:gd name="T48" fmla="*/ 122 w 149"/>
                <a:gd name="T49" fmla="*/ 172 h 419"/>
                <a:gd name="T50" fmla="*/ 130 w 149"/>
                <a:gd name="T51" fmla="*/ 144 h 419"/>
                <a:gd name="T52" fmla="*/ 135 w 149"/>
                <a:gd name="T53" fmla="*/ 117 h 419"/>
                <a:gd name="T54" fmla="*/ 138 w 149"/>
                <a:gd name="T55" fmla="*/ 90 h 419"/>
                <a:gd name="T56" fmla="*/ 140 w 149"/>
                <a:gd name="T57" fmla="*/ 64 h 419"/>
                <a:gd name="T58" fmla="*/ 140 w 149"/>
                <a:gd name="T59" fmla="*/ 41 h 419"/>
                <a:gd name="T60" fmla="*/ 138 w 149"/>
                <a:gd name="T61" fmla="*/ 19 h 419"/>
                <a:gd name="T62" fmla="*/ 132 w 149"/>
                <a:gd name="T63" fmla="*/ 0 h 419"/>
                <a:gd name="T64" fmla="*/ 143 w 149"/>
                <a:gd name="T65" fmla="*/ 0 h 41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49" h="419">
                  <a:moveTo>
                    <a:pt x="143" y="0"/>
                  </a:moveTo>
                  <a:lnTo>
                    <a:pt x="147" y="25"/>
                  </a:lnTo>
                  <a:lnTo>
                    <a:pt x="149" y="51"/>
                  </a:lnTo>
                  <a:lnTo>
                    <a:pt x="149" y="78"/>
                  </a:lnTo>
                  <a:lnTo>
                    <a:pt x="145" y="103"/>
                  </a:lnTo>
                  <a:lnTo>
                    <a:pt x="140" y="130"/>
                  </a:lnTo>
                  <a:lnTo>
                    <a:pt x="133" y="157"/>
                  </a:lnTo>
                  <a:lnTo>
                    <a:pt x="127" y="183"/>
                  </a:lnTo>
                  <a:lnTo>
                    <a:pt x="116" y="210"/>
                  </a:lnTo>
                  <a:lnTo>
                    <a:pt x="106" y="237"/>
                  </a:lnTo>
                  <a:lnTo>
                    <a:pt x="95" y="264"/>
                  </a:lnTo>
                  <a:lnTo>
                    <a:pt x="81" y="291"/>
                  </a:lnTo>
                  <a:lnTo>
                    <a:pt x="68" y="316"/>
                  </a:lnTo>
                  <a:lnTo>
                    <a:pt x="37" y="368"/>
                  </a:lnTo>
                  <a:lnTo>
                    <a:pt x="7" y="419"/>
                  </a:lnTo>
                  <a:lnTo>
                    <a:pt x="0" y="419"/>
                  </a:lnTo>
                  <a:lnTo>
                    <a:pt x="17" y="395"/>
                  </a:lnTo>
                  <a:lnTo>
                    <a:pt x="32" y="368"/>
                  </a:lnTo>
                  <a:lnTo>
                    <a:pt x="49" y="343"/>
                  </a:lnTo>
                  <a:lnTo>
                    <a:pt x="62" y="314"/>
                  </a:lnTo>
                  <a:lnTo>
                    <a:pt x="78" y="287"/>
                  </a:lnTo>
                  <a:lnTo>
                    <a:pt x="89" y="259"/>
                  </a:lnTo>
                  <a:lnTo>
                    <a:pt x="101" y="230"/>
                  </a:lnTo>
                  <a:lnTo>
                    <a:pt x="113" y="201"/>
                  </a:lnTo>
                  <a:lnTo>
                    <a:pt x="122" y="172"/>
                  </a:lnTo>
                  <a:lnTo>
                    <a:pt x="130" y="144"/>
                  </a:lnTo>
                  <a:lnTo>
                    <a:pt x="135" y="117"/>
                  </a:lnTo>
                  <a:lnTo>
                    <a:pt x="138" y="90"/>
                  </a:lnTo>
                  <a:lnTo>
                    <a:pt x="140" y="64"/>
                  </a:lnTo>
                  <a:lnTo>
                    <a:pt x="140" y="41"/>
                  </a:lnTo>
                  <a:lnTo>
                    <a:pt x="138" y="19"/>
                  </a:lnTo>
                  <a:lnTo>
                    <a:pt x="132" y="0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1F1A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97" name="Freeform 863">
              <a:extLst>
                <a:ext uri="{FF2B5EF4-FFF2-40B4-BE49-F238E27FC236}">
                  <a16:creationId xmlns:a16="http://schemas.microsoft.com/office/drawing/2014/main" id="{E943B3A8-A612-4288-8CE6-F7AFAFCB0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298" name="Freeform 864">
              <a:extLst>
                <a:ext uri="{FF2B5EF4-FFF2-40B4-BE49-F238E27FC236}">
                  <a16:creationId xmlns:a16="http://schemas.microsoft.com/office/drawing/2014/main" id="{99892344-B995-4ECB-B8C8-14A76E282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" y="2363"/>
              <a:ext cx="827" cy="92"/>
            </a:xfrm>
            <a:custGeom>
              <a:avLst/>
              <a:gdLst>
                <a:gd name="T0" fmla="*/ 827 w 827"/>
                <a:gd name="T1" fmla="*/ 48 h 92"/>
                <a:gd name="T2" fmla="*/ 827 w 827"/>
                <a:gd name="T3" fmla="*/ 53 h 92"/>
                <a:gd name="T4" fmla="*/ 824 w 827"/>
                <a:gd name="T5" fmla="*/ 58 h 92"/>
                <a:gd name="T6" fmla="*/ 820 w 827"/>
                <a:gd name="T7" fmla="*/ 61 h 92"/>
                <a:gd name="T8" fmla="*/ 817 w 827"/>
                <a:gd name="T9" fmla="*/ 66 h 92"/>
                <a:gd name="T10" fmla="*/ 810 w 827"/>
                <a:gd name="T11" fmla="*/ 70 h 92"/>
                <a:gd name="T12" fmla="*/ 803 w 827"/>
                <a:gd name="T13" fmla="*/ 75 h 92"/>
                <a:gd name="T14" fmla="*/ 795 w 827"/>
                <a:gd name="T15" fmla="*/ 78 h 92"/>
                <a:gd name="T16" fmla="*/ 785 w 827"/>
                <a:gd name="T17" fmla="*/ 80 h 92"/>
                <a:gd name="T18" fmla="*/ 761 w 827"/>
                <a:gd name="T19" fmla="*/ 85 h 92"/>
                <a:gd name="T20" fmla="*/ 731 w 827"/>
                <a:gd name="T21" fmla="*/ 86 h 92"/>
                <a:gd name="T22" fmla="*/ 695 w 827"/>
                <a:gd name="T23" fmla="*/ 86 h 92"/>
                <a:gd name="T24" fmla="*/ 651 w 827"/>
                <a:gd name="T25" fmla="*/ 85 h 92"/>
                <a:gd name="T26" fmla="*/ 564 w 827"/>
                <a:gd name="T27" fmla="*/ 78 h 92"/>
                <a:gd name="T28" fmla="*/ 476 w 827"/>
                <a:gd name="T29" fmla="*/ 71 h 92"/>
                <a:gd name="T30" fmla="*/ 388 w 827"/>
                <a:gd name="T31" fmla="*/ 61 h 92"/>
                <a:gd name="T32" fmla="*/ 302 w 827"/>
                <a:gd name="T33" fmla="*/ 51 h 92"/>
                <a:gd name="T34" fmla="*/ 219 w 827"/>
                <a:gd name="T35" fmla="*/ 39 h 92"/>
                <a:gd name="T36" fmla="*/ 140 w 827"/>
                <a:gd name="T37" fmla="*/ 26 h 92"/>
                <a:gd name="T38" fmla="*/ 65 w 827"/>
                <a:gd name="T39" fmla="*/ 14 h 92"/>
                <a:gd name="T40" fmla="*/ 0 w 827"/>
                <a:gd name="T41" fmla="*/ 0 h 92"/>
                <a:gd name="T42" fmla="*/ 60 w 827"/>
                <a:gd name="T43" fmla="*/ 12 h 92"/>
                <a:gd name="T44" fmla="*/ 121 w 827"/>
                <a:gd name="T45" fmla="*/ 24 h 92"/>
                <a:gd name="T46" fmla="*/ 180 w 827"/>
                <a:gd name="T47" fmla="*/ 36 h 92"/>
                <a:gd name="T48" fmla="*/ 248 w 827"/>
                <a:gd name="T49" fmla="*/ 46 h 92"/>
                <a:gd name="T50" fmla="*/ 324 w 827"/>
                <a:gd name="T51" fmla="*/ 56 h 92"/>
                <a:gd name="T52" fmla="*/ 413 w 827"/>
                <a:gd name="T53" fmla="*/ 68 h 92"/>
                <a:gd name="T54" fmla="*/ 521 w 827"/>
                <a:gd name="T55" fmla="*/ 78 h 92"/>
                <a:gd name="T56" fmla="*/ 650 w 827"/>
                <a:gd name="T57" fmla="*/ 90 h 92"/>
                <a:gd name="T58" fmla="*/ 697 w 827"/>
                <a:gd name="T59" fmla="*/ 92 h 92"/>
                <a:gd name="T60" fmla="*/ 734 w 827"/>
                <a:gd name="T61" fmla="*/ 92 h 92"/>
                <a:gd name="T62" fmla="*/ 764 w 827"/>
                <a:gd name="T63" fmla="*/ 90 h 92"/>
                <a:gd name="T64" fmla="*/ 788 w 827"/>
                <a:gd name="T65" fmla="*/ 85 h 92"/>
                <a:gd name="T66" fmla="*/ 798 w 827"/>
                <a:gd name="T67" fmla="*/ 81 h 92"/>
                <a:gd name="T68" fmla="*/ 807 w 827"/>
                <a:gd name="T69" fmla="*/ 78 h 92"/>
                <a:gd name="T70" fmla="*/ 813 w 827"/>
                <a:gd name="T71" fmla="*/ 73 h 92"/>
                <a:gd name="T72" fmla="*/ 818 w 827"/>
                <a:gd name="T73" fmla="*/ 70 h 92"/>
                <a:gd name="T74" fmla="*/ 822 w 827"/>
                <a:gd name="T75" fmla="*/ 64 h 92"/>
                <a:gd name="T76" fmla="*/ 825 w 827"/>
                <a:gd name="T77" fmla="*/ 59 h 92"/>
                <a:gd name="T78" fmla="*/ 827 w 827"/>
                <a:gd name="T79" fmla="*/ 53 h 92"/>
                <a:gd name="T80" fmla="*/ 827 w 827"/>
                <a:gd name="T81" fmla="*/ 48 h 9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27" h="92">
                  <a:moveTo>
                    <a:pt x="827" y="48"/>
                  </a:moveTo>
                  <a:lnTo>
                    <a:pt x="827" y="53"/>
                  </a:lnTo>
                  <a:lnTo>
                    <a:pt x="824" y="58"/>
                  </a:lnTo>
                  <a:lnTo>
                    <a:pt x="820" y="61"/>
                  </a:lnTo>
                  <a:lnTo>
                    <a:pt x="817" y="66"/>
                  </a:lnTo>
                  <a:lnTo>
                    <a:pt x="810" y="70"/>
                  </a:lnTo>
                  <a:lnTo>
                    <a:pt x="803" y="75"/>
                  </a:lnTo>
                  <a:lnTo>
                    <a:pt x="795" y="78"/>
                  </a:lnTo>
                  <a:lnTo>
                    <a:pt x="785" y="80"/>
                  </a:lnTo>
                  <a:lnTo>
                    <a:pt x="761" y="85"/>
                  </a:lnTo>
                  <a:lnTo>
                    <a:pt x="731" y="86"/>
                  </a:lnTo>
                  <a:lnTo>
                    <a:pt x="695" y="86"/>
                  </a:lnTo>
                  <a:lnTo>
                    <a:pt x="651" y="85"/>
                  </a:lnTo>
                  <a:lnTo>
                    <a:pt x="564" y="78"/>
                  </a:lnTo>
                  <a:lnTo>
                    <a:pt x="476" y="71"/>
                  </a:lnTo>
                  <a:lnTo>
                    <a:pt x="388" y="61"/>
                  </a:lnTo>
                  <a:lnTo>
                    <a:pt x="302" y="51"/>
                  </a:lnTo>
                  <a:lnTo>
                    <a:pt x="219" y="39"/>
                  </a:lnTo>
                  <a:lnTo>
                    <a:pt x="140" y="26"/>
                  </a:lnTo>
                  <a:lnTo>
                    <a:pt x="65" y="14"/>
                  </a:lnTo>
                  <a:lnTo>
                    <a:pt x="0" y="0"/>
                  </a:lnTo>
                  <a:lnTo>
                    <a:pt x="60" y="12"/>
                  </a:lnTo>
                  <a:lnTo>
                    <a:pt x="121" y="24"/>
                  </a:lnTo>
                  <a:lnTo>
                    <a:pt x="180" y="36"/>
                  </a:lnTo>
                  <a:lnTo>
                    <a:pt x="248" y="46"/>
                  </a:lnTo>
                  <a:lnTo>
                    <a:pt x="324" y="56"/>
                  </a:lnTo>
                  <a:lnTo>
                    <a:pt x="413" y="68"/>
                  </a:lnTo>
                  <a:lnTo>
                    <a:pt x="521" y="78"/>
                  </a:lnTo>
                  <a:lnTo>
                    <a:pt x="650" y="90"/>
                  </a:lnTo>
                  <a:lnTo>
                    <a:pt x="697" y="92"/>
                  </a:lnTo>
                  <a:lnTo>
                    <a:pt x="734" y="92"/>
                  </a:lnTo>
                  <a:lnTo>
                    <a:pt x="764" y="90"/>
                  </a:lnTo>
                  <a:lnTo>
                    <a:pt x="788" y="85"/>
                  </a:lnTo>
                  <a:lnTo>
                    <a:pt x="798" y="81"/>
                  </a:lnTo>
                  <a:lnTo>
                    <a:pt x="807" y="78"/>
                  </a:lnTo>
                  <a:lnTo>
                    <a:pt x="813" y="73"/>
                  </a:lnTo>
                  <a:lnTo>
                    <a:pt x="818" y="70"/>
                  </a:lnTo>
                  <a:lnTo>
                    <a:pt x="822" y="64"/>
                  </a:lnTo>
                  <a:lnTo>
                    <a:pt x="825" y="59"/>
                  </a:lnTo>
                  <a:lnTo>
                    <a:pt x="827" y="53"/>
                  </a:lnTo>
                  <a:lnTo>
                    <a:pt x="827" y="48"/>
                  </a:lnTo>
                  <a:close/>
                </a:path>
              </a:pathLst>
            </a:custGeom>
            <a:noFill/>
            <a:ln w="317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8137" name="Text Box 865">
            <a:extLst>
              <a:ext uri="{FF2B5EF4-FFF2-40B4-BE49-F238E27FC236}">
                <a16:creationId xmlns:a16="http://schemas.microsoft.com/office/drawing/2014/main" id="{0D48E9FD-329B-4E7C-88C9-0A876AB06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700" y="0"/>
            <a:ext cx="8369300" cy="429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de-DE" sz="3200" b="1" dirty="0">
                <a:solidFill>
                  <a:srgbClr val="02369E"/>
                </a:solidFill>
                <a:latin typeface="Balloon" pitchFamily="2" charset="0"/>
              </a:rPr>
              <a:t>Forget </a:t>
            </a:r>
            <a:r>
              <a:rPr lang="en-GB" altLang="de-DE" sz="3200" b="1" dirty="0">
                <a:solidFill>
                  <a:srgbClr val="FF0000"/>
                </a:solidFill>
                <a:latin typeface="Balloon" pitchFamily="2" charset="0"/>
              </a:rPr>
              <a:t>WHO</a:t>
            </a:r>
            <a:r>
              <a:rPr lang="en-GB" altLang="de-DE" sz="3200" b="1" dirty="0">
                <a:solidFill>
                  <a:srgbClr val="02369E"/>
                </a:solidFill>
                <a:latin typeface="Balloon" pitchFamily="2" charset="0"/>
              </a:rPr>
              <a:t> is flying! Forget </a:t>
            </a:r>
            <a:r>
              <a:rPr lang="en-GB" altLang="de-DE" sz="3200" b="1" dirty="0">
                <a:solidFill>
                  <a:srgbClr val="FF0000"/>
                </a:solidFill>
                <a:latin typeface="Balloon" pitchFamily="2" charset="0"/>
              </a:rPr>
              <a:t>WHAT</a:t>
            </a:r>
            <a:r>
              <a:rPr lang="en-GB" altLang="de-DE" sz="3200" b="1" dirty="0">
                <a:solidFill>
                  <a:srgbClr val="02369E"/>
                </a:solidFill>
                <a:latin typeface="Balloon" pitchFamily="2" charset="0"/>
              </a:rPr>
              <a:t> is flying! </a:t>
            </a:r>
            <a:endParaRPr lang="en-GB" altLang="de-DE" sz="1200" b="1" dirty="0">
              <a:solidFill>
                <a:srgbClr val="02369E"/>
              </a:solidFill>
              <a:latin typeface="Balloon" pitchFamily="2" charset="0"/>
            </a:endParaRPr>
          </a:p>
          <a:p>
            <a:pPr>
              <a:spcBef>
                <a:spcPct val="50000"/>
              </a:spcBef>
            </a:pPr>
            <a:r>
              <a:rPr lang="en-GB" altLang="de-DE" sz="3200" b="1" dirty="0">
                <a:solidFill>
                  <a:srgbClr val="FF0000"/>
                </a:solidFill>
                <a:latin typeface="Balloon" pitchFamily="2" charset="0"/>
              </a:rPr>
              <a:t>LOOK </a:t>
            </a:r>
            <a:r>
              <a:rPr lang="en-GB" altLang="de-DE" sz="3200" b="1" u="sng" dirty="0">
                <a:solidFill>
                  <a:srgbClr val="FF0000"/>
                </a:solidFill>
                <a:latin typeface="Balloon" pitchFamily="2" charset="0"/>
              </a:rPr>
              <a:t>ONLY</a:t>
            </a:r>
            <a:r>
              <a:rPr lang="en-GB" altLang="de-DE" sz="3200" b="1" dirty="0">
                <a:solidFill>
                  <a:srgbClr val="FF0000"/>
                </a:solidFill>
                <a:latin typeface="Balloon" pitchFamily="2" charset="0"/>
              </a:rPr>
              <a:t> AT LINES DESCRIBED IN THE SKY!</a:t>
            </a:r>
            <a:endParaRPr lang="en-GB" altLang="de-DE" sz="1600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GB" altLang="de-DE" sz="2000" b="1" dirty="0">
                <a:solidFill>
                  <a:srgbClr val="FF0000"/>
                </a:solidFill>
              </a:rPr>
              <a:t>(</a:t>
            </a:r>
            <a:r>
              <a:rPr lang="en-GB" altLang="de-DE" sz="2000" b="1" dirty="0" err="1">
                <a:solidFill>
                  <a:srgbClr val="FF0000"/>
                </a:solidFill>
              </a:rPr>
              <a:t>Vergiss</a:t>
            </a:r>
            <a:r>
              <a:rPr lang="en-GB" altLang="de-DE" sz="2000" b="1" dirty="0">
                <a:solidFill>
                  <a:srgbClr val="FF0000"/>
                </a:solidFill>
              </a:rPr>
              <a:t>, </a:t>
            </a:r>
            <a:r>
              <a:rPr lang="en-GB" altLang="de-DE" sz="2000" b="1" dirty="0" err="1">
                <a:solidFill>
                  <a:srgbClr val="FF0000"/>
                </a:solidFill>
              </a:rPr>
              <a:t>wer</a:t>
            </a:r>
            <a:r>
              <a:rPr lang="en-GB" altLang="de-DE" sz="2000" b="1" dirty="0">
                <a:solidFill>
                  <a:srgbClr val="FF0000"/>
                </a:solidFill>
              </a:rPr>
              <a:t> </a:t>
            </a:r>
            <a:r>
              <a:rPr lang="en-GB" altLang="de-DE" sz="2000" b="1" dirty="0" err="1">
                <a:solidFill>
                  <a:srgbClr val="FF0000"/>
                </a:solidFill>
              </a:rPr>
              <a:t>fliegt</a:t>
            </a:r>
            <a:r>
              <a:rPr lang="en-GB" altLang="de-DE" sz="2000" b="1" dirty="0">
                <a:solidFill>
                  <a:srgbClr val="FF0000"/>
                </a:solidFill>
              </a:rPr>
              <a:t>! </a:t>
            </a:r>
            <a:r>
              <a:rPr lang="en-GB" altLang="de-DE" sz="2000" b="1" dirty="0" err="1">
                <a:solidFill>
                  <a:srgbClr val="FF0000"/>
                </a:solidFill>
              </a:rPr>
              <a:t>Vergiss</a:t>
            </a:r>
            <a:r>
              <a:rPr lang="en-GB" altLang="de-DE" sz="2000" b="1" dirty="0">
                <a:solidFill>
                  <a:srgbClr val="FF0000"/>
                </a:solidFill>
              </a:rPr>
              <a:t>, was </a:t>
            </a:r>
            <a:r>
              <a:rPr lang="en-GB" altLang="de-DE" sz="2000" b="1" dirty="0" err="1">
                <a:solidFill>
                  <a:srgbClr val="FF0000"/>
                </a:solidFill>
              </a:rPr>
              <a:t>fliegt</a:t>
            </a:r>
            <a:r>
              <a:rPr lang="en-GB" altLang="de-DE" sz="2000" b="1" dirty="0">
                <a:solidFill>
                  <a:srgbClr val="FF0000"/>
                </a:solidFill>
              </a:rPr>
              <a:t>!</a:t>
            </a:r>
          </a:p>
          <a:p>
            <a:pPr>
              <a:spcBef>
                <a:spcPct val="50000"/>
              </a:spcBef>
            </a:pPr>
            <a:r>
              <a:rPr lang="en-GB" altLang="de-DE" sz="2000" b="1" dirty="0" err="1">
                <a:solidFill>
                  <a:srgbClr val="FF0000"/>
                </a:solidFill>
              </a:rPr>
              <a:t>Schau</a:t>
            </a:r>
            <a:r>
              <a:rPr lang="en-GB" altLang="de-DE" sz="2000" b="1" dirty="0">
                <a:solidFill>
                  <a:srgbClr val="FF0000"/>
                </a:solidFill>
              </a:rPr>
              <a:t> </a:t>
            </a:r>
            <a:r>
              <a:rPr lang="en-GB" altLang="de-DE" sz="2000" b="1" u="sng" dirty="0" err="1">
                <a:solidFill>
                  <a:srgbClr val="FF0000"/>
                </a:solidFill>
              </a:rPr>
              <a:t>nur</a:t>
            </a:r>
            <a:r>
              <a:rPr lang="en-GB" altLang="de-DE" sz="2000" b="1" dirty="0">
                <a:solidFill>
                  <a:srgbClr val="FF0000"/>
                </a:solidFill>
              </a:rPr>
              <a:t> auf die in den Himmel </a:t>
            </a:r>
            <a:r>
              <a:rPr lang="en-GB" altLang="de-DE" sz="2000" b="1" dirty="0" err="1">
                <a:solidFill>
                  <a:srgbClr val="FF0000"/>
                </a:solidFill>
              </a:rPr>
              <a:t>gezeichneten</a:t>
            </a:r>
            <a:r>
              <a:rPr lang="en-GB" altLang="de-DE" sz="2000" b="1" dirty="0">
                <a:solidFill>
                  <a:srgbClr val="FF0000"/>
                </a:solidFill>
              </a:rPr>
              <a:t> </a:t>
            </a:r>
            <a:r>
              <a:rPr lang="en-GB" altLang="de-DE" sz="2000" b="1" dirty="0" err="1">
                <a:solidFill>
                  <a:srgbClr val="FF0000"/>
                </a:solidFill>
              </a:rPr>
              <a:t>Linien</a:t>
            </a:r>
            <a:r>
              <a:rPr lang="en-GB" altLang="de-DE" sz="2000" b="1" dirty="0">
                <a:solidFill>
                  <a:srgbClr val="FF0000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endParaRPr lang="de-DE" altLang="de-DE" sz="4800" b="1" dirty="0">
              <a:solidFill>
                <a:srgbClr val="02369E"/>
              </a:solidFill>
            </a:endParaRPr>
          </a:p>
        </p:txBody>
      </p:sp>
    </p:spTree>
  </p:cSld>
  <p:clrMapOvr>
    <a:masterClrMapping/>
  </p:clrMapOvr>
  <p:transition>
    <p:pull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Arc 546"/>
          <p:cNvSpPr>
            <a:spLocks/>
          </p:cNvSpPr>
          <p:nvPr/>
        </p:nvSpPr>
        <p:spPr bwMode="auto">
          <a:xfrm rot="2728929">
            <a:off x="5760244" y="2547144"/>
            <a:ext cx="442912" cy="4000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5538" name="Line 656"/>
          <p:cNvSpPr>
            <a:spLocks noChangeShapeType="1"/>
          </p:cNvSpPr>
          <p:nvPr/>
        </p:nvSpPr>
        <p:spPr bwMode="auto">
          <a:xfrm rot="18928929" flipV="1">
            <a:off x="4554538" y="3636963"/>
            <a:ext cx="168592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endParaRPr lang="de-DE"/>
          </a:p>
        </p:txBody>
      </p:sp>
      <p:sp>
        <p:nvSpPr>
          <p:cNvPr id="65539" name="Arc 540"/>
          <p:cNvSpPr>
            <a:spLocks/>
          </p:cNvSpPr>
          <p:nvPr/>
        </p:nvSpPr>
        <p:spPr bwMode="auto">
          <a:xfrm rot="13528929" flipH="1">
            <a:off x="4300538" y="3913188"/>
            <a:ext cx="279400" cy="374650"/>
          </a:xfrm>
          <a:custGeom>
            <a:avLst/>
            <a:gdLst>
              <a:gd name="T0" fmla="*/ 0 w 14546"/>
              <a:gd name="T1" fmla="*/ 0 h 21600"/>
              <a:gd name="T2" fmla="*/ 2147483647 w 14546"/>
              <a:gd name="T3" fmla="*/ 2147483647 h 21600"/>
              <a:gd name="T4" fmla="*/ 0 w 14546"/>
              <a:gd name="T5" fmla="*/ 2147483647 h 21600"/>
              <a:gd name="T6" fmla="*/ 0 60000 65536"/>
              <a:gd name="T7" fmla="*/ 0 60000 65536"/>
              <a:gd name="T8" fmla="*/ 0 60000 65536"/>
              <a:gd name="T9" fmla="*/ 0 w 14546"/>
              <a:gd name="T10" fmla="*/ 0 h 21600"/>
              <a:gd name="T11" fmla="*/ 14546 w 1454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46" h="21600" fill="none" extrusionOk="0">
                <a:moveTo>
                  <a:pt x="0" y="0"/>
                </a:moveTo>
                <a:cubicBezTo>
                  <a:pt x="5380" y="0"/>
                  <a:pt x="10568" y="2008"/>
                  <a:pt x="14545" y="5632"/>
                </a:cubicBezTo>
              </a:path>
              <a:path w="14546" h="21600" stroke="0" extrusionOk="0">
                <a:moveTo>
                  <a:pt x="0" y="0"/>
                </a:moveTo>
                <a:cubicBezTo>
                  <a:pt x="5380" y="0"/>
                  <a:pt x="10568" y="2008"/>
                  <a:pt x="14545" y="5632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5540" name="Line 542"/>
          <p:cNvSpPr>
            <a:spLocks noChangeShapeType="1"/>
          </p:cNvSpPr>
          <p:nvPr/>
        </p:nvSpPr>
        <p:spPr bwMode="auto">
          <a:xfrm rot="-8071071" flipH="1" flipV="1">
            <a:off x="3646488" y="1058863"/>
            <a:ext cx="1587" cy="1652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5541" name="Line 543"/>
          <p:cNvSpPr>
            <a:spLocks noChangeShapeType="1"/>
          </p:cNvSpPr>
          <p:nvPr/>
        </p:nvSpPr>
        <p:spPr bwMode="auto">
          <a:xfrm rot="-2671071" flipH="1" flipV="1">
            <a:off x="5387975" y="1008063"/>
            <a:ext cx="1588" cy="17002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5542" name="Arc 544"/>
          <p:cNvSpPr>
            <a:spLocks/>
          </p:cNvSpPr>
          <p:nvPr/>
        </p:nvSpPr>
        <p:spPr bwMode="auto">
          <a:xfrm rot="-8071071">
            <a:off x="2862262" y="2557463"/>
            <a:ext cx="415925" cy="3746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5543" name="Arc 545"/>
          <p:cNvSpPr>
            <a:spLocks/>
          </p:cNvSpPr>
          <p:nvPr/>
        </p:nvSpPr>
        <p:spPr bwMode="auto">
          <a:xfrm rot="-2671071">
            <a:off x="4298950" y="1100138"/>
            <a:ext cx="434975" cy="3619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5544" name="Line 698"/>
          <p:cNvSpPr>
            <a:spLocks noChangeShapeType="1"/>
          </p:cNvSpPr>
          <p:nvPr/>
        </p:nvSpPr>
        <p:spPr bwMode="auto">
          <a:xfrm>
            <a:off x="4471988" y="4264025"/>
            <a:ext cx="1466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5545" name="Arc 701"/>
          <p:cNvSpPr>
            <a:spLocks/>
          </p:cNvSpPr>
          <p:nvPr/>
        </p:nvSpPr>
        <p:spPr bwMode="auto">
          <a:xfrm rot="8071071">
            <a:off x="4397375" y="4013200"/>
            <a:ext cx="317500" cy="374650"/>
          </a:xfrm>
          <a:custGeom>
            <a:avLst/>
            <a:gdLst>
              <a:gd name="T0" fmla="*/ 0 w 16541"/>
              <a:gd name="T1" fmla="*/ 0 h 21600"/>
              <a:gd name="T2" fmla="*/ 2147483647 w 16541"/>
              <a:gd name="T3" fmla="*/ 2147483647 h 21600"/>
              <a:gd name="T4" fmla="*/ 0 w 16541"/>
              <a:gd name="T5" fmla="*/ 2147483647 h 21600"/>
              <a:gd name="T6" fmla="*/ 0 60000 65536"/>
              <a:gd name="T7" fmla="*/ 0 60000 65536"/>
              <a:gd name="T8" fmla="*/ 0 60000 65536"/>
              <a:gd name="T9" fmla="*/ 0 w 16541"/>
              <a:gd name="T10" fmla="*/ 0 h 21600"/>
              <a:gd name="T11" fmla="*/ 16541 w 1654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541" h="21600" fill="none" extrusionOk="0">
                <a:moveTo>
                  <a:pt x="0" y="0"/>
                </a:moveTo>
                <a:cubicBezTo>
                  <a:pt x="6382" y="0"/>
                  <a:pt x="12437" y="2822"/>
                  <a:pt x="16541" y="7709"/>
                </a:cubicBezTo>
              </a:path>
              <a:path w="16541" h="21600" stroke="0" extrusionOk="0">
                <a:moveTo>
                  <a:pt x="0" y="0"/>
                </a:moveTo>
                <a:cubicBezTo>
                  <a:pt x="6382" y="0"/>
                  <a:pt x="12437" y="2822"/>
                  <a:pt x="16541" y="7709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5546" name="Line 702"/>
          <p:cNvSpPr>
            <a:spLocks noChangeShapeType="1"/>
          </p:cNvSpPr>
          <p:nvPr/>
        </p:nvSpPr>
        <p:spPr bwMode="auto">
          <a:xfrm>
            <a:off x="3071813" y="4351338"/>
            <a:ext cx="1411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5547" name="Line 541"/>
          <p:cNvSpPr>
            <a:spLocks noChangeShapeType="1"/>
          </p:cNvSpPr>
          <p:nvPr/>
        </p:nvSpPr>
        <p:spPr bwMode="auto">
          <a:xfrm rot="-2671071" flipH="1" flipV="1">
            <a:off x="3632200" y="2789238"/>
            <a:ext cx="25400" cy="15795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5548" name="Text Box 14"/>
          <p:cNvSpPr txBox="1">
            <a:spLocks noChangeArrowheads="1"/>
          </p:cNvSpPr>
          <p:nvPr/>
        </p:nvSpPr>
        <p:spPr bwMode="auto">
          <a:xfrm>
            <a:off x="1289050" y="731838"/>
            <a:ext cx="676275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endParaRPr lang="en-GB" altLang="de-DE" sz="2000" b="1"/>
          </a:p>
        </p:txBody>
      </p:sp>
      <p:sp>
        <p:nvSpPr>
          <p:cNvPr id="65549" name="Text Box 456"/>
          <p:cNvSpPr txBox="1">
            <a:spLocks noChangeArrowheads="1"/>
          </p:cNvSpPr>
          <p:nvPr/>
        </p:nvSpPr>
        <p:spPr bwMode="auto">
          <a:xfrm>
            <a:off x="8051800" y="6543675"/>
            <a:ext cx="939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 b="1"/>
              <a:t>F-25.01.01</a:t>
            </a:r>
          </a:p>
        </p:txBody>
      </p:sp>
      <p:sp>
        <p:nvSpPr>
          <p:cNvPr id="65550" name="Text Box 753"/>
          <p:cNvSpPr txBox="1">
            <a:spLocks noChangeArrowheads="1"/>
          </p:cNvSpPr>
          <p:nvPr/>
        </p:nvSpPr>
        <p:spPr bwMode="auto">
          <a:xfrm>
            <a:off x="457200" y="4933808"/>
            <a:ext cx="8115300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93750" eaLnBrk="0" hangingPunct="0"/>
            <a:r>
              <a:rPr lang="en-US" sz="1600" b="1" dirty="0" err="1"/>
              <a:t>Aus</a:t>
            </a:r>
            <a:r>
              <a:rPr lang="en-US" sz="1600" b="1" dirty="0"/>
              <a:t> dem </a:t>
            </a:r>
            <a:r>
              <a:rPr lang="en-US" sz="1600" b="1" dirty="0" err="1"/>
              <a:t>Normalflug</a:t>
            </a:r>
            <a:r>
              <a:rPr lang="en-US" sz="1600" b="1" dirty="0"/>
              <a:t>, </a:t>
            </a:r>
            <a:r>
              <a:rPr lang="en-US" sz="1600" b="1" dirty="0" err="1"/>
              <a:t>ziehe</a:t>
            </a:r>
            <a:r>
              <a:rPr lang="en-US" sz="1600" b="1" dirty="0"/>
              <a:t> </a:t>
            </a:r>
            <a:r>
              <a:rPr lang="en-US" sz="1600" b="1" dirty="0" err="1"/>
              <a:t>durch</a:t>
            </a:r>
            <a:r>
              <a:rPr lang="en-US" sz="1600" b="1" dirty="0"/>
              <a:t> </a:t>
            </a:r>
            <a:r>
              <a:rPr lang="en-US" sz="1600" b="1" dirty="0" err="1"/>
              <a:t>einen</a:t>
            </a:r>
            <a:r>
              <a:rPr lang="en-US" sz="1600" b="1" dirty="0"/>
              <a:t> ⅛ Looping </a:t>
            </a:r>
            <a:r>
              <a:rPr lang="en-US" sz="1600" b="1" dirty="0" err="1"/>
              <a:t>mit</a:t>
            </a:r>
            <a:r>
              <a:rPr lang="en-US" sz="1600" b="1" dirty="0"/>
              <a:t> </a:t>
            </a:r>
            <a:r>
              <a:rPr lang="en-US" sz="1600" b="1" dirty="0" err="1"/>
              <a:t>integrierter</a:t>
            </a:r>
            <a:r>
              <a:rPr lang="en-US" sz="1600" b="1" dirty="0"/>
              <a:t> </a:t>
            </a:r>
            <a:r>
              <a:rPr lang="en-US" sz="1600" b="1" dirty="0" err="1"/>
              <a:t>Viertelrolle</a:t>
            </a:r>
            <a:r>
              <a:rPr lang="en-US" sz="1600" b="1" dirty="0"/>
              <a:t> in </a:t>
            </a:r>
            <a:r>
              <a:rPr lang="en-US" sz="1600" b="1" dirty="0" err="1"/>
              <a:t>einen</a:t>
            </a:r>
            <a:r>
              <a:rPr lang="en-US" sz="1600" b="1" dirty="0"/>
              <a:t> 45° </a:t>
            </a:r>
            <a:r>
              <a:rPr lang="en-US" sz="1600" b="1" dirty="0" err="1"/>
              <a:t>Messersteigflug</a:t>
            </a:r>
            <a:r>
              <a:rPr lang="en-US" sz="1600" b="1" dirty="0"/>
              <a:t>, </a:t>
            </a:r>
            <a:r>
              <a:rPr lang="en-US" sz="1600" b="1" dirty="0" err="1"/>
              <a:t>fliege</a:t>
            </a:r>
            <a:r>
              <a:rPr lang="en-US" sz="1600" b="1" dirty="0"/>
              <a:t> </a:t>
            </a:r>
            <a:r>
              <a:rPr lang="en-US" sz="1600" b="1" dirty="0" err="1"/>
              <a:t>einen</a:t>
            </a:r>
            <a:r>
              <a:rPr lang="en-US" sz="1600" b="1" dirty="0"/>
              <a:t> ¼ </a:t>
            </a:r>
            <a:r>
              <a:rPr lang="en-US" sz="1600" b="1" dirty="0" err="1"/>
              <a:t>Messerfluglooping</a:t>
            </a:r>
            <a:r>
              <a:rPr lang="en-US" sz="1600" b="1" dirty="0"/>
              <a:t> </a:t>
            </a:r>
            <a:r>
              <a:rPr lang="en-US" sz="1600" b="1" dirty="0" err="1"/>
              <a:t>mit</a:t>
            </a:r>
            <a:r>
              <a:rPr lang="en-US" sz="1600" b="1" dirty="0"/>
              <a:t> </a:t>
            </a:r>
            <a:r>
              <a:rPr lang="en-US" sz="1600" b="1" dirty="0" err="1"/>
              <a:t>integrierter</a:t>
            </a:r>
            <a:r>
              <a:rPr lang="en-US" sz="1600" b="1" dirty="0"/>
              <a:t> </a:t>
            </a:r>
            <a:br>
              <a:rPr lang="en-US" sz="1600" b="1" dirty="0"/>
            </a:br>
            <a:r>
              <a:rPr lang="en-US" sz="1600" b="1" dirty="0"/>
              <a:t>½ Rolle in </a:t>
            </a:r>
            <a:r>
              <a:rPr lang="en-US" sz="1600" b="1" dirty="0" err="1"/>
              <a:t>einen</a:t>
            </a:r>
            <a:r>
              <a:rPr lang="en-US" sz="1600" b="1" dirty="0"/>
              <a:t> 45° </a:t>
            </a:r>
            <a:r>
              <a:rPr lang="en-US" sz="1600" b="1" dirty="0" err="1"/>
              <a:t>Messer­steig­flug</a:t>
            </a:r>
            <a:r>
              <a:rPr lang="en-US" sz="1600" b="1" dirty="0"/>
              <a:t>, </a:t>
            </a:r>
            <a:r>
              <a:rPr lang="en-US" sz="1600" b="1" dirty="0" err="1"/>
              <a:t>fliege</a:t>
            </a:r>
            <a:r>
              <a:rPr lang="en-US" sz="1600" b="1" dirty="0"/>
              <a:t> </a:t>
            </a:r>
            <a:r>
              <a:rPr lang="en-US" sz="1600" b="1" dirty="0" err="1"/>
              <a:t>einen</a:t>
            </a:r>
            <a:r>
              <a:rPr lang="en-US" sz="1600" b="1" dirty="0"/>
              <a:t> ¼ </a:t>
            </a:r>
            <a:r>
              <a:rPr lang="en-US" sz="1600" b="1" dirty="0" err="1"/>
              <a:t>Messerfluglooping</a:t>
            </a:r>
            <a:r>
              <a:rPr lang="en-US" sz="1600" b="1" dirty="0"/>
              <a:t> </a:t>
            </a:r>
            <a:r>
              <a:rPr lang="en-US" sz="1600" b="1" dirty="0" err="1"/>
              <a:t>mit</a:t>
            </a:r>
            <a:r>
              <a:rPr lang="en-US" sz="1600" b="1" dirty="0"/>
              <a:t> </a:t>
            </a:r>
            <a:r>
              <a:rPr lang="en-US" sz="1600" b="1" dirty="0" err="1"/>
              <a:t>integrierter</a:t>
            </a:r>
            <a:r>
              <a:rPr lang="en-US" sz="1600" b="1" dirty="0"/>
              <a:t> ½ Rolle in </a:t>
            </a:r>
            <a:r>
              <a:rPr lang="en-US" sz="1600" b="1" dirty="0" err="1"/>
              <a:t>einen</a:t>
            </a:r>
            <a:r>
              <a:rPr lang="en-US" sz="1600" b="1" dirty="0"/>
              <a:t> 45° </a:t>
            </a:r>
            <a:r>
              <a:rPr lang="en-US" sz="1600" b="1" dirty="0" err="1"/>
              <a:t>Messerabwärtsflug</a:t>
            </a:r>
            <a:r>
              <a:rPr lang="en-US" sz="1600" b="1" dirty="0"/>
              <a:t>, </a:t>
            </a:r>
            <a:r>
              <a:rPr lang="en-US" sz="1600" b="1" dirty="0" err="1"/>
              <a:t>fliege</a:t>
            </a:r>
            <a:r>
              <a:rPr lang="en-US" sz="1600" b="1" dirty="0"/>
              <a:t> </a:t>
            </a:r>
            <a:r>
              <a:rPr lang="en-US" sz="1600" b="1" dirty="0" err="1"/>
              <a:t>einen</a:t>
            </a:r>
            <a:r>
              <a:rPr lang="en-US" sz="1600" b="1" dirty="0"/>
              <a:t> ¼ </a:t>
            </a:r>
            <a:r>
              <a:rPr lang="en-US" sz="1600" b="1" dirty="0" err="1"/>
              <a:t>Messerflug­looping</a:t>
            </a:r>
            <a:r>
              <a:rPr lang="en-US" sz="1600" b="1" dirty="0"/>
              <a:t> </a:t>
            </a:r>
            <a:r>
              <a:rPr lang="en-US" sz="1600" b="1" dirty="0" err="1"/>
              <a:t>mit</a:t>
            </a:r>
            <a:r>
              <a:rPr lang="en-US" sz="1600" b="1" dirty="0"/>
              <a:t> </a:t>
            </a:r>
            <a:r>
              <a:rPr lang="en-US" sz="1600" b="1" dirty="0" err="1"/>
              <a:t>integrierter</a:t>
            </a:r>
            <a:r>
              <a:rPr lang="en-US" sz="1600" b="1" dirty="0"/>
              <a:t> ½ Rolle in </a:t>
            </a:r>
            <a:r>
              <a:rPr lang="en-US" sz="1600" b="1" dirty="0" err="1"/>
              <a:t>einen</a:t>
            </a:r>
            <a:r>
              <a:rPr lang="en-US" sz="1600" b="1" dirty="0"/>
              <a:t> 45° </a:t>
            </a:r>
            <a:r>
              <a:rPr lang="en-US" sz="1600" b="1" dirty="0" err="1"/>
              <a:t>Messerabwärtsflug</a:t>
            </a:r>
            <a:r>
              <a:rPr lang="en-US" sz="1600" b="1" dirty="0"/>
              <a:t>, </a:t>
            </a:r>
            <a:r>
              <a:rPr lang="en-US" sz="1600" b="1" dirty="0" err="1"/>
              <a:t>fliege</a:t>
            </a:r>
            <a:r>
              <a:rPr lang="en-US" sz="1600" b="1" dirty="0"/>
              <a:t> </a:t>
            </a:r>
            <a:r>
              <a:rPr lang="en-US" sz="1600" b="1" dirty="0" err="1"/>
              <a:t>einen</a:t>
            </a:r>
            <a:r>
              <a:rPr lang="en-US" sz="1600" b="1" dirty="0"/>
              <a:t> </a:t>
            </a:r>
            <a:br>
              <a:rPr lang="en-US" sz="1600" b="1" dirty="0"/>
            </a:br>
            <a:r>
              <a:rPr lang="en-US" sz="1600" b="1" dirty="0"/>
              <a:t>⅛ </a:t>
            </a:r>
            <a:r>
              <a:rPr lang="en-US" sz="1600" b="1" dirty="0" err="1"/>
              <a:t>Messerfluglooping</a:t>
            </a:r>
            <a:r>
              <a:rPr lang="en-US" sz="1600" b="1" dirty="0"/>
              <a:t> </a:t>
            </a:r>
            <a:r>
              <a:rPr lang="en-US" sz="1600" b="1" dirty="0" err="1"/>
              <a:t>mit</a:t>
            </a:r>
            <a:r>
              <a:rPr lang="en-US" sz="1600" b="1" dirty="0"/>
              <a:t> </a:t>
            </a:r>
            <a:r>
              <a:rPr lang="en-US" sz="1600" b="1" dirty="0" err="1"/>
              <a:t>integrierter</a:t>
            </a:r>
            <a:r>
              <a:rPr lang="en-US" sz="1600" b="1" dirty="0"/>
              <a:t> ¼ Rolle, </a:t>
            </a:r>
            <a:r>
              <a:rPr lang="en-US" sz="1600" b="1" dirty="0" err="1"/>
              <a:t>Ausflug</a:t>
            </a:r>
            <a:r>
              <a:rPr lang="en-US" sz="1600" b="1" dirty="0"/>
              <a:t> </a:t>
            </a:r>
            <a:r>
              <a:rPr lang="en-US" sz="1600" b="1" dirty="0" err="1"/>
              <a:t>im</a:t>
            </a:r>
            <a:r>
              <a:rPr lang="en-US" sz="1600" b="1" dirty="0"/>
              <a:t> </a:t>
            </a:r>
            <a:r>
              <a:rPr lang="en-US" sz="1600" b="1" dirty="0" err="1"/>
              <a:t>Rückenflug</a:t>
            </a:r>
            <a:r>
              <a:rPr lang="en-US" sz="1600" b="1" dirty="0"/>
              <a:t>.</a:t>
            </a:r>
            <a:endParaRPr lang="de-DE" sz="1600" b="1" dirty="0"/>
          </a:p>
        </p:txBody>
      </p:sp>
      <p:pic>
        <p:nvPicPr>
          <p:cNvPr id="277" name="Picture 465" descr="messerflugfliege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08446">
            <a:off x="4951413" y="2978150"/>
            <a:ext cx="1074737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8" name="Group 456"/>
          <p:cNvGrpSpPr>
            <a:grpSpLocks/>
          </p:cNvGrpSpPr>
          <p:nvPr/>
        </p:nvGrpSpPr>
        <p:grpSpPr bwMode="auto">
          <a:xfrm rot="2637600" flipH="1">
            <a:off x="5016500" y="1476375"/>
            <a:ext cx="669925" cy="665163"/>
            <a:chOff x="4545" y="394"/>
            <a:chExt cx="392" cy="361"/>
          </a:xfrm>
        </p:grpSpPr>
        <p:sp>
          <p:nvSpPr>
            <p:cNvPr id="65635" name="AutoShape 457"/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636" name="Freeform 458"/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166"/>
                <a:gd name="T143" fmla="*/ 116 w 116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637" name="Freeform 459"/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2"/>
                <a:gd name="T79" fmla="*/ 0 h 276"/>
                <a:gd name="T80" fmla="*/ 582 w 58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638" name="Freeform 460"/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0"/>
                <a:gd name="T82" fmla="*/ 0 h 279"/>
                <a:gd name="T83" fmla="*/ 580 w 580"/>
                <a:gd name="T84" fmla="*/ 279 h 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639" name="Freeform 461"/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173"/>
                <a:gd name="T101" fmla="*/ 285 w 285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640" name="Freeform 462"/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173"/>
                <a:gd name="T101" fmla="*/ 284 w 28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641" name="Line 463"/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286" name="Picture 465" descr="messerflugfliege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068542">
            <a:off x="3094831" y="1129507"/>
            <a:ext cx="107632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Text Box 540"/>
          <p:cNvSpPr txBox="1">
            <a:spLocks noChangeArrowheads="1"/>
          </p:cNvSpPr>
          <p:nvPr/>
        </p:nvSpPr>
        <p:spPr bwMode="auto">
          <a:xfrm>
            <a:off x="4494561" y="4472217"/>
            <a:ext cx="21254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/>
              <a:t>integrierte ¼ Rolle</a:t>
            </a:r>
          </a:p>
        </p:txBody>
      </p:sp>
      <p:cxnSp>
        <p:nvCxnSpPr>
          <p:cNvPr id="105" name="Gerader Verbinder 104">
            <a:extLst/>
          </p:cNvPr>
          <p:cNvCxnSpPr>
            <a:cxnSpLocks/>
          </p:cNvCxnSpPr>
          <p:nvPr/>
        </p:nvCxnSpPr>
        <p:spPr bwMode="auto">
          <a:xfrm flipH="1">
            <a:off x="6561138" y="4776788"/>
            <a:ext cx="6350" cy="13493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1" name="Group 456"/>
          <p:cNvGrpSpPr>
            <a:grpSpLocks/>
          </p:cNvGrpSpPr>
          <p:nvPr/>
        </p:nvGrpSpPr>
        <p:grpSpPr bwMode="auto">
          <a:xfrm rot="13384273" flipH="1">
            <a:off x="3300413" y="3206750"/>
            <a:ext cx="669925" cy="665163"/>
            <a:chOff x="4545" y="394"/>
            <a:chExt cx="392" cy="361"/>
          </a:xfrm>
        </p:grpSpPr>
        <p:sp>
          <p:nvSpPr>
            <p:cNvPr id="65628" name="AutoShape 457"/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629" name="Freeform 458"/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166"/>
                <a:gd name="T143" fmla="*/ 116 w 116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630" name="Freeform 459"/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2"/>
                <a:gd name="T79" fmla="*/ 0 h 276"/>
                <a:gd name="T80" fmla="*/ 582 w 58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631" name="Freeform 460"/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0"/>
                <a:gd name="T82" fmla="*/ 0 h 279"/>
                <a:gd name="T83" fmla="*/ 580 w 580"/>
                <a:gd name="T84" fmla="*/ 279 h 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632" name="Freeform 461"/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173"/>
                <a:gd name="T101" fmla="*/ 285 w 285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633" name="Freeform 462"/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173"/>
                <a:gd name="T101" fmla="*/ 284 w 28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634" name="Line 463"/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69" name="Text Box 540"/>
          <p:cNvSpPr txBox="1">
            <a:spLocks noChangeArrowheads="1"/>
          </p:cNvSpPr>
          <p:nvPr/>
        </p:nvSpPr>
        <p:spPr bwMode="auto">
          <a:xfrm>
            <a:off x="6447092" y="2561867"/>
            <a:ext cx="21254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/>
              <a:t>integrierte ½ Rolle  </a:t>
            </a:r>
          </a:p>
        </p:txBody>
      </p:sp>
      <p:sp>
        <p:nvSpPr>
          <p:cNvPr id="172" name="Text Box 540"/>
          <p:cNvSpPr txBox="1">
            <a:spLocks noChangeArrowheads="1"/>
          </p:cNvSpPr>
          <p:nvPr/>
        </p:nvSpPr>
        <p:spPr bwMode="auto">
          <a:xfrm>
            <a:off x="3564564" y="3278708"/>
            <a:ext cx="18275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1600" b="1" dirty="0"/>
              <a:t>integrierte </a:t>
            </a:r>
            <a:br>
              <a:rPr lang="de-DE" altLang="de-DE" sz="1600" b="1" dirty="0"/>
            </a:br>
            <a:r>
              <a:rPr lang="de-DE" altLang="de-DE" sz="1600" b="1" dirty="0"/>
              <a:t>¼ Rolle</a:t>
            </a:r>
          </a:p>
        </p:txBody>
      </p:sp>
      <p:sp>
        <p:nvSpPr>
          <p:cNvPr id="175" name="Text Box 540"/>
          <p:cNvSpPr txBox="1">
            <a:spLocks noChangeArrowheads="1"/>
          </p:cNvSpPr>
          <p:nvPr/>
        </p:nvSpPr>
        <p:spPr bwMode="auto">
          <a:xfrm>
            <a:off x="4559118" y="848241"/>
            <a:ext cx="20474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/>
              <a:t>integrierte ½ Rolle  </a:t>
            </a:r>
          </a:p>
        </p:txBody>
      </p:sp>
      <p:sp>
        <p:nvSpPr>
          <p:cNvPr id="176" name="Text Box 540"/>
          <p:cNvSpPr txBox="1">
            <a:spLocks noChangeArrowheads="1"/>
          </p:cNvSpPr>
          <p:nvPr/>
        </p:nvSpPr>
        <p:spPr bwMode="auto">
          <a:xfrm>
            <a:off x="661017" y="2533650"/>
            <a:ext cx="199487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/>
              <a:t>integrierte ½ Rolle  </a:t>
            </a:r>
          </a:p>
        </p:txBody>
      </p:sp>
      <p:grpSp>
        <p:nvGrpSpPr>
          <p:cNvPr id="177" name="Group 748"/>
          <p:cNvGrpSpPr>
            <a:grpSpLocks/>
          </p:cNvGrpSpPr>
          <p:nvPr/>
        </p:nvGrpSpPr>
        <p:grpSpPr bwMode="auto">
          <a:xfrm rot="5598816" flipV="1">
            <a:off x="5222876" y="4094162"/>
            <a:ext cx="279400" cy="371475"/>
            <a:chOff x="2820" y="264"/>
            <a:chExt cx="420" cy="1452"/>
          </a:xfrm>
        </p:grpSpPr>
        <p:sp>
          <p:nvSpPr>
            <p:cNvPr id="65616" name="Line 749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65617" name="Group 750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65618" name="Group 751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65621" name="Group 752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65623" name="Group 753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65626" name="Freeform 754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5627" name="Freeform 755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65624" name="Freeform 756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5625" name="Freeform 757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64316 h 33"/>
                      <a:gd name="T2" fmla="*/ 0 w 293"/>
                      <a:gd name="T3" fmla="*/ 2689026 h 33"/>
                      <a:gd name="T4" fmla="*/ 71 w 293"/>
                      <a:gd name="T5" fmla="*/ 762885 h 33"/>
                      <a:gd name="T6" fmla="*/ 88 w 293"/>
                      <a:gd name="T7" fmla="*/ 376090 h 33"/>
                      <a:gd name="T8" fmla="*/ 100 w 293"/>
                      <a:gd name="T9" fmla="*/ 376090 h 33"/>
                      <a:gd name="T10" fmla="*/ 111 w 293"/>
                      <a:gd name="T11" fmla="*/ 0 h 33"/>
                      <a:gd name="T12" fmla="*/ 123 w 293"/>
                      <a:gd name="T13" fmla="*/ 0 h 33"/>
                      <a:gd name="T14" fmla="*/ 139 w 293"/>
                      <a:gd name="T15" fmla="*/ 376090 h 33"/>
                      <a:gd name="T16" fmla="*/ 152 w 293"/>
                      <a:gd name="T17" fmla="*/ 535643 h 33"/>
                      <a:gd name="T18" fmla="*/ 163 w 293"/>
                      <a:gd name="T19" fmla="*/ 762885 h 33"/>
                      <a:gd name="T20" fmla="*/ 169 w 293"/>
                      <a:gd name="T21" fmla="*/ 1133806 h 33"/>
                      <a:gd name="T22" fmla="*/ 175 w 293"/>
                      <a:gd name="T23" fmla="*/ 1547486 h 33"/>
                      <a:gd name="T24" fmla="*/ 179 w 293"/>
                      <a:gd name="T25" fmla="*/ 1940903 h 33"/>
                      <a:gd name="T26" fmla="*/ 181 w 293"/>
                      <a:gd name="T27" fmla="*/ 2299889 h 33"/>
                      <a:gd name="T28" fmla="*/ 181 w 293"/>
                      <a:gd name="T29" fmla="*/ 2764316 h 33"/>
                      <a:gd name="T30" fmla="*/ 181 w 293"/>
                      <a:gd name="T31" fmla="*/ 3139022 h 33"/>
                      <a:gd name="T32" fmla="*/ 179 w 293"/>
                      <a:gd name="T33" fmla="*/ 3636321 h 33"/>
                      <a:gd name="T34" fmla="*/ 175 w 293"/>
                      <a:gd name="T35" fmla="*/ 3937056 h 33"/>
                      <a:gd name="T36" fmla="*/ 169 w 293"/>
                      <a:gd name="T37" fmla="*/ 4470728 h 33"/>
                      <a:gd name="T38" fmla="*/ 163 w 293"/>
                      <a:gd name="T39" fmla="*/ 4760202 h 33"/>
                      <a:gd name="T40" fmla="*/ 152 w 293"/>
                      <a:gd name="T41" fmla="*/ 5034240 h 33"/>
                      <a:gd name="T42" fmla="*/ 139 w 293"/>
                      <a:gd name="T43" fmla="*/ 5424377 h 33"/>
                      <a:gd name="T44" fmla="*/ 123 w 293"/>
                      <a:gd name="T45" fmla="*/ 5454600 h 33"/>
                      <a:gd name="T46" fmla="*/ 112 w 293"/>
                      <a:gd name="T47" fmla="*/ 5454600 h 33"/>
                      <a:gd name="T48" fmla="*/ 100 w 293"/>
                      <a:gd name="T49" fmla="*/ 5454600 h 33"/>
                      <a:gd name="T50" fmla="*/ 88 w 293"/>
                      <a:gd name="T51" fmla="*/ 5424377 h 33"/>
                      <a:gd name="T52" fmla="*/ 71 w 293"/>
                      <a:gd name="T53" fmla="*/ 4760202 h 33"/>
                      <a:gd name="T54" fmla="*/ 0 w 293"/>
                      <a:gd name="T55" fmla="*/ 2764316 h 33"/>
                      <a:gd name="T56" fmla="*/ 0 w 293"/>
                      <a:gd name="T57" fmla="*/ 27643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65622" name="Line 758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65619" name="AutoShape 759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65620" name="Line 760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65563" name="AutoShape 657"/>
          <p:cNvSpPr>
            <a:spLocks noChangeArrowheads="1"/>
          </p:cNvSpPr>
          <p:nvPr/>
        </p:nvSpPr>
        <p:spPr bwMode="auto">
          <a:xfrm rot="10800000" flipH="1">
            <a:off x="2895600" y="4259263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65564" name="Group 746"/>
          <p:cNvGrpSpPr>
            <a:grpSpLocks/>
          </p:cNvGrpSpPr>
          <p:nvPr/>
        </p:nvGrpSpPr>
        <p:grpSpPr bwMode="auto">
          <a:xfrm rot="-5400000">
            <a:off x="2405857" y="4112419"/>
            <a:ext cx="311150" cy="490537"/>
            <a:chOff x="2820" y="264"/>
            <a:chExt cx="420" cy="1452"/>
          </a:xfrm>
        </p:grpSpPr>
        <p:sp>
          <p:nvSpPr>
            <p:cNvPr id="65604" name="Line 747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65605" name="Group 748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65606" name="Group 749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65609" name="Group 750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65611" name="Group 751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65614" name="Freeform 752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540278332 w 1153"/>
                        <a:gd name="T1" fmla="*/ 2147483647 h 204"/>
                        <a:gd name="T2" fmla="*/ 1672401282 w 1153"/>
                        <a:gd name="T3" fmla="*/ 2147483647 h 204"/>
                        <a:gd name="T4" fmla="*/ 1783935393 w 1153"/>
                        <a:gd name="T5" fmla="*/ 2147483647 h 204"/>
                        <a:gd name="T6" fmla="*/ 1859984738 w 1153"/>
                        <a:gd name="T7" fmla="*/ 2147483647 h 204"/>
                        <a:gd name="T8" fmla="*/ 1881257335 w 1153"/>
                        <a:gd name="T9" fmla="*/ 2147483647 h 204"/>
                        <a:gd name="T10" fmla="*/ 1881257335 w 1153"/>
                        <a:gd name="T11" fmla="*/ 2147483647 h 204"/>
                        <a:gd name="T12" fmla="*/ 1881257335 w 1153"/>
                        <a:gd name="T13" fmla="*/ 2147483647 h 204"/>
                        <a:gd name="T14" fmla="*/ 1879878948 w 1153"/>
                        <a:gd name="T15" fmla="*/ 2147483647 h 204"/>
                        <a:gd name="T16" fmla="*/ 1871532533 w 1153"/>
                        <a:gd name="T17" fmla="*/ 2147483647 h 204"/>
                        <a:gd name="T18" fmla="*/ 1870009567 w 1153"/>
                        <a:gd name="T19" fmla="*/ 2147483647 h 204"/>
                        <a:gd name="T20" fmla="*/ 1863810087 w 1153"/>
                        <a:gd name="T21" fmla="*/ 2147483647 h 204"/>
                        <a:gd name="T22" fmla="*/ 1846805272 w 1153"/>
                        <a:gd name="T23" fmla="*/ 2147483647 h 204"/>
                        <a:gd name="T24" fmla="*/ 1832340906 w 1153"/>
                        <a:gd name="T25" fmla="*/ 2147483647 h 204"/>
                        <a:gd name="T26" fmla="*/ 1814609937 w 1153"/>
                        <a:gd name="T27" fmla="*/ 2147483647 h 204"/>
                        <a:gd name="T28" fmla="*/ 1657953222 w 1153"/>
                        <a:gd name="T29" fmla="*/ 2147483647 h 204"/>
                        <a:gd name="T30" fmla="*/ 1519249235 w 1153"/>
                        <a:gd name="T31" fmla="*/ 2147483647 h 204"/>
                        <a:gd name="T32" fmla="*/ 1324916250 w 1153"/>
                        <a:gd name="T33" fmla="*/ 2147483647 h 204"/>
                        <a:gd name="T34" fmla="*/ 1005242184 w 1153"/>
                        <a:gd name="T35" fmla="*/ 2147483647 h 204"/>
                        <a:gd name="T36" fmla="*/ 292063525 w 1153"/>
                        <a:gd name="T37" fmla="*/ 2147483647 h 204"/>
                        <a:gd name="T38" fmla="*/ 216910526 w 1153"/>
                        <a:gd name="T39" fmla="*/ 2147483647 h 204"/>
                        <a:gd name="T40" fmla="*/ 24584814 w 1153"/>
                        <a:gd name="T41" fmla="*/ 2147483647 h 204"/>
                        <a:gd name="T42" fmla="*/ 12931171 w 1153"/>
                        <a:gd name="T43" fmla="*/ 2147483647 h 204"/>
                        <a:gd name="T44" fmla="*/ 6090539 w 1153"/>
                        <a:gd name="T45" fmla="*/ 2147483647 h 204"/>
                        <a:gd name="T46" fmla="*/ 0 w 1153"/>
                        <a:gd name="T47" fmla="*/ 2147483647 h 204"/>
                        <a:gd name="T48" fmla="*/ 23232975 w 1153"/>
                        <a:gd name="T49" fmla="*/ 654576777 h 204"/>
                        <a:gd name="T50" fmla="*/ 29306407 w 1153"/>
                        <a:gd name="T51" fmla="*/ 156118670 h 204"/>
                        <a:gd name="T52" fmla="*/ 125345394 w 1153"/>
                        <a:gd name="T53" fmla="*/ 156118670 h 204"/>
                        <a:gd name="T54" fmla="*/ 164369716 w 1153"/>
                        <a:gd name="T55" fmla="*/ 654576777 h 204"/>
                        <a:gd name="T56" fmla="*/ 202051830 w 1153"/>
                        <a:gd name="T57" fmla="*/ 1551018790 h 204"/>
                        <a:gd name="T58" fmla="*/ 354471405 w 1153"/>
                        <a:gd name="T59" fmla="*/ 2147483647 h 204"/>
                        <a:gd name="T60" fmla="*/ 379012779 w 1153"/>
                        <a:gd name="T61" fmla="*/ 2147483647 h 204"/>
                        <a:gd name="T62" fmla="*/ 418045152 w 1153"/>
                        <a:gd name="T63" fmla="*/ 2147483647 h 204"/>
                        <a:gd name="T64" fmla="*/ 1072309729 w 1153"/>
                        <a:gd name="T65" fmla="*/ 2147483647 h 204"/>
                        <a:gd name="T66" fmla="*/ 1112858545 w 1153"/>
                        <a:gd name="T67" fmla="*/ 2147483647 h 204"/>
                        <a:gd name="T68" fmla="*/ 1333578998 w 1153"/>
                        <a:gd name="T69" fmla="*/ 2147483647 h 204"/>
                        <a:gd name="T70" fmla="*/ 1380337621 w 1153"/>
                        <a:gd name="T71" fmla="*/ 2147483647 h 204"/>
                        <a:gd name="T72" fmla="*/ 1424800382 w 1153"/>
                        <a:gd name="T73" fmla="*/ 2147483647 h 204"/>
                        <a:gd name="T74" fmla="*/ 1461690712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5615" name="Freeform 753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734308515 h 69"/>
                        <a:gd name="T2" fmla="*/ 41523869 w 247"/>
                        <a:gd name="T3" fmla="*/ 1914087360 h 69"/>
                        <a:gd name="T4" fmla="*/ 148313979 w 247"/>
                        <a:gd name="T5" fmla="*/ 2116629774 h 69"/>
                        <a:gd name="T6" fmla="*/ 406598106 w 247"/>
                        <a:gd name="T7" fmla="*/ 2147483647 h 69"/>
                        <a:gd name="T8" fmla="*/ 662292032 w 247"/>
                        <a:gd name="T9" fmla="*/ 2145698093 h 69"/>
                        <a:gd name="T10" fmla="*/ 678397610 w 247"/>
                        <a:gd name="T11" fmla="*/ 1229277403 h 69"/>
                        <a:gd name="T12" fmla="*/ 623161567 w 247"/>
                        <a:gd name="T13" fmla="*/ 965964820 h 69"/>
                        <a:gd name="T14" fmla="*/ 566577387 w 247"/>
                        <a:gd name="T15" fmla="*/ 690543004 h 69"/>
                        <a:gd name="T16" fmla="*/ 508988354 w 247"/>
                        <a:gd name="T17" fmla="*/ 458148727 h 69"/>
                        <a:gd name="T18" fmla="*/ 453427183 w 247"/>
                        <a:gd name="T19" fmla="*/ 231605678 h 69"/>
                        <a:gd name="T20" fmla="*/ 406598106 w 247"/>
                        <a:gd name="T21" fmla="*/ 80782781 h 69"/>
                        <a:gd name="T22" fmla="*/ 360063712 w 247"/>
                        <a:gd name="T23" fmla="*/ 0 h 69"/>
                        <a:gd name="T24" fmla="*/ 304595834 w 247"/>
                        <a:gd name="T25" fmla="*/ 80782781 h 69"/>
                        <a:gd name="T26" fmla="*/ 244034350 w 247"/>
                        <a:gd name="T27" fmla="*/ 202542333 h 69"/>
                        <a:gd name="T28" fmla="*/ 0 w 247"/>
                        <a:gd name="T29" fmla="*/ 73430851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65612" name="Freeform 754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1293092080 h 33"/>
                      <a:gd name="T8" fmla="*/ 2147483647 w 293"/>
                      <a:gd name="T9" fmla="*/ 1293092080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1293092080 h 33"/>
                      <a:gd name="T16" fmla="*/ 2147483647 w 293"/>
                      <a:gd name="T17" fmla="*/ 1999509138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5613" name="Freeform 755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3735 h 33"/>
                      <a:gd name="T2" fmla="*/ 0 w 293"/>
                      <a:gd name="T3" fmla="*/ 13361 h 33"/>
                      <a:gd name="T4" fmla="*/ 86 w 293"/>
                      <a:gd name="T5" fmla="*/ 3791 h 33"/>
                      <a:gd name="T6" fmla="*/ 103 w 293"/>
                      <a:gd name="T7" fmla="*/ 1869 h 33"/>
                      <a:gd name="T8" fmla="*/ 121 w 293"/>
                      <a:gd name="T9" fmla="*/ 1869 h 33"/>
                      <a:gd name="T10" fmla="*/ 141 w 293"/>
                      <a:gd name="T11" fmla="*/ 0 h 33"/>
                      <a:gd name="T12" fmla="*/ 153 w 293"/>
                      <a:gd name="T13" fmla="*/ 0 h 33"/>
                      <a:gd name="T14" fmla="*/ 169 w 293"/>
                      <a:gd name="T15" fmla="*/ 1869 h 33"/>
                      <a:gd name="T16" fmla="*/ 182 w 293"/>
                      <a:gd name="T17" fmla="*/ 2662 h 33"/>
                      <a:gd name="T18" fmla="*/ 199 w 293"/>
                      <a:gd name="T19" fmla="*/ 3791 h 33"/>
                      <a:gd name="T20" fmla="*/ 208 w 293"/>
                      <a:gd name="T21" fmla="*/ 5633 h 33"/>
                      <a:gd name="T22" fmla="*/ 216 w 293"/>
                      <a:gd name="T23" fmla="*/ 7689 h 33"/>
                      <a:gd name="T24" fmla="*/ 222 w 293"/>
                      <a:gd name="T25" fmla="*/ 9644 h 33"/>
                      <a:gd name="T26" fmla="*/ 225 w 293"/>
                      <a:gd name="T27" fmla="*/ 11427 h 33"/>
                      <a:gd name="T28" fmla="*/ 226 w 293"/>
                      <a:gd name="T29" fmla="*/ 13735 h 33"/>
                      <a:gd name="T30" fmla="*/ 225 w 293"/>
                      <a:gd name="T31" fmla="*/ 15597 h 33"/>
                      <a:gd name="T32" fmla="*/ 222 w 293"/>
                      <a:gd name="T33" fmla="*/ 18068 h 33"/>
                      <a:gd name="T34" fmla="*/ 216 w 293"/>
                      <a:gd name="T35" fmla="*/ 19562 h 33"/>
                      <a:gd name="T36" fmla="*/ 208 w 293"/>
                      <a:gd name="T37" fmla="*/ 22214 h 33"/>
                      <a:gd name="T38" fmla="*/ 199 w 293"/>
                      <a:gd name="T39" fmla="*/ 23652 h 33"/>
                      <a:gd name="T40" fmla="*/ 182 w 293"/>
                      <a:gd name="T41" fmla="*/ 25013 h 33"/>
                      <a:gd name="T42" fmla="*/ 169 w 293"/>
                      <a:gd name="T43" fmla="*/ 26952 h 33"/>
                      <a:gd name="T44" fmla="*/ 153 w 293"/>
                      <a:gd name="T45" fmla="*/ 27102 h 33"/>
                      <a:gd name="T46" fmla="*/ 142 w 293"/>
                      <a:gd name="T47" fmla="*/ 27102 h 33"/>
                      <a:gd name="T48" fmla="*/ 121 w 293"/>
                      <a:gd name="T49" fmla="*/ 27102 h 33"/>
                      <a:gd name="T50" fmla="*/ 103 w 293"/>
                      <a:gd name="T51" fmla="*/ 26952 h 33"/>
                      <a:gd name="T52" fmla="*/ 86 w 293"/>
                      <a:gd name="T53" fmla="*/ 23652 h 33"/>
                      <a:gd name="T54" fmla="*/ 0 w 293"/>
                      <a:gd name="T55" fmla="*/ 13735 h 33"/>
                      <a:gd name="T56" fmla="*/ 0 w 293"/>
                      <a:gd name="T57" fmla="*/ 1373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65610" name="Line 756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65607" name="AutoShape 757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65608" name="Line 758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65565" name="AutoShape 561"/>
          <p:cNvSpPr>
            <a:spLocks noChangeArrowheads="1"/>
          </p:cNvSpPr>
          <p:nvPr/>
        </p:nvSpPr>
        <p:spPr bwMode="auto">
          <a:xfrm>
            <a:off x="6480175" y="4179888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65566" name="Group 658"/>
          <p:cNvGrpSpPr>
            <a:grpSpLocks/>
          </p:cNvGrpSpPr>
          <p:nvPr/>
        </p:nvGrpSpPr>
        <p:grpSpPr bwMode="auto">
          <a:xfrm rot="5400000" flipV="1">
            <a:off x="6017419" y="4023519"/>
            <a:ext cx="311150" cy="490538"/>
            <a:chOff x="2820" y="264"/>
            <a:chExt cx="420" cy="1452"/>
          </a:xfrm>
        </p:grpSpPr>
        <p:sp>
          <p:nvSpPr>
            <p:cNvPr id="65592" name="Line 659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65593" name="Group 660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65594" name="Group 661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65597" name="Group 662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65599" name="Group 663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65602" name="Freeform 664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540278332 w 1153"/>
                        <a:gd name="T1" fmla="*/ 2147483647 h 204"/>
                        <a:gd name="T2" fmla="*/ 1672401282 w 1153"/>
                        <a:gd name="T3" fmla="*/ 2147483647 h 204"/>
                        <a:gd name="T4" fmla="*/ 1783935393 w 1153"/>
                        <a:gd name="T5" fmla="*/ 2147483647 h 204"/>
                        <a:gd name="T6" fmla="*/ 1859984738 w 1153"/>
                        <a:gd name="T7" fmla="*/ 2147483647 h 204"/>
                        <a:gd name="T8" fmla="*/ 1881257335 w 1153"/>
                        <a:gd name="T9" fmla="*/ 2147483647 h 204"/>
                        <a:gd name="T10" fmla="*/ 1881257335 w 1153"/>
                        <a:gd name="T11" fmla="*/ 2147483647 h 204"/>
                        <a:gd name="T12" fmla="*/ 1881257335 w 1153"/>
                        <a:gd name="T13" fmla="*/ 2147483647 h 204"/>
                        <a:gd name="T14" fmla="*/ 1879878948 w 1153"/>
                        <a:gd name="T15" fmla="*/ 2147483647 h 204"/>
                        <a:gd name="T16" fmla="*/ 1871532533 w 1153"/>
                        <a:gd name="T17" fmla="*/ 2147483647 h 204"/>
                        <a:gd name="T18" fmla="*/ 1870009567 w 1153"/>
                        <a:gd name="T19" fmla="*/ 2147483647 h 204"/>
                        <a:gd name="T20" fmla="*/ 1863810087 w 1153"/>
                        <a:gd name="T21" fmla="*/ 2147483647 h 204"/>
                        <a:gd name="T22" fmla="*/ 1846805272 w 1153"/>
                        <a:gd name="T23" fmla="*/ 2147483647 h 204"/>
                        <a:gd name="T24" fmla="*/ 1832340906 w 1153"/>
                        <a:gd name="T25" fmla="*/ 2147483647 h 204"/>
                        <a:gd name="T26" fmla="*/ 1814609937 w 1153"/>
                        <a:gd name="T27" fmla="*/ 2147483647 h 204"/>
                        <a:gd name="T28" fmla="*/ 1657953222 w 1153"/>
                        <a:gd name="T29" fmla="*/ 2147483647 h 204"/>
                        <a:gd name="T30" fmla="*/ 1519249235 w 1153"/>
                        <a:gd name="T31" fmla="*/ 2147483647 h 204"/>
                        <a:gd name="T32" fmla="*/ 1324916250 w 1153"/>
                        <a:gd name="T33" fmla="*/ 2147483647 h 204"/>
                        <a:gd name="T34" fmla="*/ 1005242184 w 1153"/>
                        <a:gd name="T35" fmla="*/ 2147483647 h 204"/>
                        <a:gd name="T36" fmla="*/ 292063525 w 1153"/>
                        <a:gd name="T37" fmla="*/ 2147483647 h 204"/>
                        <a:gd name="T38" fmla="*/ 216910526 w 1153"/>
                        <a:gd name="T39" fmla="*/ 2147483647 h 204"/>
                        <a:gd name="T40" fmla="*/ 24584814 w 1153"/>
                        <a:gd name="T41" fmla="*/ 2147483647 h 204"/>
                        <a:gd name="T42" fmla="*/ 12931171 w 1153"/>
                        <a:gd name="T43" fmla="*/ 2147483647 h 204"/>
                        <a:gd name="T44" fmla="*/ 6090539 w 1153"/>
                        <a:gd name="T45" fmla="*/ 2147483647 h 204"/>
                        <a:gd name="T46" fmla="*/ 0 w 1153"/>
                        <a:gd name="T47" fmla="*/ 2147483647 h 204"/>
                        <a:gd name="T48" fmla="*/ 23232975 w 1153"/>
                        <a:gd name="T49" fmla="*/ 654576777 h 204"/>
                        <a:gd name="T50" fmla="*/ 29306407 w 1153"/>
                        <a:gd name="T51" fmla="*/ 156118670 h 204"/>
                        <a:gd name="T52" fmla="*/ 125345394 w 1153"/>
                        <a:gd name="T53" fmla="*/ 156118670 h 204"/>
                        <a:gd name="T54" fmla="*/ 164369716 w 1153"/>
                        <a:gd name="T55" fmla="*/ 654576777 h 204"/>
                        <a:gd name="T56" fmla="*/ 202051830 w 1153"/>
                        <a:gd name="T57" fmla="*/ 1551018790 h 204"/>
                        <a:gd name="T58" fmla="*/ 354471405 w 1153"/>
                        <a:gd name="T59" fmla="*/ 2147483647 h 204"/>
                        <a:gd name="T60" fmla="*/ 379012779 w 1153"/>
                        <a:gd name="T61" fmla="*/ 2147483647 h 204"/>
                        <a:gd name="T62" fmla="*/ 418045152 w 1153"/>
                        <a:gd name="T63" fmla="*/ 2147483647 h 204"/>
                        <a:gd name="T64" fmla="*/ 1072309729 w 1153"/>
                        <a:gd name="T65" fmla="*/ 2147483647 h 204"/>
                        <a:gd name="T66" fmla="*/ 1112858545 w 1153"/>
                        <a:gd name="T67" fmla="*/ 2147483647 h 204"/>
                        <a:gd name="T68" fmla="*/ 1333578998 w 1153"/>
                        <a:gd name="T69" fmla="*/ 2147483647 h 204"/>
                        <a:gd name="T70" fmla="*/ 1380337621 w 1153"/>
                        <a:gd name="T71" fmla="*/ 2147483647 h 204"/>
                        <a:gd name="T72" fmla="*/ 1424800382 w 1153"/>
                        <a:gd name="T73" fmla="*/ 2147483647 h 204"/>
                        <a:gd name="T74" fmla="*/ 1461690712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5603" name="Freeform 665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734308515 h 69"/>
                        <a:gd name="T2" fmla="*/ 41523869 w 247"/>
                        <a:gd name="T3" fmla="*/ 1914087360 h 69"/>
                        <a:gd name="T4" fmla="*/ 148313979 w 247"/>
                        <a:gd name="T5" fmla="*/ 2116629774 h 69"/>
                        <a:gd name="T6" fmla="*/ 406598106 w 247"/>
                        <a:gd name="T7" fmla="*/ 2147483647 h 69"/>
                        <a:gd name="T8" fmla="*/ 662292032 w 247"/>
                        <a:gd name="T9" fmla="*/ 2145698093 h 69"/>
                        <a:gd name="T10" fmla="*/ 678397610 w 247"/>
                        <a:gd name="T11" fmla="*/ 1229277403 h 69"/>
                        <a:gd name="T12" fmla="*/ 623161567 w 247"/>
                        <a:gd name="T13" fmla="*/ 965964820 h 69"/>
                        <a:gd name="T14" fmla="*/ 566577387 w 247"/>
                        <a:gd name="T15" fmla="*/ 690543004 h 69"/>
                        <a:gd name="T16" fmla="*/ 508988354 w 247"/>
                        <a:gd name="T17" fmla="*/ 458148727 h 69"/>
                        <a:gd name="T18" fmla="*/ 453427183 w 247"/>
                        <a:gd name="T19" fmla="*/ 231605678 h 69"/>
                        <a:gd name="T20" fmla="*/ 406598106 w 247"/>
                        <a:gd name="T21" fmla="*/ 80782781 h 69"/>
                        <a:gd name="T22" fmla="*/ 360063712 w 247"/>
                        <a:gd name="T23" fmla="*/ 0 h 69"/>
                        <a:gd name="T24" fmla="*/ 304595834 w 247"/>
                        <a:gd name="T25" fmla="*/ 80782781 h 69"/>
                        <a:gd name="T26" fmla="*/ 244034350 w 247"/>
                        <a:gd name="T27" fmla="*/ 202542333 h 69"/>
                        <a:gd name="T28" fmla="*/ 0 w 247"/>
                        <a:gd name="T29" fmla="*/ 73430851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65600" name="Freeform 666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1293092080 h 33"/>
                      <a:gd name="T8" fmla="*/ 2147483647 w 293"/>
                      <a:gd name="T9" fmla="*/ 1293092080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1293092080 h 33"/>
                      <a:gd name="T16" fmla="*/ 2147483647 w 293"/>
                      <a:gd name="T17" fmla="*/ 1999509138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5601" name="Freeform 667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3735 h 33"/>
                      <a:gd name="T2" fmla="*/ 0 w 293"/>
                      <a:gd name="T3" fmla="*/ 13361 h 33"/>
                      <a:gd name="T4" fmla="*/ 86 w 293"/>
                      <a:gd name="T5" fmla="*/ 3791 h 33"/>
                      <a:gd name="T6" fmla="*/ 103 w 293"/>
                      <a:gd name="T7" fmla="*/ 1869 h 33"/>
                      <a:gd name="T8" fmla="*/ 121 w 293"/>
                      <a:gd name="T9" fmla="*/ 1869 h 33"/>
                      <a:gd name="T10" fmla="*/ 141 w 293"/>
                      <a:gd name="T11" fmla="*/ 0 h 33"/>
                      <a:gd name="T12" fmla="*/ 153 w 293"/>
                      <a:gd name="T13" fmla="*/ 0 h 33"/>
                      <a:gd name="T14" fmla="*/ 169 w 293"/>
                      <a:gd name="T15" fmla="*/ 1869 h 33"/>
                      <a:gd name="T16" fmla="*/ 182 w 293"/>
                      <a:gd name="T17" fmla="*/ 2662 h 33"/>
                      <a:gd name="T18" fmla="*/ 199 w 293"/>
                      <a:gd name="T19" fmla="*/ 3791 h 33"/>
                      <a:gd name="T20" fmla="*/ 208 w 293"/>
                      <a:gd name="T21" fmla="*/ 5633 h 33"/>
                      <a:gd name="T22" fmla="*/ 216 w 293"/>
                      <a:gd name="T23" fmla="*/ 7689 h 33"/>
                      <a:gd name="T24" fmla="*/ 222 w 293"/>
                      <a:gd name="T25" fmla="*/ 9644 h 33"/>
                      <a:gd name="T26" fmla="*/ 225 w 293"/>
                      <a:gd name="T27" fmla="*/ 11427 h 33"/>
                      <a:gd name="T28" fmla="*/ 226 w 293"/>
                      <a:gd name="T29" fmla="*/ 13735 h 33"/>
                      <a:gd name="T30" fmla="*/ 225 w 293"/>
                      <a:gd name="T31" fmla="*/ 15597 h 33"/>
                      <a:gd name="T32" fmla="*/ 222 w 293"/>
                      <a:gd name="T33" fmla="*/ 18068 h 33"/>
                      <a:gd name="T34" fmla="*/ 216 w 293"/>
                      <a:gd name="T35" fmla="*/ 19562 h 33"/>
                      <a:gd name="T36" fmla="*/ 208 w 293"/>
                      <a:gd name="T37" fmla="*/ 22214 h 33"/>
                      <a:gd name="T38" fmla="*/ 199 w 293"/>
                      <a:gd name="T39" fmla="*/ 23652 h 33"/>
                      <a:gd name="T40" fmla="*/ 182 w 293"/>
                      <a:gd name="T41" fmla="*/ 25013 h 33"/>
                      <a:gd name="T42" fmla="*/ 169 w 293"/>
                      <a:gd name="T43" fmla="*/ 26952 h 33"/>
                      <a:gd name="T44" fmla="*/ 153 w 293"/>
                      <a:gd name="T45" fmla="*/ 27102 h 33"/>
                      <a:gd name="T46" fmla="*/ 142 w 293"/>
                      <a:gd name="T47" fmla="*/ 27102 h 33"/>
                      <a:gd name="T48" fmla="*/ 121 w 293"/>
                      <a:gd name="T49" fmla="*/ 27102 h 33"/>
                      <a:gd name="T50" fmla="*/ 103 w 293"/>
                      <a:gd name="T51" fmla="*/ 26952 h 33"/>
                      <a:gd name="T52" fmla="*/ 86 w 293"/>
                      <a:gd name="T53" fmla="*/ 23652 h 33"/>
                      <a:gd name="T54" fmla="*/ 0 w 293"/>
                      <a:gd name="T55" fmla="*/ 13735 h 33"/>
                      <a:gd name="T56" fmla="*/ 0 w 293"/>
                      <a:gd name="T57" fmla="*/ 1373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65598" name="Line 668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65595" name="AutoShape 669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65596" name="Line 670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cxnSp>
        <p:nvCxnSpPr>
          <p:cNvPr id="65567" name="Gerader Verbinder 28"/>
          <p:cNvCxnSpPr>
            <a:cxnSpLocks noChangeShapeType="1"/>
          </p:cNvCxnSpPr>
          <p:nvPr/>
        </p:nvCxnSpPr>
        <p:spPr bwMode="auto">
          <a:xfrm flipH="1">
            <a:off x="4140200" y="4046538"/>
            <a:ext cx="115888" cy="127000"/>
          </a:xfrm>
          <a:prstGeom prst="line">
            <a:avLst/>
          </a:prstGeom>
          <a:noFill/>
          <a:ln w="25400" algn="ctr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65568" name="Gerader Verbinder 296"/>
          <p:cNvCxnSpPr>
            <a:cxnSpLocks/>
          </p:cNvCxnSpPr>
          <p:nvPr/>
        </p:nvCxnSpPr>
        <p:spPr bwMode="auto">
          <a:xfrm rot="16200000" flipH="1">
            <a:off x="4780756" y="4123532"/>
            <a:ext cx="115887" cy="12700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5569" name="Gerader Verbinder 31"/>
          <p:cNvCxnSpPr>
            <a:cxnSpLocks noChangeShapeType="1"/>
          </p:cNvCxnSpPr>
          <p:nvPr/>
        </p:nvCxnSpPr>
        <p:spPr bwMode="auto">
          <a:xfrm>
            <a:off x="4478338" y="4279900"/>
            <a:ext cx="0" cy="176213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5570" name="Gerader Verbinder 298"/>
          <p:cNvCxnSpPr>
            <a:cxnSpLocks noChangeShapeType="1"/>
          </p:cNvCxnSpPr>
          <p:nvPr/>
        </p:nvCxnSpPr>
        <p:spPr bwMode="auto">
          <a:xfrm>
            <a:off x="4549775" y="4148138"/>
            <a:ext cx="0" cy="176212"/>
          </a:xfrm>
          <a:prstGeom prst="line">
            <a:avLst/>
          </a:prstGeom>
          <a:noFill/>
          <a:ln w="25400" algn="ctr">
            <a:solidFill>
              <a:srgbClr val="FFFF00"/>
            </a:solidFill>
            <a:round/>
            <a:headEnd/>
            <a:tailEnd/>
          </a:ln>
        </p:spPr>
      </p:cxnSp>
      <p:grpSp>
        <p:nvGrpSpPr>
          <p:cNvPr id="65571" name="Group 265"/>
          <p:cNvGrpSpPr>
            <a:grpSpLocks/>
          </p:cNvGrpSpPr>
          <p:nvPr/>
        </p:nvGrpSpPr>
        <p:grpSpPr bwMode="auto">
          <a:xfrm rot="7722958" flipH="1" flipV="1">
            <a:off x="5761831" y="2818607"/>
            <a:ext cx="714375" cy="268288"/>
            <a:chOff x="4875" y="7237"/>
            <a:chExt cx="4230" cy="1883"/>
          </a:xfrm>
        </p:grpSpPr>
        <p:sp>
          <p:nvSpPr>
            <p:cNvPr id="65590" name="Arc 266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591" name="AutoShape 267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 altLang="de-DE"/>
            </a:p>
          </p:txBody>
        </p:sp>
      </p:grpSp>
      <p:cxnSp>
        <p:nvCxnSpPr>
          <p:cNvPr id="65572" name="Gerader Verbinder 33"/>
          <p:cNvCxnSpPr>
            <a:cxnSpLocks/>
          </p:cNvCxnSpPr>
          <p:nvPr/>
        </p:nvCxnSpPr>
        <p:spPr bwMode="auto">
          <a:xfrm flipH="1">
            <a:off x="5970588" y="2439988"/>
            <a:ext cx="115887" cy="1158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5573" name="Gerader Verbinder 304"/>
          <p:cNvCxnSpPr>
            <a:cxnSpLocks/>
          </p:cNvCxnSpPr>
          <p:nvPr/>
        </p:nvCxnSpPr>
        <p:spPr bwMode="auto">
          <a:xfrm>
            <a:off x="5989638" y="2936875"/>
            <a:ext cx="114300" cy="984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5574" name="Gerader Verbinder 308"/>
          <p:cNvCxnSpPr>
            <a:cxnSpLocks/>
          </p:cNvCxnSpPr>
          <p:nvPr/>
        </p:nvCxnSpPr>
        <p:spPr bwMode="auto">
          <a:xfrm flipH="1">
            <a:off x="3003550" y="2962275"/>
            <a:ext cx="117475" cy="1158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5575" name="Gerader Verbinder 309"/>
          <p:cNvCxnSpPr>
            <a:cxnSpLocks/>
          </p:cNvCxnSpPr>
          <p:nvPr/>
        </p:nvCxnSpPr>
        <p:spPr bwMode="auto">
          <a:xfrm flipH="1">
            <a:off x="4800600" y="1268413"/>
            <a:ext cx="111125" cy="1174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5576" name="Gerader Verbinder 311"/>
          <p:cNvCxnSpPr>
            <a:cxnSpLocks/>
          </p:cNvCxnSpPr>
          <p:nvPr/>
        </p:nvCxnSpPr>
        <p:spPr bwMode="auto">
          <a:xfrm rot="5400000" flipH="1">
            <a:off x="4208463" y="1236663"/>
            <a:ext cx="115887" cy="1158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5577" name="Gerader Verbinder 312"/>
          <p:cNvCxnSpPr>
            <a:cxnSpLocks/>
          </p:cNvCxnSpPr>
          <p:nvPr/>
        </p:nvCxnSpPr>
        <p:spPr bwMode="auto">
          <a:xfrm rot="5400000" flipH="1">
            <a:off x="2998788" y="2422525"/>
            <a:ext cx="115888" cy="1158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65578" name="Group 265"/>
          <p:cNvGrpSpPr>
            <a:grpSpLocks/>
          </p:cNvGrpSpPr>
          <p:nvPr/>
        </p:nvGrpSpPr>
        <p:grpSpPr bwMode="auto">
          <a:xfrm rot="2476261" flipH="1" flipV="1">
            <a:off x="4375150" y="1035050"/>
            <a:ext cx="714375" cy="268288"/>
            <a:chOff x="4875" y="7237"/>
            <a:chExt cx="4230" cy="1883"/>
          </a:xfrm>
        </p:grpSpPr>
        <p:sp>
          <p:nvSpPr>
            <p:cNvPr id="65588" name="Arc 266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589" name="AutoShape 267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 altLang="de-DE"/>
            </a:p>
          </p:txBody>
        </p:sp>
      </p:grpSp>
      <p:grpSp>
        <p:nvGrpSpPr>
          <p:cNvPr id="65579" name="Group 265"/>
          <p:cNvGrpSpPr>
            <a:grpSpLocks/>
          </p:cNvGrpSpPr>
          <p:nvPr/>
        </p:nvGrpSpPr>
        <p:grpSpPr bwMode="auto">
          <a:xfrm rot="-2614384" flipH="1" flipV="1">
            <a:off x="2608263" y="2435225"/>
            <a:ext cx="714375" cy="268288"/>
            <a:chOff x="4875" y="7237"/>
            <a:chExt cx="4230" cy="1883"/>
          </a:xfrm>
        </p:grpSpPr>
        <p:sp>
          <p:nvSpPr>
            <p:cNvPr id="65586" name="Arc 266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587" name="AutoShape 267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 altLang="de-DE"/>
            </a:p>
          </p:txBody>
        </p:sp>
      </p:grpSp>
      <p:grpSp>
        <p:nvGrpSpPr>
          <p:cNvPr id="65580" name="Group 265"/>
          <p:cNvGrpSpPr>
            <a:grpSpLocks/>
          </p:cNvGrpSpPr>
          <p:nvPr/>
        </p:nvGrpSpPr>
        <p:grpSpPr bwMode="auto">
          <a:xfrm rot="-10512434" flipH="1" flipV="1">
            <a:off x="4189413" y="4281488"/>
            <a:ext cx="712787" cy="268287"/>
            <a:chOff x="4875" y="7237"/>
            <a:chExt cx="4230" cy="1883"/>
          </a:xfrm>
        </p:grpSpPr>
        <p:sp>
          <p:nvSpPr>
            <p:cNvPr id="65584" name="Arc 266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585" name="AutoShape 267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 altLang="de-DE"/>
            </a:p>
          </p:txBody>
        </p:sp>
      </p:grpSp>
      <p:grpSp>
        <p:nvGrpSpPr>
          <p:cNvPr id="65581" name="Group 265"/>
          <p:cNvGrpSpPr>
            <a:grpSpLocks/>
          </p:cNvGrpSpPr>
          <p:nvPr/>
        </p:nvGrpSpPr>
        <p:grpSpPr bwMode="auto">
          <a:xfrm rot="10501530" flipH="1">
            <a:off x="3803650" y="3949700"/>
            <a:ext cx="714375" cy="268288"/>
            <a:chOff x="4875" y="7237"/>
            <a:chExt cx="4230" cy="1883"/>
          </a:xfrm>
        </p:grpSpPr>
        <p:sp>
          <p:nvSpPr>
            <p:cNvPr id="65582" name="Arc 266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5583" name="AutoShape 267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 altLang="de-DE"/>
            </a:p>
          </p:txBody>
        </p:sp>
      </p:grpSp>
      <p:sp>
        <p:nvSpPr>
          <p:cNvPr id="109" name="Rectangle 140">
            <a:extLst>
              <a:ext uri="{FF2B5EF4-FFF2-40B4-BE49-F238E27FC236}">
                <a16:creationId xmlns:a16="http://schemas.microsoft.com/office/drawing/2014/main" id="{42EB507B-87D6-4460-99DC-E5EC592A10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499" y="11102"/>
            <a:ext cx="74120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449263" algn="l"/>
              </a:tabLst>
            </a:pPr>
            <a:r>
              <a:rPr lang="en-US" altLang="de-DE" sz="1600" b="1" dirty="0"/>
              <a:t>F-25.01 </a:t>
            </a:r>
            <a:r>
              <a:rPr lang="en-US" sz="1600" b="1" dirty="0" err="1"/>
              <a:t>Quadratischer</a:t>
            </a:r>
            <a:r>
              <a:rPr lang="en-US" sz="1600" b="1" dirty="0"/>
              <a:t> Looping auf der </a:t>
            </a:r>
            <a:r>
              <a:rPr lang="en-US" sz="1600" b="1" dirty="0" err="1"/>
              <a:t>Spitze</a:t>
            </a:r>
            <a:r>
              <a:rPr lang="en-US" sz="1600" b="1" dirty="0"/>
              <a:t> </a:t>
            </a:r>
            <a:r>
              <a:rPr lang="en-US" sz="1600" b="1" dirty="0" err="1"/>
              <a:t>stehend</a:t>
            </a:r>
            <a:r>
              <a:rPr lang="en-US" sz="1600" b="1" dirty="0"/>
              <a:t> </a:t>
            </a:r>
            <a:r>
              <a:rPr lang="en-US" sz="1600" b="1" dirty="0" err="1"/>
              <a:t>mit</a:t>
            </a:r>
            <a:r>
              <a:rPr lang="en-US" sz="1600" b="1" dirty="0"/>
              <a:t> </a:t>
            </a:r>
            <a:r>
              <a:rPr lang="en-US" sz="1600" b="1" dirty="0" err="1"/>
              <a:t>integrierter</a:t>
            </a:r>
            <a:r>
              <a:rPr lang="en-US" sz="1600" b="1" dirty="0"/>
              <a:t> 	     </a:t>
            </a:r>
            <a:r>
              <a:rPr lang="en-US" sz="1600" b="1" dirty="0" err="1"/>
              <a:t>Viertelrolle</a:t>
            </a:r>
            <a:r>
              <a:rPr lang="en-US" sz="1600" b="1" dirty="0"/>
              <a:t>, </a:t>
            </a:r>
            <a:r>
              <a:rPr lang="en-US" sz="1600" b="1" dirty="0" err="1"/>
              <a:t>integrierter</a:t>
            </a:r>
            <a:r>
              <a:rPr lang="en-US" sz="1600" b="1" dirty="0"/>
              <a:t> </a:t>
            </a:r>
            <a:r>
              <a:rPr lang="en-US" sz="1600" b="1" dirty="0" err="1"/>
              <a:t>halber</a:t>
            </a:r>
            <a:r>
              <a:rPr lang="en-US" sz="1600" b="1" dirty="0"/>
              <a:t> Rolle, </a:t>
            </a:r>
            <a:r>
              <a:rPr lang="en-US" sz="1600" b="1" dirty="0" err="1"/>
              <a:t>integrierter</a:t>
            </a:r>
            <a:r>
              <a:rPr lang="en-US" sz="1600" b="1" dirty="0"/>
              <a:t> </a:t>
            </a:r>
            <a:r>
              <a:rPr lang="en-US" sz="1600" b="1" dirty="0" err="1"/>
              <a:t>halber</a:t>
            </a:r>
            <a:r>
              <a:rPr lang="en-US" sz="1600" b="1" dirty="0"/>
              <a:t> Rolle, 	     </a:t>
            </a:r>
            <a:r>
              <a:rPr lang="en-US" sz="1600" b="1" dirty="0" err="1"/>
              <a:t>integrierter</a:t>
            </a:r>
            <a:r>
              <a:rPr lang="en-US" sz="1600" b="1" dirty="0"/>
              <a:t> </a:t>
            </a:r>
            <a:r>
              <a:rPr lang="en-US" sz="1600" b="1" dirty="0" err="1"/>
              <a:t>halber</a:t>
            </a:r>
            <a:r>
              <a:rPr lang="en-US" sz="1600" b="1" dirty="0"/>
              <a:t> Rolle, </a:t>
            </a:r>
            <a:r>
              <a:rPr lang="en-US" sz="1600" b="1" dirty="0" err="1"/>
              <a:t>integrierter</a:t>
            </a:r>
            <a:r>
              <a:rPr lang="en-US" sz="1600" b="1" dirty="0"/>
              <a:t> </a:t>
            </a:r>
            <a:r>
              <a:rPr lang="en-US" sz="1600" b="1" dirty="0" err="1"/>
              <a:t>Viertelrolle</a:t>
            </a:r>
            <a:r>
              <a:rPr lang="en-US" sz="1600" b="1" dirty="0"/>
              <a:t> </a:t>
            </a:r>
            <a:endParaRPr lang="en-US" altLang="de-DE" sz="1600" b="1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500"/>
                            </p:stCondLst>
                            <p:childTnLst>
                              <p:par>
                                <p:cTn id="3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1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1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500"/>
                            </p:stCondLst>
                            <p:childTnLst>
                              <p:par>
                                <p:cTn id="5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500"/>
                            </p:stCondLst>
                            <p:childTnLst>
                              <p:par>
                                <p:cTn id="6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500"/>
                            </p:stCondLst>
                            <p:childTnLst>
                              <p:par>
                                <p:cTn id="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1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9000"/>
                            </p:stCondLst>
                            <p:childTnLst>
                              <p:par>
                                <p:cTn id="7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95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0500"/>
                            </p:stCondLst>
                            <p:childTnLst>
                              <p:par>
                                <p:cTn id="8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utoUpdateAnimBg="0"/>
      <p:bldP spid="169" grpId="0" autoUpdateAnimBg="0"/>
      <p:bldP spid="172" grpId="0" autoUpdateAnimBg="0"/>
      <p:bldP spid="175" grpId="0" autoUpdateAnimBg="0"/>
      <p:bldP spid="176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Arc 546"/>
          <p:cNvSpPr>
            <a:spLocks/>
          </p:cNvSpPr>
          <p:nvPr/>
        </p:nvSpPr>
        <p:spPr bwMode="auto">
          <a:xfrm rot="2728929">
            <a:off x="5760244" y="2547144"/>
            <a:ext cx="442912" cy="4000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6562" name="Line 656"/>
          <p:cNvSpPr>
            <a:spLocks noChangeShapeType="1"/>
          </p:cNvSpPr>
          <p:nvPr/>
        </p:nvSpPr>
        <p:spPr bwMode="auto">
          <a:xfrm rot="18928929" flipV="1">
            <a:off x="4554538" y="3636963"/>
            <a:ext cx="1685925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endParaRPr lang="de-DE"/>
          </a:p>
        </p:txBody>
      </p:sp>
      <p:sp>
        <p:nvSpPr>
          <p:cNvPr id="66563" name="Arc 540"/>
          <p:cNvSpPr>
            <a:spLocks/>
          </p:cNvSpPr>
          <p:nvPr/>
        </p:nvSpPr>
        <p:spPr bwMode="auto">
          <a:xfrm rot="13528929" flipH="1">
            <a:off x="4300538" y="3913188"/>
            <a:ext cx="279400" cy="374650"/>
          </a:xfrm>
          <a:custGeom>
            <a:avLst/>
            <a:gdLst>
              <a:gd name="T0" fmla="*/ 0 w 14546"/>
              <a:gd name="T1" fmla="*/ 0 h 21600"/>
              <a:gd name="T2" fmla="*/ 2147483647 w 14546"/>
              <a:gd name="T3" fmla="*/ 2147483647 h 21600"/>
              <a:gd name="T4" fmla="*/ 0 w 14546"/>
              <a:gd name="T5" fmla="*/ 2147483647 h 21600"/>
              <a:gd name="T6" fmla="*/ 0 60000 65536"/>
              <a:gd name="T7" fmla="*/ 0 60000 65536"/>
              <a:gd name="T8" fmla="*/ 0 60000 65536"/>
              <a:gd name="T9" fmla="*/ 0 w 14546"/>
              <a:gd name="T10" fmla="*/ 0 h 21600"/>
              <a:gd name="T11" fmla="*/ 14546 w 1454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4546" h="21600" fill="none" extrusionOk="0">
                <a:moveTo>
                  <a:pt x="0" y="0"/>
                </a:moveTo>
                <a:cubicBezTo>
                  <a:pt x="5380" y="0"/>
                  <a:pt x="10568" y="2008"/>
                  <a:pt x="14545" y="5632"/>
                </a:cubicBezTo>
              </a:path>
              <a:path w="14546" h="21600" stroke="0" extrusionOk="0">
                <a:moveTo>
                  <a:pt x="0" y="0"/>
                </a:moveTo>
                <a:cubicBezTo>
                  <a:pt x="5380" y="0"/>
                  <a:pt x="10568" y="2008"/>
                  <a:pt x="14545" y="5632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6564" name="Line 542"/>
          <p:cNvSpPr>
            <a:spLocks noChangeShapeType="1"/>
          </p:cNvSpPr>
          <p:nvPr/>
        </p:nvSpPr>
        <p:spPr bwMode="auto">
          <a:xfrm rot="-8071071" flipH="1" flipV="1">
            <a:off x="3646488" y="1058863"/>
            <a:ext cx="1587" cy="1652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6565" name="Line 543"/>
          <p:cNvSpPr>
            <a:spLocks noChangeShapeType="1"/>
          </p:cNvSpPr>
          <p:nvPr/>
        </p:nvSpPr>
        <p:spPr bwMode="auto">
          <a:xfrm rot="-2671071" flipH="1" flipV="1">
            <a:off x="5387975" y="1008063"/>
            <a:ext cx="1588" cy="17002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6566" name="Arc 544"/>
          <p:cNvSpPr>
            <a:spLocks/>
          </p:cNvSpPr>
          <p:nvPr/>
        </p:nvSpPr>
        <p:spPr bwMode="auto">
          <a:xfrm rot="-8071071">
            <a:off x="2862262" y="2557463"/>
            <a:ext cx="415925" cy="3746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6567" name="Arc 545"/>
          <p:cNvSpPr>
            <a:spLocks/>
          </p:cNvSpPr>
          <p:nvPr/>
        </p:nvSpPr>
        <p:spPr bwMode="auto">
          <a:xfrm rot="-2671071">
            <a:off x="4298950" y="1100138"/>
            <a:ext cx="434975" cy="3619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6568" name="Line 698"/>
          <p:cNvSpPr>
            <a:spLocks noChangeShapeType="1"/>
          </p:cNvSpPr>
          <p:nvPr/>
        </p:nvSpPr>
        <p:spPr bwMode="auto">
          <a:xfrm>
            <a:off x="4471988" y="4264025"/>
            <a:ext cx="14668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6569" name="Arc 701"/>
          <p:cNvSpPr>
            <a:spLocks/>
          </p:cNvSpPr>
          <p:nvPr/>
        </p:nvSpPr>
        <p:spPr bwMode="auto">
          <a:xfrm rot="8071071">
            <a:off x="4397375" y="4013200"/>
            <a:ext cx="317500" cy="374650"/>
          </a:xfrm>
          <a:custGeom>
            <a:avLst/>
            <a:gdLst>
              <a:gd name="T0" fmla="*/ 0 w 16541"/>
              <a:gd name="T1" fmla="*/ 0 h 21600"/>
              <a:gd name="T2" fmla="*/ 2147483647 w 16541"/>
              <a:gd name="T3" fmla="*/ 2147483647 h 21600"/>
              <a:gd name="T4" fmla="*/ 0 w 16541"/>
              <a:gd name="T5" fmla="*/ 2147483647 h 21600"/>
              <a:gd name="T6" fmla="*/ 0 60000 65536"/>
              <a:gd name="T7" fmla="*/ 0 60000 65536"/>
              <a:gd name="T8" fmla="*/ 0 60000 65536"/>
              <a:gd name="T9" fmla="*/ 0 w 16541"/>
              <a:gd name="T10" fmla="*/ 0 h 21600"/>
              <a:gd name="T11" fmla="*/ 16541 w 1654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541" h="21600" fill="none" extrusionOk="0">
                <a:moveTo>
                  <a:pt x="0" y="0"/>
                </a:moveTo>
                <a:cubicBezTo>
                  <a:pt x="6382" y="0"/>
                  <a:pt x="12437" y="2822"/>
                  <a:pt x="16541" y="7709"/>
                </a:cubicBezTo>
              </a:path>
              <a:path w="16541" h="21600" stroke="0" extrusionOk="0">
                <a:moveTo>
                  <a:pt x="0" y="0"/>
                </a:moveTo>
                <a:cubicBezTo>
                  <a:pt x="6382" y="0"/>
                  <a:pt x="12437" y="2822"/>
                  <a:pt x="16541" y="7709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6570" name="Line 702"/>
          <p:cNvSpPr>
            <a:spLocks noChangeShapeType="1"/>
          </p:cNvSpPr>
          <p:nvPr/>
        </p:nvSpPr>
        <p:spPr bwMode="auto">
          <a:xfrm>
            <a:off x="3071813" y="4351338"/>
            <a:ext cx="14112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6571" name="Line 541"/>
          <p:cNvSpPr>
            <a:spLocks noChangeShapeType="1"/>
          </p:cNvSpPr>
          <p:nvPr/>
        </p:nvSpPr>
        <p:spPr bwMode="auto">
          <a:xfrm rot="-2671071" flipH="1" flipV="1">
            <a:off x="3632200" y="2789238"/>
            <a:ext cx="25400" cy="15795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6572" name="Text Box 14"/>
          <p:cNvSpPr txBox="1">
            <a:spLocks noChangeArrowheads="1"/>
          </p:cNvSpPr>
          <p:nvPr/>
        </p:nvSpPr>
        <p:spPr bwMode="auto">
          <a:xfrm>
            <a:off x="1289050" y="731838"/>
            <a:ext cx="676275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pPr defTabSz="793750" eaLnBrk="0" hangingPunct="0">
              <a:lnSpc>
                <a:spcPct val="80000"/>
              </a:lnSpc>
            </a:pPr>
            <a:endParaRPr lang="en-GB" altLang="de-DE" sz="2000" b="1"/>
          </a:p>
        </p:txBody>
      </p:sp>
      <p:sp>
        <p:nvSpPr>
          <p:cNvPr id="66573" name="Text Box 456"/>
          <p:cNvSpPr txBox="1">
            <a:spLocks noChangeArrowheads="1"/>
          </p:cNvSpPr>
          <p:nvPr/>
        </p:nvSpPr>
        <p:spPr bwMode="auto">
          <a:xfrm>
            <a:off x="8051800" y="6543675"/>
            <a:ext cx="939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 b="1"/>
              <a:t>F-25.01.02</a:t>
            </a:r>
          </a:p>
        </p:txBody>
      </p:sp>
      <p:pic>
        <p:nvPicPr>
          <p:cNvPr id="66575" name="Picture 465" descr="messerflugfliege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508446">
            <a:off x="4951413" y="2978150"/>
            <a:ext cx="1074737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6576" name="Group 456"/>
          <p:cNvGrpSpPr>
            <a:grpSpLocks/>
          </p:cNvGrpSpPr>
          <p:nvPr/>
        </p:nvGrpSpPr>
        <p:grpSpPr bwMode="auto">
          <a:xfrm rot="2637600" flipH="1">
            <a:off x="5016500" y="1476375"/>
            <a:ext cx="669925" cy="665163"/>
            <a:chOff x="4545" y="394"/>
            <a:chExt cx="392" cy="361"/>
          </a:xfrm>
        </p:grpSpPr>
        <p:sp>
          <p:nvSpPr>
            <p:cNvPr id="66680" name="AutoShape 457"/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81" name="Freeform 458"/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166"/>
                <a:gd name="T143" fmla="*/ 116 w 116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82" name="Freeform 459"/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2"/>
                <a:gd name="T79" fmla="*/ 0 h 276"/>
                <a:gd name="T80" fmla="*/ 582 w 58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83" name="Freeform 460"/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0"/>
                <a:gd name="T82" fmla="*/ 0 h 279"/>
                <a:gd name="T83" fmla="*/ 580 w 580"/>
                <a:gd name="T84" fmla="*/ 279 h 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84" name="Freeform 461"/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173"/>
                <a:gd name="T101" fmla="*/ 285 w 285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85" name="Freeform 462"/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173"/>
                <a:gd name="T101" fmla="*/ 284 w 28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86" name="Line 463"/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66577" name="Picture 465" descr="messerflugflieger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8068542">
            <a:off x="3094831" y="1129507"/>
            <a:ext cx="107632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78" name="Text Box 540"/>
          <p:cNvSpPr txBox="1">
            <a:spLocks noChangeArrowheads="1"/>
          </p:cNvSpPr>
          <p:nvPr/>
        </p:nvSpPr>
        <p:spPr bwMode="auto">
          <a:xfrm>
            <a:off x="4589775" y="4502354"/>
            <a:ext cx="18644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400" b="1" dirty="0"/>
              <a:t>¼ integrierte Rolle</a:t>
            </a:r>
          </a:p>
        </p:txBody>
      </p:sp>
      <p:cxnSp>
        <p:nvCxnSpPr>
          <p:cNvPr id="105" name="Gerader Verbinder 104">
            <a:extLst/>
          </p:cNvPr>
          <p:cNvCxnSpPr>
            <a:cxnSpLocks/>
          </p:cNvCxnSpPr>
          <p:nvPr/>
        </p:nvCxnSpPr>
        <p:spPr bwMode="auto">
          <a:xfrm flipH="1">
            <a:off x="6561138" y="4776788"/>
            <a:ext cx="6350" cy="134937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580" name="Group 456"/>
          <p:cNvGrpSpPr>
            <a:grpSpLocks/>
          </p:cNvGrpSpPr>
          <p:nvPr/>
        </p:nvGrpSpPr>
        <p:grpSpPr bwMode="auto">
          <a:xfrm rot="13384273" flipH="1">
            <a:off x="3300413" y="3206750"/>
            <a:ext cx="669925" cy="665163"/>
            <a:chOff x="4545" y="394"/>
            <a:chExt cx="392" cy="361"/>
          </a:xfrm>
        </p:grpSpPr>
        <p:sp>
          <p:nvSpPr>
            <p:cNvPr id="66673" name="AutoShape 457"/>
            <p:cNvSpPr>
              <a:spLocks noChangeAspect="1" noChangeArrowheads="1" noTextEdit="1"/>
            </p:cNvSpPr>
            <p:nvPr/>
          </p:nvSpPr>
          <p:spPr bwMode="auto">
            <a:xfrm rot="-5400000">
              <a:off x="4560" y="379"/>
              <a:ext cx="361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74" name="Freeform 458"/>
            <p:cNvSpPr>
              <a:spLocks/>
            </p:cNvSpPr>
            <p:nvPr/>
          </p:nvSpPr>
          <p:spPr bwMode="auto">
            <a:xfrm rot="-5400000">
              <a:off x="4710" y="463"/>
              <a:ext cx="20" cy="221"/>
            </a:xfrm>
            <a:custGeom>
              <a:avLst/>
              <a:gdLst>
                <a:gd name="T0" fmla="*/ 0 w 116"/>
                <a:gd name="T1" fmla="*/ 0 h 1166"/>
                <a:gd name="T2" fmla="*/ 0 w 116"/>
                <a:gd name="T3" fmla="*/ 0 h 1166"/>
                <a:gd name="T4" fmla="*/ 0 w 116"/>
                <a:gd name="T5" fmla="*/ 0 h 1166"/>
                <a:gd name="T6" fmla="*/ 0 w 116"/>
                <a:gd name="T7" fmla="*/ 0 h 1166"/>
                <a:gd name="T8" fmla="*/ 0 w 116"/>
                <a:gd name="T9" fmla="*/ 0 h 1166"/>
                <a:gd name="T10" fmla="*/ 0 w 116"/>
                <a:gd name="T11" fmla="*/ 0 h 1166"/>
                <a:gd name="T12" fmla="*/ 0 w 116"/>
                <a:gd name="T13" fmla="*/ 0 h 1166"/>
                <a:gd name="T14" fmla="*/ 0 w 116"/>
                <a:gd name="T15" fmla="*/ 0 h 1166"/>
                <a:gd name="T16" fmla="*/ 0 w 116"/>
                <a:gd name="T17" fmla="*/ 0 h 1166"/>
                <a:gd name="T18" fmla="*/ 0 w 116"/>
                <a:gd name="T19" fmla="*/ 0 h 1166"/>
                <a:gd name="T20" fmla="*/ 0 w 116"/>
                <a:gd name="T21" fmla="*/ 0 h 1166"/>
                <a:gd name="T22" fmla="*/ 0 w 116"/>
                <a:gd name="T23" fmla="*/ 0 h 1166"/>
                <a:gd name="T24" fmla="*/ 0 w 116"/>
                <a:gd name="T25" fmla="*/ 0 h 1166"/>
                <a:gd name="T26" fmla="*/ 0 w 116"/>
                <a:gd name="T27" fmla="*/ 0 h 1166"/>
                <a:gd name="T28" fmla="*/ 0 w 116"/>
                <a:gd name="T29" fmla="*/ 0 h 1166"/>
                <a:gd name="T30" fmla="*/ 0 w 116"/>
                <a:gd name="T31" fmla="*/ 0 h 1166"/>
                <a:gd name="T32" fmla="*/ 0 w 116"/>
                <a:gd name="T33" fmla="*/ 0 h 1166"/>
                <a:gd name="T34" fmla="*/ 0 w 116"/>
                <a:gd name="T35" fmla="*/ 0 h 1166"/>
                <a:gd name="T36" fmla="*/ 0 w 116"/>
                <a:gd name="T37" fmla="*/ 0 h 1166"/>
                <a:gd name="T38" fmla="*/ 0 w 116"/>
                <a:gd name="T39" fmla="*/ 0 h 1166"/>
                <a:gd name="T40" fmla="*/ 0 w 116"/>
                <a:gd name="T41" fmla="*/ 0 h 1166"/>
                <a:gd name="T42" fmla="*/ 0 w 116"/>
                <a:gd name="T43" fmla="*/ 0 h 1166"/>
                <a:gd name="T44" fmla="*/ 0 w 116"/>
                <a:gd name="T45" fmla="*/ 0 h 1166"/>
                <a:gd name="T46" fmla="*/ 0 w 116"/>
                <a:gd name="T47" fmla="*/ 0 h 1166"/>
                <a:gd name="T48" fmla="*/ 0 w 116"/>
                <a:gd name="T49" fmla="*/ 0 h 1166"/>
                <a:gd name="T50" fmla="*/ 0 w 116"/>
                <a:gd name="T51" fmla="*/ 0 h 1166"/>
                <a:gd name="T52" fmla="*/ 0 w 116"/>
                <a:gd name="T53" fmla="*/ 0 h 1166"/>
                <a:gd name="T54" fmla="*/ 0 w 116"/>
                <a:gd name="T55" fmla="*/ 0 h 1166"/>
                <a:gd name="T56" fmla="*/ 0 w 116"/>
                <a:gd name="T57" fmla="*/ 0 h 1166"/>
                <a:gd name="T58" fmla="*/ 0 w 116"/>
                <a:gd name="T59" fmla="*/ 0 h 1166"/>
                <a:gd name="T60" fmla="*/ 0 w 116"/>
                <a:gd name="T61" fmla="*/ 0 h 1166"/>
                <a:gd name="T62" fmla="*/ 0 w 116"/>
                <a:gd name="T63" fmla="*/ 0 h 1166"/>
                <a:gd name="T64" fmla="*/ 0 w 116"/>
                <a:gd name="T65" fmla="*/ 0 h 1166"/>
                <a:gd name="T66" fmla="*/ 0 w 116"/>
                <a:gd name="T67" fmla="*/ 0 h 1166"/>
                <a:gd name="T68" fmla="*/ 0 w 116"/>
                <a:gd name="T69" fmla="*/ 0 h 1166"/>
                <a:gd name="T70" fmla="*/ 0 w 116"/>
                <a:gd name="T71" fmla="*/ 0 h 1166"/>
                <a:gd name="T72" fmla="*/ 0 w 116"/>
                <a:gd name="T73" fmla="*/ 0 h 1166"/>
                <a:gd name="T74" fmla="*/ 0 w 116"/>
                <a:gd name="T75" fmla="*/ 0 h 1166"/>
                <a:gd name="T76" fmla="*/ 0 w 116"/>
                <a:gd name="T77" fmla="*/ 0 h 1166"/>
                <a:gd name="T78" fmla="*/ 0 w 116"/>
                <a:gd name="T79" fmla="*/ 0 h 1166"/>
                <a:gd name="T80" fmla="*/ 0 w 116"/>
                <a:gd name="T81" fmla="*/ 0 h 1166"/>
                <a:gd name="T82" fmla="*/ 0 w 116"/>
                <a:gd name="T83" fmla="*/ 0 h 1166"/>
                <a:gd name="T84" fmla="*/ 0 w 116"/>
                <a:gd name="T85" fmla="*/ 0 h 1166"/>
                <a:gd name="T86" fmla="*/ 0 w 116"/>
                <a:gd name="T87" fmla="*/ 0 h 1166"/>
                <a:gd name="T88" fmla="*/ 0 w 116"/>
                <a:gd name="T89" fmla="*/ 0 h 1166"/>
                <a:gd name="T90" fmla="*/ 0 w 116"/>
                <a:gd name="T91" fmla="*/ 0 h 1166"/>
                <a:gd name="T92" fmla="*/ 0 w 116"/>
                <a:gd name="T93" fmla="*/ 0 h 116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6"/>
                <a:gd name="T142" fmla="*/ 0 h 1166"/>
                <a:gd name="T143" fmla="*/ 116 w 116"/>
                <a:gd name="T144" fmla="*/ 1166 h 116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6" h="1166">
                  <a:moveTo>
                    <a:pt x="116" y="707"/>
                  </a:moveTo>
                  <a:lnTo>
                    <a:pt x="116" y="683"/>
                  </a:lnTo>
                  <a:lnTo>
                    <a:pt x="115" y="657"/>
                  </a:lnTo>
                  <a:lnTo>
                    <a:pt x="114" y="631"/>
                  </a:lnTo>
                  <a:lnTo>
                    <a:pt x="114" y="604"/>
                  </a:lnTo>
                  <a:lnTo>
                    <a:pt x="111" y="548"/>
                  </a:lnTo>
                  <a:lnTo>
                    <a:pt x="108" y="490"/>
                  </a:lnTo>
                  <a:lnTo>
                    <a:pt x="101" y="372"/>
                  </a:lnTo>
                  <a:lnTo>
                    <a:pt x="96" y="314"/>
                  </a:lnTo>
                  <a:lnTo>
                    <a:pt x="91" y="259"/>
                  </a:lnTo>
                  <a:lnTo>
                    <a:pt x="89" y="231"/>
                  </a:lnTo>
                  <a:lnTo>
                    <a:pt x="83" y="180"/>
                  </a:lnTo>
                  <a:lnTo>
                    <a:pt x="81" y="157"/>
                  </a:lnTo>
                  <a:lnTo>
                    <a:pt x="78" y="134"/>
                  </a:lnTo>
                  <a:lnTo>
                    <a:pt x="75" y="113"/>
                  </a:lnTo>
                  <a:lnTo>
                    <a:pt x="72" y="93"/>
                  </a:lnTo>
                  <a:lnTo>
                    <a:pt x="70" y="75"/>
                  </a:lnTo>
                  <a:lnTo>
                    <a:pt x="67" y="58"/>
                  </a:lnTo>
                  <a:lnTo>
                    <a:pt x="64" y="43"/>
                  </a:lnTo>
                  <a:lnTo>
                    <a:pt x="61" y="31"/>
                  </a:lnTo>
                  <a:lnTo>
                    <a:pt x="58" y="20"/>
                  </a:lnTo>
                  <a:lnTo>
                    <a:pt x="56" y="11"/>
                  </a:lnTo>
                  <a:lnTo>
                    <a:pt x="53" y="5"/>
                  </a:lnTo>
                  <a:lnTo>
                    <a:pt x="51" y="1"/>
                  </a:lnTo>
                  <a:lnTo>
                    <a:pt x="48" y="0"/>
                  </a:lnTo>
                  <a:lnTo>
                    <a:pt x="45" y="1"/>
                  </a:lnTo>
                  <a:lnTo>
                    <a:pt x="43" y="5"/>
                  </a:lnTo>
                  <a:lnTo>
                    <a:pt x="40" y="12"/>
                  </a:lnTo>
                  <a:lnTo>
                    <a:pt x="38" y="20"/>
                  </a:lnTo>
                  <a:lnTo>
                    <a:pt x="36" y="31"/>
                  </a:lnTo>
                  <a:lnTo>
                    <a:pt x="34" y="44"/>
                  </a:lnTo>
                  <a:lnTo>
                    <a:pt x="31" y="60"/>
                  </a:lnTo>
                  <a:lnTo>
                    <a:pt x="29" y="76"/>
                  </a:lnTo>
                  <a:lnTo>
                    <a:pt x="27" y="95"/>
                  </a:lnTo>
                  <a:lnTo>
                    <a:pt x="25" y="115"/>
                  </a:lnTo>
                  <a:lnTo>
                    <a:pt x="23" y="137"/>
                  </a:lnTo>
                  <a:lnTo>
                    <a:pt x="21" y="159"/>
                  </a:lnTo>
                  <a:lnTo>
                    <a:pt x="19" y="184"/>
                  </a:lnTo>
                  <a:lnTo>
                    <a:pt x="17" y="209"/>
                  </a:lnTo>
                  <a:lnTo>
                    <a:pt x="16" y="235"/>
                  </a:lnTo>
                  <a:lnTo>
                    <a:pt x="14" y="262"/>
                  </a:lnTo>
                  <a:lnTo>
                    <a:pt x="11" y="319"/>
                  </a:lnTo>
                  <a:lnTo>
                    <a:pt x="8" y="377"/>
                  </a:lnTo>
                  <a:lnTo>
                    <a:pt x="4" y="496"/>
                  </a:lnTo>
                  <a:lnTo>
                    <a:pt x="2" y="554"/>
                  </a:lnTo>
                  <a:lnTo>
                    <a:pt x="1" y="610"/>
                  </a:lnTo>
                  <a:lnTo>
                    <a:pt x="1" y="638"/>
                  </a:lnTo>
                  <a:lnTo>
                    <a:pt x="0" y="664"/>
                  </a:lnTo>
                  <a:lnTo>
                    <a:pt x="0" y="714"/>
                  </a:lnTo>
                  <a:lnTo>
                    <a:pt x="1" y="761"/>
                  </a:lnTo>
                  <a:lnTo>
                    <a:pt x="2" y="806"/>
                  </a:lnTo>
                  <a:lnTo>
                    <a:pt x="4" y="850"/>
                  </a:lnTo>
                  <a:lnTo>
                    <a:pt x="6" y="891"/>
                  </a:lnTo>
                  <a:lnTo>
                    <a:pt x="9" y="931"/>
                  </a:lnTo>
                  <a:lnTo>
                    <a:pt x="12" y="968"/>
                  </a:lnTo>
                  <a:lnTo>
                    <a:pt x="16" y="1003"/>
                  </a:lnTo>
                  <a:lnTo>
                    <a:pt x="19" y="1035"/>
                  </a:lnTo>
                  <a:lnTo>
                    <a:pt x="24" y="1064"/>
                  </a:lnTo>
                  <a:lnTo>
                    <a:pt x="26" y="1077"/>
                  </a:lnTo>
                  <a:lnTo>
                    <a:pt x="28" y="1090"/>
                  </a:lnTo>
                  <a:lnTo>
                    <a:pt x="30" y="1101"/>
                  </a:lnTo>
                  <a:lnTo>
                    <a:pt x="33" y="1112"/>
                  </a:lnTo>
                  <a:lnTo>
                    <a:pt x="35" y="1122"/>
                  </a:lnTo>
                  <a:lnTo>
                    <a:pt x="37" y="1131"/>
                  </a:lnTo>
                  <a:lnTo>
                    <a:pt x="40" y="1139"/>
                  </a:lnTo>
                  <a:lnTo>
                    <a:pt x="42" y="1146"/>
                  </a:lnTo>
                  <a:lnTo>
                    <a:pt x="45" y="1152"/>
                  </a:lnTo>
                  <a:lnTo>
                    <a:pt x="47" y="1157"/>
                  </a:lnTo>
                  <a:lnTo>
                    <a:pt x="50" y="1161"/>
                  </a:lnTo>
                  <a:lnTo>
                    <a:pt x="52" y="1164"/>
                  </a:lnTo>
                  <a:lnTo>
                    <a:pt x="55" y="1165"/>
                  </a:lnTo>
                  <a:lnTo>
                    <a:pt x="57" y="1166"/>
                  </a:lnTo>
                  <a:lnTo>
                    <a:pt x="60" y="1165"/>
                  </a:lnTo>
                  <a:lnTo>
                    <a:pt x="62" y="1164"/>
                  </a:lnTo>
                  <a:lnTo>
                    <a:pt x="65" y="1160"/>
                  </a:lnTo>
                  <a:lnTo>
                    <a:pt x="68" y="1157"/>
                  </a:lnTo>
                  <a:lnTo>
                    <a:pt x="70" y="1151"/>
                  </a:lnTo>
                  <a:lnTo>
                    <a:pt x="72" y="1145"/>
                  </a:lnTo>
                  <a:lnTo>
                    <a:pt x="75" y="1138"/>
                  </a:lnTo>
                  <a:lnTo>
                    <a:pt x="81" y="1121"/>
                  </a:lnTo>
                  <a:lnTo>
                    <a:pt x="83" y="1110"/>
                  </a:lnTo>
                  <a:lnTo>
                    <a:pt x="85" y="1099"/>
                  </a:lnTo>
                  <a:lnTo>
                    <a:pt x="88" y="1087"/>
                  </a:lnTo>
                  <a:lnTo>
                    <a:pt x="90" y="1075"/>
                  </a:lnTo>
                  <a:lnTo>
                    <a:pt x="92" y="1061"/>
                  </a:lnTo>
                  <a:lnTo>
                    <a:pt x="97" y="1031"/>
                  </a:lnTo>
                  <a:lnTo>
                    <a:pt x="101" y="999"/>
                  </a:lnTo>
                  <a:lnTo>
                    <a:pt x="105" y="964"/>
                  </a:lnTo>
                  <a:lnTo>
                    <a:pt x="108" y="926"/>
                  </a:lnTo>
                  <a:lnTo>
                    <a:pt x="111" y="885"/>
                  </a:lnTo>
                  <a:lnTo>
                    <a:pt x="113" y="843"/>
                  </a:lnTo>
                  <a:lnTo>
                    <a:pt x="115" y="799"/>
                  </a:lnTo>
                  <a:lnTo>
                    <a:pt x="116" y="754"/>
                  </a:lnTo>
                  <a:lnTo>
                    <a:pt x="116" y="707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75" name="Freeform 459"/>
            <p:cNvSpPr>
              <a:spLocks/>
            </p:cNvSpPr>
            <p:nvPr/>
          </p:nvSpPr>
          <p:spPr bwMode="auto">
            <a:xfrm rot="-5400000">
              <a:off x="4709" y="608"/>
              <a:ext cx="103" cy="52"/>
            </a:xfrm>
            <a:custGeom>
              <a:avLst/>
              <a:gdLst>
                <a:gd name="T0" fmla="*/ 0 w 582"/>
                <a:gd name="T1" fmla="*/ 0 h 276"/>
                <a:gd name="T2" fmla="*/ 0 w 582"/>
                <a:gd name="T3" fmla="*/ 0 h 276"/>
                <a:gd name="T4" fmla="*/ 0 w 582"/>
                <a:gd name="T5" fmla="*/ 0 h 276"/>
                <a:gd name="T6" fmla="*/ 0 w 582"/>
                <a:gd name="T7" fmla="*/ 0 h 276"/>
                <a:gd name="T8" fmla="*/ 0 w 582"/>
                <a:gd name="T9" fmla="*/ 0 h 276"/>
                <a:gd name="T10" fmla="*/ 0 w 582"/>
                <a:gd name="T11" fmla="*/ 0 h 276"/>
                <a:gd name="T12" fmla="*/ 0 w 582"/>
                <a:gd name="T13" fmla="*/ 0 h 276"/>
                <a:gd name="T14" fmla="*/ 0 w 582"/>
                <a:gd name="T15" fmla="*/ 0 h 276"/>
                <a:gd name="T16" fmla="*/ 0 w 582"/>
                <a:gd name="T17" fmla="*/ 0 h 276"/>
                <a:gd name="T18" fmla="*/ 0 w 582"/>
                <a:gd name="T19" fmla="*/ 0 h 276"/>
                <a:gd name="T20" fmla="*/ 0 w 582"/>
                <a:gd name="T21" fmla="*/ 0 h 276"/>
                <a:gd name="T22" fmla="*/ 0 w 582"/>
                <a:gd name="T23" fmla="*/ 0 h 276"/>
                <a:gd name="T24" fmla="*/ 0 w 582"/>
                <a:gd name="T25" fmla="*/ 0 h 276"/>
                <a:gd name="T26" fmla="*/ 0 w 582"/>
                <a:gd name="T27" fmla="*/ 0 h 276"/>
                <a:gd name="T28" fmla="*/ 0 w 582"/>
                <a:gd name="T29" fmla="*/ 0 h 276"/>
                <a:gd name="T30" fmla="*/ 0 w 582"/>
                <a:gd name="T31" fmla="*/ 0 h 276"/>
                <a:gd name="T32" fmla="*/ 0 w 582"/>
                <a:gd name="T33" fmla="*/ 0 h 276"/>
                <a:gd name="T34" fmla="*/ 0 w 582"/>
                <a:gd name="T35" fmla="*/ 0 h 276"/>
                <a:gd name="T36" fmla="*/ 0 w 582"/>
                <a:gd name="T37" fmla="*/ 0 h 276"/>
                <a:gd name="T38" fmla="*/ 0 w 582"/>
                <a:gd name="T39" fmla="*/ 0 h 276"/>
                <a:gd name="T40" fmla="*/ 0 w 582"/>
                <a:gd name="T41" fmla="*/ 0 h 276"/>
                <a:gd name="T42" fmla="*/ 0 w 582"/>
                <a:gd name="T43" fmla="*/ 0 h 276"/>
                <a:gd name="T44" fmla="*/ 0 w 582"/>
                <a:gd name="T45" fmla="*/ 0 h 276"/>
                <a:gd name="T46" fmla="*/ 0 w 582"/>
                <a:gd name="T47" fmla="*/ 0 h 276"/>
                <a:gd name="T48" fmla="*/ 0 w 582"/>
                <a:gd name="T49" fmla="*/ 0 h 276"/>
                <a:gd name="T50" fmla="*/ 0 w 582"/>
                <a:gd name="T51" fmla="*/ 0 h 27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82"/>
                <a:gd name="T79" fmla="*/ 0 h 276"/>
                <a:gd name="T80" fmla="*/ 582 w 582"/>
                <a:gd name="T81" fmla="*/ 276 h 27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82" h="276">
                  <a:moveTo>
                    <a:pt x="582" y="276"/>
                  </a:moveTo>
                  <a:lnTo>
                    <a:pt x="582" y="273"/>
                  </a:lnTo>
                  <a:lnTo>
                    <a:pt x="582" y="269"/>
                  </a:lnTo>
                  <a:lnTo>
                    <a:pt x="581" y="264"/>
                  </a:lnTo>
                  <a:lnTo>
                    <a:pt x="581" y="258"/>
                  </a:lnTo>
                  <a:lnTo>
                    <a:pt x="580" y="243"/>
                  </a:lnTo>
                  <a:lnTo>
                    <a:pt x="579" y="234"/>
                  </a:lnTo>
                  <a:lnTo>
                    <a:pt x="577" y="213"/>
                  </a:lnTo>
                  <a:lnTo>
                    <a:pt x="574" y="191"/>
                  </a:lnTo>
                  <a:lnTo>
                    <a:pt x="572" y="167"/>
                  </a:lnTo>
                  <a:lnTo>
                    <a:pt x="569" y="141"/>
                  </a:lnTo>
                  <a:lnTo>
                    <a:pt x="567" y="115"/>
                  </a:lnTo>
                  <a:lnTo>
                    <a:pt x="568" y="90"/>
                  </a:lnTo>
                  <a:lnTo>
                    <a:pt x="570" y="66"/>
                  </a:lnTo>
                  <a:lnTo>
                    <a:pt x="572" y="45"/>
                  </a:lnTo>
                  <a:lnTo>
                    <a:pt x="573" y="35"/>
                  </a:lnTo>
                  <a:lnTo>
                    <a:pt x="573" y="26"/>
                  </a:lnTo>
                  <a:lnTo>
                    <a:pt x="573" y="19"/>
                  </a:lnTo>
                  <a:lnTo>
                    <a:pt x="573" y="12"/>
                  </a:lnTo>
                  <a:lnTo>
                    <a:pt x="571" y="7"/>
                  </a:lnTo>
                  <a:lnTo>
                    <a:pt x="569" y="4"/>
                  </a:lnTo>
                  <a:lnTo>
                    <a:pt x="566" y="1"/>
                  </a:lnTo>
                  <a:lnTo>
                    <a:pt x="562" y="0"/>
                  </a:lnTo>
                  <a:lnTo>
                    <a:pt x="0" y="4"/>
                  </a:lnTo>
                  <a:lnTo>
                    <a:pt x="7" y="125"/>
                  </a:lnTo>
                  <a:lnTo>
                    <a:pt x="582" y="276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76" name="Freeform 460"/>
            <p:cNvSpPr>
              <a:spLocks/>
            </p:cNvSpPr>
            <p:nvPr/>
          </p:nvSpPr>
          <p:spPr bwMode="auto">
            <a:xfrm rot="-5400000">
              <a:off x="4710" y="489"/>
              <a:ext cx="103" cy="52"/>
            </a:xfrm>
            <a:custGeom>
              <a:avLst/>
              <a:gdLst>
                <a:gd name="T0" fmla="*/ 0 w 580"/>
                <a:gd name="T1" fmla="*/ 0 h 279"/>
                <a:gd name="T2" fmla="*/ 0 w 580"/>
                <a:gd name="T3" fmla="*/ 0 h 279"/>
                <a:gd name="T4" fmla="*/ 0 w 580"/>
                <a:gd name="T5" fmla="*/ 0 h 279"/>
                <a:gd name="T6" fmla="*/ 0 w 580"/>
                <a:gd name="T7" fmla="*/ 0 h 279"/>
                <a:gd name="T8" fmla="*/ 0 w 580"/>
                <a:gd name="T9" fmla="*/ 0 h 279"/>
                <a:gd name="T10" fmla="*/ 0 w 580"/>
                <a:gd name="T11" fmla="*/ 0 h 279"/>
                <a:gd name="T12" fmla="*/ 0 w 580"/>
                <a:gd name="T13" fmla="*/ 0 h 279"/>
                <a:gd name="T14" fmla="*/ 0 w 580"/>
                <a:gd name="T15" fmla="*/ 0 h 279"/>
                <a:gd name="T16" fmla="*/ 0 w 580"/>
                <a:gd name="T17" fmla="*/ 0 h 279"/>
                <a:gd name="T18" fmla="*/ 0 w 580"/>
                <a:gd name="T19" fmla="*/ 0 h 279"/>
                <a:gd name="T20" fmla="*/ 0 w 580"/>
                <a:gd name="T21" fmla="*/ 0 h 279"/>
                <a:gd name="T22" fmla="*/ 0 w 580"/>
                <a:gd name="T23" fmla="*/ 0 h 279"/>
                <a:gd name="T24" fmla="*/ 0 w 580"/>
                <a:gd name="T25" fmla="*/ 0 h 279"/>
                <a:gd name="T26" fmla="*/ 0 w 580"/>
                <a:gd name="T27" fmla="*/ 0 h 279"/>
                <a:gd name="T28" fmla="*/ 0 w 580"/>
                <a:gd name="T29" fmla="*/ 0 h 279"/>
                <a:gd name="T30" fmla="*/ 0 w 580"/>
                <a:gd name="T31" fmla="*/ 0 h 279"/>
                <a:gd name="T32" fmla="*/ 0 w 580"/>
                <a:gd name="T33" fmla="*/ 0 h 279"/>
                <a:gd name="T34" fmla="*/ 0 w 580"/>
                <a:gd name="T35" fmla="*/ 0 h 279"/>
                <a:gd name="T36" fmla="*/ 0 w 580"/>
                <a:gd name="T37" fmla="*/ 0 h 279"/>
                <a:gd name="T38" fmla="*/ 0 w 580"/>
                <a:gd name="T39" fmla="*/ 0 h 279"/>
                <a:gd name="T40" fmla="*/ 0 w 580"/>
                <a:gd name="T41" fmla="*/ 0 h 279"/>
                <a:gd name="T42" fmla="*/ 0 w 580"/>
                <a:gd name="T43" fmla="*/ 0 h 279"/>
                <a:gd name="T44" fmla="*/ 0 w 580"/>
                <a:gd name="T45" fmla="*/ 0 h 279"/>
                <a:gd name="T46" fmla="*/ 0 w 580"/>
                <a:gd name="T47" fmla="*/ 0 h 279"/>
                <a:gd name="T48" fmla="*/ 0 w 580"/>
                <a:gd name="T49" fmla="*/ 0 h 279"/>
                <a:gd name="T50" fmla="*/ 0 w 580"/>
                <a:gd name="T51" fmla="*/ 0 h 279"/>
                <a:gd name="T52" fmla="*/ 0 w 580"/>
                <a:gd name="T53" fmla="*/ 0 h 2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580"/>
                <a:gd name="T82" fmla="*/ 0 h 279"/>
                <a:gd name="T83" fmla="*/ 580 w 580"/>
                <a:gd name="T84" fmla="*/ 279 h 279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580" h="279">
                  <a:moveTo>
                    <a:pt x="0" y="279"/>
                  </a:moveTo>
                  <a:lnTo>
                    <a:pt x="0" y="276"/>
                  </a:lnTo>
                  <a:lnTo>
                    <a:pt x="1" y="272"/>
                  </a:lnTo>
                  <a:lnTo>
                    <a:pt x="1" y="267"/>
                  </a:lnTo>
                  <a:lnTo>
                    <a:pt x="1" y="261"/>
                  </a:lnTo>
                  <a:lnTo>
                    <a:pt x="2" y="246"/>
                  </a:lnTo>
                  <a:lnTo>
                    <a:pt x="4" y="237"/>
                  </a:lnTo>
                  <a:lnTo>
                    <a:pt x="5" y="216"/>
                  </a:lnTo>
                  <a:lnTo>
                    <a:pt x="7" y="194"/>
                  </a:lnTo>
                  <a:lnTo>
                    <a:pt x="10" y="170"/>
                  </a:lnTo>
                  <a:lnTo>
                    <a:pt x="12" y="144"/>
                  </a:lnTo>
                  <a:lnTo>
                    <a:pt x="14" y="118"/>
                  </a:lnTo>
                  <a:lnTo>
                    <a:pt x="13" y="93"/>
                  </a:lnTo>
                  <a:lnTo>
                    <a:pt x="11" y="69"/>
                  </a:lnTo>
                  <a:lnTo>
                    <a:pt x="10" y="58"/>
                  </a:lnTo>
                  <a:lnTo>
                    <a:pt x="8" y="48"/>
                  </a:lnTo>
                  <a:lnTo>
                    <a:pt x="7" y="38"/>
                  </a:lnTo>
                  <a:lnTo>
                    <a:pt x="7" y="29"/>
                  </a:lnTo>
                  <a:lnTo>
                    <a:pt x="7" y="22"/>
                  </a:lnTo>
                  <a:lnTo>
                    <a:pt x="7" y="15"/>
                  </a:lnTo>
                  <a:lnTo>
                    <a:pt x="8" y="10"/>
                  </a:lnTo>
                  <a:lnTo>
                    <a:pt x="11" y="7"/>
                  </a:lnTo>
                  <a:lnTo>
                    <a:pt x="13" y="4"/>
                  </a:lnTo>
                  <a:lnTo>
                    <a:pt x="18" y="3"/>
                  </a:lnTo>
                  <a:lnTo>
                    <a:pt x="580" y="0"/>
                  </a:lnTo>
                  <a:lnTo>
                    <a:pt x="574" y="122"/>
                  </a:lnTo>
                  <a:lnTo>
                    <a:pt x="0" y="279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77" name="Freeform 461"/>
            <p:cNvSpPr>
              <a:spLocks/>
            </p:cNvSpPr>
            <p:nvPr/>
          </p:nvSpPr>
          <p:spPr bwMode="auto">
            <a:xfrm rot="-5400000">
              <a:off x="4605" y="588"/>
              <a:ext cx="50" cy="32"/>
            </a:xfrm>
            <a:custGeom>
              <a:avLst/>
              <a:gdLst>
                <a:gd name="T0" fmla="*/ 0 w 285"/>
                <a:gd name="T1" fmla="*/ 0 h 173"/>
                <a:gd name="T2" fmla="*/ 0 w 285"/>
                <a:gd name="T3" fmla="*/ 0 h 173"/>
                <a:gd name="T4" fmla="*/ 0 w 285"/>
                <a:gd name="T5" fmla="*/ 0 h 173"/>
                <a:gd name="T6" fmla="*/ 0 w 285"/>
                <a:gd name="T7" fmla="*/ 0 h 173"/>
                <a:gd name="T8" fmla="*/ 0 w 285"/>
                <a:gd name="T9" fmla="*/ 0 h 173"/>
                <a:gd name="T10" fmla="*/ 0 w 285"/>
                <a:gd name="T11" fmla="*/ 0 h 173"/>
                <a:gd name="T12" fmla="*/ 0 w 285"/>
                <a:gd name="T13" fmla="*/ 0 h 173"/>
                <a:gd name="T14" fmla="*/ 0 w 285"/>
                <a:gd name="T15" fmla="*/ 0 h 173"/>
                <a:gd name="T16" fmla="*/ 0 w 285"/>
                <a:gd name="T17" fmla="*/ 0 h 173"/>
                <a:gd name="T18" fmla="*/ 0 w 285"/>
                <a:gd name="T19" fmla="*/ 0 h 173"/>
                <a:gd name="T20" fmla="*/ 0 w 285"/>
                <a:gd name="T21" fmla="*/ 0 h 173"/>
                <a:gd name="T22" fmla="*/ 0 w 285"/>
                <a:gd name="T23" fmla="*/ 0 h 173"/>
                <a:gd name="T24" fmla="*/ 0 w 285"/>
                <a:gd name="T25" fmla="*/ 0 h 173"/>
                <a:gd name="T26" fmla="*/ 0 w 285"/>
                <a:gd name="T27" fmla="*/ 0 h 173"/>
                <a:gd name="T28" fmla="*/ 0 w 285"/>
                <a:gd name="T29" fmla="*/ 0 h 173"/>
                <a:gd name="T30" fmla="*/ 0 w 285"/>
                <a:gd name="T31" fmla="*/ 0 h 173"/>
                <a:gd name="T32" fmla="*/ 0 w 285"/>
                <a:gd name="T33" fmla="*/ 0 h 173"/>
                <a:gd name="T34" fmla="*/ 0 w 285"/>
                <a:gd name="T35" fmla="*/ 0 h 173"/>
                <a:gd name="T36" fmla="*/ 0 w 285"/>
                <a:gd name="T37" fmla="*/ 0 h 173"/>
                <a:gd name="T38" fmla="*/ 0 w 285"/>
                <a:gd name="T39" fmla="*/ 0 h 173"/>
                <a:gd name="T40" fmla="*/ 0 w 285"/>
                <a:gd name="T41" fmla="*/ 0 h 173"/>
                <a:gd name="T42" fmla="*/ 0 w 285"/>
                <a:gd name="T43" fmla="*/ 0 h 173"/>
                <a:gd name="T44" fmla="*/ 0 w 285"/>
                <a:gd name="T45" fmla="*/ 0 h 173"/>
                <a:gd name="T46" fmla="*/ 0 w 285"/>
                <a:gd name="T47" fmla="*/ 0 h 173"/>
                <a:gd name="T48" fmla="*/ 0 w 285"/>
                <a:gd name="T49" fmla="*/ 0 h 173"/>
                <a:gd name="T50" fmla="*/ 0 w 285"/>
                <a:gd name="T51" fmla="*/ 0 h 173"/>
                <a:gd name="T52" fmla="*/ 0 w 285"/>
                <a:gd name="T53" fmla="*/ 0 h 173"/>
                <a:gd name="T54" fmla="*/ 0 w 285"/>
                <a:gd name="T55" fmla="*/ 0 h 173"/>
                <a:gd name="T56" fmla="*/ 0 w 285"/>
                <a:gd name="T57" fmla="*/ 0 h 173"/>
                <a:gd name="T58" fmla="*/ 0 w 285"/>
                <a:gd name="T59" fmla="*/ 0 h 173"/>
                <a:gd name="T60" fmla="*/ 0 w 285"/>
                <a:gd name="T61" fmla="*/ 0 h 173"/>
                <a:gd name="T62" fmla="*/ 0 w 285"/>
                <a:gd name="T63" fmla="*/ 0 h 173"/>
                <a:gd name="T64" fmla="*/ 0 w 285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5"/>
                <a:gd name="T100" fmla="*/ 0 h 173"/>
                <a:gd name="T101" fmla="*/ 285 w 285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5" h="173">
                  <a:moveTo>
                    <a:pt x="276" y="173"/>
                  </a:moveTo>
                  <a:lnTo>
                    <a:pt x="274" y="172"/>
                  </a:lnTo>
                  <a:lnTo>
                    <a:pt x="272" y="171"/>
                  </a:lnTo>
                  <a:lnTo>
                    <a:pt x="271" y="166"/>
                  </a:lnTo>
                  <a:lnTo>
                    <a:pt x="271" y="158"/>
                  </a:lnTo>
                  <a:lnTo>
                    <a:pt x="272" y="147"/>
                  </a:lnTo>
                  <a:lnTo>
                    <a:pt x="274" y="134"/>
                  </a:lnTo>
                  <a:lnTo>
                    <a:pt x="275" y="120"/>
                  </a:lnTo>
                  <a:lnTo>
                    <a:pt x="276" y="105"/>
                  </a:lnTo>
                  <a:lnTo>
                    <a:pt x="275" y="89"/>
                  </a:lnTo>
                  <a:lnTo>
                    <a:pt x="276" y="84"/>
                  </a:lnTo>
                  <a:lnTo>
                    <a:pt x="277" y="80"/>
                  </a:lnTo>
                  <a:lnTo>
                    <a:pt x="280" y="75"/>
                  </a:lnTo>
                  <a:lnTo>
                    <a:pt x="283" y="71"/>
                  </a:lnTo>
                  <a:lnTo>
                    <a:pt x="284" y="67"/>
                  </a:lnTo>
                  <a:lnTo>
                    <a:pt x="285" y="61"/>
                  </a:lnTo>
                  <a:lnTo>
                    <a:pt x="283" y="54"/>
                  </a:lnTo>
                  <a:lnTo>
                    <a:pt x="281" y="50"/>
                  </a:lnTo>
                  <a:lnTo>
                    <a:pt x="278" y="45"/>
                  </a:lnTo>
                  <a:lnTo>
                    <a:pt x="274" y="37"/>
                  </a:lnTo>
                  <a:lnTo>
                    <a:pt x="269" y="30"/>
                  </a:lnTo>
                  <a:lnTo>
                    <a:pt x="266" y="24"/>
                  </a:lnTo>
                  <a:lnTo>
                    <a:pt x="264" y="19"/>
                  </a:lnTo>
                  <a:lnTo>
                    <a:pt x="262" y="15"/>
                  </a:lnTo>
                  <a:lnTo>
                    <a:pt x="261" y="11"/>
                  </a:lnTo>
                  <a:lnTo>
                    <a:pt x="259" y="6"/>
                  </a:lnTo>
                  <a:lnTo>
                    <a:pt x="258" y="2"/>
                  </a:lnTo>
                  <a:lnTo>
                    <a:pt x="258" y="0"/>
                  </a:lnTo>
                  <a:lnTo>
                    <a:pt x="257" y="0"/>
                  </a:lnTo>
                  <a:lnTo>
                    <a:pt x="255" y="0"/>
                  </a:lnTo>
                  <a:lnTo>
                    <a:pt x="0" y="5"/>
                  </a:lnTo>
                  <a:lnTo>
                    <a:pt x="3" y="80"/>
                  </a:lnTo>
                  <a:lnTo>
                    <a:pt x="276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78" name="Freeform 462"/>
            <p:cNvSpPr>
              <a:spLocks/>
            </p:cNvSpPr>
            <p:nvPr/>
          </p:nvSpPr>
          <p:spPr bwMode="auto">
            <a:xfrm rot="-5400000">
              <a:off x="4606" y="530"/>
              <a:ext cx="51" cy="33"/>
            </a:xfrm>
            <a:custGeom>
              <a:avLst/>
              <a:gdLst>
                <a:gd name="T0" fmla="*/ 0 w 284"/>
                <a:gd name="T1" fmla="*/ 0 h 173"/>
                <a:gd name="T2" fmla="*/ 0 w 284"/>
                <a:gd name="T3" fmla="*/ 0 h 173"/>
                <a:gd name="T4" fmla="*/ 0 w 284"/>
                <a:gd name="T5" fmla="*/ 0 h 173"/>
                <a:gd name="T6" fmla="*/ 0 w 284"/>
                <a:gd name="T7" fmla="*/ 0 h 173"/>
                <a:gd name="T8" fmla="*/ 0 w 284"/>
                <a:gd name="T9" fmla="*/ 0 h 173"/>
                <a:gd name="T10" fmla="*/ 0 w 284"/>
                <a:gd name="T11" fmla="*/ 0 h 173"/>
                <a:gd name="T12" fmla="*/ 0 w 284"/>
                <a:gd name="T13" fmla="*/ 0 h 173"/>
                <a:gd name="T14" fmla="*/ 0 w 284"/>
                <a:gd name="T15" fmla="*/ 0 h 173"/>
                <a:gd name="T16" fmla="*/ 0 w 284"/>
                <a:gd name="T17" fmla="*/ 0 h 173"/>
                <a:gd name="T18" fmla="*/ 0 w 284"/>
                <a:gd name="T19" fmla="*/ 0 h 173"/>
                <a:gd name="T20" fmla="*/ 0 w 284"/>
                <a:gd name="T21" fmla="*/ 0 h 173"/>
                <a:gd name="T22" fmla="*/ 0 w 284"/>
                <a:gd name="T23" fmla="*/ 0 h 173"/>
                <a:gd name="T24" fmla="*/ 0 w 284"/>
                <a:gd name="T25" fmla="*/ 0 h 173"/>
                <a:gd name="T26" fmla="*/ 0 w 284"/>
                <a:gd name="T27" fmla="*/ 0 h 173"/>
                <a:gd name="T28" fmla="*/ 0 w 284"/>
                <a:gd name="T29" fmla="*/ 0 h 173"/>
                <a:gd name="T30" fmla="*/ 0 w 284"/>
                <a:gd name="T31" fmla="*/ 0 h 173"/>
                <a:gd name="T32" fmla="*/ 0 w 284"/>
                <a:gd name="T33" fmla="*/ 0 h 173"/>
                <a:gd name="T34" fmla="*/ 0 w 284"/>
                <a:gd name="T35" fmla="*/ 0 h 173"/>
                <a:gd name="T36" fmla="*/ 0 w 284"/>
                <a:gd name="T37" fmla="*/ 0 h 173"/>
                <a:gd name="T38" fmla="*/ 0 w 284"/>
                <a:gd name="T39" fmla="*/ 0 h 173"/>
                <a:gd name="T40" fmla="*/ 0 w 284"/>
                <a:gd name="T41" fmla="*/ 0 h 173"/>
                <a:gd name="T42" fmla="*/ 0 w 284"/>
                <a:gd name="T43" fmla="*/ 0 h 173"/>
                <a:gd name="T44" fmla="*/ 0 w 284"/>
                <a:gd name="T45" fmla="*/ 0 h 173"/>
                <a:gd name="T46" fmla="*/ 0 w 284"/>
                <a:gd name="T47" fmla="*/ 0 h 173"/>
                <a:gd name="T48" fmla="*/ 0 w 284"/>
                <a:gd name="T49" fmla="*/ 0 h 173"/>
                <a:gd name="T50" fmla="*/ 0 w 284"/>
                <a:gd name="T51" fmla="*/ 0 h 173"/>
                <a:gd name="T52" fmla="*/ 0 w 284"/>
                <a:gd name="T53" fmla="*/ 0 h 173"/>
                <a:gd name="T54" fmla="*/ 0 w 284"/>
                <a:gd name="T55" fmla="*/ 0 h 173"/>
                <a:gd name="T56" fmla="*/ 0 w 284"/>
                <a:gd name="T57" fmla="*/ 0 h 173"/>
                <a:gd name="T58" fmla="*/ 0 w 284"/>
                <a:gd name="T59" fmla="*/ 0 h 173"/>
                <a:gd name="T60" fmla="*/ 0 w 284"/>
                <a:gd name="T61" fmla="*/ 0 h 173"/>
                <a:gd name="T62" fmla="*/ 0 w 284"/>
                <a:gd name="T63" fmla="*/ 0 h 173"/>
                <a:gd name="T64" fmla="*/ 0 w 284"/>
                <a:gd name="T65" fmla="*/ 0 h 17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84"/>
                <a:gd name="T100" fmla="*/ 0 h 173"/>
                <a:gd name="T101" fmla="*/ 284 w 284"/>
                <a:gd name="T102" fmla="*/ 173 h 17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84" h="173">
                  <a:moveTo>
                    <a:pt x="10" y="173"/>
                  </a:moveTo>
                  <a:lnTo>
                    <a:pt x="12" y="172"/>
                  </a:lnTo>
                  <a:lnTo>
                    <a:pt x="14" y="171"/>
                  </a:lnTo>
                  <a:lnTo>
                    <a:pt x="15" y="166"/>
                  </a:lnTo>
                  <a:lnTo>
                    <a:pt x="15" y="158"/>
                  </a:lnTo>
                  <a:lnTo>
                    <a:pt x="13" y="147"/>
                  </a:lnTo>
                  <a:lnTo>
                    <a:pt x="12" y="134"/>
                  </a:lnTo>
                  <a:lnTo>
                    <a:pt x="10" y="120"/>
                  </a:lnTo>
                  <a:lnTo>
                    <a:pt x="9" y="105"/>
                  </a:lnTo>
                  <a:lnTo>
                    <a:pt x="10" y="89"/>
                  </a:lnTo>
                  <a:lnTo>
                    <a:pt x="9" y="84"/>
                  </a:lnTo>
                  <a:lnTo>
                    <a:pt x="7" y="80"/>
                  </a:lnTo>
                  <a:lnTo>
                    <a:pt x="5" y="75"/>
                  </a:lnTo>
                  <a:lnTo>
                    <a:pt x="2" y="71"/>
                  </a:lnTo>
                  <a:lnTo>
                    <a:pt x="0" y="67"/>
                  </a:lnTo>
                  <a:lnTo>
                    <a:pt x="0" y="61"/>
                  </a:lnTo>
                  <a:lnTo>
                    <a:pt x="1" y="54"/>
                  </a:lnTo>
                  <a:lnTo>
                    <a:pt x="4" y="50"/>
                  </a:lnTo>
                  <a:lnTo>
                    <a:pt x="6" y="45"/>
                  </a:lnTo>
                  <a:lnTo>
                    <a:pt x="11" y="37"/>
                  </a:lnTo>
                  <a:lnTo>
                    <a:pt x="15" y="30"/>
                  </a:lnTo>
                  <a:lnTo>
                    <a:pt x="18" y="24"/>
                  </a:lnTo>
                  <a:lnTo>
                    <a:pt x="21" y="19"/>
                  </a:lnTo>
                  <a:lnTo>
                    <a:pt x="22" y="14"/>
                  </a:lnTo>
                  <a:lnTo>
                    <a:pt x="24" y="11"/>
                  </a:lnTo>
                  <a:lnTo>
                    <a:pt x="25" y="6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284" y="2"/>
                  </a:lnTo>
                  <a:lnTo>
                    <a:pt x="281" y="77"/>
                  </a:lnTo>
                  <a:lnTo>
                    <a:pt x="10" y="173"/>
                  </a:lnTo>
                  <a:close/>
                </a:path>
              </a:pathLst>
            </a:custGeom>
            <a:solidFill>
              <a:srgbClr val="FF33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79" name="Line 463"/>
            <p:cNvSpPr>
              <a:spLocks noChangeShapeType="1"/>
            </p:cNvSpPr>
            <p:nvPr/>
          </p:nvSpPr>
          <p:spPr bwMode="auto">
            <a:xfrm rot="16200000" flipH="1">
              <a:off x="4796" y="572"/>
              <a:ext cx="5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66581" name="Text Box 540"/>
          <p:cNvSpPr txBox="1">
            <a:spLocks noChangeArrowheads="1"/>
          </p:cNvSpPr>
          <p:nvPr/>
        </p:nvSpPr>
        <p:spPr bwMode="auto">
          <a:xfrm>
            <a:off x="6418263" y="2595563"/>
            <a:ext cx="19784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/>
              <a:t>½ integrierte Rolle</a:t>
            </a:r>
          </a:p>
        </p:txBody>
      </p:sp>
      <p:sp>
        <p:nvSpPr>
          <p:cNvPr id="66582" name="Text Box 540"/>
          <p:cNvSpPr txBox="1">
            <a:spLocks noChangeArrowheads="1"/>
          </p:cNvSpPr>
          <p:nvPr/>
        </p:nvSpPr>
        <p:spPr bwMode="auto">
          <a:xfrm>
            <a:off x="3492587" y="3346069"/>
            <a:ext cx="22828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de-DE" sz="1600" b="1" dirty="0"/>
              <a:t>¼ integrierte </a:t>
            </a:r>
            <a:br>
              <a:rPr lang="de-DE" altLang="de-DE" sz="1600" b="1" dirty="0"/>
            </a:br>
            <a:r>
              <a:rPr lang="de-DE" altLang="de-DE" sz="1600" b="1" dirty="0"/>
              <a:t>Rolle</a:t>
            </a:r>
          </a:p>
        </p:txBody>
      </p:sp>
      <p:sp>
        <p:nvSpPr>
          <p:cNvPr id="66583" name="Text Box 540"/>
          <p:cNvSpPr txBox="1">
            <a:spLocks noChangeArrowheads="1"/>
          </p:cNvSpPr>
          <p:nvPr/>
        </p:nvSpPr>
        <p:spPr bwMode="auto">
          <a:xfrm>
            <a:off x="4634000" y="748187"/>
            <a:ext cx="20542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/>
              <a:t>½ integrierte Rolle</a:t>
            </a:r>
          </a:p>
        </p:txBody>
      </p:sp>
      <p:sp>
        <p:nvSpPr>
          <p:cNvPr id="66584" name="Text Box 540"/>
          <p:cNvSpPr txBox="1">
            <a:spLocks noChangeArrowheads="1"/>
          </p:cNvSpPr>
          <p:nvPr/>
        </p:nvSpPr>
        <p:spPr bwMode="auto">
          <a:xfrm>
            <a:off x="560439" y="2533650"/>
            <a:ext cx="20954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/>
              <a:t>½ integrierte Rolle</a:t>
            </a:r>
          </a:p>
        </p:txBody>
      </p:sp>
      <p:grpSp>
        <p:nvGrpSpPr>
          <p:cNvPr id="66585" name="Group 748"/>
          <p:cNvGrpSpPr>
            <a:grpSpLocks/>
          </p:cNvGrpSpPr>
          <p:nvPr/>
        </p:nvGrpSpPr>
        <p:grpSpPr bwMode="auto">
          <a:xfrm rot="5598816" flipV="1">
            <a:off x="5222876" y="4094162"/>
            <a:ext cx="279400" cy="371475"/>
            <a:chOff x="2820" y="264"/>
            <a:chExt cx="420" cy="1452"/>
          </a:xfrm>
        </p:grpSpPr>
        <p:sp>
          <p:nvSpPr>
            <p:cNvPr id="66661" name="Line 749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66662" name="Group 750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66663" name="Group 751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66666" name="Group 752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66668" name="Group 753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66671" name="Freeform 754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6672" name="Freeform 755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66669" name="Freeform 756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6670" name="Freeform 757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64316 h 33"/>
                      <a:gd name="T2" fmla="*/ 0 w 293"/>
                      <a:gd name="T3" fmla="*/ 2689026 h 33"/>
                      <a:gd name="T4" fmla="*/ 71 w 293"/>
                      <a:gd name="T5" fmla="*/ 762885 h 33"/>
                      <a:gd name="T6" fmla="*/ 88 w 293"/>
                      <a:gd name="T7" fmla="*/ 376090 h 33"/>
                      <a:gd name="T8" fmla="*/ 100 w 293"/>
                      <a:gd name="T9" fmla="*/ 376090 h 33"/>
                      <a:gd name="T10" fmla="*/ 111 w 293"/>
                      <a:gd name="T11" fmla="*/ 0 h 33"/>
                      <a:gd name="T12" fmla="*/ 123 w 293"/>
                      <a:gd name="T13" fmla="*/ 0 h 33"/>
                      <a:gd name="T14" fmla="*/ 139 w 293"/>
                      <a:gd name="T15" fmla="*/ 376090 h 33"/>
                      <a:gd name="T16" fmla="*/ 152 w 293"/>
                      <a:gd name="T17" fmla="*/ 535643 h 33"/>
                      <a:gd name="T18" fmla="*/ 163 w 293"/>
                      <a:gd name="T19" fmla="*/ 762885 h 33"/>
                      <a:gd name="T20" fmla="*/ 169 w 293"/>
                      <a:gd name="T21" fmla="*/ 1133806 h 33"/>
                      <a:gd name="T22" fmla="*/ 175 w 293"/>
                      <a:gd name="T23" fmla="*/ 1547486 h 33"/>
                      <a:gd name="T24" fmla="*/ 179 w 293"/>
                      <a:gd name="T25" fmla="*/ 1940903 h 33"/>
                      <a:gd name="T26" fmla="*/ 181 w 293"/>
                      <a:gd name="T27" fmla="*/ 2299889 h 33"/>
                      <a:gd name="T28" fmla="*/ 181 w 293"/>
                      <a:gd name="T29" fmla="*/ 2764316 h 33"/>
                      <a:gd name="T30" fmla="*/ 181 w 293"/>
                      <a:gd name="T31" fmla="*/ 3139022 h 33"/>
                      <a:gd name="T32" fmla="*/ 179 w 293"/>
                      <a:gd name="T33" fmla="*/ 3636321 h 33"/>
                      <a:gd name="T34" fmla="*/ 175 w 293"/>
                      <a:gd name="T35" fmla="*/ 3937056 h 33"/>
                      <a:gd name="T36" fmla="*/ 169 w 293"/>
                      <a:gd name="T37" fmla="*/ 4470728 h 33"/>
                      <a:gd name="T38" fmla="*/ 163 w 293"/>
                      <a:gd name="T39" fmla="*/ 4760202 h 33"/>
                      <a:gd name="T40" fmla="*/ 152 w 293"/>
                      <a:gd name="T41" fmla="*/ 5034240 h 33"/>
                      <a:gd name="T42" fmla="*/ 139 w 293"/>
                      <a:gd name="T43" fmla="*/ 5424377 h 33"/>
                      <a:gd name="T44" fmla="*/ 123 w 293"/>
                      <a:gd name="T45" fmla="*/ 5454600 h 33"/>
                      <a:gd name="T46" fmla="*/ 112 w 293"/>
                      <a:gd name="T47" fmla="*/ 5454600 h 33"/>
                      <a:gd name="T48" fmla="*/ 100 w 293"/>
                      <a:gd name="T49" fmla="*/ 5454600 h 33"/>
                      <a:gd name="T50" fmla="*/ 88 w 293"/>
                      <a:gd name="T51" fmla="*/ 5424377 h 33"/>
                      <a:gd name="T52" fmla="*/ 71 w 293"/>
                      <a:gd name="T53" fmla="*/ 4760202 h 33"/>
                      <a:gd name="T54" fmla="*/ 0 w 293"/>
                      <a:gd name="T55" fmla="*/ 2764316 h 33"/>
                      <a:gd name="T56" fmla="*/ 0 w 293"/>
                      <a:gd name="T57" fmla="*/ 27643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66667" name="Line 758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66664" name="AutoShape 759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66665" name="Line 760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66586" name="AutoShape 657"/>
          <p:cNvSpPr>
            <a:spLocks noChangeArrowheads="1"/>
          </p:cNvSpPr>
          <p:nvPr/>
        </p:nvSpPr>
        <p:spPr bwMode="auto">
          <a:xfrm rot="10800000" flipH="1">
            <a:off x="2895600" y="4259263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66587" name="Group 746"/>
          <p:cNvGrpSpPr>
            <a:grpSpLocks/>
          </p:cNvGrpSpPr>
          <p:nvPr/>
        </p:nvGrpSpPr>
        <p:grpSpPr bwMode="auto">
          <a:xfrm rot="-5400000">
            <a:off x="2405857" y="4112419"/>
            <a:ext cx="311150" cy="490537"/>
            <a:chOff x="2820" y="264"/>
            <a:chExt cx="420" cy="1452"/>
          </a:xfrm>
        </p:grpSpPr>
        <p:sp>
          <p:nvSpPr>
            <p:cNvPr id="66649" name="Line 747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66650" name="Group 748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66651" name="Group 749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66654" name="Group 750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66656" name="Group 751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66659" name="Freeform 752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540278332 w 1153"/>
                        <a:gd name="T1" fmla="*/ 2147483647 h 204"/>
                        <a:gd name="T2" fmla="*/ 1672401282 w 1153"/>
                        <a:gd name="T3" fmla="*/ 2147483647 h 204"/>
                        <a:gd name="T4" fmla="*/ 1783935393 w 1153"/>
                        <a:gd name="T5" fmla="*/ 2147483647 h 204"/>
                        <a:gd name="T6" fmla="*/ 1859984738 w 1153"/>
                        <a:gd name="T7" fmla="*/ 2147483647 h 204"/>
                        <a:gd name="T8" fmla="*/ 1881257335 w 1153"/>
                        <a:gd name="T9" fmla="*/ 2147483647 h 204"/>
                        <a:gd name="T10" fmla="*/ 1881257335 w 1153"/>
                        <a:gd name="T11" fmla="*/ 2147483647 h 204"/>
                        <a:gd name="T12" fmla="*/ 1881257335 w 1153"/>
                        <a:gd name="T13" fmla="*/ 2147483647 h 204"/>
                        <a:gd name="T14" fmla="*/ 1879878948 w 1153"/>
                        <a:gd name="T15" fmla="*/ 2147483647 h 204"/>
                        <a:gd name="T16" fmla="*/ 1871532533 w 1153"/>
                        <a:gd name="T17" fmla="*/ 2147483647 h 204"/>
                        <a:gd name="T18" fmla="*/ 1870009567 w 1153"/>
                        <a:gd name="T19" fmla="*/ 2147483647 h 204"/>
                        <a:gd name="T20" fmla="*/ 1863810087 w 1153"/>
                        <a:gd name="T21" fmla="*/ 2147483647 h 204"/>
                        <a:gd name="T22" fmla="*/ 1846805272 w 1153"/>
                        <a:gd name="T23" fmla="*/ 2147483647 h 204"/>
                        <a:gd name="T24" fmla="*/ 1832340906 w 1153"/>
                        <a:gd name="T25" fmla="*/ 2147483647 h 204"/>
                        <a:gd name="T26" fmla="*/ 1814609937 w 1153"/>
                        <a:gd name="T27" fmla="*/ 2147483647 h 204"/>
                        <a:gd name="T28" fmla="*/ 1657953222 w 1153"/>
                        <a:gd name="T29" fmla="*/ 2147483647 h 204"/>
                        <a:gd name="T30" fmla="*/ 1519249235 w 1153"/>
                        <a:gd name="T31" fmla="*/ 2147483647 h 204"/>
                        <a:gd name="T32" fmla="*/ 1324916250 w 1153"/>
                        <a:gd name="T33" fmla="*/ 2147483647 h 204"/>
                        <a:gd name="T34" fmla="*/ 1005242184 w 1153"/>
                        <a:gd name="T35" fmla="*/ 2147483647 h 204"/>
                        <a:gd name="T36" fmla="*/ 292063525 w 1153"/>
                        <a:gd name="T37" fmla="*/ 2147483647 h 204"/>
                        <a:gd name="T38" fmla="*/ 216910526 w 1153"/>
                        <a:gd name="T39" fmla="*/ 2147483647 h 204"/>
                        <a:gd name="T40" fmla="*/ 24584814 w 1153"/>
                        <a:gd name="T41" fmla="*/ 2147483647 h 204"/>
                        <a:gd name="T42" fmla="*/ 12931171 w 1153"/>
                        <a:gd name="T43" fmla="*/ 2147483647 h 204"/>
                        <a:gd name="T44" fmla="*/ 6090539 w 1153"/>
                        <a:gd name="T45" fmla="*/ 2147483647 h 204"/>
                        <a:gd name="T46" fmla="*/ 0 w 1153"/>
                        <a:gd name="T47" fmla="*/ 2147483647 h 204"/>
                        <a:gd name="T48" fmla="*/ 23232975 w 1153"/>
                        <a:gd name="T49" fmla="*/ 654576777 h 204"/>
                        <a:gd name="T50" fmla="*/ 29306407 w 1153"/>
                        <a:gd name="T51" fmla="*/ 156118670 h 204"/>
                        <a:gd name="T52" fmla="*/ 125345394 w 1153"/>
                        <a:gd name="T53" fmla="*/ 156118670 h 204"/>
                        <a:gd name="T54" fmla="*/ 164369716 w 1153"/>
                        <a:gd name="T55" fmla="*/ 654576777 h 204"/>
                        <a:gd name="T56" fmla="*/ 202051830 w 1153"/>
                        <a:gd name="T57" fmla="*/ 1551018790 h 204"/>
                        <a:gd name="T58" fmla="*/ 354471405 w 1153"/>
                        <a:gd name="T59" fmla="*/ 2147483647 h 204"/>
                        <a:gd name="T60" fmla="*/ 379012779 w 1153"/>
                        <a:gd name="T61" fmla="*/ 2147483647 h 204"/>
                        <a:gd name="T62" fmla="*/ 418045152 w 1153"/>
                        <a:gd name="T63" fmla="*/ 2147483647 h 204"/>
                        <a:gd name="T64" fmla="*/ 1072309729 w 1153"/>
                        <a:gd name="T65" fmla="*/ 2147483647 h 204"/>
                        <a:gd name="T66" fmla="*/ 1112858545 w 1153"/>
                        <a:gd name="T67" fmla="*/ 2147483647 h 204"/>
                        <a:gd name="T68" fmla="*/ 1333578998 w 1153"/>
                        <a:gd name="T69" fmla="*/ 2147483647 h 204"/>
                        <a:gd name="T70" fmla="*/ 1380337621 w 1153"/>
                        <a:gd name="T71" fmla="*/ 2147483647 h 204"/>
                        <a:gd name="T72" fmla="*/ 1424800382 w 1153"/>
                        <a:gd name="T73" fmla="*/ 2147483647 h 204"/>
                        <a:gd name="T74" fmla="*/ 1461690712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6660" name="Freeform 753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734308515 h 69"/>
                        <a:gd name="T2" fmla="*/ 41523869 w 247"/>
                        <a:gd name="T3" fmla="*/ 1914087360 h 69"/>
                        <a:gd name="T4" fmla="*/ 148313979 w 247"/>
                        <a:gd name="T5" fmla="*/ 2116629774 h 69"/>
                        <a:gd name="T6" fmla="*/ 406598106 w 247"/>
                        <a:gd name="T7" fmla="*/ 2147483647 h 69"/>
                        <a:gd name="T8" fmla="*/ 662292032 w 247"/>
                        <a:gd name="T9" fmla="*/ 2145698093 h 69"/>
                        <a:gd name="T10" fmla="*/ 678397610 w 247"/>
                        <a:gd name="T11" fmla="*/ 1229277403 h 69"/>
                        <a:gd name="T12" fmla="*/ 623161567 w 247"/>
                        <a:gd name="T13" fmla="*/ 965964820 h 69"/>
                        <a:gd name="T14" fmla="*/ 566577387 w 247"/>
                        <a:gd name="T15" fmla="*/ 690543004 h 69"/>
                        <a:gd name="T16" fmla="*/ 508988354 w 247"/>
                        <a:gd name="T17" fmla="*/ 458148727 h 69"/>
                        <a:gd name="T18" fmla="*/ 453427183 w 247"/>
                        <a:gd name="T19" fmla="*/ 231605678 h 69"/>
                        <a:gd name="T20" fmla="*/ 406598106 w 247"/>
                        <a:gd name="T21" fmla="*/ 80782781 h 69"/>
                        <a:gd name="T22" fmla="*/ 360063712 w 247"/>
                        <a:gd name="T23" fmla="*/ 0 h 69"/>
                        <a:gd name="T24" fmla="*/ 304595834 w 247"/>
                        <a:gd name="T25" fmla="*/ 80782781 h 69"/>
                        <a:gd name="T26" fmla="*/ 244034350 w 247"/>
                        <a:gd name="T27" fmla="*/ 202542333 h 69"/>
                        <a:gd name="T28" fmla="*/ 0 w 247"/>
                        <a:gd name="T29" fmla="*/ 73430851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66657" name="Freeform 754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1293092080 h 33"/>
                      <a:gd name="T8" fmla="*/ 2147483647 w 293"/>
                      <a:gd name="T9" fmla="*/ 1293092080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1293092080 h 33"/>
                      <a:gd name="T16" fmla="*/ 2147483647 w 293"/>
                      <a:gd name="T17" fmla="*/ 1999509138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6658" name="Freeform 755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3735 h 33"/>
                      <a:gd name="T2" fmla="*/ 0 w 293"/>
                      <a:gd name="T3" fmla="*/ 13361 h 33"/>
                      <a:gd name="T4" fmla="*/ 86 w 293"/>
                      <a:gd name="T5" fmla="*/ 3791 h 33"/>
                      <a:gd name="T6" fmla="*/ 103 w 293"/>
                      <a:gd name="T7" fmla="*/ 1869 h 33"/>
                      <a:gd name="T8" fmla="*/ 121 w 293"/>
                      <a:gd name="T9" fmla="*/ 1869 h 33"/>
                      <a:gd name="T10" fmla="*/ 141 w 293"/>
                      <a:gd name="T11" fmla="*/ 0 h 33"/>
                      <a:gd name="T12" fmla="*/ 153 w 293"/>
                      <a:gd name="T13" fmla="*/ 0 h 33"/>
                      <a:gd name="T14" fmla="*/ 169 w 293"/>
                      <a:gd name="T15" fmla="*/ 1869 h 33"/>
                      <a:gd name="T16" fmla="*/ 182 w 293"/>
                      <a:gd name="T17" fmla="*/ 2662 h 33"/>
                      <a:gd name="T18" fmla="*/ 199 w 293"/>
                      <a:gd name="T19" fmla="*/ 3791 h 33"/>
                      <a:gd name="T20" fmla="*/ 208 w 293"/>
                      <a:gd name="T21" fmla="*/ 5633 h 33"/>
                      <a:gd name="T22" fmla="*/ 216 w 293"/>
                      <a:gd name="T23" fmla="*/ 7689 h 33"/>
                      <a:gd name="T24" fmla="*/ 222 w 293"/>
                      <a:gd name="T25" fmla="*/ 9644 h 33"/>
                      <a:gd name="T26" fmla="*/ 225 w 293"/>
                      <a:gd name="T27" fmla="*/ 11427 h 33"/>
                      <a:gd name="T28" fmla="*/ 226 w 293"/>
                      <a:gd name="T29" fmla="*/ 13735 h 33"/>
                      <a:gd name="T30" fmla="*/ 225 w 293"/>
                      <a:gd name="T31" fmla="*/ 15597 h 33"/>
                      <a:gd name="T32" fmla="*/ 222 w 293"/>
                      <a:gd name="T33" fmla="*/ 18068 h 33"/>
                      <a:gd name="T34" fmla="*/ 216 w 293"/>
                      <a:gd name="T35" fmla="*/ 19562 h 33"/>
                      <a:gd name="T36" fmla="*/ 208 w 293"/>
                      <a:gd name="T37" fmla="*/ 22214 h 33"/>
                      <a:gd name="T38" fmla="*/ 199 w 293"/>
                      <a:gd name="T39" fmla="*/ 23652 h 33"/>
                      <a:gd name="T40" fmla="*/ 182 w 293"/>
                      <a:gd name="T41" fmla="*/ 25013 h 33"/>
                      <a:gd name="T42" fmla="*/ 169 w 293"/>
                      <a:gd name="T43" fmla="*/ 26952 h 33"/>
                      <a:gd name="T44" fmla="*/ 153 w 293"/>
                      <a:gd name="T45" fmla="*/ 27102 h 33"/>
                      <a:gd name="T46" fmla="*/ 142 w 293"/>
                      <a:gd name="T47" fmla="*/ 27102 h 33"/>
                      <a:gd name="T48" fmla="*/ 121 w 293"/>
                      <a:gd name="T49" fmla="*/ 27102 h 33"/>
                      <a:gd name="T50" fmla="*/ 103 w 293"/>
                      <a:gd name="T51" fmla="*/ 26952 h 33"/>
                      <a:gd name="T52" fmla="*/ 86 w 293"/>
                      <a:gd name="T53" fmla="*/ 23652 h 33"/>
                      <a:gd name="T54" fmla="*/ 0 w 293"/>
                      <a:gd name="T55" fmla="*/ 13735 h 33"/>
                      <a:gd name="T56" fmla="*/ 0 w 293"/>
                      <a:gd name="T57" fmla="*/ 1373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66655" name="Line 756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66652" name="AutoShape 757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66653" name="Line 758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66588" name="AutoShape 561"/>
          <p:cNvSpPr>
            <a:spLocks noChangeArrowheads="1"/>
          </p:cNvSpPr>
          <p:nvPr/>
        </p:nvSpPr>
        <p:spPr bwMode="auto">
          <a:xfrm>
            <a:off x="6480175" y="4179888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66589" name="Group 658"/>
          <p:cNvGrpSpPr>
            <a:grpSpLocks/>
          </p:cNvGrpSpPr>
          <p:nvPr/>
        </p:nvGrpSpPr>
        <p:grpSpPr bwMode="auto">
          <a:xfrm rot="5400000" flipV="1">
            <a:off x="6017419" y="4023519"/>
            <a:ext cx="311150" cy="490538"/>
            <a:chOff x="2820" y="264"/>
            <a:chExt cx="420" cy="1452"/>
          </a:xfrm>
        </p:grpSpPr>
        <p:sp>
          <p:nvSpPr>
            <p:cNvPr id="66637" name="Line 659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66638" name="Group 660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66639" name="Group 661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66642" name="Group 662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66644" name="Group 663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66647" name="Freeform 664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1540278332 w 1153"/>
                        <a:gd name="T1" fmla="*/ 2147483647 h 204"/>
                        <a:gd name="T2" fmla="*/ 1672401282 w 1153"/>
                        <a:gd name="T3" fmla="*/ 2147483647 h 204"/>
                        <a:gd name="T4" fmla="*/ 1783935393 w 1153"/>
                        <a:gd name="T5" fmla="*/ 2147483647 h 204"/>
                        <a:gd name="T6" fmla="*/ 1859984738 w 1153"/>
                        <a:gd name="T7" fmla="*/ 2147483647 h 204"/>
                        <a:gd name="T8" fmla="*/ 1881257335 w 1153"/>
                        <a:gd name="T9" fmla="*/ 2147483647 h 204"/>
                        <a:gd name="T10" fmla="*/ 1881257335 w 1153"/>
                        <a:gd name="T11" fmla="*/ 2147483647 h 204"/>
                        <a:gd name="T12" fmla="*/ 1881257335 w 1153"/>
                        <a:gd name="T13" fmla="*/ 2147483647 h 204"/>
                        <a:gd name="T14" fmla="*/ 1879878948 w 1153"/>
                        <a:gd name="T15" fmla="*/ 2147483647 h 204"/>
                        <a:gd name="T16" fmla="*/ 1871532533 w 1153"/>
                        <a:gd name="T17" fmla="*/ 2147483647 h 204"/>
                        <a:gd name="T18" fmla="*/ 1870009567 w 1153"/>
                        <a:gd name="T19" fmla="*/ 2147483647 h 204"/>
                        <a:gd name="T20" fmla="*/ 1863810087 w 1153"/>
                        <a:gd name="T21" fmla="*/ 2147483647 h 204"/>
                        <a:gd name="T22" fmla="*/ 1846805272 w 1153"/>
                        <a:gd name="T23" fmla="*/ 2147483647 h 204"/>
                        <a:gd name="T24" fmla="*/ 1832340906 w 1153"/>
                        <a:gd name="T25" fmla="*/ 2147483647 h 204"/>
                        <a:gd name="T26" fmla="*/ 1814609937 w 1153"/>
                        <a:gd name="T27" fmla="*/ 2147483647 h 204"/>
                        <a:gd name="T28" fmla="*/ 1657953222 w 1153"/>
                        <a:gd name="T29" fmla="*/ 2147483647 h 204"/>
                        <a:gd name="T30" fmla="*/ 1519249235 w 1153"/>
                        <a:gd name="T31" fmla="*/ 2147483647 h 204"/>
                        <a:gd name="T32" fmla="*/ 1324916250 w 1153"/>
                        <a:gd name="T33" fmla="*/ 2147483647 h 204"/>
                        <a:gd name="T34" fmla="*/ 1005242184 w 1153"/>
                        <a:gd name="T35" fmla="*/ 2147483647 h 204"/>
                        <a:gd name="T36" fmla="*/ 292063525 w 1153"/>
                        <a:gd name="T37" fmla="*/ 2147483647 h 204"/>
                        <a:gd name="T38" fmla="*/ 216910526 w 1153"/>
                        <a:gd name="T39" fmla="*/ 2147483647 h 204"/>
                        <a:gd name="T40" fmla="*/ 24584814 w 1153"/>
                        <a:gd name="T41" fmla="*/ 2147483647 h 204"/>
                        <a:gd name="T42" fmla="*/ 12931171 w 1153"/>
                        <a:gd name="T43" fmla="*/ 2147483647 h 204"/>
                        <a:gd name="T44" fmla="*/ 6090539 w 1153"/>
                        <a:gd name="T45" fmla="*/ 2147483647 h 204"/>
                        <a:gd name="T46" fmla="*/ 0 w 1153"/>
                        <a:gd name="T47" fmla="*/ 2147483647 h 204"/>
                        <a:gd name="T48" fmla="*/ 23232975 w 1153"/>
                        <a:gd name="T49" fmla="*/ 654576777 h 204"/>
                        <a:gd name="T50" fmla="*/ 29306407 w 1153"/>
                        <a:gd name="T51" fmla="*/ 156118670 h 204"/>
                        <a:gd name="T52" fmla="*/ 125345394 w 1153"/>
                        <a:gd name="T53" fmla="*/ 156118670 h 204"/>
                        <a:gd name="T54" fmla="*/ 164369716 w 1153"/>
                        <a:gd name="T55" fmla="*/ 654576777 h 204"/>
                        <a:gd name="T56" fmla="*/ 202051830 w 1153"/>
                        <a:gd name="T57" fmla="*/ 1551018790 h 204"/>
                        <a:gd name="T58" fmla="*/ 354471405 w 1153"/>
                        <a:gd name="T59" fmla="*/ 2147483647 h 204"/>
                        <a:gd name="T60" fmla="*/ 379012779 w 1153"/>
                        <a:gd name="T61" fmla="*/ 2147483647 h 204"/>
                        <a:gd name="T62" fmla="*/ 418045152 w 1153"/>
                        <a:gd name="T63" fmla="*/ 2147483647 h 204"/>
                        <a:gd name="T64" fmla="*/ 1072309729 w 1153"/>
                        <a:gd name="T65" fmla="*/ 2147483647 h 204"/>
                        <a:gd name="T66" fmla="*/ 1112858545 w 1153"/>
                        <a:gd name="T67" fmla="*/ 2147483647 h 204"/>
                        <a:gd name="T68" fmla="*/ 1333578998 w 1153"/>
                        <a:gd name="T69" fmla="*/ 2147483647 h 204"/>
                        <a:gd name="T70" fmla="*/ 1380337621 w 1153"/>
                        <a:gd name="T71" fmla="*/ 2147483647 h 204"/>
                        <a:gd name="T72" fmla="*/ 1424800382 w 1153"/>
                        <a:gd name="T73" fmla="*/ 2147483647 h 204"/>
                        <a:gd name="T74" fmla="*/ 1461690712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6648" name="Freeform 665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734308515 h 69"/>
                        <a:gd name="T2" fmla="*/ 41523869 w 247"/>
                        <a:gd name="T3" fmla="*/ 1914087360 h 69"/>
                        <a:gd name="T4" fmla="*/ 148313979 w 247"/>
                        <a:gd name="T5" fmla="*/ 2116629774 h 69"/>
                        <a:gd name="T6" fmla="*/ 406598106 w 247"/>
                        <a:gd name="T7" fmla="*/ 2147483647 h 69"/>
                        <a:gd name="T8" fmla="*/ 662292032 w 247"/>
                        <a:gd name="T9" fmla="*/ 2145698093 h 69"/>
                        <a:gd name="T10" fmla="*/ 678397610 w 247"/>
                        <a:gd name="T11" fmla="*/ 1229277403 h 69"/>
                        <a:gd name="T12" fmla="*/ 623161567 w 247"/>
                        <a:gd name="T13" fmla="*/ 965964820 h 69"/>
                        <a:gd name="T14" fmla="*/ 566577387 w 247"/>
                        <a:gd name="T15" fmla="*/ 690543004 h 69"/>
                        <a:gd name="T16" fmla="*/ 508988354 w 247"/>
                        <a:gd name="T17" fmla="*/ 458148727 h 69"/>
                        <a:gd name="T18" fmla="*/ 453427183 w 247"/>
                        <a:gd name="T19" fmla="*/ 231605678 h 69"/>
                        <a:gd name="T20" fmla="*/ 406598106 w 247"/>
                        <a:gd name="T21" fmla="*/ 80782781 h 69"/>
                        <a:gd name="T22" fmla="*/ 360063712 w 247"/>
                        <a:gd name="T23" fmla="*/ 0 h 69"/>
                        <a:gd name="T24" fmla="*/ 304595834 w 247"/>
                        <a:gd name="T25" fmla="*/ 80782781 h 69"/>
                        <a:gd name="T26" fmla="*/ 244034350 w 247"/>
                        <a:gd name="T27" fmla="*/ 202542333 h 69"/>
                        <a:gd name="T28" fmla="*/ 0 w 247"/>
                        <a:gd name="T29" fmla="*/ 734308515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66645" name="Freeform 666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1293092080 h 33"/>
                      <a:gd name="T8" fmla="*/ 2147483647 w 293"/>
                      <a:gd name="T9" fmla="*/ 1293092080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1293092080 h 33"/>
                      <a:gd name="T16" fmla="*/ 2147483647 w 293"/>
                      <a:gd name="T17" fmla="*/ 1999509138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6646" name="Freeform 667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13735 h 33"/>
                      <a:gd name="T2" fmla="*/ 0 w 293"/>
                      <a:gd name="T3" fmla="*/ 13361 h 33"/>
                      <a:gd name="T4" fmla="*/ 86 w 293"/>
                      <a:gd name="T5" fmla="*/ 3791 h 33"/>
                      <a:gd name="T6" fmla="*/ 103 w 293"/>
                      <a:gd name="T7" fmla="*/ 1869 h 33"/>
                      <a:gd name="T8" fmla="*/ 121 w 293"/>
                      <a:gd name="T9" fmla="*/ 1869 h 33"/>
                      <a:gd name="T10" fmla="*/ 141 w 293"/>
                      <a:gd name="T11" fmla="*/ 0 h 33"/>
                      <a:gd name="T12" fmla="*/ 153 w 293"/>
                      <a:gd name="T13" fmla="*/ 0 h 33"/>
                      <a:gd name="T14" fmla="*/ 169 w 293"/>
                      <a:gd name="T15" fmla="*/ 1869 h 33"/>
                      <a:gd name="T16" fmla="*/ 182 w 293"/>
                      <a:gd name="T17" fmla="*/ 2662 h 33"/>
                      <a:gd name="T18" fmla="*/ 199 w 293"/>
                      <a:gd name="T19" fmla="*/ 3791 h 33"/>
                      <a:gd name="T20" fmla="*/ 208 w 293"/>
                      <a:gd name="T21" fmla="*/ 5633 h 33"/>
                      <a:gd name="T22" fmla="*/ 216 w 293"/>
                      <a:gd name="T23" fmla="*/ 7689 h 33"/>
                      <a:gd name="T24" fmla="*/ 222 w 293"/>
                      <a:gd name="T25" fmla="*/ 9644 h 33"/>
                      <a:gd name="T26" fmla="*/ 225 w 293"/>
                      <a:gd name="T27" fmla="*/ 11427 h 33"/>
                      <a:gd name="T28" fmla="*/ 226 w 293"/>
                      <a:gd name="T29" fmla="*/ 13735 h 33"/>
                      <a:gd name="T30" fmla="*/ 225 w 293"/>
                      <a:gd name="T31" fmla="*/ 15597 h 33"/>
                      <a:gd name="T32" fmla="*/ 222 w 293"/>
                      <a:gd name="T33" fmla="*/ 18068 h 33"/>
                      <a:gd name="T34" fmla="*/ 216 w 293"/>
                      <a:gd name="T35" fmla="*/ 19562 h 33"/>
                      <a:gd name="T36" fmla="*/ 208 w 293"/>
                      <a:gd name="T37" fmla="*/ 22214 h 33"/>
                      <a:gd name="T38" fmla="*/ 199 w 293"/>
                      <a:gd name="T39" fmla="*/ 23652 h 33"/>
                      <a:gd name="T40" fmla="*/ 182 w 293"/>
                      <a:gd name="T41" fmla="*/ 25013 h 33"/>
                      <a:gd name="T42" fmla="*/ 169 w 293"/>
                      <a:gd name="T43" fmla="*/ 26952 h 33"/>
                      <a:gd name="T44" fmla="*/ 153 w 293"/>
                      <a:gd name="T45" fmla="*/ 27102 h 33"/>
                      <a:gd name="T46" fmla="*/ 142 w 293"/>
                      <a:gd name="T47" fmla="*/ 27102 h 33"/>
                      <a:gd name="T48" fmla="*/ 121 w 293"/>
                      <a:gd name="T49" fmla="*/ 27102 h 33"/>
                      <a:gd name="T50" fmla="*/ 103 w 293"/>
                      <a:gd name="T51" fmla="*/ 26952 h 33"/>
                      <a:gd name="T52" fmla="*/ 86 w 293"/>
                      <a:gd name="T53" fmla="*/ 23652 h 33"/>
                      <a:gd name="T54" fmla="*/ 0 w 293"/>
                      <a:gd name="T55" fmla="*/ 13735 h 33"/>
                      <a:gd name="T56" fmla="*/ 0 w 293"/>
                      <a:gd name="T57" fmla="*/ 13735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66643" name="Line 668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66640" name="AutoShape 669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66641" name="Line 670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cxnSp>
        <p:nvCxnSpPr>
          <p:cNvPr id="66590" name="Gerader Verbinder 28"/>
          <p:cNvCxnSpPr>
            <a:cxnSpLocks noChangeShapeType="1"/>
          </p:cNvCxnSpPr>
          <p:nvPr/>
        </p:nvCxnSpPr>
        <p:spPr bwMode="auto">
          <a:xfrm flipH="1">
            <a:off x="4140200" y="4046538"/>
            <a:ext cx="115888" cy="127000"/>
          </a:xfrm>
          <a:prstGeom prst="line">
            <a:avLst/>
          </a:prstGeom>
          <a:noFill/>
          <a:ln w="25400" algn="ctr">
            <a:solidFill>
              <a:srgbClr val="FFFF00"/>
            </a:solidFill>
            <a:round/>
            <a:headEnd/>
            <a:tailEnd/>
          </a:ln>
        </p:spPr>
      </p:cxnSp>
      <p:cxnSp>
        <p:nvCxnSpPr>
          <p:cNvPr id="66591" name="Gerader Verbinder 296"/>
          <p:cNvCxnSpPr>
            <a:cxnSpLocks/>
          </p:cNvCxnSpPr>
          <p:nvPr/>
        </p:nvCxnSpPr>
        <p:spPr bwMode="auto">
          <a:xfrm rot="16200000" flipH="1">
            <a:off x="4780756" y="4123532"/>
            <a:ext cx="115887" cy="127000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6592" name="Gerader Verbinder 31"/>
          <p:cNvCxnSpPr>
            <a:cxnSpLocks noChangeShapeType="1"/>
          </p:cNvCxnSpPr>
          <p:nvPr/>
        </p:nvCxnSpPr>
        <p:spPr bwMode="auto">
          <a:xfrm>
            <a:off x="4478338" y="4279900"/>
            <a:ext cx="0" cy="176213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6593" name="Gerader Verbinder 298"/>
          <p:cNvCxnSpPr>
            <a:cxnSpLocks noChangeShapeType="1"/>
          </p:cNvCxnSpPr>
          <p:nvPr/>
        </p:nvCxnSpPr>
        <p:spPr bwMode="auto">
          <a:xfrm>
            <a:off x="4549775" y="4148138"/>
            <a:ext cx="0" cy="176212"/>
          </a:xfrm>
          <a:prstGeom prst="line">
            <a:avLst/>
          </a:prstGeom>
          <a:noFill/>
          <a:ln w="25400" algn="ctr">
            <a:solidFill>
              <a:srgbClr val="FFFF00"/>
            </a:solidFill>
            <a:round/>
            <a:headEnd/>
            <a:tailEnd/>
          </a:ln>
        </p:spPr>
      </p:cxnSp>
      <p:grpSp>
        <p:nvGrpSpPr>
          <p:cNvPr id="66594" name="Group 265"/>
          <p:cNvGrpSpPr>
            <a:grpSpLocks/>
          </p:cNvGrpSpPr>
          <p:nvPr/>
        </p:nvGrpSpPr>
        <p:grpSpPr bwMode="auto">
          <a:xfrm rot="7722958" flipH="1" flipV="1">
            <a:off x="5761831" y="2818607"/>
            <a:ext cx="714375" cy="268288"/>
            <a:chOff x="4875" y="7237"/>
            <a:chExt cx="4230" cy="1883"/>
          </a:xfrm>
        </p:grpSpPr>
        <p:sp>
          <p:nvSpPr>
            <p:cNvPr id="66635" name="Arc 266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36" name="AutoShape 267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 altLang="de-DE"/>
            </a:p>
          </p:txBody>
        </p:sp>
      </p:grpSp>
      <p:cxnSp>
        <p:nvCxnSpPr>
          <p:cNvPr id="66595" name="Gerader Verbinder 33"/>
          <p:cNvCxnSpPr>
            <a:cxnSpLocks/>
          </p:cNvCxnSpPr>
          <p:nvPr/>
        </p:nvCxnSpPr>
        <p:spPr bwMode="auto">
          <a:xfrm flipH="1">
            <a:off x="5970588" y="2439988"/>
            <a:ext cx="115887" cy="1158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6596" name="Gerader Verbinder 304"/>
          <p:cNvCxnSpPr>
            <a:cxnSpLocks/>
          </p:cNvCxnSpPr>
          <p:nvPr/>
        </p:nvCxnSpPr>
        <p:spPr bwMode="auto">
          <a:xfrm>
            <a:off x="5989638" y="2936875"/>
            <a:ext cx="114300" cy="9842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6597" name="Gerader Verbinder 308"/>
          <p:cNvCxnSpPr>
            <a:cxnSpLocks/>
          </p:cNvCxnSpPr>
          <p:nvPr/>
        </p:nvCxnSpPr>
        <p:spPr bwMode="auto">
          <a:xfrm flipH="1">
            <a:off x="3003550" y="2962275"/>
            <a:ext cx="117475" cy="115888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6598" name="Gerader Verbinder 309"/>
          <p:cNvCxnSpPr>
            <a:cxnSpLocks/>
          </p:cNvCxnSpPr>
          <p:nvPr/>
        </p:nvCxnSpPr>
        <p:spPr bwMode="auto">
          <a:xfrm flipH="1">
            <a:off x="4800600" y="1268413"/>
            <a:ext cx="111125" cy="117475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6599" name="Gerader Verbinder 311"/>
          <p:cNvCxnSpPr>
            <a:cxnSpLocks/>
          </p:cNvCxnSpPr>
          <p:nvPr/>
        </p:nvCxnSpPr>
        <p:spPr bwMode="auto">
          <a:xfrm rot="5400000" flipH="1">
            <a:off x="4208463" y="1236663"/>
            <a:ext cx="115887" cy="1158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6600" name="Gerader Verbinder 312"/>
          <p:cNvCxnSpPr>
            <a:cxnSpLocks/>
          </p:cNvCxnSpPr>
          <p:nvPr/>
        </p:nvCxnSpPr>
        <p:spPr bwMode="auto">
          <a:xfrm rot="5400000" flipH="1">
            <a:off x="2998788" y="2422525"/>
            <a:ext cx="115888" cy="115887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66601" name="Group 265"/>
          <p:cNvGrpSpPr>
            <a:grpSpLocks/>
          </p:cNvGrpSpPr>
          <p:nvPr/>
        </p:nvGrpSpPr>
        <p:grpSpPr bwMode="auto">
          <a:xfrm rot="2476261" flipH="1" flipV="1">
            <a:off x="4375150" y="1035050"/>
            <a:ext cx="714375" cy="268288"/>
            <a:chOff x="4875" y="7237"/>
            <a:chExt cx="4230" cy="1883"/>
          </a:xfrm>
        </p:grpSpPr>
        <p:sp>
          <p:nvSpPr>
            <p:cNvPr id="66633" name="Arc 266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34" name="AutoShape 267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 altLang="de-DE"/>
            </a:p>
          </p:txBody>
        </p:sp>
      </p:grpSp>
      <p:grpSp>
        <p:nvGrpSpPr>
          <p:cNvPr id="66602" name="Group 265"/>
          <p:cNvGrpSpPr>
            <a:grpSpLocks/>
          </p:cNvGrpSpPr>
          <p:nvPr/>
        </p:nvGrpSpPr>
        <p:grpSpPr bwMode="auto">
          <a:xfrm rot="-2614384" flipH="1" flipV="1">
            <a:off x="2608263" y="2435225"/>
            <a:ext cx="714375" cy="268288"/>
            <a:chOff x="4875" y="7237"/>
            <a:chExt cx="4230" cy="1883"/>
          </a:xfrm>
        </p:grpSpPr>
        <p:sp>
          <p:nvSpPr>
            <p:cNvPr id="66631" name="Arc 266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32" name="AutoShape 267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 altLang="de-DE"/>
            </a:p>
          </p:txBody>
        </p:sp>
      </p:grpSp>
      <p:grpSp>
        <p:nvGrpSpPr>
          <p:cNvPr id="66603" name="Group 265"/>
          <p:cNvGrpSpPr>
            <a:grpSpLocks/>
          </p:cNvGrpSpPr>
          <p:nvPr/>
        </p:nvGrpSpPr>
        <p:grpSpPr bwMode="auto">
          <a:xfrm rot="-10512434" flipH="1" flipV="1">
            <a:off x="4189413" y="4281488"/>
            <a:ext cx="712787" cy="268287"/>
            <a:chOff x="4875" y="7237"/>
            <a:chExt cx="4230" cy="1883"/>
          </a:xfrm>
        </p:grpSpPr>
        <p:sp>
          <p:nvSpPr>
            <p:cNvPr id="66629" name="Arc 266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30" name="AutoShape 267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 altLang="de-DE"/>
            </a:p>
          </p:txBody>
        </p:sp>
      </p:grpSp>
      <p:grpSp>
        <p:nvGrpSpPr>
          <p:cNvPr id="66604" name="Group 265"/>
          <p:cNvGrpSpPr>
            <a:grpSpLocks/>
          </p:cNvGrpSpPr>
          <p:nvPr/>
        </p:nvGrpSpPr>
        <p:grpSpPr bwMode="auto">
          <a:xfrm rot="10501530" flipH="1">
            <a:off x="3803650" y="3949700"/>
            <a:ext cx="714375" cy="268288"/>
            <a:chOff x="4875" y="7237"/>
            <a:chExt cx="4230" cy="1883"/>
          </a:xfrm>
        </p:grpSpPr>
        <p:sp>
          <p:nvSpPr>
            <p:cNvPr id="66627" name="Arc 266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6628" name="AutoShape 267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de-DE" altLang="de-DE"/>
            </a:p>
          </p:txBody>
        </p:sp>
      </p:grpSp>
      <p:sp>
        <p:nvSpPr>
          <p:cNvPr id="109" name="Text Box 117"/>
          <p:cNvSpPr txBox="1">
            <a:spLocks noChangeArrowheads="1"/>
          </p:cNvSpPr>
          <p:nvPr/>
        </p:nvSpPr>
        <p:spPr bwMode="auto">
          <a:xfrm>
            <a:off x="253940" y="1181820"/>
            <a:ext cx="335121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Die Teilrollen sind in die kreisförmige Flugbahn der Teilloopings integriert.</a:t>
            </a:r>
          </a:p>
        </p:txBody>
      </p:sp>
      <p:sp>
        <p:nvSpPr>
          <p:cNvPr id="110" name="Text Box 50"/>
          <p:cNvSpPr txBox="1">
            <a:spLocks noChangeArrowheads="1"/>
          </p:cNvSpPr>
          <p:nvPr/>
        </p:nvSpPr>
        <p:spPr bwMode="auto">
          <a:xfrm>
            <a:off x="5913438" y="1128713"/>
            <a:ext cx="31781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Während des Messerfluges muss der Flügel senkrecht stehen.</a:t>
            </a:r>
          </a:p>
        </p:txBody>
      </p:sp>
      <p:sp>
        <p:nvSpPr>
          <p:cNvPr id="111" name="Oval 136"/>
          <p:cNvSpPr>
            <a:spLocks noChangeArrowheads="1"/>
          </p:cNvSpPr>
          <p:nvPr/>
        </p:nvSpPr>
        <p:spPr bwMode="auto">
          <a:xfrm>
            <a:off x="4162425" y="1185863"/>
            <a:ext cx="736600" cy="7239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12" name="Oval 138"/>
          <p:cNvSpPr>
            <a:spLocks noChangeArrowheads="1"/>
          </p:cNvSpPr>
          <p:nvPr/>
        </p:nvSpPr>
        <p:spPr bwMode="auto">
          <a:xfrm>
            <a:off x="4070350" y="3619500"/>
            <a:ext cx="736600" cy="7239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13" name="Text Box 131"/>
          <p:cNvSpPr txBox="1">
            <a:spLocks noChangeArrowheads="1"/>
          </p:cNvSpPr>
          <p:nvPr/>
        </p:nvSpPr>
        <p:spPr bwMode="auto">
          <a:xfrm>
            <a:off x="477493" y="3781425"/>
            <a:ext cx="2672107" cy="338554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Alle Radien sind gleich.</a:t>
            </a:r>
          </a:p>
        </p:txBody>
      </p:sp>
      <p:sp>
        <p:nvSpPr>
          <p:cNvPr id="114" name="Oval 138"/>
          <p:cNvSpPr>
            <a:spLocks noChangeArrowheads="1"/>
          </p:cNvSpPr>
          <p:nvPr/>
        </p:nvSpPr>
        <p:spPr bwMode="auto">
          <a:xfrm>
            <a:off x="5375275" y="2408238"/>
            <a:ext cx="736600" cy="7239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15" name="Oval 138"/>
          <p:cNvSpPr>
            <a:spLocks noChangeArrowheads="1"/>
          </p:cNvSpPr>
          <p:nvPr/>
        </p:nvSpPr>
        <p:spPr bwMode="auto">
          <a:xfrm>
            <a:off x="2979738" y="2347913"/>
            <a:ext cx="736600" cy="7239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16" name="Oval 138"/>
          <p:cNvSpPr>
            <a:spLocks noChangeArrowheads="1"/>
          </p:cNvSpPr>
          <p:nvPr/>
        </p:nvSpPr>
        <p:spPr bwMode="auto">
          <a:xfrm>
            <a:off x="4175125" y="3544888"/>
            <a:ext cx="736600" cy="7239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66613" name="Oval 74"/>
          <p:cNvSpPr>
            <a:spLocks noChangeArrowheads="1"/>
          </p:cNvSpPr>
          <p:nvPr/>
        </p:nvSpPr>
        <p:spPr bwMode="auto">
          <a:xfrm>
            <a:off x="4184650" y="119856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66614" name="Oval 74"/>
          <p:cNvSpPr>
            <a:spLocks noChangeArrowheads="1"/>
          </p:cNvSpPr>
          <p:nvPr/>
        </p:nvSpPr>
        <p:spPr bwMode="auto">
          <a:xfrm>
            <a:off x="2986088" y="238442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66615" name="Oval 74"/>
          <p:cNvSpPr>
            <a:spLocks noChangeArrowheads="1"/>
          </p:cNvSpPr>
          <p:nvPr/>
        </p:nvSpPr>
        <p:spPr bwMode="auto">
          <a:xfrm>
            <a:off x="4781550" y="125253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66616" name="Oval 74"/>
          <p:cNvSpPr>
            <a:spLocks noChangeArrowheads="1"/>
          </p:cNvSpPr>
          <p:nvPr/>
        </p:nvSpPr>
        <p:spPr bwMode="auto">
          <a:xfrm>
            <a:off x="5926138" y="2406650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66617" name="Oval 74"/>
          <p:cNvSpPr>
            <a:spLocks noChangeArrowheads="1"/>
          </p:cNvSpPr>
          <p:nvPr/>
        </p:nvSpPr>
        <p:spPr bwMode="auto">
          <a:xfrm>
            <a:off x="5957888" y="287337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66618" name="Oval 74"/>
          <p:cNvSpPr>
            <a:spLocks noChangeArrowheads="1"/>
          </p:cNvSpPr>
          <p:nvPr/>
        </p:nvSpPr>
        <p:spPr bwMode="auto">
          <a:xfrm>
            <a:off x="4770438" y="409416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66619" name="Oval 74"/>
          <p:cNvSpPr>
            <a:spLocks noChangeArrowheads="1"/>
          </p:cNvSpPr>
          <p:nvPr/>
        </p:nvSpPr>
        <p:spPr bwMode="auto">
          <a:xfrm>
            <a:off x="4379913" y="425767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66620" name="Oval 74"/>
          <p:cNvSpPr>
            <a:spLocks noChangeArrowheads="1"/>
          </p:cNvSpPr>
          <p:nvPr/>
        </p:nvSpPr>
        <p:spPr bwMode="auto">
          <a:xfrm>
            <a:off x="2986088" y="292893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66621" name="Oval 74"/>
          <p:cNvSpPr>
            <a:spLocks noChangeArrowheads="1"/>
          </p:cNvSpPr>
          <p:nvPr/>
        </p:nvSpPr>
        <p:spPr bwMode="auto">
          <a:xfrm>
            <a:off x="4576763" y="4224338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66622" name="Oval 74"/>
          <p:cNvSpPr>
            <a:spLocks noChangeArrowheads="1"/>
          </p:cNvSpPr>
          <p:nvPr/>
        </p:nvSpPr>
        <p:spPr bwMode="auto">
          <a:xfrm>
            <a:off x="4140200" y="404971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66623" name="Text Box 92"/>
          <p:cNvSpPr txBox="1">
            <a:spLocks noChangeArrowheads="1"/>
          </p:cNvSpPr>
          <p:nvPr/>
        </p:nvSpPr>
        <p:spPr bwMode="auto">
          <a:xfrm>
            <a:off x="5770563" y="3595688"/>
            <a:ext cx="6111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2000" b="1"/>
              <a:t>45°</a:t>
            </a:r>
          </a:p>
        </p:txBody>
      </p:sp>
      <p:grpSp>
        <p:nvGrpSpPr>
          <p:cNvPr id="66624" name="Gruppieren 1"/>
          <p:cNvGrpSpPr>
            <a:grpSpLocks/>
          </p:cNvGrpSpPr>
          <p:nvPr/>
        </p:nvGrpSpPr>
        <p:grpSpPr bwMode="auto">
          <a:xfrm flipH="1">
            <a:off x="5476875" y="3181350"/>
            <a:ext cx="863600" cy="831850"/>
            <a:chOff x="3460750" y="2930525"/>
            <a:chExt cx="863600" cy="831850"/>
          </a:xfrm>
        </p:grpSpPr>
        <p:sp>
          <p:nvSpPr>
            <p:cNvPr id="66625" name="Line 90"/>
            <p:cNvSpPr>
              <a:spLocks noChangeShapeType="1"/>
            </p:cNvSpPr>
            <p:nvPr/>
          </p:nvSpPr>
          <p:spPr bwMode="auto">
            <a:xfrm>
              <a:off x="3460750" y="3762375"/>
              <a:ext cx="83819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6626" name="Line 91"/>
            <p:cNvSpPr>
              <a:spLocks noChangeShapeType="1"/>
            </p:cNvSpPr>
            <p:nvPr/>
          </p:nvSpPr>
          <p:spPr bwMode="auto">
            <a:xfrm>
              <a:off x="3506789" y="2930525"/>
              <a:ext cx="817561" cy="8318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28" name="Rectangle 140">
            <a:extLst>
              <a:ext uri="{FF2B5EF4-FFF2-40B4-BE49-F238E27FC236}">
                <a16:creationId xmlns:a16="http://schemas.microsoft.com/office/drawing/2014/main" id="{1FD9398C-5FA5-465B-A3CE-CF4077454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499" y="11102"/>
            <a:ext cx="741203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449263" algn="l"/>
              </a:tabLst>
            </a:pPr>
            <a:r>
              <a:rPr lang="en-US" altLang="de-DE" sz="1600" b="1" dirty="0"/>
              <a:t>F-25.01 </a:t>
            </a:r>
            <a:r>
              <a:rPr lang="en-US" sz="1600" b="1" dirty="0" err="1"/>
              <a:t>Quadratischer</a:t>
            </a:r>
            <a:r>
              <a:rPr lang="en-US" sz="1600" b="1" dirty="0"/>
              <a:t> Looping auf der </a:t>
            </a:r>
            <a:r>
              <a:rPr lang="en-US" sz="1600" b="1" dirty="0" err="1"/>
              <a:t>Spitze</a:t>
            </a:r>
            <a:r>
              <a:rPr lang="en-US" sz="1600" b="1" dirty="0"/>
              <a:t> </a:t>
            </a:r>
            <a:r>
              <a:rPr lang="en-US" sz="1600" b="1" dirty="0" err="1"/>
              <a:t>stehend</a:t>
            </a:r>
            <a:r>
              <a:rPr lang="en-US" sz="1600" b="1" dirty="0"/>
              <a:t> </a:t>
            </a:r>
            <a:r>
              <a:rPr lang="en-US" sz="1600" b="1" dirty="0" err="1"/>
              <a:t>mit</a:t>
            </a:r>
            <a:r>
              <a:rPr lang="en-US" sz="1600" b="1" dirty="0"/>
              <a:t> </a:t>
            </a:r>
            <a:r>
              <a:rPr lang="en-US" sz="1600" b="1" dirty="0" err="1"/>
              <a:t>integrierter</a:t>
            </a:r>
            <a:r>
              <a:rPr lang="en-US" sz="1600" b="1" dirty="0"/>
              <a:t> 	     </a:t>
            </a:r>
            <a:r>
              <a:rPr lang="en-US" sz="1600" b="1" dirty="0" err="1"/>
              <a:t>Viertelrolle</a:t>
            </a:r>
            <a:r>
              <a:rPr lang="en-US" sz="1600" b="1" dirty="0"/>
              <a:t>, </a:t>
            </a:r>
            <a:r>
              <a:rPr lang="en-US" sz="1600" b="1" dirty="0" err="1"/>
              <a:t>integrierter</a:t>
            </a:r>
            <a:r>
              <a:rPr lang="en-US" sz="1600" b="1" dirty="0"/>
              <a:t> </a:t>
            </a:r>
            <a:r>
              <a:rPr lang="en-US" sz="1600" b="1" dirty="0" err="1"/>
              <a:t>halber</a:t>
            </a:r>
            <a:r>
              <a:rPr lang="en-US" sz="1600" b="1" dirty="0"/>
              <a:t> Rolle, </a:t>
            </a:r>
            <a:r>
              <a:rPr lang="en-US" sz="1600" b="1" dirty="0" err="1"/>
              <a:t>integrierter</a:t>
            </a:r>
            <a:r>
              <a:rPr lang="en-US" sz="1600" b="1" dirty="0"/>
              <a:t> </a:t>
            </a:r>
            <a:r>
              <a:rPr lang="en-US" sz="1600" b="1" dirty="0" err="1"/>
              <a:t>halber</a:t>
            </a:r>
            <a:r>
              <a:rPr lang="en-US" sz="1600" b="1" dirty="0"/>
              <a:t> Rolle, 	     </a:t>
            </a:r>
            <a:r>
              <a:rPr lang="en-US" sz="1600" b="1" dirty="0" err="1"/>
              <a:t>integrierter</a:t>
            </a:r>
            <a:r>
              <a:rPr lang="en-US" sz="1600" b="1" dirty="0"/>
              <a:t> </a:t>
            </a:r>
            <a:r>
              <a:rPr lang="en-US" sz="1600" b="1" dirty="0" err="1"/>
              <a:t>halber</a:t>
            </a:r>
            <a:r>
              <a:rPr lang="en-US" sz="1600" b="1" dirty="0"/>
              <a:t> Rolle, </a:t>
            </a:r>
            <a:r>
              <a:rPr lang="en-US" sz="1600" b="1" dirty="0" err="1"/>
              <a:t>integrierter</a:t>
            </a:r>
            <a:r>
              <a:rPr lang="en-US" sz="1600" b="1" dirty="0"/>
              <a:t> </a:t>
            </a:r>
            <a:r>
              <a:rPr lang="en-US" sz="1600" b="1" dirty="0" err="1"/>
              <a:t>Viertelrolle</a:t>
            </a:r>
            <a:r>
              <a:rPr lang="en-US" sz="1600" b="1" dirty="0"/>
              <a:t> </a:t>
            </a:r>
            <a:endParaRPr lang="en-US" altLang="de-DE" sz="1600" b="1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utoUpdateAnimBg="0"/>
      <p:bldP spid="1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ext Box 278"/>
          <p:cNvSpPr txBox="1">
            <a:spLocks noChangeArrowheads="1"/>
          </p:cNvSpPr>
          <p:nvPr/>
        </p:nvSpPr>
        <p:spPr bwMode="auto">
          <a:xfrm>
            <a:off x="8051800" y="6557963"/>
            <a:ext cx="939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 b="1"/>
              <a:t>F-25.02.01</a:t>
            </a:r>
          </a:p>
        </p:txBody>
      </p:sp>
      <p:sp>
        <p:nvSpPr>
          <p:cNvPr id="67586" name="Rectangle 279"/>
          <p:cNvSpPr>
            <a:spLocks noChangeArrowheads="1"/>
          </p:cNvSpPr>
          <p:nvPr/>
        </p:nvSpPr>
        <p:spPr bwMode="auto">
          <a:xfrm>
            <a:off x="1652588" y="161925"/>
            <a:ext cx="7491412" cy="69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pPr eaLnBrk="0" hangingPunct="0">
              <a:tabLst>
                <a:tab pos="449263" algn="l"/>
              </a:tabLst>
            </a:pPr>
            <a:r>
              <a:rPr lang="en-US" altLang="de-DE" sz="2000" b="1" dirty="0"/>
              <a:t>F-25.02 </a:t>
            </a:r>
            <a:r>
              <a:rPr lang="en-US" b="1" dirty="0"/>
              <a:t> </a:t>
            </a:r>
            <a:r>
              <a:rPr lang="en-US" sz="2000" b="1" dirty="0" err="1"/>
              <a:t>Figur</a:t>
            </a:r>
            <a:r>
              <a:rPr lang="en-US" sz="2000" b="1" dirty="0"/>
              <a:t> </a:t>
            </a:r>
            <a:r>
              <a:rPr lang="en-US" sz="2000" b="1" dirty="0" err="1"/>
              <a:t>Neun</a:t>
            </a:r>
            <a:r>
              <a:rPr lang="en-US" sz="2000" b="1" dirty="0"/>
              <a:t> </a:t>
            </a:r>
            <a:r>
              <a:rPr lang="en-US" sz="2000" b="1" dirty="0" err="1"/>
              <a:t>mit</a:t>
            </a:r>
            <a:r>
              <a:rPr lang="en-US" sz="2000" b="1" dirty="0"/>
              <a:t> Rolle, </a:t>
            </a:r>
            <a:r>
              <a:rPr lang="en-US" sz="2000" b="1" dirty="0" err="1"/>
              <a:t>halber</a:t>
            </a:r>
            <a:r>
              <a:rPr lang="en-US" sz="2000" b="1" dirty="0"/>
              <a:t> Rolle in </a:t>
            </a:r>
            <a:r>
              <a:rPr lang="en-US" sz="2000" b="1" dirty="0" err="1"/>
              <a:t>entgegen</a:t>
            </a:r>
            <a:r>
              <a:rPr lang="en-US" sz="2000" b="1" dirty="0"/>
              <a:t>-	  	        </a:t>
            </a:r>
            <a:r>
              <a:rPr lang="en-US" sz="2000" b="1" dirty="0" err="1"/>
              <a:t>gesetzter</a:t>
            </a:r>
            <a:r>
              <a:rPr lang="en-US" sz="2000" b="1" dirty="0"/>
              <a:t> </a:t>
            </a:r>
            <a:r>
              <a:rPr lang="en-US" sz="2000" b="1" dirty="0" err="1"/>
              <a:t>Richtung</a:t>
            </a:r>
            <a:endParaRPr lang="en-US" altLang="de-DE" sz="2000" b="1" dirty="0"/>
          </a:p>
        </p:txBody>
      </p:sp>
      <p:sp>
        <p:nvSpPr>
          <p:cNvPr id="67587" name="Text Box 538"/>
          <p:cNvSpPr txBox="1">
            <a:spLocks noChangeArrowheads="1"/>
          </p:cNvSpPr>
          <p:nvPr/>
        </p:nvSpPr>
        <p:spPr bwMode="auto">
          <a:xfrm>
            <a:off x="4161889" y="4943628"/>
            <a:ext cx="4666147" cy="156966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793750" eaLnBrk="0" hangingPunct="0"/>
            <a:r>
              <a:rPr lang="en-US" sz="1600" b="1" dirty="0" err="1"/>
              <a:t>Aus</a:t>
            </a:r>
            <a:r>
              <a:rPr lang="en-US" sz="1600" b="1" dirty="0"/>
              <a:t> dem </a:t>
            </a:r>
            <a:r>
              <a:rPr lang="en-US" sz="1600" b="1" dirty="0" err="1"/>
              <a:t>Rückenflug</a:t>
            </a:r>
            <a:r>
              <a:rPr lang="en-US" sz="1600" b="1" dirty="0"/>
              <a:t>, </a:t>
            </a:r>
            <a:r>
              <a:rPr lang="en-US" sz="1600" b="1" dirty="0" err="1"/>
              <a:t>drücke</a:t>
            </a:r>
            <a:r>
              <a:rPr lang="en-US" sz="1600" b="1" dirty="0"/>
              <a:t> </a:t>
            </a:r>
            <a:r>
              <a:rPr lang="en-US" sz="1600" b="1" dirty="0" err="1"/>
              <a:t>durch</a:t>
            </a:r>
            <a:r>
              <a:rPr lang="en-US" sz="1600" b="1" dirty="0"/>
              <a:t> </a:t>
            </a:r>
            <a:r>
              <a:rPr lang="en-US" sz="1600" b="1" dirty="0" err="1"/>
              <a:t>einen</a:t>
            </a:r>
            <a:r>
              <a:rPr lang="en-US" sz="1600" b="1" dirty="0"/>
              <a:t> </a:t>
            </a:r>
            <a:br>
              <a:rPr lang="en-US" sz="1600" b="1" dirty="0"/>
            </a:br>
            <a:r>
              <a:rPr lang="en-US" sz="1600" b="1" dirty="0"/>
              <a:t>¼ Looping in </a:t>
            </a:r>
            <a:r>
              <a:rPr lang="en-US" sz="1600" b="1" dirty="0" err="1"/>
              <a:t>einen</a:t>
            </a:r>
            <a:r>
              <a:rPr lang="en-US" sz="1600" b="1" dirty="0"/>
              <a:t> </a:t>
            </a:r>
            <a:r>
              <a:rPr lang="en-US" sz="1600" b="1" dirty="0" err="1"/>
              <a:t>senkrechten</a:t>
            </a:r>
            <a:r>
              <a:rPr lang="en-US" sz="1600" b="1" dirty="0"/>
              <a:t> </a:t>
            </a:r>
            <a:r>
              <a:rPr lang="en-US" sz="1600" b="1" dirty="0" err="1"/>
              <a:t>Steigflug</a:t>
            </a:r>
            <a:r>
              <a:rPr lang="en-US" sz="1600" b="1" dirty="0"/>
              <a:t>, </a:t>
            </a:r>
            <a:r>
              <a:rPr lang="en-US" sz="1600" b="1" dirty="0" err="1"/>
              <a:t>fliege</a:t>
            </a:r>
            <a:r>
              <a:rPr lang="en-US" sz="1600" b="1" dirty="0"/>
              <a:t> </a:t>
            </a:r>
            <a:r>
              <a:rPr lang="en-US" sz="1600" b="1" dirty="0" err="1"/>
              <a:t>aufeinanderfolgend</a:t>
            </a:r>
            <a:r>
              <a:rPr lang="en-US" sz="1600" b="1" dirty="0"/>
              <a:t> </a:t>
            </a:r>
            <a:r>
              <a:rPr lang="en-US" sz="1600" b="1" dirty="0" err="1"/>
              <a:t>eine</a:t>
            </a:r>
            <a:r>
              <a:rPr lang="en-US" sz="1600" b="1" dirty="0"/>
              <a:t> Rolle und </a:t>
            </a:r>
            <a:r>
              <a:rPr lang="en-US" sz="1600" b="1" dirty="0" err="1"/>
              <a:t>eine</a:t>
            </a:r>
            <a:r>
              <a:rPr lang="en-US" sz="1600" b="1" dirty="0"/>
              <a:t> ½ Rolle in </a:t>
            </a:r>
            <a:r>
              <a:rPr lang="en-US" sz="1600" b="1" dirty="0" err="1"/>
              <a:t>entgegengesetzer</a:t>
            </a:r>
            <a:r>
              <a:rPr lang="en-US" sz="1600" b="1" dirty="0"/>
              <a:t> </a:t>
            </a:r>
            <a:r>
              <a:rPr lang="en-US" sz="1600" b="1" dirty="0" err="1"/>
              <a:t>Richtung</a:t>
            </a:r>
            <a:r>
              <a:rPr lang="en-US" sz="1600" b="1" dirty="0"/>
              <a:t>, </a:t>
            </a:r>
            <a:r>
              <a:rPr lang="en-US" sz="1600" b="1" dirty="0" err="1"/>
              <a:t>drücke</a:t>
            </a:r>
            <a:r>
              <a:rPr lang="en-US" sz="1600" b="1" dirty="0"/>
              <a:t> </a:t>
            </a:r>
            <a:r>
              <a:rPr lang="en-US" sz="1600" b="1" dirty="0" err="1"/>
              <a:t>durch</a:t>
            </a:r>
            <a:r>
              <a:rPr lang="en-US" sz="1600" b="1" dirty="0"/>
              <a:t> </a:t>
            </a:r>
            <a:r>
              <a:rPr lang="en-US" sz="1600" b="1" dirty="0" err="1"/>
              <a:t>einen</a:t>
            </a:r>
            <a:r>
              <a:rPr lang="en-US" sz="1600" b="1" dirty="0"/>
              <a:t> ¾ Looping, </a:t>
            </a:r>
            <a:r>
              <a:rPr lang="en-US" sz="1600" b="1" dirty="0" err="1"/>
              <a:t>Ausflug</a:t>
            </a:r>
            <a:r>
              <a:rPr lang="en-US" sz="1600" b="1" dirty="0"/>
              <a:t> </a:t>
            </a:r>
            <a:r>
              <a:rPr lang="en-US" sz="1600" b="1" dirty="0" err="1"/>
              <a:t>im</a:t>
            </a:r>
            <a:r>
              <a:rPr lang="en-US" sz="1600" b="1" dirty="0"/>
              <a:t> </a:t>
            </a:r>
            <a:r>
              <a:rPr lang="en-US" sz="1600" b="1" dirty="0" err="1"/>
              <a:t>Rückenflug</a:t>
            </a:r>
            <a:r>
              <a:rPr lang="en-US" sz="1600" b="1" dirty="0"/>
              <a:t>.</a:t>
            </a:r>
            <a:endParaRPr lang="de-DE" sz="1600" b="1" dirty="0"/>
          </a:p>
        </p:txBody>
      </p:sp>
      <p:sp>
        <p:nvSpPr>
          <p:cNvPr id="113" name="Text Box 166"/>
          <p:cNvSpPr txBox="1">
            <a:spLocks noChangeArrowheads="1"/>
          </p:cNvSpPr>
          <p:nvPr/>
        </p:nvSpPr>
        <p:spPr bwMode="auto">
          <a:xfrm flipH="1">
            <a:off x="6809390" y="2933312"/>
            <a:ext cx="82734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/>
              <a:t>Rolle</a:t>
            </a:r>
          </a:p>
        </p:txBody>
      </p:sp>
      <p:grpSp>
        <p:nvGrpSpPr>
          <p:cNvPr id="67589" name="Group 168"/>
          <p:cNvGrpSpPr>
            <a:grpSpLocks/>
          </p:cNvGrpSpPr>
          <p:nvPr/>
        </p:nvGrpSpPr>
        <p:grpSpPr bwMode="auto">
          <a:xfrm rot="5646735" flipV="1">
            <a:off x="4668044" y="4042569"/>
            <a:ext cx="323850" cy="515938"/>
            <a:chOff x="2820" y="264"/>
            <a:chExt cx="420" cy="1452"/>
          </a:xfrm>
        </p:grpSpPr>
        <p:sp>
          <p:nvSpPr>
            <p:cNvPr id="67669" name="Line 169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67670" name="Group 170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67671" name="Group 171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67674" name="Group 172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67676" name="Group 173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67679" name="Freeform 174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034 w 1153"/>
                        <a:gd name="T1" fmla="*/ 1278 h 204"/>
                        <a:gd name="T2" fmla="*/ 9809 w 1153"/>
                        <a:gd name="T3" fmla="*/ 1400 h 204"/>
                        <a:gd name="T4" fmla="*/ 10463 w 1153"/>
                        <a:gd name="T5" fmla="*/ 1523 h 204"/>
                        <a:gd name="T6" fmla="*/ 10909 w 1153"/>
                        <a:gd name="T7" fmla="*/ 1666 h 204"/>
                        <a:gd name="T8" fmla="*/ 11034 w 1153"/>
                        <a:gd name="T9" fmla="*/ 1721 h 204"/>
                        <a:gd name="T10" fmla="*/ 11034 w 1153"/>
                        <a:gd name="T11" fmla="*/ 1755 h 204"/>
                        <a:gd name="T12" fmla="*/ 11034 w 1153"/>
                        <a:gd name="T13" fmla="*/ 2373 h 204"/>
                        <a:gd name="T14" fmla="*/ 11026 w 1153"/>
                        <a:gd name="T15" fmla="*/ 2449 h 204"/>
                        <a:gd name="T16" fmla="*/ 10977 w 1153"/>
                        <a:gd name="T17" fmla="*/ 2483 h 204"/>
                        <a:gd name="T18" fmla="*/ 10968 w 1153"/>
                        <a:gd name="T19" fmla="*/ 2537 h 204"/>
                        <a:gd name="T20" fmla="*/ 10932 w 1153"/>
                        <a:gd name="T21" fmla="*/ 2889 h 204"/>
                        <a:gd name="T22" fmla="*/ 10832 w 1153"/>
                        <a:gd name="T23" fmla="*/ 3278 h 204"/>
                        <a:gd name="T24" fmla="*/ 10747 w 1153"/>
                        <a:gd name="T25" fmla="*/ 3461 h 204"/>
                        <a:gd name="T26" fmla="*/ 10643 w 1153"/>
                        <a:gd name="T27" fmla="*/ 3510 h 204"/>
                        <a:gd name="T28" fmla="*/ 9724 w 1153"/>
                        <a:gd name="T29" fmla="*/ 3599 h 204"/>
                        <a:gd name="T30" fmla="*/ 8911 w 1153"/>
                        <a:gd name="T31" fmla="*/ 3617 h 204"/>
                        <a:gd name="T32" fmla="*/ 7771 w 1153"/>
                        <a:gd name="T33" fmla="*/ 3549 h 204"/>
                        <a:gd name="T34" fmla="*/ 5896 w 1153"/>
                        <a:gd name="T35" fmla="*/ 3333 h 204"/>
                        <a:gd name="T36" fmla="*/ 1713 w 1153"/>
                        <a:gd name="T37" fmla="*/ 3088 h 204"/>
                        <a:gd name="T38" fmla="*/ 1272 w 1153"/>
                        <a:gd name="T39" fmla="*/ 3189 h 204"/>
                        <a:gd name="T40" fmla="*/ 144 w 1153"/>
                        <a:gd name="T41" fmla="*/ 3210 h 204"/>
                        <a:gd name="T42" fmla="*/ 76 w 1153"/>
                        <a:gd name="T43" fmla="*/ 3189 h 204"/>
                        <a:gd name="T44" fmla="*/ 36 w 1153"/>
                        <a:gd name="T45" fmla="*/ 3101 h 204"/>
                        <a:gd name="T46" fmla="*/ 0 w 1153"/>
                        <a:gd name="T47" fmla="*/ 2889 h 204"/>
                        <a:gd name="T48" fmla="*/ 136 w 1153"/>
                        <a:gd name="T49" fmla="*/ 143 h 204"/>
                        <a:gd name="T50" fmla="*/ 172 w 1153"/>
                        <a:gd name="T51" fmla="*/ 34 h 204"/>
                        <a:gd name="T52" fmla="*/ 735 w 1153"/>
                        <a:gd name="T53" fmla="*/ 34 h 204"/>
                        <a:gd name="T54" fmla="*/ 964 w 1153"/>
                        <a:gd name="T55" fmla="*/ 143 h 204"/>
                        <a:gd name="T56" fmla="*/ 1185 w 1153"/>
                        <a:gd name="T57" fmla="*/ 339 h 204"/>
                        <a:gd name="T58" fmla="*/ 2079 w 1153"/>
                        <a:gd name="T59" fmla="*/ 1346 h 204"/>
                        <a:gd name="T60" fmla="*/ 2223 w 1153"/>
                        <a:gd name="T61" fmla="*/ 1421 h 204"/>
                        <a:gd name="T62" fmla="*/ 2452 w 1153"/>
                        <a:gd name="T63" fmla="*/ 1489 h 204"/>
                        <a:gd name="T64" fmla="*/ 6289 w 1153"/>
                        <a:gd name="T65" fmla="*/ 994 h 204"/>
                        <a:gd name="T66" fmla="*/ 6527 w 1153"/>
                        <a:gd name="T67" fmla="*/ 1468 h 204"/>
                        <a:gd name="T68" fmla="*/ 7822 w 1153"/>
                        <a:gd name="T69" fmla="*/ 1721 h 204"/>
                        <a:gd name="T70" fmla="*/ 8096 w 1153"/>
                        <a:gd name="T71" fmla="*/ 1700 h 204"/>
                        <a:gd name="T72" fmla="*/ 8357 w 1153"/>
                        <a:gd name="T73" fmla="*/ 1578 h 204"/>
                        <a:gd name="T74" fmla="*/ 8573 w 1153"/>
                        <a:gd name="T75" fmla="*/ 136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7680" name="Freeform 175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301 h 69"/>
                        <a:gd name="T2" fmla="*/ 157 w 247"/>
                        <a:gd name="T3" fmla="*/ 785 h 69"/>
                        <a:gd name="T4" fmla="*/ 561 w 247"/>
                        <a:gd name="T5" fmla="*/ 868 h 69"/>
                        <a:gd name="T6" fmla="*/ 1538 w 247"/>
                        <a:gd name="T7" fmla="*/ 1088 h 69"/>
                        <a:gd name="T8" fmla="*/ 2505 w 247"/>
                        <a:gd name="T9" fmla="*/ 880 h 69"/>
                        <a:gd name="T10" fmla="*/ 2566 w 247"/>
                        <a:gd name="T11" fmla="*/ 504 h 69"/>
                        <a:gd name="T12" fmla="*/ 2357 w 247"/>
                        <a:gd name="T13" fmla="*/ 396 h 69"/>
                        <a:gd name="T14" fmla="*/ 2143 w 247"/>
                        <a:gd name="T15" fmla="*/ 283 h 69"/>
                        <a:gd name="T16" fmla="*/ 1925 w 247"/>
                        <a:gd name="T17" fmla="*/ 188 h 69"/>
                        <a:gd name="T18" fmla="*/ 1715 w 247"/>
                        <a:gd name="T19" fmla="*/ 95 h 69"/>
                        <a:gd name="T20" fmla="*/ 1538 w 247"/>
                        <a:gd name="T21" fmla="*/ 33 h 69"/>
                        <a:gd name="T22" fmla="*/ 1362 w 247"/>
                        <a:gd name="T23" fmla="*/ 0 h 69"/>
                        <a:gd name="T24" fmla="*/ 1152 w 247"/>
                        <a:gd name="T25" fmla="*/ 33 h 69"/>
                        <a:gd name="T26" fmla="*/ 923 w 247"/>
                        <a:gd name="T27" fmla="*/ 83 h 69"/>
                        <a:gd name="T28" fmla="*/ 0 w 247"/>
                        <a:gd name="T29" fmla="*/ 301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67677" name="Freeform 176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16 h 33"/>
                      <a:gd name="T2" fmla="*/ 0 w 293"/>
                      <a:gd name="T3" fmla="*/ 399 h 33"/>
                      <a:gd name="T4" fmla="*/ 1558 w 293"/>
                      <a:gd name="T5" fmla="*/ 102 h 33"/>
                      <a:gd name="T6" fmla="*/ 2005 w 293"/>
                      <a:gd name="T7" fmla="*/ 49 h 33"/>
                      <a:gd name="T8" fmla="*/ 2362 w 293"/>
                      <a:gd name="T9" fmla="*/ 49 h 33"/>
                      <a:gd name="T10" fmla="*/ 2656 w 293"/>
                      <a:gd name="T11" fmla="*/ 0 h 33"/>
                      <a:gd name="T12" fmla="*/ 2892 w 293"/>
                      <a:gd name="T13" fmla="*/ 0 h 33"/>
                      <a:gd name="T14" fmla="*/ 3249 w 293"/>
                      <a:gd name="T15" fmla="*/ 49 h 33"/>
                      <a:gd name="T16" fmla="*/ 3543 w 293"/>
                      <a:gd name="T17" fmla="*/ 76 h 33"/>
                      <a:gd name="T18" fmla="*/ 3799 w 293"/>
                      <a:gd name="T19" fmla="*/ 102 h 33"/>
                      <a:gd name="T20" fmla="*/ 3991 w 293"/>
                      <a:gd name="T21" fmla="*/ 169 h 33"/>
                      <a:gd name="T22" fmla="*/ 4143 w 293"/>
                      <a:gd name="T23" fmla="*/ 221 h 33"/>
                      <a:gd name="T24" fmla="*/ 4256 w 293"/>
                      <a:gd name="T25" fmla="*/ 297 h 33"/>
                      <a:gd name="T26" fmla="*/ 4318 w 293"/>
                      <a:gd name="T27" fmla="*/ 346 h 33"/>
                      <a:gd name="T28" fmla="*/ 4347 w 293"/>
                      <a:gd name="T29" fmla="*/ 416 h 33"/>
                      <a:gd name="T30" fmla="*/ 4318 w 293"/>
                      <a:gd name="T31" fmla="*/ 465 h 33"/>
                      <a:gd name="T32" fmla="*/ 4256 w 293"/>
                      <a:gd name="T33" fmla="*/ 541 h 33"/>
                      <a:gd name="T34" fmla="*/ 4143 w 293"/>
                      <a:gd name="T35" fmla="*/ 593 h 33"/>
                      <a:gd name="T36" fmla="*/ 3991 w 293"/>
                      <a:gd name="T37" fmla="*/ 669 h 33"/>
                      <a:gd name="T38" fmla="*/ 3799 w 293"/>
                      <a:gd name="T39" fmla="*/ 710 h 33"/>
                      <a:gd name="T40" fmla="*/ 3543 w 293"/>
                      <a:gd name="T41" fmla="*/ 736 h 33"/>
                      <a:gd name="T42" fmla="*/ 3249 w 293"/>
                      <a:gd name="T43" fmla="*/ 788 h 33"/>
                      <a:gd name="T44" fmla="*/ 2892 w 293"/>
                      <a:gd name="T45" fmla="*/ 812 h 33"/>
                      <a:gd name="T46" fmla="*/ 2669 w 293"/>
                      <a:gd name="T47" fmla="*/ 812 h 33"/>
                      <a:gd name="T48" fmla="*/ 2362 w 293"/>
                      <a:gd name="T49" fmla="*/ 812 h 33"/>
                      <a:gd name="T50" fmla="*/ 2005 w 293"/>
                      <a:gd name="T51" fmla="*/ 788 h 33"/>
                      <a:gd name="T52" fmla="*/ 1558 w 293"/>
                      <a:gd name="T53" fmla="*/ 710 h 33"/>
                      <a:gd name="T54" fmla="*/ 0 w 293"/>
                      <a:gd name="T55" fmla="*/ 416 h 33"/>
                      <a:gd name="T56" fmla="*/ 0 w 293"/>
                      <a:gd name="T57" fmla="*/ 4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7678" name="Freeform 177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48 h 33"/>
                      <a:gd name="T2" fmla="*/ 0 w 293"/>
                      <a:gd name="T3" fmla="*/ 47 h 33"/>
                      <a:gd name="T4" fmla="*/ 102 w 293"/>
                      <a:gd name="T5" fmla="*/ 13 h 33"/>
                      <a:gd name="T6" fmla="*/ 129 w 293"/>
                      <a:gd name="T7" fmla="*/ 6 h 33"/>
                      <a:gd name="T8" fmla="*/ 153 w 293"/>
                      <a:gd name="T9" fmla="*/ 6 h 33"/>
                      <a:gd name="T10" fmla="*/ 173 w 293"/>
                      <a:gd name="T11" fmla="*/ 0 h 33"/>
                      <a:gd name="T12" fmla="*/ 186 w 293"/>
                      <a:gd name="T13" fmla="*/ 0 h 33"/>
                      <a:gd name="T14" fmla="*/ 210 w 293"/>
                      <a:gd name="T15" fmla="*/ 6 h 33"/>
                      <a:gd name="T16" fmla="*/ 230 w 293"/>
                      <a:gd name="T17" fmla="*/ 9 h 33"/>
                      <a:gd name="T18" fmla="*/ 247 w 293"/>
                      <a:gd name="T19" fmla="*/ 13 h 33"/>
                      <a:gd name="T20" fmla="*/ 257 w 293"/>
                      <a:gd name="T21" fmla="*/ 20 h 33"/>
                      <a:gd name="T22" fmla="*/ 267 w 293"/>
                      <a:gd name="T23" fmla="*/ 27 h 33"/>
                      <a:gd name="T24" fmla="*/ 275 w 293"/>
                      <a:gd name="T25" fmla="*/ 34 h 33"/>
                      <a:gd name="T26" fmla="*/ 279 w 293"/>
                      <a:gd name="T27" fmla="*/ 40 h 33"/>
                      <a:gd name="T28" fmla="*/ 281 w 293"/>
                      <a:gd name="T29" fmla="*/ 48 h 33"/>
                      <a:gd name="T30" fmla="*/ 279 w 293"/>
                      <a:gd name="T31" fmla="*/ 54 h 33"/>
                      <a:gd name="T32" fmla="*/ 275 w 293"/>
                      <a:gd name="T33" fmla="*/ 63 h 33"/>
                      <a:gd name="T34" fmla="*/ 267 w 293"/>
                      <a:gd name="T35" fmla="*/ 68 h 33"/>
                      <a:gd name="T36" fmla="*/ 257 w 293"/>
                      <a:gd name="T37" fmla="*/ 77 h 33"/>
                      <a:gd name="T38" fmla="*/ 247 w 293"/>
                      <a:gd name="T39" fmla="*/ 83 h 33"/>
                      <a:gd name="T40" fmla="*/ 230 w 293"/>
                      <a:gd name="T41" fmla="*/ 87 h 33"/>
                      <a:gd name="T42" fmla="*/ 210 w 293"/>
                      <a:gd name="T43" fmla="*/ 94 h 33"/>
                      <a:gd name="T44" fmla="*/ 186 w 293"/>
                      <a:gd name="T45" fmla="*/ 95 h 33"/>
                      <a:gd name="T46" fmla="*/ 174 w 293"/>
                      <a:gd name="T47" fmla="*/ 95 h 33"/>
                      <a:gd name="T48" fmla="*/ 153 w 293"/>
                      <a:gd name="T49" fmla="*/ 95 h 33"/>
                      <a:gd name="T50" fmla="*/ 129 w 293"/>
                      <a:gd name="T51" fmla="*/ 94 h 33"/>
                      <a:gd name="T52" fmla="*/ 102 w 293"/>
                      <a:gd name="T53" fmla="*/ 83 h 33"/>
                      <a:gd name="T54" fmla="*/ 0 w 293"/>
                      <a:gd name="T55" fmla="*/ 48 h 33"/>
                      <a:gd name="T56" fmla="*/ 0 w 293"/>
                      <a:gd name="T57" fmla="*/ 48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67675" name="Line 178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67672" name="AutoShape 179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67673" name="Line 180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67590" name="Line 181"/>
          <p:cNvSpPr>
            <a:spLocks noChangeShapeType="1"/>
          </p:cNvSpPr>
          <p:nvPr/>
        </p:nvSpPr>
        <p:spPr bwMode="auto">
          <a:xfrm>
            <a:off x="5265738" y="4324350"/>
            <a:ext cx="70643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7591" name="Line 182"/>
          <p:cNvSpPr>
            <a:spLocks noChangeShapeType="1"/>
          </p:cNvSpPr>
          <p:nvPr/>
        </p:nvSpPr>
        <p:spPr bwMode="auto">
          <a:xfrm rot="5400000" flipH="1">
            <a:off x="5493544" y="2756694"/>
            <a:ext cx="2193925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7592" name="Line 183"/>
          <p:cNvSpPr>
            <a:spLocks noChangeShapeType="1"/>
          </p:cNvSpPr>
          <p:nvPr/>
        </p:nvSpPr>
        <p:spPr bwMode="auto">
          <a:xfrm>
            <a:off x="5989638" y="2290763"/>
            <a:ext cx="11969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7593" name="Arc 184"/>
          <p:cNvSpPr>
            <a:spLocks/>
          </p:cNvSpPr>
          <p:nvPr/>
        </p:nvSpPr>
        <p:spPr bwMode="auto">
          <a:xfrm flipV="1">
            <a:off x="6569075" y="1109663"/>
            <a:ext cx="1200150" cy="1174750"/>
          </a:xfrm>
          <a:custGeom>
            <a:avLst/>
            <a:gdLst>
              <a:gd name="T0" fmla="*/ 463136495 w 43200"/>
              <a:gd name="T1" fmla="*/ 0 h 43200"/>
              <a:gd name="T2" fmla="*/ 1286577 w 43200"/>
              <a:gd name="T3" fmla="*/ 401893468 h 43200"/>
              <a:gd name="T4" fmla="*/ 463136495 w 43200"/>
              <a:gd name="T5" fmla="*/ 434348971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21600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21061"/>
                  <a:pt x="20" y="20523"/>
                  <a:pt x="60" y="19986"/>
                </a:cubicBezTo>
              </a:path>
              <a:path w="43200" h="43200" stroke="0" extrusionOk="0">
                <a:moveTo>
                  <a:pt x="21600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21061"/>
                  <a:pt x="20" y="20523"/>
                  <a:pt x="60" y="19986"/>
                </a:cubicBez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7594" name="Arc 185"/>
          <p:cNvSpPr>
            <a:spLocks/>
          </p:cNvSpPr>
          <p:nvPr/>
        </p:nvSpPr>
        <p:spPr bwMode="auto">
          <a:xfrm rot="10800000" flipH="1">
            <a:off x="5951538" y="3862388"/>
            <a:ext cx="655637" cy="473075"/>
          </a:xfrm>
          <a:custGeom>
            <a:avLst/>
            <a:gdLst>
              <a:gd name="T0" fmla="*/ 0 w 23455"/>
              <a:gd name="T1" fmla="*/ 840409 h 21600"/>
              <a:gd name="T2" fmla="*/ 512296550 w 23455"/>
              <a:gd name="T3" fmla="*/ 221777042 h 21600"/>
              <a:gd name="T4" fmla="*/ 40647712 w 23455"/>
              <a:gd name="T5" fmla="*/ 226924972 h 21600"/>
              <a:gd name="T6" fmla="*/ 0 60000 65536"/>
              <a:gd name="T7" fmla="*/ 0 60000 65536"/>
              <a:gd name="T8" fmla="*/ 0 60000 65536"/>
              <a:gd name="T9" fmla="*/ 0 w 23455"/>
              <a:gd name="T10" fmla="*/ 0 h 21600"/>
              <a:gd name="T11" fmla="*/ 23455 w 234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455" h="21600" fill="none" extrusionOk="0">
                <a:moveTo>
                  <a:pt x="0" y="80"/>
                </a:moveTo>
                <a:cubicBezTo>
                  <a:pt x="618" y="26"/>
                  <a:pt x="1239" y="0"/>
                  <a:pt x="1861" y="0"/>
                </a:cubicBezTo>
                <a:cubicBezTo>
                  <a:pt x="13599" y="0"/>
                  <a:pt x="23189" y="9374"/>
                  <a:pt x="23455" y="21109"/>
                </a:cubicBezTo>
              </a:path>
              <a:path w="23455" h="21600" stroke="0" extrusionOk="0">
                <a:moveTo>
                  <a:pt x="0" y="80"/>
                </a:moveTo>
                <a:cubicBezTo>
                  <a:pt x="618" y="26"/>
                  <a:pt x="1239" y="0"/>
                  <a:pt x="1861" y="0"/>
                </a:cubicBezTo>
                <a:cubicBezTo>
                  <a:pt x="13599" y="0"/>
                  <a:pt x="23189" y="9374"/>
                  <a:pt x="23455" y="21109"/>
                </a:cubicBezTo>
                <a:lnTo>
                  <a:pt x="1861" y="21600"/>
                </a:lnTo>
                <a:lnTo>
                  <a:pt x="0" y="8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67595" name="Group 186"/>
          <p:cNvGrpSpPr>
            <a:grpSpLocks/>
          </p:cNvGrpSpPr>
          <p:nvPr/>
        </p:nvGrpSpPr>
        <p:grpSpPr bwMode="auto">
          <a:xfrm rot="2559972" flipH="1">
            <a:off x="6275388" y="2882900"/>
            <a:ext cx="700087" cy="255588"/>
            <a:chOff x="4875" y="7237"/>
            <a:chExt cx="4230" cy="1883"/>
          </a:xfrm>
        </p:grpSpPr>
        <p:sp>
          <p:nvSpPr>
            <p:cNvPr id="67667" name="Arc 187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103 w 21600"/>
                <a:gd name="T1" fmla="*/ 0 h 14058"/>
                <a:gd name="T2" fmla="*/ 136 w 21600"/>
                <a:gd name="T3" fmla="*/ 12 h 14058"/>
                <a:gd name="T4" fmla="*/ 0 w 21600"/>
                <a:gd name="T5" fmla="*/ 12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668" name="AutoShape 188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67596" name="Group 189"/>
          <p:cNvGrpSpPr>
            <a:grpSpLocks/>
          </p:cNvGrpSpPr>
          <p:nvPr/>
        </p:nvGrpSpPr>
        <p:grpSpPr bwMode="auto">
          <a:xfrm rot="124409" flipV="1">
            <a:off x="6462713" y="3182938"/>
            <a:ext cx="265112" cy="468312"/>
            <a:chOff x="2820" y="264"/>
            <a:chExt cx="420" cy="1452"/>
          </a:xfrm>
        </p:grpSpPr>
        <p:sp>
          <p:nvSpPr>
            <p:cNvPr id="67655" name="Line 190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67656" name="Group 191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67657" name="Group 192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67660" name="Group 193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67662" name="Group 194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67665" name="Freeform 195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034 w 1153"/>
                        <a:gd name="T1" fmla="*/ 1278 h 204"/>
                        <a:gd name="T2" fmla="*/ 9809 w 1153"/>
                        <a:gd name="T3" fmla="*/ 1400 h 204"/>
                        <a:gd name="T4" fmla="*/ 10463 w 1153"/>
                        <a:gd name="T5" fmla="*/ 1523 h 204"/>
                        <a:gd name="T6" fmla="*/ 10909 w 1153"/>
                        <a:gd name="T7" fmla="*/ 1666 h 204"/>
                        <a:gd name="T8" fmla="*/ 11034 w 1153"/>
                        <a:gd name="T9" fmla="*/ 1721 h 204"/>
                        <a:gd name="T10" fmla="*/ 11034 w 1153"/>
                        <a:gd name="T11" fmla="*/ 1755 h 204"/>
                        <a:gd name="T12" fmla="*/ 11034 w 1153"/>
                        <a:gd name="T13" fmla="*/ 2373 h 204"/>
                        <a:gd name="T14" fmla="*/ 11026 w 1153"/>
                        <a:gd name="T15" fmla="*/ 2449 h 204"/>
                        <a:gd name="T16" fmla="*/ 10977 w 1153"/>
                        <a:gd name="T17" fmla="*/ 2483 h 204"/>
                        <a:gd name="T18" fmla="*/ 10968 w 1153"/>
                        <a:gd name="T19" fmla="*/ 2537 h 204"/>
                        <a:gd name="T20" fmla="*/ 10932 w 1153"/>
                        <a:gd name="T21" fmla="*/ 2889 h 204"/>
                        <a:gd name="T22" fmla="*/ 10832 w 1153"/>
                        <a:gd name="T23" fmla="*/ 3278 h 204"/>
                        <a:gd name="T24" fmla="*/ 10747 w 1153"/>
                        <a:gd name="T25" fmla="*/ 3461 h 204"/>
                        <a:gd name="T26" fmla="*/ 10643 w 1153"/>
                        <a:gd name="T27" fmla="*/ 3510 h 204"/>
                        <a:gd name="T28" fmla="*/ 9724 w 1153"/>
                        <a:gd name="T29" fmla="*/ 3599 h 204"/>
                        <a:gd name="T30" fmla="*/ 8911 w 1153"/>
                        <a:gd name="T31" fmla="*/ 3617 h 204"/>
                        <a:gd name="T32" fmla="*/ 7771 w 1153"/>
                        <a:gd name="T33" fmla="*/ 3549 h 204"/>
                        <a:gd name="T34" fmla="*/ 5896 w 1153"/>
                        <a:gd name="T35" fmla="*/ 3333 h 204"/>
                        <a:gd name="T36" fmla="*/ 1713 w 1153"/>
                        <a:gd name="T37" fmla="*/ 3088 h 204"/>
                        <a:gd name="T38" fmla="*/ 1272 w 1153"/>
                        <a:gd name="T39" fmla="*/ 3189 h 204"/>
                        <a:gd name="T40" fmla="*/ 144 w 1153"/>
                        <a:gd name="T41" fmla="*/ 3210 h 204"/>
                        <a:gd name="T42" fmla="*/ 76 w 1153"/>
                        <a:gd name="T43" fmla="*/ 3189 h 204"/>
                        <a:gd name="T44" fmla="*/ 36 w 1153"/>
                        <a:gd name="T45" fmla="*/ 3101 h 204"/>
                        <a:gd name="T46" fmla="*/ 0 w 1153"/>
                        <a:gd name="T47" fmla="*/ 2889 h 204"/>
                        <a:gd name="T48" fmla="*/ 136 w 1153"/>
                        <a:gd name="T49" fmla="*/ 143 h 204"/>
                        <a:gd name="T50" fmla="*/ 172 w 1153"/>
                        <a:gd name="T51" fmla="*/ 34 h 204"/>
                        <a:gd name="T52" fmla="*/ 735 w 1153"/>
                        <a:gd name="T53" fmla="*/ 34 h 204"/>
                        <a:gd name="T54" fmla="*/ 964 w 1153"/>
                        <a:gd name="T55" fmla="*/ 143 h 204"/>
                        <a:gd name="T56" fmla="*/ 1185 w 1153"/>
                        <a:gd name="T57" fmla="*/ 339 h 204"/>
                        <a:gd name="T58" fmla="*/ 2079 w 1153"/>
                        <a:gd name="T59" fmla="*/ 1346 h 204"/>
                        <a:gd name="T60" fmla="*/ 2223 w 1153"/>
                        <a:gd name="T61" fmla="*/ 1421 h 204"/>
                        <a:gd name="T62" fmla="*/ 2452 w 1153"/>
                        <a:gd name="T63" fmla="*/ 1489 h 204"/>
                        <a:gd name="T64" fmla="*/ 6289 w 1153"/>
                        <a:gd name="T65" fmla="*/ 994 h 204"/>
                        <a:gd name="T66" fmla="*/ 6527 w 1153"/>
                        <a:gd name="T67" fmla="*/ 1468 h 204"/>
                        <a:gd name="T68" fmla="*/ 7822 w 1153"/>
                        <a:gd name="T69" fmla="*/ 1721 h 204"/>
                        <a:gd name="T70" fmla="*/ 8096 w 1153"/>
                        <a:gd name="T71" fmla="*/ 1700 h 204"/>
                        <a:gd name="T72" fmla="*/ 8357 w 1153"/>
                        <a:gd name="T73" fmla="*/ 1578 h 204"/>
                        <a:gd name="T74" fmla="*/ 8573 w 1153"/>
                        <a:gd name="T75" fmla="*/ 136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7666" name="Freeform 196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301 h 69"/>
                        <a:gd name="T2" fmla="*/ 157 w 247"/>
                        <a:gd name="T3" fmla="*/ 785 h 69"/>
                        <a:gd name="T4" fmla="*/ 561 w 247"/>
                        <a:gd name="T5" fmla="*/ 868 h 69"/>
                        <a:gd name="T6" fmla="*/ 1538 w 247"/>
                        <a:gd name="T7" fmla="*/ 1088 h 69"/>
                        <a:gd name="T8" fmla="*/ 2505 w 247"/>
                        <a:gd name="T9" fmla="*/ 880 h 69"/>
                        <a:gd name="T10" fmla="*/ 2566 w 247"/>
                        <a:gd name="T11" fmla="*/ 504 h 69"/>
                        <a:gd name="T12" fmla="*/ 2357 w 247"/>
                        <a:gd name="T13" fmla="*/ 396 h 69"/>
                        <a:gd name="T14" fmla="*/ 2143 w 247"/>
                        <a:gd name="T15" fmla="*/ 283 h 69"/>
                        <a:gd name="T16" fmla="*/ 1925 w 247"/>
                        <a:gd name="T17" fmla="*/ 188 h 69"/>
                        <a:gd name="T18" fmla="*/ 1715 w 247"/>
                        <a:gd name="T19" fmla="*/ 95 h 69"/>
                        <a:gd name="T20" fmla="*/ 1538 w 247"/>
                        <a:gd name="T21" fmla="*/ 33 h 69"/>
                        <a:gd name="T22" fmla="*/ 1362 w 247"/>
                        <a:gd name="T23" fmla="*/ 0 h 69"/>
                        <a:gd name="T24" fmla="*/ 1152 w 247"/>
                        <a:gd name="T25" fmla="*/ 33 h 69"/>
                        <a:gd name="T26" fmla="*/ 923 w 247"/>
                        <a:gd name="T27" fmla="*/ 83 h 69"/>
                        <a:gd name="T28" fmla="*/ 0 w 247"/>
                        <a:gd name="T29" fmla="*/ 301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67663" name="Freeform 197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16 h 33"/>
                      <a:gd name="T2" fmla="*/ 0 w 293"/>
                      <a:gd name="T3" fmla="*/ 399 h 33"/>
                      <a:gd name="T4" fmla="*/ 1558 w 293"/>
                      <a:gd name="T5" fmla="*/ 102 h 33"/>
                      <a:gd name="T6" fmla="*/ 2005 w 293"/>
                      <a:gd name="T7" fmla="*/ 49 h 33"/>
                      <a:gd name="T8" fmla="*/ 2362 w 293"/>
                      <a:gd name="T9" fmla="*/ 49 h 33"/>
                      <a:gd name="T10" fmla="*/ 2656 w 293"/>
                      <a:gd name="T11" fmla="*/ 0 h 33"/>
                      <a:gd name="T12" fmla="*/ 2892 w 293"/>
                      <a:gd name="T13" fmla="*/ 0 h 33"/>
                      <a:gd name="T14" fmla="*/ 3249 w 293"/>
                      <a:gd name="T15" fmla="*/ 49 h 33"/>
                      <a:gd name="T16" fmla="*/ 3543 w 293"/>
                      <a:gd name="T17" fmla="*/ 76 h 33"/>
                      <a:gd name="T18" fmla="*/ 3799 w 293"/>
                      <a:gd name="T19" fmla="*/ 102 h 33"/>
                      <a:gd name="T20" fmla="*/ 3991 w 293"/>
                      <a:gd name="T21" fmla="*/ 169 h 33"/>
                      <a:gd name="T22" fmla="*/ 4143 w 293"/>
                      <a:gd name="T23" fmla="*/ 221 h 33"/>
                      <a:gd name="T24" fmla="*/ 4256 w 293"/>
                      <a:gd name="T25" fmla="*/ 297 h 33"/>
                      <a:gd name="T26" fmla="*/ 4318 w 293"/>
                      <a:gd name="T27" fmla="*/ 346 h 33"/>
                      <a:gd name="T28" fmla="*/ 4347 w 293"/>
                      <a:gd name="T29" fmla="*/ 416 h 33"/>
                      <a:gd name="T30" fmla="*/ 4318 w 293"/>
                      <a:gd name="T31" fmla="*/ 465 h 33"/>
                      <a:gd name="T32" fmla="*/ 4256 w 293"/>
                      <a:gd name="T33" fmla="*/ 541 h 33"/>
                      <a:gd name="T34" fmla="*/ 4143 w 293"/>
                      <a:gd name="T35" fmla="*/ 593 h 33"/>
                      <a:gd name="T36" fmla="*/ 3991 w 293"/>
                      <a:gd name="T37" fmla="*/ 669 h 33"/>
                      <a:gd name="T38" fmla="*/ 3799 w 293"/>
                      <a:gd name="T39" fmla="*/ 710 h 33"/>
                      <a:gd name="T40" fmla="*/ 3543 w 293"/>
                      <a:gd name="T41" fmla="*/ 736 h 33"/>
                      <a:gd name="T42" fmla="*/ 3249 w 293"/>
                      <a:gd name="T43" fmla="*/ 788 h 33"/>
                      <a:gd name="T44" fmla="*/ 2892 w 293"/>
                      <a:gd name="T45" fmla="*/ 812 h 33"/>
                      <a:gd name="T46" fmla="*/ 2669 w 293"/>
                      <a:gd name="T47" fmla="*/ 812 h 33"/>
                      <a:gd name="T48" fmla="*/ 2362 w 293"/>
                      <a:gd name="T49" fmla="*/ 812 h 33"/>
                      <a:gd name="T50" fmla="*/ 2005 w 293"/>
                      <a:gd name="T51" fmla="*/ 788 h 33"/>
                      <a:gd name="T52" fmla="*/ 1558 w 293"/>
                      <a:gd name="T53" fmla="*/ 710 h 33"/>
                      <a:gd name="T54" fmla="*/ 0 w 293"/>
                      <a:gd name="T55" fmla="*/ 416 h 33"/>
                      <a:gd name="T56" fmla="*/ 0 w 293"/>
                      <a:gd name="T57" fmla="*/ 4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7664" name="Freeform 198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48 h 33"/>
                      <a:gd name="T2" fmla="*/ 0 w 293"/>
                      <a:gd name="T3" fmla="*/ 47 h 33"/>
                      <a:gd name="T4" fmla="*/ 102 w 293"/>
                      <a:gd name="T5" fmla="*/ 13 h 33"/>
                      <a:gd name="T6" fmla="*/ 129 w 293"/>
                      <a:gd name="T7" fmla="*/ 6 h 33"/>
                      <a:gd name="T8" fmla="*/ 153 w 293"/>
                      <a:gd name="T9" fmla="*/ 6 h 33"/>
                      <a:gd name="T10" fmla="*/ 173 w 293"/>
                      <a:gd name="T11" fmla="*/ 0 h 33"/>
                      <a:gd name="T12" fmla="*/ 186 w 293"/>
                      <a:gd name="T13" fmla="*/ 0 h 33"/>
                      <a:gd name="T14" fmla="*/ 210 w 293"/>
                      <a:gd name="T15" fmla="*/ 6 h 33"/>
                      <a:gd name="T16" fmla="*/ 230 w 293"/>
                      <a:gd name="T17" fmla="*/ 9 h 33"/>
                      <a:gd name="T18" fmla="*/ 247 w 293"/>
                      <a:gd name="T19" fmla="*/ 13 h 33"/>
                      <a:gd name="T20" fmla="*/ 257 w 293"/>
                      <a:gd name="T21" fmla="*/ 20 h 33"/>
                      <a:gd name="T22" fmla="*/ 267 w 293"/>
                      <a:gd name="T23" fmla="*/ 27 h 33"/>
                      <a:gd name="T24" fmla="*/ 275 w 293"/>
                      <a:gd name="T25" fmla="*/ 34 h 33"/>
                      <a:gd name="T26" fmla="*/ 279 w 293"/>
                      <a:gd name="T27" fmla="*/ 40 h 33"/>
                      <a:gd name="T28" fmla="*/ 281 w 293"/>
                      <a:gd name="T29" fmla="*/ 48 h 33"/>
                      <a:gd name="T30" fmla="*/ 279 w 293"/>
                      <a:gd name="T31" fmla="*/ 54 h 33"/>
                      <a:gd name="T32" fmla="*/ 275 w 293"/>
                      <a:gd name="T33" fmla="*/ 63 h 33"/>
                      <a:gd name="T34" fmla="*/ 267 w 293"/>
                      <a:gd name="T35" fmla="*/ 68 h 33"/>
                      <a:gd name="T36" fmla="*/ 257 w 293"/>
                      <a:gd name="T37" fmla="*/ 77 h 33"/>
                      <a:gd name="T38" fmla="*/ 247 w 293"/>
                      <a:gd name="T39" fmla="*/ 83 h 33"/>
                      <a:gd name="T40" fmla="*/ 230 w 293"/>
                      <a:gd name="T41" fmla="*/ 87 h 33"/>
                      <a:gd name="T42" fmla="*/ 210 w 293"/>
                      <a:gd name="T43" fmla="*/ 94 h 33"/>
                      <a:gd name="T44" fmla="*/ 186 w 293"/>
                      <a:gd name="T45" fmla="*/ 95 h 33"/>
                      <a:gd name="T46" fmla="*/ 174 w 293"/>
                      <a:gd name="T47" fmla="*/ 95 h 33"/>
                      <a:gd name="T48" fmla="*/ 153 w 293"/>
                      <a:gd name="T49" fmla="*/ 95 h 33"/>
                      <a:gd name="T50" fmla="*/ 129 w 293"/>
                      <a:gd name="T51" fmla="*/ 94 h 33"/>
                      <a:gd name="T52" fmla="*/ 102 w 293"/>
                      <a:gd name="T53" fmla="*/ 83 h 33"/>
                      <a:gd name="T54" fmla="*/ 0 w 293"/>
                      <a:gd name="T55" fmla="*/ 48 h 33"/>
                      <a:gd name="T56" fmla="*/ 0 w 293"/>
                      <a:gd name="T57" fmla="*/ 48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67661" name="Line 199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67658" name="AutoShape 200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67659" name="Line 201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67597" name="AutoShape 228"/>
          <p:cNvSpPr>
            <a:spLocks noChangeArrowheads="1"/>
          </p:cNvSpPr>
          <p:nvPr/>
        </p:nvSpPr>
        <p:spPr bwMode="auto">
          <a:xfrm>
            <a:off x="5200650" y="4240213"/>
            <a:ext cx="490538" cy="188912"/>
          </a:xfrm>
          <a:prstGeom prst="rightArrow">
            <a:avLst>
              <a:gd name="adj1" fmla="val 50000"/>
              <a:gd name="adj2" fmla="val 64916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67598" name="AutoShape 255"/>
          <p:cNvSpPr>
            <a:spLocks noChangeArrowheads="1"/>
          </p:cNvSpPr>
          <p:nvPr/>
        </p:nvSpPr>
        <p:spPr bwMode="auto">
          <a:xfrm flipH="1">
            <a:off x="5311775" y="2179638"/>
            <a:ext cx="490538" cy="188912"/>
          </a:xfrm>
          <a:prstGeom prst="rightArrow">
            <a:avLst>
              <a:gd name="adj1" fmla="val 50000"/>
              <a:gd name="adj2" fmla="val 64916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67599" name="Group 258"/>
          <p:cNvGrpSpPr>
            <a:grpSpLocks/>
          </p:cNvGrpSpPr>
          <p:nvPr/>
        </p:nvGrpSpPr>
        <p:grpSpPr bwMode="auto">
          <a:xfrm rot="-124409" flipH="1" flipV="1">
            <a:off x="6438900" y="1651000"/>
            <a:ext cx="265113" cy="468313"/>
            <a:chOff x="2820" y="264"/>
            <a:chExt cx="420" cy="1452"/>
          </a:xfrm>
        </p:grpSpPr>
        <p:sp>
          <p:nvSpPr>
            <p:cNvPr id="67643" name="Line 259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67644" name="Group 260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67645" name="Group 261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67648" name="Group 262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67650" name="Group 263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67653" name="Freeform 264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034 w 1153"/>
                        <a:gd name="T1" fmla="*/ 1278 h 204"/>
                        <a:gd name="T2" fmla="*/ 9809 w 1153"/>
                        <a:gd name="T3" fmla="*/ 1400 h 204"/>
                        <a:gd name="T4" fmla="*/ 10463 w 1153"/>
                        <a:gd name="T5" fmla="*/ 1523 h 204"/>
                        <a:gd name="T6" fmla="*/ 10909 w 1153"/>
                        <a:gd name="T7" fmla="*/ 1666 h 204"/>
                        <a:gd name="T8" fmla="*/ 11034 w 1153"/>
                        <a:gd name="T9" fmla="*/ 1721 h 204"/>
                        <a:gd name="T10" fmla="*/ 11034 w 1153"/>
                        <a:gd name="T11" fmla="*/ 1755 h 204"/>
                        <a:gd name="T12" fmla="*/ 11034 w 1153"/>
                        <a:gd name="T13" fmla="*/ 2373 h 204"/>
                        <a:gd name="T14" fmla="*/ 11026 w 1153"/>
                        <a:gd name="T15" fmla="*/ 2449 h 204"/>
                        <a:gd name="T16" fmla="*/ 10977 w 1153"/>
                        <a:gd name="T17" fmla="*/ 2483 h 204"/>
                        <a:gd name="T18" fmla="*/ 10968 w 1153"/>
                        <a:gd name="T19" fmla="*/ 2537 h 204"/>
                        <a:gd name="T20" fmla="*/ 10932 w 1153"/>
                        <a:gd name="T21" fmla="*/ 2889 h 204"/>
                        <a:gd name="T22" fmla="*/ 10832 w 1153"/>
                        <a:gd name="T23" fmla="*/ 3278 h 204"/>
                        <a:gd name="T24" fmla="*/ 10747 w 1153"/>
                        <a:gd name="T25" fmla="*/ 3461 h 204"/>
                        <a:gd name="T26" fmla="*/ 10643 w 1153"/>
                        <a:gd name="T27" fmla="*/ 3510 h 204"/>
                        <a:gd name="T28" fmla="*/ 9724 w 1153"/>
                        <a:gd name="T29" fmla="*/ 3599 h 204"/>
                        <a:gd name="T30" fmla="*/ 8911 w 1153"/>
                        <a:gd name="T31" fmla="*/ 3617 h 204"/>
                        <a:gd name="T32" fmla="*/ 7771 w 1153"/>
                        <a:gd name="T33" fmla="*/ 3549 h 204"/>
                        <a:gd name="T34" fmla="*/ 5896 w 1153"/>
                        <a:gd name="T35" fmla="*/ 3333 h 204"/>
                        <a:gd name="T36" fmla="*/ 1713 w 1153"/>
                        <a:gd name="T37" fmla="*/ 3088 h 204"/>
                        <a:gd name="T38" fmla="*/ 1272 w 1153"/>
                        <a:gd name="T39" fmla="*/ 3189 h 204"/>
                        <a:gd name="T40" fmla="*/ 144 w 1153"/>
                        <a:gd name="T41" fmla="*/ 3210 h 204"/>
                        <a:gd name="T42" fmla="*/ 76 w 1153"/>
                        <a:gd name="T43" fmla="*/ 3189 h 204"/>
                        <a:gd name="T44" fmla="*/ 36 w 1153"/>
                        <a:gd name="T45" fmla="*/ 3101 h 204"/>
                        <a:gd name="T46" fmla="*/ 0 w 1153"/>
                        <a:gd name="T47" fmla="*/ 2889 h 204"/>
                        <a:gd name="T48" fmla="*/ 136 w 1153"/>
                        <a:gd name="T49" fmla="*/ 143 h 204"/>
                        <a:gd name="T50" fmla="*/ 172 w 1153"/>
                        <a:gd name="T51" fmla="*/ 34 h 204"/>
                        <a:gd name="T52" fmla="*/ 735 w 1153"/>
                        <a:gd name="T53" fmla="*/ 34 h 204"/>
                        <a:gd name="T54" fmla="*/ 964 w 1153"/>
                        <a:gd name="T55" fmla="*/ 143 h 204"/>
                        <a:gd name="T56" fmla="*/ 1185 w 1153"/>
                        <a:gd name="T57" fmla="*/ 339 h 204"/>
                        <a:gd name="T58" fmla="*/ 2079 w 1153"/>
                        <a:gd name="T59" fmla="*/ 1346 h 204"/>
                        <a:gd name="T60" fmla="*/ 2223 w 1153"/>
                        <a:gd name="T61" fmla="*/ 1421 h 204"/>
                        <a:gd name="T62" fmla="*/ 2452 w 1153"/>
                        <a:gd name="T63" fmla="*/ 1489 h 204"/>
                        <a:gd name="T64" fmla="*/ 6289 w 1153"/>
                        <a:gd name="T65" fmla="*/ 994 h 204"/>
                        <a:gd name="T66" fmla="*/ 6527 w 1153"/>
                        <a:gd name="T67" fmla="*/ 1468 h 204"/>
                        <a:gd name="T68" fmla="*/ 7822 w 1153"/>
                        <a:gd name="T69" fmla="*/ 1721 h 204"/>
                        <a:gd name="T70" fmla="*/ 8096 w 1153"/>
                        <a:gd name="T71" fmla="*/ 1700 h 204"/>
                        <a:gd name="T72" fmla="*/ 8357 w 1153"/>
                        <a:gd name="T73" fmla="*/ 1578 h 204"/>
                        <a:gd name="T74" fmla="*/ 8573 w 1153"/>
                        <a:gd name="T75" fmla="*/ 136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7654" name="Freeform 265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301 h 69"/>
                        <a:gd name="T2" fmla="*/ 157 w 247"/>
                        <a:gd name="T3" fmla="*/ 785 h 69"/>
                        <a:gd name="T4" fmla="*/ 561 w 247"/>
                        <a:gd name="T5" fmla="*/ 868 h 69"/>
                        <a:gd name="T6" fmla="*/ 1538 w 247"/>
                        <a:gd name="T7" fmla="*/ 1088 h 69"/>
                        <a:gd name="T8" fmla="*/ 2505 w 247"/>
                        <a:gd name="T9" fmla="*/ 880 h 69"/>
                        <a:gd name="T10" fmla="*/ 2566 w 247"/>
                        <a:gd name="T11" fmla="*/ 504 h 69"/>
                        <a:gd name="T12" fmla="*/ 2357 w 247"/>
                        <a:gd name="T13" fmla="*/ 396 h 69"/>
                        <a:gd name="T14" fmla="*/ 2143 w 247"/>
                        <a:gd name="T15" fmla="*/ 283 h 69"/>
                        <a:gd name="T16" fmla="*/ 1925 w 247"/>
                        <a:gd name="T17" fmla="*/ 188 h 69"/>
                        <a:gd name="T18" fmla="*/ 1715 w 247"/>
                        <a:gd name="T19" fmla="*/ 95 h 69"/>
                        <a:gd name="T20" fmla="*/ 1538 w 247"/>
                        <a:gd name="T21" fmla="*/ 33 h 69"/>
                        <a:gd name="T22" fmla="*/ 1362 w 247"/>
                        <a:gd name="T23" fmla="*/ 0 h 69"/>
                        <a:gd name="T24" fmla="*/ 1152 w 247"/>
                        <a:gd name="T25" fmla="*/ 33 h 69"/>
                        <a:gd name="T26" fmla="*/ 923 w 247"/>
                        <a:gd name="T27" fmla="*/ 83 h 69"/>
                        <a:gd name="T28" fmla="*/ 0 w 247"/>
                        <a:gd name="T29" fmla="*/ 301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67651" name="Freeform 266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16 h 33"/>
                      <a:gd name="T2" fmla="*/ 0 w 293"/>
                      <a:gd name="T3" fmla="*/ 399 h 33"/>
                      <a:gd name="T4" fmla="*/ 1558 w 293"/>
                      <a:gd name="T5" fmla="*/ 102 h 33"/>
                      <a:gd name="T6" fmla="*/ 2005 w 293"/>
                      <a:gd name="T7" fmla="*/ 49 h 33"/>
                      <a:gd name="T8" fmla="*/ 2362 w 293"/>
                      <a:gd name="T9" fmla="*/ 49 h 33"/>
                      <a:gd name="T10" fmla="*/ 2656 w 293"/>
                      <a:gd name="T11" fmla="*/ 0 h 33"/>
                      <a:gd name="T12" fmla="*/ 2892 w 293"/>
                      <a:gd name="T13" fmla="*/ 0 h 33"/>
                      <a:gd name="T14" fmla="*/ 3249 w 293"/>
                      <a:gd name="T15" fmla="*/ 49 h 33"/>
                      <a:gd name="T16" fmla="*/ 3543 w 293"/>
                      <a:gd name="T17" fmla="*/ 76 h 33"/>
                      <a:gd name="T18" fmla="*/ 3799 w 293"/>
                      <a:gd name="T19" fmla="*/ 102 h 33"/>
                      <a:gd name="T20" fmla="*/ 3991 w 293"/>
                      <a:gd name="T21" fmla="*/ 169 h 33"/>
                      <a:gd name="T22" fmla="*/ 4143 w 293"/>
                      <a:gd name="T23" fmla="*/ 221 h 33"/>
                      <a:gd name="T24" fmla="*/ 4256 w 293"/>
                      <a:gd name="T25" fmla="*/ 297 h 33"/>
                      <a:gd name="T26" fmla="*/ 4318 w 293"/>
                      <a:gd name="T27" fmla="*/ 346 h 33"/>
                      <a:gd name="T28" fmla="*/ 4347 w 293"/>
                      <a:gd name="T29" fmla="*/ 416 h 33"/>
                      <a:gd name="T30" fmla="*/ 4318 w 293"/>
                      <a:gd name="T31" fmla="*/ 465 h 33"/>
                      <a:gd name="T32" fmla="*/ 4256 w 293"/>
                      <a:gd name="T33" fmla="*/ 541 h 33"/>
                      <a:gd name="T34" fmla="*/ 4143 w 293"/>
                      <a:gd name="T35" fmla="*/ 593 h 33"/>
                      <a:gd name="T36" fmla="*/ 3991 w 293"/>
                      <a:gd name="T37" fmla="*/ 669 h 33"/>
                      <a:gd name="T38" fmla="*/ 3799 w 293"/>
                      <a:gd name="T39" fmla="*/ 710 h 33"/>
                      <a:gd name="T40" fmla="*/ 3543 w 293"/>
                      <a:gd name="T41" fmla="*/ 736 h 33"/>
                      <a:gd name="T42" fmla="*/ 3249 w 293"/>
                      <a:gd name="T43" fmla="*/ 788 h 33"/>
                      <a:gd name="T44" fmla="*/ 2892 w 293"/>
                      <a:gd name="T45" fmla="*/ 812 h 33"/>
                      <a:gd name="T46" fmla="*/ 2669 w 293"/>
                      <a:gd name="T47" fmla="*/ 812 h 33"/>
                      <a:gd name="T48" fmla="*/ 2362 w 293"/>
                      <a:gd name="T49" fmla="*/ 812 h 33"/>
                      <a:gd name="T50" fmla="*/ 2005 w 293"/>
                      <a:gd name="T51" fmla="*/ 788 h 33"/>
                      <a:gd name="T52" fmla="*/ 1558 w 293"/>
                      <a:gd name="T53" fmla="*/ 710 h 33"/>
                      <a:gd name="T54" fmla="*/ 0 w 293"/>
                      <a:gd name="T55" fmla="*/ 416 h 33"/>
                      <a:gd name="T56" fmla="*/ 0 w 293"/>
                      <a:gd name="T57" fmla="*/ 4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7652" name="Freeform 267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48 h 33"/>
                      <a:gd name="T2" fmla="*/ 0 w 293"/>
                      <a:gd name="T3" fmla="*/ 47 h 33"/>
                      <a:gd name="T4" fmla="*/ 102 w 293"/>
                      <a:gd name="T5" fmla="*/ 13 h 33"/>
                      <a:gd name="T6" fmla="*/ 129 w 293"/>
                      <a:gd name="T7" fmla="*/ 6 h 33"/>
                      <a:gd name="T8" fmla="*/ 153 w 293"/>
                      <a:gd name="T9" fmla="*/ 6 h 33"/>
                      <a:gd name="T10" fmla="*/ 173 w 293"/>
                      <a:gd name="T11" fmla="*/ 0 h 33"/>
                      <a:gd name="T12" fmla="*/ 186 w 293"/>
                      <a:gd name="T13" fmla="*/ 0 h 33"/>
                      <a:gd name="T14" fmla="*/ 210 w 293"/>
                      <a:gd name="T15" fmla="*/ 6 h 33"/>
                      <a:gd name="T16" fmla="*/ 230 w 293"/>
                      <a:gd name="T17" fmla="*/ 9 h 33"/>
                      <a:gd name="T18" fmla="*/ 247 w 293"/>
                      <a:gd name="T19" fmla="*/ 13 h 33"/>
                      <a:gd name="T20" fmla="*/ 257 w 293"/>
                      <a:gd name="T21" fmla="*/ 20 h 33"/>
                      <a:gd name="T22" fmla="*/ 267 w 293"/>
                      <a:gd name="T23" fmla="*/ 27 h 33"/>
                      <a:gd name="T24" fmla="*/ 275 w 293"/>
                      <a:gd name="T25" fmla="*/ 34 h 33"/>
                      <a:gd name="T26" fmla="*/ 279 w 293"/>
                      <a:gd name="T27" fmla="*/ 40 h 33"/>
                      <a:gd name="T28" fmla="*/ 281 w 293"/>
                      <a:gd name="T29" fmla="*/ 48 h 33"/>
                      <a:gd name="T30" fmla="*/ 279 w 293"/>
                      <a:gd name="T31" fmla="*/ 54 h 33"/>
                      <a:gd name="T32" fmla="*/ 275 w 293"/>
                      <a:gd name="T33" fmla="*/ 63 h 33"/>
                      <a:gd name="T34" fmla="*/ 267 w 293"/>
                      <a:gd name="T35" fmla="*/ 68 h 33"/>
                      <a:gd name="T36" fmla="*/ 257 w 293"/>
                      <a:gd name="T37" fmla="*/ 77 h 33"/>
                      <a:gd name="T38" fmla="*/ 247 w 293"/>
                      <a:gd name="T39" fmla="*/ 83 h 33"/>
                      <a:gd name="T40" fmla="*/ 230 w 293"/>
                      <a:gd name="T41" fmla="*/ 87 h 33"/>
                      <a:gd name="T42" fmla="*/ 210 w 293"/>
                      <a:gd name="T43" fmla="*/ 94 h 33"/>
                      <a:gd name="T44" fmla="*/ 186 w 293"/>
                      <a:gd name="T45" fmla="*/ 95 h 33"/>
                      <a:gd name="T46" fmla="*/ 174 w 293"/>
                      <a:gd name="T47" fmla="*/ 95 h 33"/>
                      <a:gd name="T48" fmla="*/ 153 w 293"/>
                      <a:gd name="T49" fmla="*/ 95 h 33"/>
                      <a:gd name="T50" fmla="*/ 129 w 293"/>
                      <a:gd name="T51" fmla="*/ 94 h 33"/>
                      <a:gd name="T52" fmla="*/ 102 w 293"/>
                      <a:gd name="T53" fmla="*/ 83 h 33"/>
                      <a:gd name="T54" fmla="*/ 0 w 293"/>
                      <a:gd name="T55" fmla="*/ 48 h 33"/>
                      <a:gd name="T56" fmla="*/ 0 w 293"/>
                      <a:gd name="T57" fmla="*/ 48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67649" name="Line 268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67646" name="AutoShape 269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67647" name="Line 270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67600" name="Group 271"/>
          <p:cNvGrpSpPr>
            <a:grpSpLocks/>
          </p:cNvGrpSpPr>
          <p:nvPr/>
        </p:nvGrpSpPr>
        <p:grpSpPr bwMode="auto">
          <a:xfrm rot="-3214745">
            <a:off x="6072499" y="3000578"/>
            <a:ext cx="742950" cy="354013"/>
            <a:chOff x="4875" y="7237"/>
            <a:chExt cx="4230" cy="1883"/>
          </a:xfrm>
        </p:grpSpPr>
        <p:sp>
          <p:nvSpPr>
            <p:cNvPr id="67641" name="Arc 272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103 w 21600"/>
                <a:gd name="T1" fmla="*/ 0 h 14058"/>
                <a:gd name="T2" fmla="*/ 136 w 21600"/>
                <a:gd name="T3" fmla="*/ 12 h 14058"/>
                <a:gd name="T4" fmla="*/ 0 w 21600"/>
                <a:gd name="T5" fmla="*/ 12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7642" name="AutoShape 273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126" name="Text Box 274"/>
          <p:cNvSpPr txBox="1">
            <a:spLocks noChangeArrowheads="1"/>
          </p:cNvSpPr>
          <p:nvPr/>
        </p:nvSpPr>
        <p:spPr bwMode="auto">
          <a:xfrm flipH="1">
            <a:off x="5400907" y="2653390"/>
            <a:ext cx="126396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/>
              <a:t>½ Rolle</a:t>
            </a:r>
          </a:p>
        </p:txBody>
      </p:sp>
      <p:grpSp>
        <p:nvGrpSpPr>
          <p:cNvPr id="67602" name="Group 275"/>
          <p:cNvGrpSpPr>
            <a:grpSpLocks/>
          </p:cNvGrpSpPr>
          <p:nvPr/>
        </p:nvGrpSpPr>
        <p:grpSpPr bwMode="auto">
          <a:xfrm rot="10551182" flipH="1" flipV="1">
            <a:off x="7610475" y="1482725"/>
            <a:ext cx="249238" cy="446088"/>
            <a:chOff x="2820" y="264"/>
            <a:chExt cx="420" cy="1452"/>
          </a:xfrm>
        </p:grpSpPr>
        <p:sp>
          <p:nvSpPr>
            <p:cNvPr id="67629" name="Line 276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67630" name="Group 277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67631" name="Group 278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67634" name="Group 279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67636" name="Group 280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67639" name="Freeform 281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034 w 1153"/>
                        <a:gd name="T1" fmla="*/ 1278 h 204"/>
                        <a:gd name="T2" fmla="*/ 9809 w 1153"/>
                        <a:gd name="T3" fmla="*/ 1400 h 204"/>
                        <a:gd name="T4" fmla="*/ 10463 w 1153"/>
                        <a:gd name="T5" fmla="*/ 1523 h 204"/>
                        <a:gd name="T6" fmla="*/ 10909 w 1153"/>
                        <a:gd name="T7" fmla="*/ 1666 h 204"/>
                        <a:gd name="T8" fmla="*/ 11034 w 1153"/>
                        <a:gd name="T9" fmla="*/ 1721 h 204"/>
                        <a:gd name="T10" fmla="*/ 11034 w 1153"/>
                        <a:gd name="T11" fmla="*/ 1755 h 204"/>
                        <a:gd name="T12" fmla="*/ 11034 w 1153"/>
                        <a:gd name="T13" fmla="*/ 2373 h 204"/>
                        <a:gd name="T14" fmla="*/ 11026 w 1153"/>
                        <a:gd name="T15" fmla="*/ 2449 h 204"/>
                        <a:gd name="T16" fmla="*/ 10977 w 1153"/>
                        <a:gd name="T17" fmla="*/ 2483 h 204"/>
                        <a:gd name="T18" fmla="*/ 10968 w 1153"/>
                        <a:gd name="T19" fmla="*/ 2537 h 204"/>
                        <a:gd name="T20" fmla="*/ 10932 w 1153"/>
                        <a:gd name="T21" fmla="*/ 2889 h 204"/>
                        <a:gd name="T22" fmla="*/ 10832 w 1153"/>
                        <a:gd name="T23" fmla="*/ 3278 h 204"/>
                        <a:gd name="T24" fmla="*/ 10747 w 1153"/>
                        <a:gd name="T25" fmla="*/ 3461 h 204"/>
                        <a:gd name="T26" fmla="*/ 10643 w 1153"/>
                        <a:gd name="T27" fmla="*/ 3510 h 204"/>
                        <a:gd name="T28" fmla="*/ 9724 w 1153"/>
                        <a:gd name="T29" fmla="*/ 3599 h 204"/>
                        <a:gd name="T30" fmla="*/ 8911 w 1153"/>
                        <a:gd name="T31" fmla="*/ 3617 h 204"/>
                        <a:gd name="T32" fmla="*/ 7771 w 1153"/>
                        <a:gd name="T33" fmla="*/ 3549 h 204"/>
                        <a:gd name="T34" fmla="*/ 5896 w 1153"/>
                        <a:gd name="T35" fmla="*/ 3333 h 204"/>
                        <a:gd name="T36" fmla="*/ 1713 w 1153"/>
                        <a:gd name="T37" fmla="*/ 3088 h 204"/>
                        <a:gd name="T38" fmla="*/ 1272 w 1153"/>
                        <a:gd name="T39" fmla="*/ 3189 h 204"/>
                        <a:gd name="T40" fmla="*/ 144 w 1153"/>
                        <a:gd name="T41" fmla="*/ 3210 h 204"/>
                        <a:gd name="T42" fmla="*/ 76 w 1153"/>
                        <a:gd name="T43" fmla="*/ 3189 h 204"/>
                        <a:gd name="T44" fmla="*/ 36 w 1153"/>
                        <a:gd name="T45" fmla="*/ 3101 h 204"/>
                        <a:gd name="T46" fmla="*/ 0 w 1153"/>
                        <a:gd name="T47" fmla="*/ 2889 h 204"/>
                        <a:gd name="T48" fmla="*/ 136 w 1153"/>
                        <a:gd name="T49" fmla="*/ 143 h 204"/>
                        <a:gd name="T50" fmla="*/ 172 w 1153"/>
                        <a:gd name="T51" fmla="*/ 34 h 204"/>
                        <a:gd name="T52" fmla="*/ 735 w 1153"/>
                        <a:gd name="T53" fmla="*/ 34 h 204"/>
                        <a:gd name="T54" fmla="*/ 964 w 1153"/>
                        <a:gd name="T55" fmla="*/ 143 h 204"/>
                        <a:gd name="T56" fmla="*/ 1185 w 1153"/>
                        <a:gd name="T57" fmla="*/ 339 h 204"/>
                        <a:gd name="T58" fmla="*/ 2079 w 1153"/>
                        <a:gd name="T59" fmla="*/ 1346 h 204"/>
                        <a:gd name="T60" fmla="*/ 2223 w 1153"/>
                        <a:gd name="T61" fmla="*/ 1421 h 204"/>
                        <a:gd name="T62" fmla="*/ 2452 w 1153"/>
                        <a:gd name="T63" fmla="*/ 1489 h 204"/>
                        <a:gd name="T64" fmla="*/ 6289 w 1153"/>
                        <a:gd name="T65" fmla="*/ 994 h 204"/>
                        <a:gd name="T66" fmla="*/ 6527 w 1153"/>
                        <a:gd name="T67" fmla="*/ 1468 h 204"/>
                        <a:gd name="T68" fmla="*/ 7822 w 1153"/>
                        <a:gd name="T69" fmla="*/ 1721 h 204"/>
                        <a:gd name="T70" fmla="*/ 8096 w 1153"/>
                        <a:gd name="T71" fmla="*/ 1700 h 204"/>
                        <a:gd name="T72" fmla="*/ 8357 w 1153"/>
                        <a:gd name="T73" fmla="*/ 1578 h 204"/>
                        <a:gd name="T74" fmla="*/ 8573 w 1153"/>
                        <a:gd name="T75" fmla="*/ 136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7640" name="Freeform 282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301 h 69"/>
                        <a:gd name="T2" fmla="*/ 157 w 247"/>
                        <a:gd name="T3" fmla="*/ 785 h 69"/>
                        <a:gd name="T4" fmla="*/ 561 w 247"/>
                        <a:gd name="T5" fmla="*/ 868 h 69"/>
                        <a:gd name="T6" fmla="*/ 1538 w 247"/>
                        <a:gd name="T7" fmla="*/ 1088 h 69"/>
                        <a:gd name="T8" fmla="*/ 2505 w 247"/>
                        <a:gd name="T9" fmla="*/ 880 h 69"/>
                        <a:gd name="T10" fmla="*/ 2566 w 247"/>
                        <a:gd name="T11" fmla="*/ 504 h 69"/>
                        <a:gd name="T12" fmla="*/ 2357 w 247"/>
                        <a:gd name="T13" fmla="*/ 396 h 69"/>
                        <a:gd name="T14" fmla="*/ 2143 w 247"/>
                        <a:gd name="T15" fmla="*/ 283 h 69"/>
                        <a:gd name="T16" fmla="*/ 1925 w 247"/>
                        <a:gd name="T17" fmla="*/ 188 h 69"/>
                        <a:gd name="T18" fmla="*/ 1715 w 247"/>
                        <a:gd name="T19" fmla="*/ 95 h 69"/>
                        <a:gd name="T20" fmla="*/ 1538 w 247"/>
                        <a:gd name="T21" fmla="*/ 33 h 69"/>
                        <a:gd name="T22" fmla="*/ 1362 w 247"/>
                        <a:gd name="T23" fmla="*/ 0 h 69"/>
                        <a:gd name="T24" fmla="*/ 1152 w 247"/>
                        <a:gd name="T25" fmla="*/ 33 h 69"/>
                        <a:gd name="T26" fmla="*/ 923 w 247"/>
                        <a:gd name="T27" fmla="*/ 83 h 69"/>
                        <a:gd name="T28" fmla="*/ 0 w 247"/>
                        <a:gd name="T29" fmla="*/ 301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67637" name="Freeform 283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16 h 33"/>
                      <a:gd name="T2" fmla="*/ 0 w 293"/>
                      <a:gd name="T3" fmla="*/ 399 h 33"/>
                      <a:gd name="T4" fmla="*/ 1558 w 293"/>
                      <a:gd name="T5" fmla="*/ 102 h 33"/>
                      <a:gd name="T6" fmla="*/ 2005 w 293"/>
                      <a:gd name="T7" fmla="*/ 49 h 33"/>
                      <a:gd name="T8" fmla="*/ 2362 w 293"/>
                      <a:gd name="T9" fmla="*/ 49 h 33"/>
                      <a:gd name="T10" fmla="*/ 2656 w 293"/>
                      <a:gd name="T11" fmla="*/ 0 h 33"/>
                      <a:gd name="T12" fmla="*/ 2892 w 293"/>
                      <a:gd name="T13" fmla="*/ 0 h 33"/>
                      <a:gd name="T14" fmla="*/ 3249 w 293"/>
                      <a:gd name="T15" fmla="*/ 49 h 33"/>
                      <a:gd name="T16" fmla="*/ 3543 w 293"/>
                      <a:gd name="T17" fmla="*/ 76 h 33"/>
                      <a:gd name="T18" fmla="*/ 3799 w 293"/>
                      <a:gd name="T19" fmla="*/ 102 h 33"/>
                      <a:gd name="T20" fmla="*/ 3991 w 293"/>
                      <a:gd name="T21" fmla="*/ 169 h 33"/>
                      <a:gd name="T22" fmla="*/ 4143 w 293"/>
                      <a:gd name="T23" fmla="*/ 221 h 33"/>
                      <a:gd name="T24" fmla="*/ 4256 w 293"/>
                      <a:gd name="T25" fmla="*/ 297 h 33"/>
                      <a:gd name="T26" fmla="*/ 4318 w 293"/>
                      <a:gd name="T27" fmla="*/ 346 h 33"/>
                      <a:gd name="T28" fmla="*/ 4347 w 293"/>
                      <a:gd name="T29" fmla="*/ 416 h 33"/>
                      <a:gd name="T30" fmla="*/ 4318 w 293"/>
                      <a:gd name="T31" fmla="*/ 465 h 33"/>
                      <a:gd name="T32" fmla="*/ 4256 w 293"/>
                      <a:gd name="T33" fmla="*/ 541 h 33"/>
                      <a:gd name="T34" fmla="*/ 4143 w 293"/>
                      <a:gd name="T35" fmla="*/ 593 h 33"/>
                      <a:gd name="T36" fmla="*/ 3991 w 293"/>
                      <a:gd name="T37" fmla="*/ 669 h 33"/>
                      <a:gd name="T38" fmla="*/ 3799 w 293"/>
                      <a:gd name="T39" fmla="*/ 710 h 33"/>
                      <a:gd name="T40" fmla="*/ 3543 w 293"/>
                      <a:gd name="T41" fmla="*/ 736 h 33"/>
                      <a:gd name="T42" fmla="*/ 3249 w 293"/>
                      <a:gd name="T43" fmla="*/ 788 h 33"/>
                      <a:gd name="T44" fmla="*/ 2892 w 293"/>
                      <a:gd name="T45" fmla="*/ 812 h 33"/>
                      <a:gd name="T46" fmla="*/ 2669 w 293"/>
                      <a:gd name="T47" fmla="*/ 812 h 33"/>
                      <a:gd name="T48" fmla="*/ 2362 w 293"/>
                      <a:gd name="T49" fmla="*/ 812 h 33"/>
                      <a:gd name="T50" fmla="*/ 2005 w 293"/>
                      <a:gd name="T51" fmla="*/ 788 h 33"/>
                      <a:gd name="T52" fmla="*/ 1558 w 293"/>
                      <a:gd name="T53" fmla="*/ 710 h 33"/>
                      <a:gd name="T54" fmla="*/ 0 w 293"/>
                      <a:gd name="T55" fmla="*/ 416 h 33"/>
                      <a:gd name="T56" fmla="*/ 0 w 293"/>
                      <a:gd name="T57" fmla="*/ 4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7638" name="Freeform 284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48 h 33"/>
                      <a:gd name="T2" fmla="*/ 0 w 293"/>
                      <a:gd name="T3" fmla="*/ 47 h 33"/>
                      <a:gd name="T4" fmla="*/ 102 w 293"/>
                      <a:gd name="T5" fmla="*/ 13 h 33"/>
                      <a:gd name="T6" fmla="*/ 129 w 293"/>
                      <a:gd name="T7" fmla="*/ 6 h 33"/>
                      <a:gd name="T8" fmla="*/ 153 w 293"/>
                      <a:gd name="T9" fmla="*/ 6 h 33"/>
                      <a:gd name="T10" fmla="*/ 173 w 293"/>
                      <a:gd name="T11" fmla="*/ 0 h 33"/>
                      <a:gd name="T12" fmla="*/ 186 w 293"/>
                      <a:gd name="T13" fmla="*/ 0 h 33"/>
                      <a:gd name="T14" fmla="*/ 210 w 293"/>
                      <a:gd name="T15" fmla="*/ 6 h 33"/>
                      <a:gd name="T16" fmla="*/ 230 w 293"/>
                      <a:gd name="T17" fmla="*/ 9 h 33"/>
                      <a:gd name="T18" fmla="*/ 247 w 293"/>
                      <a:gd name="T19" fmla="*/ 13 h 33"/>
                      <a:gd name="T20" fmla="*/ 257 w 293"/>
                      <a:gd name="T21" fmla="*/ 20 h 33"/>
                      <a:gd name="T22" fmla="*/ 267 w 293"/>
                      <a:gd name="T23" fmla="*/ 27 h 33"/>
                      <a:gd name="T24" fmla="*/ 275 w 293"/>
                      <a:gd name="T25" fmla="*/ 34 h 33"/>
                      <a:gd name="T26" fmla="*/ 279 w 293"/>
                      <a:gd name="T27" fmla="*/ 40 h 33"/>
                      <a:gd name="T28" fmla="*/ 281 w 293"/>
                      <a:gd name="T29" fmla="*/ 48 h 33"/>
                      <a:gd name="T30" fmla="*/ 279 w 293"/>
                      <a:gd name="T31" fmla="*/ 54 h 33"/>
                      <a:gd name="T32" fmla="*/ 275 w 293"/>
                      <a:gd name="T33" fmla="*/ 63 h 33"/>
                      <a:gd name="T34" fmla="*/ 267 w 293"/>
                      <a:gd name="T35" fmla="*/ 68 h 33"/>
                      <a:gd name="T36" fmla="*/ 257 w 293"/>
                      <a:gd name="T37" fmla="*/ 77 h 33"/>
                      <a:gd name="T38" fmla="*/ 247 w 293"/>
                      <a:gd name="T39" fmla="*/ 83 h 33"/>
                      <a:gd name="T40" fmla="*/ 230 w 293"/>
                      <a:gd name="T41" fmla="*/ 87 h 33"/>
                      <a:gd name="T42" fmla="*/ 210 w 293"/>
                      <a:gd name="T43" fmla="*/ 94 h 33"/>
                      <a:gd name="T44" fmla="*/ 186 w 293"/>
                      <a:gd name="T45" fmla="*/ 95 h 33"/>
                      <a:gd name="T46" fmla="*/ 174 w 293"/>
                      <a:gd name="T47" fmla="*/ 95 h 33"/>
                      <a:gd name="T48" fmla="*/ 153 w 293"/>
                      <a:gd name="T49" fmla="*/ 95 h 33"/>
                      <a:gd name="T50" fmla="*/ 129 w 293"/>
                      <a:gd name="T51" fmla="*/ 94 h 33"/>
                      <a:gd name="T52" fmla="*/ 102 w 293"/>
                      <a:gd name="T53" fmla="*/ 83 h 33"/>
                      <a:gd name="T54" fmla="*/ 0 w 293"/>
                      <a:gd name="T55" fmla="*/ 48 h 33"/>
                      <a:gd name="T56" fmla="*/ 0 w 293"/>
                      <a:gd name="T57" fmla="*/ 48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67635" name="Line 285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67632" name="AutoShape 286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67633" name="Line 287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67603" name="Group 288"/>
          <p:cNvGrpSpPr>
            <a:grpSpLocks/>
          </p:cNvGrpSpPr>
          <p:nvPr/>
        </p:nvGrpSpPr>
        <p:grpSpPr bwMode="auto">
          <a:xfrm rot="-5695591" flipH="1" flipV="1">
            <a:off x="6805613" y="2074863"/>
            <a:ext cx="296862" cy="430212"/>
            <a:chOff x="2820" y="264"/>
            <a:chExt cx="420" cy="1452"/>
          </a:xfrm>
        </p:grpSpPr>
        <p:sp>
          <p:nvSpPr>
            <p:cNvPr id="67617" name="Line 289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67618" name="Group 290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67619" name="Group 291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67622" name="Group 292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67624" name="Group 293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67627" name="Freeform 294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034 w 1153"/>
                        <a:gd name="T1" fmla="*/ 1278 h 204"/>
                        <a:gd name="T2" fmla="*/ 9809 w 1153"/>
                        <a:gd name="T3" fmla="*/ 1400 h 204"/>
                        <a:gd name="T4" fmla="*/ 10463 w 1153"/>
                        <a:gd name="T5" fmla="*/ 1523 h 204"/>
                        <a:gd name="T6" fmla="*/ 10909 w 1153"/>
                        <a:gd name="T7" fmla="*/ 1666 h 204"/>
                        <a:gd name="T8" fmla="*/ 11034 w 1153"/>
                        <a:gd name="T9" fmla="*/ 1721 h 204"/>
                        <a:gd name="T10" fmla="*/ 11034 w 1153"/>
                        <a:gd name="T11" fmla="*/ 1755 h 204"/>
                        <a:gd name="T12" fmla="*/ 11034 w 1153"/>
                        <a:gd name="T13" fmla="*/ 2373 h 204"/>
                        <a:gd name="T14" fmla="*/ 11026 w 1153"/>
                        <a:gd name="T15" fmla="*/ 2449 h 204"/>
                        <a:gd name="T16" fmla="*/ 10977 w 1153"/>
                        <a:gd name="T17" fmla="*/ 2483 h 204"/>
                        <a:gd name="T18" fmla="*/ 10968 w 1153"/>
                        <a:gd name="T19" fmla="*/ 2537 h 204"/>
                        <a:gd name="T20" fmla="*/ 10932 w 1153"/>
                        <a:gd name="T21" fmla="*/ 2889 h 204"/>
                        <a:gd name="T22" fmla="*/ 10832 w 1153"/>
                        <a:gd name="T23" fmla="*/ 3278 h 204"/>
                        <a:gd name="T24" fmla="*/ 10747 w 1153"/>
                        <a:gd name="T25" fmla="*/ 3461 h 204"/>
                        <a:gd name="T26" fmla="*/ 10643 w 1153"/>
                        <a:gd name="T27" fmla="*/ 3510 h 204"/>
                        <a:gd name="T28" fmla="*/ 9724 w 1153"/>
                        <a:gd name="T29" fmla="*/ 3599 h 204"/>
                        <a:gd name="T30" fmla="*/ 8911 w 1153"/>
                        <a:gd name="T31" fmla="*/ 3617 h 204"/>
                        <a:gd name="T32" fmla="*/ 7771 w 1153"/>
                        <a:gd name="T33" fmla="*/ 3549 h 204"/>
                        <a:gd name="T34" fmla="*/ 5896 w 1153"/>
                        <a:gd name="T35" fmla="*/ 3333 h 204"/>
                        <a:gd name="T36" fmla="*/ 1713 w 1153"/>
                        <a:gd name="T37" fmla="*/ 3088 h 204"/>
                        <a:gd name="T38" fmla="*/ 1272 w 1153"/>
                        <a:gd name="T39" fmla="*/ 3189 h 204"/>
                        <a:gd name="T40" fmla="*/ 144 w 1153"/>
                        <a:gd name="T41" fmla="*/ 3210 h 204"/>
                        <a:gd name="T42" fmla="*/ 76 w 1153"/>
                        <a:gd name="T43" fmla="*/ 3189 h 204"/>
                        <a:gd name="T44" fmla="*/ 36 w 1153"/>
                        <a:gd name="T45" fmla="*/ 3101 h 204"/>
                        <a:gd name="T46" fmla="*/ 0 w 1153"/>
                        <a:gd name="T47" fmla="*/ 2889 h 204"/>
                        <a:gd name="T48" fmla="*/ 136 w 1153"/>
                        <a:gd name="T49" fmla="*/ 143 h 204"/>
                        <a:gd name="T50" fmla="*/ 172 w 1153"/>
                        <a:gd name="T51" fmla="*/ 34 h 204"/>
                        <a:gd name="T52" fmla="*/ 735 w 1153"/>
                        <a:gd name="T53" fmla="*/ 34 h 204"/>
                        <a:gd name="T54" fmla="*/ 964 w 1153"/>
                        <a:gd name="T55" fmla="*/ 143 h 204"/>
                        <a:gd name="T56" fmla="*/ 1185 w 1153"/>
                        <a:gd name="T57" fmla="*/ 339 h 204"/>
                        <a:gd name="T58" fmla="*/ 2079 w 1153"/>
                        <a:gd name="T59" fmla="*/ 1346 h 204"/>
                        <a:gd name="T60" fmla="*/ 2223 w 1153"/>
                        <a:gd name="T61" fmla="*/ 1421 h 204"/>
                        <a:gd name="T62" fmla="*/ 2452 w 1153"/>
                        <a:gd name="T63" fmla="*/ 1489 h 204"/>
                        <a:gd name="T64" fmla="*/ 6289 w 1153"/>
                        <a:gd name="T65" fmla="*/ 994 h 204"/>
                        <a:gd name="T66" fmla="*/ 6527 w 1153"/>
                        <a:gd name="T67" fmla="*/ 1468 h 204"/>
                        <a:gd name="T68" fmla="*/ 7822 w 1153"/>
                        <a:gd name="T69" fmla="*/ 1721 h 204"/>
                        <a:gd name="T70" fmla="*/ 8096 w 1153"/>
                        <a:gd name="T71" fmla="*/ 1700 h 204"/>
                        <a:gd name="T72" fmla="*/ 8357 w 1153"/>
                        <a:gd name="T73" fmla="*/ 1578 h 204"/>
                        <a:gd name="T74" fmla="*/ 8573 w 1153"/>
                        <a:gd name="T75" fmla="*/ 136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7628" name="Freeform 295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301 h 69"/>
                        <a:gd name="T2" fmla="*/ 157 w 247"/>
                        <a:gd name="T3" fmla="*/ 785 h 69"/>
                        <a:gd name="T4" fmla="*/ 561 w 247"/>
                        <a:gd name="T5" fmla="*/ 868 h 69"/>
                        <a:gd name="T6" fmla="*/ 1538 w 247"/>
                        <a:gd name="T7" fmla="*/ 1088 h 69"/>
                        <a:gd name="T8" fmla="*/ 2505 w 247"/>
                        <a:gd name="T9" fmla="*/ 880 h 69"/>
                        <a:gd name="T10" fmla="*/ 2566 w 247"/>
                        <a:gd name="T11" fmla="*/ 504 h 69"/>
                        <a:gd name="T12" fmla="*/ 2357 w 247"/>
                        <a:gd name="T13" fmla="*/ 396 h 69"/>
                        <a:gd name="T14" fmla="*/ 2143 w 247"/>
                        <a:gd name="T15" fmla="*/ 283 h 69"/>
                        <a:gd name="T16" fmla="*/ 1925 w 247"/>
                        <a:gd name="T17" fmla="*/ 188 h 69"/>
                        <a:gd name="T18" fmla="*/ 1715 w 247"/>
                        <a:gd name="T19" fmla="*/ 95 h 69"/>
                        <a:gd name="T20" fmla="*/ 1538 w 247"/>
                        <a:gd name="T21" fmla="*/ 33 h 69"/>
                        <a:gd name="T22" fmla="*/ 1362 w 247"/>
                        <a:gd name="T23" fmla="*/ 0 h 69"/>
                        <a:gd name="T24" fmla="*/ 1152 w 247"/>
                        <a:gd name="T25" fmla="*/ 33 h 69"/>
                        <a:gd name="T26" fmla="*/ 923 w 247"/>
                        <a:gd name="T27" fmla="*/ 83 h 69"/>
                        <a:gd name="T28" fmla="*/ 0 w 247"/>
                        <a:gd name="T29" fmla="*/ 301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67625" name="Freeform 296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16 h 33"/>
                      <a:gd name="T2" fmla="*/ 0 w 293"/>
                      <a:gd name="T3" fmla="*/ 399 h 33"/>
                      <a:gd name="T4" fmla="*/ 1558 w 293"/>
                      <a:gd name="T5" fmla="*/ 102 h 33"/>
                      <a:gd name="T6" fmla="*/ 2005 w 293"/>
                      <a:gd name="T7" fmla="*/ 49 h 33"/>
                      <a:gd name="T8" fmla="*/ 2362 w 293"/>
                      <a:gd name="T9" fmla="*/ 49 h 33"/>
                      <a:gd name="T10" fmla="*/ 2656 w 293"/>
                      <a:gd name="T11" fmla="*/ 0 h 33"/>
                      <a:gd name="T12" fmla="*/ 2892 w 293"/>
                      <a:gd name="T13" fmla="*/ 0 h 33"/>
                      <a:gd name="T14" fmla="*/ 3249 w 293"/>
                      <a:gd name="T15" fmla="*/ 49 h 33"/>
                      <a:gd name="T16" fmla="*/ 3543 w 293"/>
                      <a:gd name="T17" fmla="*/ 76 h 33"/>
                      <a:gd name="T18" fmla="*/ 3799 w 293"/>
                      <a:gd name="T19" fmla="*/ 102 h 33"/>
                      <a:gd name="T20" fmla="*/ 3991 w 293"/>
                      <a:gd name="T21" fmla="*/ 169 h 33"/>
                      <a:gd name="T22" fmla="*/ 4143 w 293"/>
                      <a:gd name="T23" fmla="*/ 221 h 33"/>
                      <a:gd name="T24" fmla="*/ 4256 w 293"/>
                      <a:gd name="T25" fmla="*/ 297 h 33"/>
                      <a:gd name="T26" fmla="*/ 4318 w 293"/>
                      <a:gd name="T27" fmla="*/ 346 h 33"/>
                      <a:gd name="T28" fmla="*/ 4347 w 293"/>
                      <a:gd name="T29" fmla="*/ 416 h 33"/>
                      <a:gd name="T30" fmla="*/ 4318 w 293"/>
                      <a:gd name="T31" fmla="*/ 465 h 33"/>
                      <a:gd name="T32" fmla="*/ 4256 w 293"/>
                      <a:gd name="T33" fmla="*/ 541 h 33"/>
                      <a:gd name="T34" fmla="*/ 4143 w 293"/>
                      <a:gd name="T35" fmla="*/ 593 h 33"/>
                      <a:gd name="T36" fmla="*/ 3991 w 293"/>
                      <a:gd name="T37" fmla="*/ 669 h 33"/>
                      <a:gd name="T38" fmla="*/ 3799 w 293"/>
                      <a:gd name="T39" fmla="*/ 710 h 33"/>
                      <a:gd name="T40" fmla="*/ 3543 w 293"/>
                      <a:gd name="T41" fmla="*/ 736 h 33"/>
                      <a:gd name="T42" fmla="*/ 3249 w 293"/>
                      <a:gd name="T43" fmla="*/ 788 h 33"/>
                      <a:gd name="T44" fmla="*/ 2892 w 293"/>
                      <a:gd name="T45" fmla="*/ 812 h 33"/>
                      <a:gd name="T46" fmla="*/ 2669 w 293"/>
                      <a:gd name="T47" fmla="*/ 812 h 33"/>
                      <a:gd name="T48" fmla="*/ 2362 w 293"/>
                      <a:gd name="T49" fmla="*/ 812 h 33"/>
                      <a:gd name="T50" fmla="*/ 2005 w 293"/>
                      <a:gd name="T51" fmla="*/ 788 h 33"/>
                      <a:gd name="T52" fmla="*/ 1558 w 293"/>
                      <a:gd name="T53" fmla="*/ 710 h 33"/>
                      <a:gd name="T54" fmla="*/ 0 w 293"/>
                      <a:gd name="T55" fmla="*/ 416 h 33"/>
                      <a:gd name="T56" fmla="*/ 0 w 293"/>
                      <a:gd name="T57" fmla="*/ 4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7626" name="Freeform 297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48 h 33"/>
                      <a:gd name="T2" fmla="*/ 0 w 293"/>
                      <a:gd name="T3" fmla="*/ 47 h 33"/>
                      <a:gd name="T4" fmla="*/ 102 w 293"/>
                      <a:gd name="T5" fmla="*/ 13 h 33"/>
                      <a:gd name="T6" fmla="*/ 129 w 293"/>
                      <a:gd name="T7" fmla="*/ 6 h 33"/>
                      <a:gd name="T8" fmla="*/ 153 w 293"/>
                      <a:gd name="T9" fmla="*/ 6 h 33"/>
                      <a:gd name="T10" fmla="*/ 173 w 293"/>
                      <a:gd name="T11" fmla="*/ 0 h 33"/>
                      <a:gd name="T12" fmla="*/ 186 w 293"/>
                      <a:gd name="T13" fmla="*/ 0 h 33"/>
                      <a:gd name="T14" fmla="*/ 210 w 293"/>
                      <a:gd name="T15" fmla="*/ 6 h 33"/>
                      <a:gd name="T16" fmla="*/ 230 w 293"/>
                      <a:gd name="T17" fmla="*/ 9 h 33"/>
                      <a:gd name="T18" fmla="*/ 247 w 293"/>
                      <a:gd name="T19" fmla="*/ 13 h 33"/>
                      <a:gd name="T20" fmla="*/ 257 w 293"/>
                      <a:gd name="T21" fmla="*/ 20 h 33"/>
                      <a:gd name="T22" fmla="*/ 267 w 293"/>
                      <a:gd name="T23" fmla="*/ 27 h 33"/>
                      <a:gd name="T24" fmla="*/ 275 w 293"/>
                      <a:gd name="T25" fmla="*/ 34 h 33"/>
                      <a:gd name="T26" fmla="*/ 279 w 293"/>
                      <a:gd name="T27" fmla="*/ 40 h 33"/>
                      <a:gd name="T28" fmla="*/ 281 w 293"/>
                      <a:gd name="T29" fmla="*/ 48 h 33"/>
                      <a:gd name="T30" fmla="*/ 279 w 293"/>
                      <a:gd name="T31" fmla="*/ 54 h 33"/>
                      <a:gd name="T32" fmla="*/ 275 w 293"/>
                      <a:gd name="T33" fmla="*/ 63 h 33"/>
                      <a:gd name="T34" fmla="*/ 267 w 293"/>
                      <a:gd name="T35" fmla="*/ 68 h 33"/>
                      <a:gd name="T36" fmla="*/ 257 w 293"/>
                      <a:gd name="T37" fmla="*/ 77 h 33"/>
                      <a:gd name="T38" fmla="*/ 247 w 293"/>
                      <a:gd name="T39" fmla="*/ 83 h 33"/>
                      <a:gd name="T40" fmla="*/ 230 w 293"/>
                      <a:gd name="T41" fmla="*/ 87 h 33"/>
                      <a:gd name="T42" fmla="*/ 210 w 293"/>
                      <a:gd name="T43" fmla="*/ 94 h 33"/>
                      <a:gd name="T44" fmla="*/ 186 w 293"/>
                      <a:gd name="T45" fmla="*/ 95 h 33"/>
                      <a:gd name="T46" fmla="*/ 174 w 293"/>
                      <a:gd name="T47" fmla="*/ 95 h 33"/>
                      <a:gd name="T48" fmla="*/ 153 w 293"/>
                      <a:gd name="T49" fmla="*/ 95 h 33"/>
                      <a:gd name="T50" fmla="*/ 129 w 293"/>
                      <a:gd name="T51" fmla="*/ 94 h 33"/>
                      <a:gd name="T52" fmla="*/ 102 w 293"/>
                      <a:gd name="T53" fmla="*/ 83 h 33"/>
                      <a:gd name="T54" fmla="*/ 0 w 293"/>
                      <a:gd name="T55" fmla="*/ 48 h 33"/>
                      <a:gd name="T56" fmla="*/ 0 w 293"/>
                      <a:gd name="T57" fmla="*/ 48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67623" name="Line 298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67620" name="AutoShape 299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67621" name="Line 300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67604" name="Group 301"/>
          <p:cNvGrpSpPr>
            <a:grpSpLocks/>
          </p:cNvGrpSpPr>
          <p:nvPr/>
        </p:nvGrpSpPr>
        <p:grpSpPr bwMode="auto">
          <a:xfrm rot="-5695591" flipH="1" flipV="1">
            <a:off x="5967413" y="2062163"/>
            <a:ext cx="296862" cy="430212"/>
            <a:chOff x="2820" y="264"/>
            <a:chExt cx="420" cy="1452"/>
          </a:xfrm>
        </p:grpSpPr>
        <p:sp>
          <p:nvSpPr>
            <p:cNvPr id="67605" name="Line 302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67606" name="Group 303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67607" name="Group 304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67610" name="Group 305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67612" name="Group 306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67615" name="Freeform 307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034 w 1153"/>
                        <a:gd name="T1" fmla="*/ 1278 h 204"/>
                        <a:gd name="T2" fmla="*/ 9809 w 1153"/>
                        <a:gd name="T3" fmla="*/ 1400 h 204"/>
                        <a:gd name="T4" fmla="*/ 10463 w 1153"/>
                        <a:gd name="T5" fmla="*/ 1523 h 204"/>
                        <a:gd name="T6" fmla="*/ 10909 w 1153"/>
                        <a:gd name="T7" fmla="*/ 1666 h 204"/>
                        <a:gd name="T8" fmla="*/ 11034 w 1153"/>
                        <a:gd name="T9" fmla="*/ 1721 h 204"/>
                        <a:gd name="T10" fmla="*/ 11034 w 1153"/>
                        <a:gd name="T11" fmla="*/ 1755 h 204"/>
                        <a:gd name="T12" fmla="*/ 11034 w 1153"/>
                        <a:gd name="T13" fmla="*/ 2373 h 204"/>
                        <a:gd name="T14" fmla="*/ 11026 w 1153"/>
                        <a:gd name="T15" fmla="*/ 2449 h 204"/>
                        <a:gd name="T16" fmla="*/ 10977 w 1153"/>
                        <a:gd name="T17" fmla="*/ 2483 h 204"/>
                        <a:gd name="T18" fmla="*/ 10968 w 1153"/>
                        <a:gd name="T19" fmla="*/ 2537 h 204"/>
                        <a:gd name="T20" fmla="*/ 10932 w 1153"/>
                        <a:gd name="T21" fmla="*/ 2889 h 204"/>
                        <a:gd name="T22" fmla="*/ 10832 w 1153"/>
                        <a:gd name="T23" fmla="*/ 3278 h 204"/>
                        <a:gd name="T24" fmla="*/ 10747 w 1153"/>
                        <a:gd name="T25" fmla="*/ 3461 h 204"/>
                        <a:gd name="T26" fmla="*/ 10643 w 1153"/>
                        <a:gd name="T27" fmla="*/ 3510 h 204"/>
                        <a:gd name="T28" fmla="*/ 9724 w 1153"/>
                        <a:gd name="T29" fmla="*/ 3599 h 204"/>
                        <a:gd name="T30" fmla="*/ 8911 w 1153"/>
                        <a:gd name="T31" fmla="*/ 3617 h 204"/>
                        <a:gd name="T32" fmla="*/ 7771 w 1153"/>
                        <a:gd name="T33" fmla="*/ 3549 h 204"/>
                        <a:gd name="T34" fmla="*/ 5896 w 1153"/>
                        <a:gd name="T35" fmla="*/ 3333 h 204"/>
                        <a:gd name="T36" fmla="*/ 1713 w 1153"/>
                        <a:gd name="T37" fmla="*/ 3088 h 204"/>
                        <a:gd name="T38" fmla="*/ 1272 w 1153"/>
                        <a:gd name="T39" fmla="*/ 3189 h 204"/>
                        <a:gd name="T40" fmla="*/ 144 w 1153"/>
                        <a:gd name="T41" fmla="*/ 3210 h 204"/>
                        <a:gd name="T42" fmla="*/ 76 w 1153"/>
                        <a:gd name="T43" fmla="*/ 3189 h 204"/>
                        <a:gd name="T44" fmla="*/ 36 w 1153"/>
                        <a:gd name="T45" fmla="*/ 3101 h 204"/>
                        <a:gd name="T46" fmla="*/ 0 w 1153"/>
                        <a:gd name="T47" fmla="*/ 2889 h 204"/>
                        <a:gd name="T48" fmla="*/ 136 w 1153"/>
                        <a:gd name="T49" fmla="*/ 143 h 204"/>
                        <a:gd name="T50" fmla="*/ 172 w 1153"/>
                        <a:gd name="T51" fmla="*/ 34 h 204"/>
                        <a:gd name="T52" fmla="*/ 735 w 1153"/>
                        <a:gd name="T53" fmla="*/ 34 h 204"/>
                        <a:gd name="T54" fmla="*/ 964 w 1153"/>
                        <a:gd name="T55" fmla="*/ 143 h 204"/>
                        <a:gd name="T56" fmla="*/ 1185 w 1153"/>
                        <a:gd name="T57" fmla="*/ 339 h 204"/>
                        <a:gd name="T58" fmla="*/ 2079 w 1153"/>
                        <a:gd name="T59" fmla="*/ 1346 h 204"/>
                        <a:gd name="T60" fmla="*/ 2223 w 1153"/>
                        <a:gd name="T61" fmla="*/ 1421 h 204"/>
                        <a:gd name="T62" fmla="*/ 2452 w 1153"/>
                        <a:gd name="T63" fmla="*/ 1489 h 204"/>
                        <a:gd name="T64" fmla="*/ 6289 w 1153"/>
                        <a:gd name="T65" fmla="*/ 994 h 204"/>
                        <a:gd name="T66" fmla="*/ 6527 w 1153"/>
                        <a:gd name="T67" fmla="*/ 1468 h 204"/>
                        <a:gd name="T68" fmla="*/ 7822 w 1153"/>
                        <a:gd name="T69" fmla="*/ 1721 h 204"/>
                        <a:gd name="T70" fmla="*/ 8096 w 1153"/>
                        <a:gd name="T71" fmla="*/ 1700 h 204"/>
                        <a:gd name="T72" fmla="*/ 8357 w 1153"/>
                        <a:gd name="T73" fmla="*/ 1578 h 204"/>
                        <a:gd name="T74" fmla="*/ 8573 w 1153"/>
                        <a:gd name="T75" fmla="*/ 136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7616" name="Freeform 308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301 h 69"/>
                        <a:gd name="T2" fmla="*/ 157 w 247"/>
                        <a:gd name="T3" fmla="*/ 785 h 69"/>
                        <a:gd name="T4" fmla="*/ 561 w 247"/>
                        <a:gd name="T5" fmla="*/ 868 h 69"/>
                        <a:gd name="T6" fmla="*/ 1538 w 247"/>
                        <a:gd name="T7" fmla="*/ 1088 h 69"/>
                        <a:gd name="T8" fmla="*/ 2505 w 247"/>
                        <a:gd name="T9" fmla="*/ 880 h 69"/>
                        <a:gd name="T10" fmla="*/ 2566 w 247"/>
                        <a:gd name="T11" fmla="*/ 504 h 69"/>
                        <a:gd name="T12" fmla="*/ 2357 w 247"/>
                        <a:gd name="T13" fmla="*/ 396 h 69"/>
                        <a:gd name="T14" fmla="*/ 2143 w 247"/>
                        <a:gd name="T15" fmla="*/ 283 h 69"/>
                        <a:gd name="T16" fmla="*/ 1925 w 247"/>
                        <a:gd name="T17" fmla="*/ 188 h 69"/>
                        <a:gd name="T18" fmla="*/ 1715 w 247"/>
                        <a:gd name="T19" fmla="*/ 95 h 69"/>
                        <a:gd name="T20" fmla="*/ 1538 w 247"/>
                        <a:gd name="T21" fmla="*/ 33 h 69"/>
                        <a:gd name="T22" fmla="*/ 1362 w 247"/>
                        <a:gd name="T23" fmla="*/ 0 h 69"/>
                        <a:gd name="T24" fmla="*/ 1152 w 247"/>
                        <a:gd name="T25" fmla="*/ 33 h 69"/>
                        <a:gd name="T26" fmla="*/ 923 w 247"/>
                        <a:gd name="T27" fmla="*/ 83 h 69"/>
                        <a:gd name="T28" fmla="*/ 0 w 247"/>
                        <a:gd name="T29" fmla="*/ 301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67613" name="Freeform 309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16 h 33"/>
                      <a:gd name="T2" fmla="*/ 0 w 293"/>
                      <a:gd name="T3" fmla="*/ 399 h 33"/>
                      <a:gd name="T4" fmla="*/ 1558 w 293"/>
                      <a:gd name="T5" fmla="*/ 102 h 33"/>
                      <a:gd name="T6" fmla="*/ 2005 w 293"/>
                      <a:gd name="T7" fmla="*/ 49 h 33"/>
                      <a:gd name="T8" fmla="*/ 2362 w 293"/>
                      <a:gd name="T9" fmla="*/ 49 h 33"/>
                      <a:gd name="T10" fmla="*/ 2656 w 293"/>
                      <a:gd name="T11" fmla="*/ 0 h 33"/>
                      <a:gd name="T12" fmla="*/ 2892 w 293"/>
                      <a:gd name="T13" fmla="*/ 0 h 33"/>
                      <a:gd name="T14" fmla="*/ 3249 w 293"/>
                      <a:gd name="T15" fmla="*/ 49 h 33"/>
                      <a:gd name="T16" fmla="*/ 3543 w 293"/>
                      <a:gd name="T17" fmla="*/ 76 h 33"/>
                      <a:gd name="T18" fmla="*/ 3799 w 293"/>
                      <a:gd name="T19" fmla="*/ 102 h 33"/>
                      <a:gd name="T20" fmla="*/ 3991 w 293"/>
                      <a:gd name="T21" fmla="*/ 169 h 33"/>
                      <a:gd name="T22" fmla="*/ 4143 w 293"/>
                      <a:gd name="T23" fmla="*/ 221 h 33"/>
                      <a:gd name="T24" fmla="*/ 4256 w 293"/>
                      <a:gd name="T25" fmla="*/ 297 h 33"/>
                      <a:gd name="T26" fmla="*/ 4318 w 293"/>
                      <a:gd name="T27" fmla="*/ 346 h 33"/>
                      <a:gd name="T28" fmla="*/ 4347 w 293"/>
                      <a:gd name="T29" fmla="*/ 416 h 33"/>
                      <a:gd name="T30" fmla="*/ 4318 w 293"/>
                      <a:gd name="T31" fmla="*/ 465 h 33"/>
                      <a:gd name="T32" fmla="*/ 4256 w 293"/>
                      <a:gd name="T33" fmla="*/ 541 h 33"/>
                      <a:gd name="T34" fmla="*/ 4143 w 293"/>
                      <a:gd name="T35" fmla="*/ 593 h 33"/>
                      <a:gd name="T36" fmla="*/ 3991 w 293"/>
                      <a:gd name="T37" fmla="*/ 669 h 33"/>
                      <a:gd name="T38" fmla="*/ 3799 w 293"/>
                      <a:gd name="T39" fmla="*/ 710 h 33"/>
                      <a:gd name="T40" fmla="*/ 3543 w 293"/>
                      <a:gd name="T41" fmla="*/ 736 h 33"/>
                      <a:gd name="T42" fmla="*/ 3249 w 293"/>
                      <a:gd name="T43" fmla="*/ 788 h 33"/>
                      <a:gd name="T44" fmla="*/ 2892 w 293"/>
                      <a:gd name="T45" fmla="*/ 812 h 33"/>
                      <a:gd name="T46" fmla="*/ 2669 w 293"/>
                      <a:gd name="T47" fmla="*/ 812 h 33"/>
                      <a:gd name="T48" fmla="*/ 2362 w 293"/>
                      <a:gd name="T49" fmla="*/ 812 h 33"/>
                      <a:gd name="T50" fmla="*/ 2005 w 293"/>
                      <a:gd name="T51" fmla="*/ 788 h 33"/>
                      <a:gd name="T52" fmla="*/ 1558 w 293"/>
                      <a:gd name="T53" fmla="*/ 710 h 33"/>
                      <a:gd name="T54" fmla="*/ 0 w 293"/>
                      <a:gd name="T55" fmla="*/ 416 h 33"/>
                      <a:gd name="T56" fmla="*/ 0 w 293"/>
                      <a:gd name="T57" fmla="*/ 4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7614" name="Freeform 310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48 h 33"/>
                      <a:gd name="T2" fmla="*/ 0 w 293"/>
                      <a:gd name="T3" fmla="*/ 47 h 33"/>
                      <a:gd name="T4" fmla="*/ 102 w 293"/>
                      <a:gd name="T5" fmla="*/ 13 h 33"/>
                      <a:gd name="T6" fmla="*/ 129 w 293"/>
                      <a:gd name="T7" fmla="*/ 6 h 33"/>
                      <a:gd name="T8" fmla="*/ 153 w 293"/>
                      <a:gd name="T9" fmla="*/ 6 h 33"/>
                      <a:gd name="T10" fmla="*/ 173 w 293"/>
                      <a:gd name="T11" fmla="*/ 0 h 33"/>
                      <a:gd name="T12" fmla="*/ 186 w 293"/>
                      <a:gd name="T13" fmla="*/ 0 h 33"/>
                      <a:gd name="T14" fmla="*/ 210 w 293"/>
                      <a:gd name="T15" fmla="*/ 6 h 33"/>
                      <a:gd name="T16" fmla="*/ 230 w 293"/>
                      <a:gd name="T17" fmla="*/ 9 h 33"/>
                      <a:gd name="T18" fmla="*/ 247 w 293"/>
                      <a:gd name="T19" fmla="*/ 13 h 33"/>
                      <a:gd name="T20" fmla="*/ 257 w 293"/>
                      <a:gd name="T21" fmla="*/ 20 h 33"/>
                      <a:gd name="T22" fmla="*/ 267 w 293"/>
                      <a:gd name="T23" fmla="*/ 27 h 33"/>
                      <a:gd name="T24" fmla="*/ 275 w 293"/>
                      <a:gd name="T25" fmla="*/ 34 h 33"/>
                      <a:gd name="T26" fmla="*/ 279 w 293"/>
                      <a:gd name="T27" fmla="*/ 40 h 33"/>
                      <a:gd name="T28" fmla="*/ 281 w 293"/>
                      <a:gd name="T29" fmla="*/ 48 h 33"/>
                      <a:gd name="T30" fmla="*/ 279 w 293"/>
                      <a:gd name="T31" fmla="*/ 54 h 33"/>
                      <a:gd name="T32" fmla="*/ 275 w 293"/>
                      <a:gd name="T33" fmla="*/ 63 h 33"/>
                      <a:gd name="T34" fmla="*/ 267 w 293"/>
                      <a:gd name="T35" fmla="*/ 68 h 33"/>
                      <a:gd name="T36" fmla="*/ 257 w 293"/>
                      <a:gd name="T37" fmla="*/ 77 h 33"/>
                      <a:gd name="T38" fmla="*/ 247 w 293"/>
                      <a:gd name="T39" fmla="*/ 83 h 33"/>
                      <a:gd name="T40" fmla="*/ 230 w 293"/>
                      <a:gd name="T41" fmla="*/ 87 h 33"/>
                      <a:gd name="T42" fmla="*/ 210 w 293"/>
                      <a:gd name="T43" fmla="*/ 94 h 33"/>
                      <a:gd name="T44" fmla="*/ 186 w 293"/>
                      <a:gd name="T45" fmla="*/ 95 h 33"/>
                      <a:gd name="T46" fmla="*/ 174 w 293"/>
                      <a:gd name="T47" fmla="*/ 95 h 33"/>
                      <a:gd name="T48" fmla="*/ 153 w 293"/>
                      <a:gd name="T49" fmla="*/ 95 h 33"/>
                      <a:gd name="T50" fmla="*/ 129 w 293"/>
                      <a:gd name="T51" fmla="*/ 94 h 33"/>
                      <a:gd name="T52" fmla="*/ 102 w 293"/>
                      <a:gd name="T53" fmla="*/ 83 h 33"/>
                      <a:gd name="T54" fmla="*/ 0 w 293"/>
                      <a:gd name="T55" fmla="*/ 48 h 33"/>
                      <a:gd name="T56" fmla="*/ 0 w 293"/>
                      <a:gd name="T57" fmla="*/ 48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67611" name="Line 311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67608" name="AutoShape 312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67609" name="Line 313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  <p:bldP spid="1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ext Box 278"/>
          <p:cNvSpPr txBox="1">
            <a:spLocks noChangeArrowheads="1"/>
          </p:cNvSpPr>
          <p:nvPr/>
        </p:nvSpPr>
        <p:spPr bwMode="auto">
          <a:xfrm>
            <a:off x="8051800" y="6557963"/>
            <a:ext cx="939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 b="1"/>
              <a:t>F-25.02.02</a:t>
            </a:r>
          </a:p>
        </p:txBody>
      </p:sp>
      <p:grpSp>
        <p:nvGrpSpPr>
          <p:cNvPr id="69635" name="Group 168"/>
          <p:cNvGrpSpPr>
            <a:grpSpLocks/>
          </p:cNvGrpSpPr>
          <p:nvPr/>
        </p:nvGrpSpPr>
        <p:grpSpPr bwMode="auto">
          <a:xfrm rot="5646735" flipV="1">
            <a:off x="4668044" y="4042569"/>
            <a:ext cx="323850" cy="515938"/>
            <a:chOff x="2820" y="264"/>
            <a:chExt cx="420" cy="1452"/>
          </a:xfrm>
        </p:grpSpPr>
        <p:sp>
          <p:nvSpPr>
            <p:cNvPr id="69724" name="Line 169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69725" name="Group 170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69726" name="Group 171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69729" name="Group 172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69731" name="Group 173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69734" name="Freeform 174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034 w 1153"/>
                        <a:gd name="T1" fmla="*/ 1278 h 204"/>
                        <a:gd name="T2" fmla="*/ 9809 w 1153"/>
                        <a:gd name="T3" fmla="*/ 1400 h 204"/>
                        <a:gd name="T4" fmla="*/ 10463 w 1153"/>
                        <a:gd name="T5" fmla="*/ 1523 h 204"/>
                        <a:gd name="T6" fmla="*/ 10909 w 1153"/>
                        <a:gd name="T7" fmla="*/ 1666 h 204"/>
                        <a:gd name="T8" fmla="*/ 11034 w 1153"/>
                        <a:gd name="T9" fmla="*/ 1721 h 204"/>
                        <a:gd name="T10" fmla="*/ 11034 w 1153"/>
                        <a:gd name="T11" fmla="*/ 1755 h 204"/>
                        <a:gd name="T12" fmla="*/ 11034 w 1153"/>
                        <a:gd name="T13" fmla="*/ 2373 h 204"/>
                        <a:gd name="T14" fmla="*/ 11026 w 1153"/>
                        <a:gd name="T15" fmla="*/ 2449 h 204"/>
                        <a:gd name="T16" fmla="*/ 10977 w 1153"/>
                        <a:gd name="T17" fmla="*/ 2483 h 204"/>
                        <a:gd name="T18" fmla="*/ 10968 w 1153"/>
                        <a:gd name="T19" fmla="*/ 2537 h 204"/>
                        <a:gd name="T20" fmla="*/ 10932 w 1153"/>
                        <a:gd name="T21" fmla="*/ 2889 h 204"/>
                        <a:gd name="T22" fmla="*/ 10832 w 1153"/>
                        <a:gd name="T23" fmla="*/ 3278 h 204"/>
                        <a:gd name="T24" fmla="*/ 10747 w 1153"/>
                        <a:gd name="T25" fmla="*/ 3461 h 204"/>
                        <a:gd name="T26" fmla="*/ 10643 w 1153"/>
                        <a:gd name="T27" fmla="*/ 3510 h 204"/>
                        <a:gd name="T28" fmla="*/ 9724 w 1153"/>
                        <a:gd name="T29" fmla="*/ 3599 h 204"/>
                        <a:gd name="T30" fmla="*/ 8911 w 1153"/>
                        <a:gd name="T31" fmla="*/ 3617 h 204"/>
                        <a:gd name="T32" fmla="*/ 7771 w 1153"/>
                        <a:gd name="T33" fmla="*/ 3549 h 204"/>
                        <a:gd name="T34" fmla="*/ 5896 w 1153"/>
                        <a:gd name="T35" fmla="*/ 3333 h 204"/>
                        <a:gd name="T36" fmla="*/ 1713 w 1153"/>
                        <a:gd name="T37" fmla="*/ 3088 h 204"/>
                        <a:gd name="T38" fmla="*/ 1272 w 1153"/>
                        <a:gd name="T39" fmla="*/ 3189 h 204"/>
                        <a:gd name="T40" fmla="*/ 144 w 1153"/>
                        <a:gd name="T41" fmla="*/ 3210 h 204"/>
                        <a:gd name="T42" fmla="*/ 76 w 1153"/>
                        <a:gd name="T43" fmla="*/ 3189 h 204"/>
                        <a:gd name="T44" fmla="*/ 36 w 1153"/>
                        <a:gd name="T45" fmla="*/ 3101 h 204"/>
                        <a:gd name="T46" fmla="*/ 0 w 1153"/>
                        <a:gd name="T47" fmla="*/ 2889 h 204"/>
                        <a:gd name="T48" fmla="*/ 136 w 1153"/>
                        <a:gd name="T49" fmla="*/ 143 h 204"/>
                        <a:gd name="T50" fmla="*/ 172 w 1153"/>
                        <a:gd name="T51" fmla="*/ 34 h 204"/>
                        <a:gd name="T52" fmla="*/ 735 w 1153"/>
                        <a:gd name="T53" fmla="*/ 34 h 204"/>
                        <a:gd name="T54" fmla="*/ 964 w 1153"/>
                        <a:gd name="T55" fmla="*/ 143 h 204"/>
                        <a:gd name="T56" fmla="*/ 1185 w 1153"/>
                        <a:gd name="T57" fmla="*/ 339 h 204"/>
                        <a:gd name="T58" fmla="*/ 2079 w 1153"/>
                        <a:gd name="T59" fmla="*/ 1346 h 204"/>
                        <a:gd name="T60" fmla="*/ 2223 w 1153"/>
                        <a:gd name="T61" fmla="*/ 1421 h 204"/>
                        <a:gd name="T62" fmla="*/ 2452 w 1153"/>
                        <a:gd name="T63" fmla="*/ 1489 h 204"/>
                        <a:gd name="T64" fmla="*/ 6289 w 1153"/>
                        <a:gd name="T65" fmla="*/ 994 h 204"/>
                        <a:gd name="T66" fmla="*/ 6527 w 1153"/>
                        <a:gd name="T67" fmla="*/ 1468 h 204"/>
                        <a:gd name="T68" fmla="*/ 7822 w 1153"/>
                        <a:gd name="T69" fmla="*/ 1721 h 204"/>
                        <a:gd name="T70" fmla="*/ 8096 w 1153"/>
                        <a:gd name="T71" fmla="*/ 1700 h 204"/>
                        <a:gd name="T72" fmla="*/ 8357 w 1153"/>
                        <a:gd name="T73" fmla="*/ 1578 h 204"/>
                        <a:gd name="T74" fmla="*/ 8573 w 1153"/>
                        <a:gd name="T75" fmla="*/ 136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9735" name="Freeform 175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301 h 69"/>
                        <a:gd name="T2" fmla="*/ 157 w 247"/>
                        <a:gd name="T3" fmla="*/ 785 h 69"/>
                        <a:gd name="T4" fmla="*/ 561 w 247"/>
                        <a:gd name="T5" fmla="*/ 868 h 69"/>
                        <a:gd name="T6" fmla="*/ 1538 w 247"/>
                        <a:gd name="T7" fmla="*/ 1088 h 69"/>
                        <a:gd name="T8" fmla="*/ 2505 w 247"/>
                        <a:gd name="T9" fmla="*/ 880 h 69"/>
                        <a:gd name="T10" fmla="*/ 2566 w 247"/>
                        <a:gd name="T11" fmla="*/ 504 h 69"/>
                        <a:gd name="T12" fmla="*/ 2357 w 247"/>
                        <a:gd name="T13" fmla="*/ 396 h 69"/>
                        <a:gd name="T14" fmla="*/ 2143 w 247"/>
                        <a:gd name="T15" fmla="*/ 283 h 69"/>
                        <a:gd name="T16" fmla="*/ 1925 w 247"/>
                        <a:gd name="T17" fmla="*/ 188 h 69"/>
                        <a:gd name="T18" fmla="*/ 1715 w 247"/>
                        <a:gd name="T19" fmla="*/ 95 h 69"/>
                        <a:gd name="T20" fmla="*/ 1538 w 247"/>
                        <a:gd name="T21" fmla="*/ 33 h 69"/>
                        <a:gd name="T22" fmla="*/ 1362 w 247"/>
                        <a:gd name="T23" fmla="*/ 0 h 69"/>
                        <a:gd name="T24" fmla="*/ 1152 w 247"/>
                        <a:gd name="T25" fmla="*/ 33 h 69"/>
                        <a:gd name="T26" fmla="*/ 923 w 247"/>
                        <a:gd name="T27" fmla="*/ 83 h 69"/>
                        <a:gd name="T28" fmla="*/ 0 w 247"/>
                        <a:gd name="T29" fmla="*/ 301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69732" name="Freeform 176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16 h 33"/>
                      <a:gd name="T2" fmla="*/ 0 w 293"/>
                      <a:gd name="T3" fmla="*/ 399 h 33"/>
                      <a:gd name="T4" fmla="*/ 1558 w 293"/>
                      <a:gd name="T5" fmla="*/ 102 h 33"/>
                      <a:gd name="T6" fmla="*/ 2005 w 293"/>
                      <a:gd name="T7" fmla="*/ 49 h 33"/>
                      <a:gd name="T8" fmla="*/ 2362 w 293"/>
                      <a:gd name="T9" fmla="*/ 49 h 33"/>
                      <a:gd name="T10" fmla="*/ 2656 w 293"/>
                      <a:gd name="T11" fmla="*/ 0 h 33"/>
                      <a:gd name="T12" fmla="*/ 2892 w 293"/>
                      <a:gd name="T13" fmla="*/ 0 h 33"/>
                      <a:gd name="T14" fmla="*/ 3249 w 293"/>
                      <a:gd name="T15" fmla="*/ 49 h 33"/>
                      <a:gd name="T16" fmla="*/ 3543 w 293"/>
                      <a:gd name="T17" fmla="*/ 76 h 33"/>
                      <a:gd name="T18" fmla="*/ 3799 w 293"/>
                      <a:gd name="T19" fmla="*/ 102 h 33"/>
                      <a:gd name="T20" fmla="*/ 3991 w 293"/>
                      <a:gd name="T21" fmla="*/ 169 h 33"/>
                      <a:gd name="T22" fmla="*/ 4143 w 293"/>
                      <a:gd name="T23" fmla="*/ 221 h 33"/>
                      <a:gd name="T24" fmla="*/ 4256 w 293"/>
                      <a:gd name="T25" fmla="*/ 297 h 33"/>
                      <a:gd name="T26" fmla="*/ 4318 w 293"/>
                      <a:gd name="T27" fmla="*/ 346 h 33"/>
                      <a:gd name="T28" fmla="*/ 4347 w 293"/>
                      <a:gd name="T29" fmla="*/ 416 h 33"/>
                      <a:gd name="T30" fmla="*/ 4318 w 293"/>
                      <a:gd name="T31" fmla="*/ 465 h 33"/>
                      <a:gd name="T32" fmla="*/ 4256 w 293"/>
                      <a:gd name="T33" fmla="*/ 541 h 33"/>
                      <a:gd name="T34" fmla="*/ 4143 w 293"/>
                      <a:gd name="T35" fmla="*/ 593 h 33"/>
                      <a:gd name="T36" fmla="*/ 3991 w 293"/>
                      <a:gd name="T37" fmla="*/ 669 h 33"/>
                      <a:gd name="T38" fmla="*/ 3799 w 293"/>
                      <a:gd name="T39" fmla="*/ 710 h 33"/>
                      <a:gd name="T40" fmla="*/ 3543 w 293"/>
                      <a:gd name="T41" fmla="*/ 736 h 33"/>
                      <a:gd name="T42" fmla="*/ 3249 w 293"/>
                      <a:gd name="T43" fmla="*/ 788 h 33"/>
                      <a:gd name="T44" fmla="*/ 2892 w 293"/>
                      <a:gd name="T45" fmla="*/ 812 h 33"/>
                      <a:gd name="T46" fmla="*/ 2669 w 293"/>
                      <a:gd name="T47" fmla="*/ 812 h 33"/>
                      <a:gd name="T48" fmla="*/ 2362 w 293"/>
                      <a:gd name="T49" fmla="*/ 812 h 33"/>
                      <a:gd name="T50" fmla="*/ 2005 w 293"/>
                      <a:gd name="T51" fmla="*/ 788 h 33"/>
                      <a:gd name="T52" fmla="*/ 1558 w 293"/>
                      <a:gd name="T53" fmla="*/ 710 h 33"/>
                      <a:gd name="T54" fmla="*/ 0 w 293"/>
                      <a:gd name="T55" fmla="*/ 416 h 33"/>
                      <a:gd name="T56" fmla="*/ 0 w 293"/>
                      <a:gd name="T57" fmla="*/ 4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9733" name="Freeform 177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48 h 33"/>
                      <a:gd name="T2" fmla="*/ 0 w 293"/>
                      <a:gd name="T3" fmla="*/ 47 h 33"/>
                      <a:gd name="T4" fmla="*/ 102 w 293"/>
                      <a:gd name="T5" fmla="*/ 13 h 33"/>
                      <a:gd name="T6" fmla="*/ 129 w 293"/>
                      <a:gd name="T7" fmla="*/ 6 h 33"/>
                      <a:gd name="T8" fmla="*/ 153 w 293"/>
                      <a:gd name="T9" fmla="*/ 6 h 33"/>
                      <a:gd name="T10" fmla="*/ 173 w 293"/>
                      <a:gd name="T11" fmla="*/ 0 h 33"/>
                      <a:gd name="T12" fmla="*/ 186 w 293"/>
                      <a:gd name="T13" fmla="*/ 0 h 33"/>
                      <a:gd name="T14" fmla="*/ 210 w 293"/>
                      <a:gd name="T15" fmla="*/ 6 h 33"/>
                      <a:gd name="T16" fmla="*/ 230 w 293"/>
                      <a:gd name="T17" fmla="*/ 9 h 33"/>
                      <a:gd name="T18" fmla="*/ 247 w 293"/>
                      <a:gd name="T19" fmla="*/ 13 h 33"/>
                      <a:gd name="T20" fmla="*/ 257 w 293"/>
                      <a:gd name="T21" fmla="*/ 20 h 33"/>
                      <a:gd name="T22" fmla="*/ 267 w 293"/>
                      <a:gd name="T23" fmla="*/ 27 h 33"/>
                      <a:gd name="T24" fmla="*/ 275 w 293"/>
                      <a:gd name="T25" fmla="*/ 34 h 33"/>
                      <a:gd name="T26" fmla="*/ 279 w 293"/>
                      <a:gd name="T27" fmla="*/ 40 h 33"/>
                      <a:gd name="T28" fmla="*/ 281 w 293"/>
                      <a:gd name="T29" fmla="*/ 48 h 33"/>
                      <a:gd name="T30" fmla="*/ 279 w 293"/>
                      <a:gd name="T31" fmla="*/ 54 h 33"/>
                      <a:gd name="T32" fmla="*/ 275 w 293"/>
                      <a:gd name="T33" fmla="*/ 63 h 33"/>
                      <a:gd name="T34" fmla="*/ 267 w 293"/>
                      <a:gd name="T35" fmla="*/ 68 h 33"/>
                      <a:gd name="T36" fmla="*/ 257 w 293"/>
                      <a:gd name="T37" fmla="*/ 77 h 33"/>
                      <a:gd name="T38" fmla="*/ 247 w 293"/>
                      <a:gd name="T39" fmla="*/ 83 h 33"/>
                      <a:gd name="T40" fmla="*/ 230 w 293"/>
                      <a:gd name="T41" fmla="*/ 87 h 33"/>
                      <a:gd name="T42" fmla="*/ 210 w 293"/>
                      <a:gd name="T43" fmla="*/ 94 h 33"/>
                      <a:gd name="T44" fmla="*/ 186 w 293"/>
                      <a:gd name="T45" fmla="*/ 95 h 33"/>
                      <a:gd name="T46" fmla="*/ 174 w 293"/>
                      <a:gd name="T47" fmla="*/ 95 h 33"/>
                      <a:gd name="T48" fmla="*/ 153 w 293"/>
                      <a:gd name="T49" fmla="*/ 95 h 33"/>
                      <a:gd name="T50" fmla="*/ 129 w 293"/>
                      <a:gd name="T51" fmla="*/ 94 h 33"/>
                      <a:gd name="T52" fmla="*/ 102 w 293"/>
                      <a:gd name="T53" fmla="*/ 83 h 33"/>
                      <a:gd name="T54" fmla="*/ 0 w 293"/>
                      <a:gd name="T55" fmla="*/ 48 h 33"/>
                      <a:gd name="T56" fmla="*/ 0 w 293"/>
                      <a:gd name="T57" fmla="*/ 48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69730" name="Line 178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69727" name="AutoShape 179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69728" name="Line 180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69636" name="Line 181"/>
          <p:cNvSpPr>
            <a:spLocks noChangeShapeType="1"/>
          </p:cNvSpPr>
          <p:nvPr/>
        </p:nvSpPr>
        <p:spPr bwMode="auto">
          <a:xfrm>
            <a:off x="5265738" y="4324350"/>
            <a:ext cx="706437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9637" name="Line 182"/>
          <p:cNvSpPr>
            <a:spLocks noChangeShapeType="1"/>
          </p:cNvSpPr>
          <p:nvPr/>
        </p:nvSpPr>
        <p:spPr bwMode="auto">
          <a:xfrm rot="5400000" flipH="1">
            <a:off x="5493544" y="2756694"/>
            <a:ext cx="2193925" cy="365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9638" name="Line 183"/>
          <p:cNvSpPr>
            <a:spLocks noChangeShapeType="1"/>
          </p:cNvSpPr>
          <p:nvPr/>
        </p:nvSpPr>
        <p:spPr bwMode="auto">
          <a:xfrm>
            <a:off x="5989638" y="2274888"/>
            <a:ext cx="119697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9639" name="Arc 184"/>
          <p:cNvSpPr>
            <a:spLocks/>
          </p:cNvSpPr>
          <p:nvPr/>
        </p:nvSpPr>
        <p:spPr bwMode="auto">
          <a:xfrm flipV="1">
            <a:off x="6569075" y="1109663"/>
            <a:ext cx="1200150" cy="1174750"/>
          </a:xfrm>
          <a:custGeom>
            <a:avLst/>
            <a:gdLst>
              <a:gd name="T0" fmla="*/ 463136495 w 43200"/>
              <a:gd name="T1" fmla="*/ 0 h 43200"/>
              <a:gd name="T2" fmla="*/ 1286577 w 43200"/>
              <a:gd name="T3" fmla="*/ 401893468 h 43200"/>
              <a:gd name="T4" fmla="*/ 463136495 w 43200"/>
              <a:gd name="T5" fmla="*/ 434348971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21600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21061"/>
                  <a:pt x="20" y="20523"/>
                  <a:pt x="60" y="19986"/>
                </a:cubicBezTo>
              </a:path>
              <a:path w="43200" h="43200" stroke="0" extrusionOk="0">
                <a:moveTo>
                  <a:pt x="21600" y="0"/>
                </a:moveTo>
                <a:cubicBezTo>
                  <a:pt x="33529" y="0"/>
                  <a:pt x="43200" y="9670"/>
                  <a:pt x="43200" y="21600"/>
                </a:cubicBezTo>
                <a:cubicBezTo>
                  <a:pt x="43200" y="33529"/>
                  <a:pt x="33529" y="43200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21061"/>
                  <a:pt x="20" y="20523"/>
                  <a:pt x="60" y="19986"/>
                </a:cubicBez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9640" name="Arc 185"/>
          <p:cNvSpPr>
            <a:spLocks/>
          </p:cNvSpPr>
          <p:nvPr/>
        </p:nvSpPr>
        <p:spPr bwMode="auto">
          <a:xfrm rot="10800000" flipH="1">
            <a:off x="5951538" y="3862388"/>
            <a:ext cx="655637" cy="473075"/>
          </a:xfrm>
          <a:custGeom>
            <a:avLst/>
            <a:gdLst>
              <a:gd name="T0" fmla="*/ 0 w 23455"/>
              <a:gd name="T1" fmla="*/ 840409 h 21600"/>
              <a:gd name="T2" fmla="*/ 512296550 w 23455"/>
              <a:gd name="T3" fmla="*/ 221777042 h 21600"/>
              <a:gd name="T4" fmla="*/ 40647712 w 23455"/>
              <a:gd name="T5" fmla="*/ 226924972 h 21600"/>
              <a:gd name="T6" fmla="*/ 0 60000 65536"/>
              <a:gd name="T7" fmla="*/ 0 60000 65536"/>
              <a:gd name="T8" fmla="*/ 0 60000 65536"/>
              <a:gd name="T9" fmla="*/ 0 w 23455"/>
              <a:gd name="T10" fmla="*/ 0 h 21600"/>
              <a:gd name="T11" fmla="*/ 23455 w 23455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3455" h="21600" fill="none" extrusionOk="0">
                <a:moveTo>
                  <a:pt x="0" y="80"/>
                </a:moveTo>
                <a:cubicBezTo>
                  <a:pt x="618" y="26"/>
                  <a:pt x="1239" y="0"/>
                  <a:pt x="1861" y="0"/>
                </a:cubicBezTo>
                <a:cubicBezTo>
                  <a:pt x="13599" y="0"/>
                  <a:pt x="23189" y="9374"/>
                  <a:pt x="23455" y="21109"/>
                </a:cubicBezTo>
              </a:path>
              <a:path w="23455" h="21600" stroke="0" extrusionOk="0">
                <a:moveTo>
                  <a:pt x="0" y="80"/>
                </a:moveTo>
                <a:cubicBezTo>
                  <a:pt x="618" y="26"/>
                  <a:pt x="1239" y="0"/>
                  <a:pt x="1861" y="0"/>
                </a:cubicBezTo>
                <a:cubicBezTo>
                  <a:pt x="13599" y="0"/>
                  <a:pt x="23189" y="9374"/>
                  <a:pt x="23455" y="21109"/>
                </a:cubicBezTo>
                <a:lnTo>
                  <a:pt x="1861" y="21600"/>
                </a:lnTo>
                <a:lnTo>
                  <a:pt x="0" y="80"/>
                </a:lnTo>
                <a:close/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69641" name="Group 186"/>
          <p:cNvGrpSpPr>
            <a:grpSpLocks/>
          </p:cNvGrpSpPr>
          <p:nvPr/>
        </p:nvGrpSpPr>
        <p:grpSpPr bwMode="auto">
          <a:xfrm rot="2559972" flipH="1">
            <a:off x="6275388" y="2882900"/>
            <a:ext cx="700087" cy="255588"/>
            <a:chOff x="4875" y="7237"/>
            <a:chExt cx="4230" cy="1883"/>
          </a:xfrm>
        </p:grpSpPr>
        <p:sp>
          <p:nvSpPr>
            <p:cNvPr id="69722" name="Arc 187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103 w 21600"/>
                <a:gd name="T1" fmla="*/ 0 h 14058"/>
                <a:gd name="T2" fmla="*/ 136 w 21600"/>
                <a:gd name="T3" fmla="*/ 12 h 14058"/>
                <a:gd name="T4" fmla="*/ 0 w 21600"/>
                <a:gd name="T5" fmla="*/ 12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9723" name="AutoShape 188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69642" name="Group 189"/>
          <p:cNvGrpSpPr>
            <a:grpSpLocks/>
          </p:cNvGrpSpPr>
          <p:nvPr/>
        </p:nvGrpSpPr>
        <p:grpSpPr bwMode="auto">
          <a:xfrm rot="124409" flipV="1">
            <a:off x="6462713" y="3043238"/>
            <a:ext cx="265112" cy="468312"/>
            <a:chOff x="2820" y="264"/>
            <a:chExt cx="420" cy="1452"/>
          </a:xfrm>
        </p:grpSpPr>
        <p:sp>
          <p:nvSpPr>
            <p:cNvPr id="69710" name="Line 190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69711" name="Group 191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69712" name="Group 192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69715" name="Group 193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69717" name="Group 194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69720" name="Freeform 195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034 w 1153"/>
                        <a:gd name="T1" fmla="*/ 1278 h 204"/>
                        <a:gd name="T2" fmla="*/ 9809 w 1153"/>
                        <a:gd name="T3" fmla="*/ 1400 h 204"/>
                        <a:gd name="T4" fmla="*/ 10463 w 1153"/>
                        <a:gd name="T5" fmla="*/ 1523 h 204"/>
                        <a:gd name="T6" fmla="*/ 10909 w 1153"/>
                        <a:gd name="T7" fmla="*/ 1666 h 204"/>
                        <a:gd name="T8" fmla="*/ 11034 w 1153"/>
                        <a:gd name="T9" fmla="*/ 1721 h 204"/>
                        <a:gd name="T10" fmla="*/ 11034 w 1153"/>
                        <a:gd name="T11" fmla="*/ 1755 h 204"/>
                        <a:gd name="T12" fmla="*/ 11034 w 1153"/>
                        <a:gd name="T13" fmla="*/ 2373 h 204"/>
                        <a:gd name="T14" fmla="*/ 11026 w 1153"/>
                        <a:gd name="T15" fmla="*/ 2449 h 204"/>
                        <a:gd name="T16" fmla="*/ 10977 w 1153"/>
                        <a:gd name="T17" fmla="*/ 2483 h 204"/>
                        <a:gd name="T18" fmla="*/ 10968 w 1153"/>
                        <a:gd name="T19" fmla="*/ 2537 h 204"/>
                        <a:gd name="T20" fmla="*/ 10932 w 1153"/>
                        <a:gd name="T21" fmla="*/ 2889 h 204"/>
                        <a:gd name="T22" fmla="*/ 10832 w 1153"/>
                        <a:gd name="T23" fmla="*/ 3278 h 204"/>
                        <a:gd name="T24" fmla="*/ 10747 w 1153"/>
                        <a:gd name="T25" fmla="*/ 3461 h 204"/>
                        <a:gd name="T26" fmla="*/ 10643 w 1153"/>
                        <a:gd name="T27" fmla="*/ 3510 h 204"/>
                        <a:gd name="T28" fmla="*/ 9724 w 1153"/>
                        <a:gd name="T29" fmla="*/ 3599 h 204"/>
                        <a:gd name="T30" fmla="*/ 8911 w 1153"/>
                        <a:gd name="T31" fmla="*/ 3617 h 204"/>
                        <a:gd name="T32" fmla="*/ 7771 w 1153"/>
                        <a:gd name="T33" fmla="*/ 3549 h 204"/>
                        <a:gd name="T34" fmla="*/ 5896 w 1153"/>
                        <a:gd name="T35" fmla="*/ 3333 h 204"/>
                        <a:gd name="T36" fmla="*/ 1713 w 1153"/>
                        <a:gd name="T37" fmla="*/ 3088 h 204"/>
                        <a:gd name="T38" fmla="*/ 1272 w 1153"/>
                        <a:gd name="T39" fmla="*/ 3189 h 204"/>
                        <a:gd name="T40" fmla="*/ 144 w 1153"/>
                        <a:gd name="T41" fmla="*/ 3210 h 204"/>
                        <a:gd name="T42" fmla="*/ 76 w 1153"/>
                        <a:gd name="T43" fmla="*/ 3189 h 204"/>
                        <a:gd name="T44" fmla="*/ 36 w 1153"/>
                        <a:gd name="T45" fmla="*/ 3101 h 204"/>
                        <a:gd name="T46" fmla="*/ 0 w 1153"/>
                        <a:gd name="T47" fmla="*/ 2889 h 204"/>
                        <a:gd name="T48" fmla="*/ 136 w 1153"/>
                        <a:gd name="T49" fmla="*/ 143 h 204"/>
                        <a:gd name="T50" fmla="*/ 172 w 1153"/>
                        <a:gd name="T51" fmla="*/ 34 h 204"/>
                        <a:gd name="T52" fmla="*/ 735 w 1153"/>
                        <a:gd name="T53" fmla="*/ 34 h 204"/>
                        <a:gd name="T54" fmla="*/ 964 w 1153"/>
                        <a:gd name="T55" fmla="*/ 143 h 204"/>
                        <a:gd name="T56" fmla="*/ 1185 w 1153"/>
                        <a:gd name="T57" fmla="*/ 339 h 204"/>
                        <a:gd name="T58" fmla="*/ 2079 w 1153"/>
                        <a:gd name="T59" fmla="*/ 1346 h 204"/>
                        <a:gd name="T60" fmla="*/ 2223 w 1153"/>
                        <a:gd name="T61" fmla="*/ 1421 h 204"/>
                        <a:gd name="T62" fmla="*/ 2452 w 1153"/>
                        <a:gd name="T63" fmla="*/ 1489 h 204"/>
                        <a:gd name="T64" fmla="*/ 6289 w 1153"/>
                        <a:gd name="T65" fmla="*/ 994 h 204"/>
                        <a:gd name="T66" fmla="*/ 6527 w 1153"/>
                        <a:gd name="T67" fmla="*/ 1468 h 204"/>
                        <a:gd name="T68" fmla="*/ 7822 w 1153"/>
                        <a:gd name="T69" fmla="*/ 1721 h 204"/>
                        <a:gd name="T70" fmla="*/ 8096 w 1153"/>
                        <a:gd name="T71" fmla="*/ 1700 h 204"/>
                        <a:gd name="T72" fmla="*/ 8357 w 1153"/>
                        <a:gd name="T73" fmla="*/ 1578 h 204"/>
                        <a:gd name="T74" fmla="*/ 8573 w 1153"/>
                        <a:gd name="T75" fmla="*/ 136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9721" name="Freeform 196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301 h 69"/>
                        <a:gd name="T2" fmla="*/ 157 w 247"/>
                        <a:gd name="T3" fmla="*/ 785 h 69"/>
                        <a:gd name="T4" fmla="*/ 561 w 247"/>
                        <a:gd name="T5" fmla="*/ 868 h 69"/>
                        <a:gd name="T6" fmla="*/ 1538 w 247"/>
                        <a:gd name="T7" fmla="*/ 1088 h 69"/>
                        <a:gd name="T8" fmla="*/ 2505 w 247"/>
                        <a:gd name="T9" fmla="*/ 880 h 69"/>
                        <a:gd name="T10" fmla="*/ 2566 w 247"/>
                        <a:gd name="T11" fmla="*/ 504 h 69"/>
                        <a:gd name="T12" fmla="*/ 2357 w 247"/>
                        <a:gd name="T13" fmla="*/ 396 h 69"/>
                        <a:gd name="T14" fmla="*/ 2143 w 247"/>
                        <a:gd name="T15" fmla="*/ 283 h 69"/>
                        <a:gd name="T16" fmla="*/ 1925 w 247"/>
                        <a:gd name="T17" fmla="*/ 188 h 69"/>
                        <a:gd name="T18" fmla="*/ 1715 w 247"/>
                        <a:gd name="T19" fmla="*/ 95 h 69"/>
                        <a:gd name="T20" fmla="*/ 1538 w 247"/>
                        <a:gd name="T21" fmla="*/ 33 h 69"/>
                        <a:gd name="T22" fmla="*/ 1362 w 247"/>
                        <a:gd name="T23" fmla="*/ 0 h 69"/>
                        <a:gd name="T24" fmla="*/ 1152 w 247"/>
                        <a:gd name="T25" fmla="*/ 33 h 69"/>
                        <a:gd name="T26" fmla="*/ 923 w 247"/>
                        <a:gd name="T27" fmla="*/ 83 h 69"/>
                        <a:gd name="T28" fmla="*/ 0 w 247"/>
                        <a:gd name="T29" fmla="*/ 301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69718" name="Freeform 197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16 h 33"/>
                      <a:gd name="T2" fmla="*/ 0 w 293"/>
                      <a:gd name="T3" fmla="*/ 399 h 33"/>
                      <a:gd name="T4" fmla="*/ 1558 w 293"/>
                      <a:gd name="T5" fmla="*/ 102 h 33"/>
                      <a:gd name="T6" fmla="*/ 2005 w 293"/>
                      <a:gd name="T7" fmla="*/ 49 h 33"/>
                      <a:gd name="T8" fmla="*/ 2362 w 293"/>
                      <a:gd name="T9" fmla="*/ 49 h 33"/>
                      <a:gd name="T10" fmla="*/ 2656 w 293"/>
                      <a:gd name="T11" fmla="*/ 0 h 33"/>
                      <a:gd name="T12" fmla="*/ 2892 w 293"/>
                      <a:gd name="T13" fmla="*/ 0 h 33"/>
                      <a:gd name="T14" fmla="*/ 3249 w 293"/>
                      <a:gd name="T15" fmla="*/ 49 h 33"/>
                      <a:gd name="T16" fmla="*/ 3543 w 293"/>
                      <a:gd name="T17" fmla="*/ 76 h 33"/>
                      <a:gd name="T18" fmla="*/ 3799 w 293"/>
                      <a:gd name="T19" fmla="*/ 102 h 33"/>
                      <a:gd name="T20" fmla="*/ 3991 w 293"/>
                      <a:gd name="T21" fmla="*/ 169 h 33"/>
                      <a:gd name="T22" fmla="*/ 4143 w 293"/>
                      <a:gd name="T23" fmla="*/ 221 h 33"/>
                      <a:gd name="T24" fmla="*/ 4256 w 293"/>
                      <a:gd name="T25" fmla="*/ 297 h 33"/>
                      <a:gd name="T26" fmla="*/ 4318 w 293"/>
                      <a:gd name="T27" fmla="*/ 346 h 33"/>
                      <a:gd name="T28" fmla="*/ 4347 w 293"/>
                      <a:gd name="T29" fmla="*/ 416 h 33"/>
                      <a:gd name="T30" fmla="*/ 4318 w 293"/>
                      <a:gd name="T31" fmla="*/ 465 h 33"/>
                      <a:gd name="T32" fmla="*/ 4256 w 293"/>
                      <a:gd name="T33" fmla="*/ 541 h 33"/>
                      <a:gd name="T34" fmla="*/ 4143 w 293"/>
                      <a:gd name="T35" fmla="*/ 593 h 33"/>
                      <a:gd name="T36" fmla="*/ 3991 w 293"/>
                      <a:gd name="T37" fmla="*/ 669 h 33"/>
                      <a:gd name="T38" fmla="*/ 3799 w 293"/>
                      <a:gd name="T39" fmla="*/ 710 h 33"/>
                      <a:gd name="T40" fmla="*/ 3543 w 293"/>
                      <a:gd name="T41" fmla="*/ 736 h 33"/>
                      <a:gd name="T42" fmla="*/ 3249 w 293"/>
                      <a:gd name="T43" fmla="*/ 788 h 33"/>
                      <a:gd name="T44" fmla="*/ 2892 w 293"/>
                      <a:gd name="T45" fmla="*/ 812 h 33"/>
                      <a:gd name="T46" fmla="*/ 2669 w 293"/>
                      <a:gd name="T47" fmla="*/ 812 h 33"/>
                      <a:gd name="T48" fmla="*/ 2362 w 293"/>
                      <a:gd name="T49" fmla="*/ 812 h 33"/>
                      <a:gd name="T50" fmla="*/ 2005 w 293"/>
                      <a:gd name="T51" fmla="*/ 788 h 33"/>
                      <a:gd name="T52" fmla="*/ 1558 w 293"/>
                      <a:gd name="T53" fmla="*/ 710 h 33"/>
                      <a:gd name="T54" fmla="*/ 0 w 293"/>
                      <a:gd name="T55" fmla="*/ 416 h 33"/>
                      <a:gd name="T56" fmla="*/ 0 w 293"/>
                      <a:gd name="T57" fmla="*/ 4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9719" name="Freeform 198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48 h 33"/>
                      <a:gd name="T2" fmla="*/ 0 w 293"/>
                      <a:gd name="T3" fmla="*/ 47 h 33"/>
                      <a:gd name="T4" fmla="*/ 102 w 293"/>
                      <a:gd name="T5" fmla="*/ 13 h 33"/>
                      <a:gd name="T6" fmla="*/ 129 w 293"/>
                      <a:gd name="T7" fmla="*/ 6 h 33"/>
                      <a:gd name="T8" fmla="*/ 153 w 293"/>
                      <a:gd name="T9" fmla="*/ 6 h 33"/>
                      <a:gd name="T10" fmla="*/ 173 w 293"/>
                      <a:gd name="T11" fmla="*/ 0 h 33"/>
                      <a:gd name="T12" fmla="*/ 186 w 293"/>
                      <a:gd name="T13" fmla="*/ 0 h 33"/>
                      <a:gd name="T14" fmla="*/ 210 w 293"/>
                      <a:gd name="T15" fmla="*/ 6 h 33"/>
                      <a:gd name="T16" fmla="*/ 230 w 293"/>
                      <a:gd name="T17" fmla="*/ 9 h 33"/>
                      <a:gd name="T18" fmla="*/ 247 w 293"/>
                      <a:gd name="T19" fmla="*/ 13 h 33"/>
                      <a:gd name="T20" fmla="*/ 257 w 293"/>
                      <a:gd name="T21" fmla="*/ 20 h 33"/>
                      <a:gd name="T22" fmla="*/ 267 w 293"/>
                      <a:gd name="T23" fmla="*/ 27 h 33"/>
                      <a:gd name="T24" fmla="*/ 275 w 293"/>
                      <a:gd name="T25" fmla="*/ 34 h 33"/>
                      <a:gd name="T26" fmla="*/ 279 w 293"/>
                      <a:gd name="T27" fmla="*/ 40 h 33"/>
                      <a:gd name="T28" fmla="*/ 281 w 293"/>
                      <a:gd name="T29" fmla="*/ 48 h 33"/>
                      <a:gd name="T30" fmla="*/ 279 w 293"/>
                      <a:gd name="T31" fmla="*/ 54 h 33"/>
                      <a:gd name="T32" fmla="*/ 275 w 293"/>
                      <a:gd name="T33" fmla="*/ 63 h 33"/>
                      <a:gd name="T34" fmla="*/ 267 w 293"/>
                      <a:gd name="T35" fmla="*/ 68 h 33"/>
                      <a:gd name="T36" fmla="*/ 257 w 293"/>
                      <a:gd name="T37" fmla="*/ 77 h 33"/>
                      <a:gd name="T38" fmla="*/ 247 w 293"/>
                      <a:gd name="T39" fmla="*/ 83 h 33"/>
                      <a:gd name="T40" fmla="*/ 230 w 293"/>
                      <a:gd name="T41" fmla="*/ 87 h 33"/>
                      <a:gd name="T42" fmla="*/ 210 w 293"/>
                      <a:gd name="T43" fmla="*/ 94 h 33"/>
                      <a:gd name="T44" fmla="*/ 186 w 293"/>
                      <a:gd name="T45" fmla="*/ 95 h 33"/>
                      <a:gd name="T46" fmla="*/ 174 w 293"/>
                      <a:gd name="T47" fmla="*/ 95 h 33"/>
                      <a:gd name="T48" fmla="*/ 153 w 293"/>
                      <a:gd name="T49" fmla="*/ 95 h 33"/>
                      <a:gd name="T50" fmla="*/ 129 w 293"/>
                      <a:gd name="T51" fmla="*/ 94 h 33"/>
                      <a:gd name="T52" fmla="*/ 102 w 293"/>
                      <a:gd name="T53" fmla="*/ 83 h 33"/>
                      <a:gd name="T54" fmla="*/ 0 w 293"/>
                      <a:gd name="T55" fmla="*/ 48 h 33"/>
                      <a:gd name="T56" fmla="*/ 0 w 293"/>
                      <a:gd name="T57" fmla="*/ 48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69716" name="Line 199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69713" name="AutoShape 200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69714" name="Line 201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69643" name="AutoShape 228"/>
          <p:cNvSpPr>
            <a:spLocks noChangeArrowheads="1"/>
          </p:cNvSpPr>
          <p:nvPr/>
        </p:nvSpPr>
        <p:spPr bwMode="auto">
          <a:xfrm>
            <a:off x="5200650" y="4240213"/>
            <a:ext cx="490538" cy="188912"/>
          </a:xfrm>
          <a:prstGeom prst="rightArrow">
            <a:avLst>
              <a:gd name="adj1" fmla="val 50000"/>
              <a:gd name="adj2" fmla="val 64916"/>
            </a:avLst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69644" name="AutoShape 255"/>
          <p:cNvSpPr>
            <a:spLocks noChangeArrowheads="1"/>
          </p:cNvSpPr>
          <p:nvPr/>
        </p:nvSpPr>
        <p:spPr bwMode="auto">
          <a:xfrm flipH="1">
            <a:off x="5311775" y="2179638"/>
            <a:ext cx="490538" cy="188912"/>
          </a:xfrm>
          <a:prstGeom prst="rightArrow">
            <a:avLst>
              <a:gd name="adj1" fmla="val 50000"/>
              <a:gd name="adj2" fmla="val 64916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69645" name="Group 258"/>
          <p:cNvGrpSpPr>
            <a:grpSpLocks/>
          </p:cNvGrpSpPr>
          <p:nvPr/>
        </p:nvGrpSpPr>
        <p:grpSpPr bwMode="auto">
          <a:xfrm rot="-124409" flipH="1" flipV="1">
            <a:off x="6437313" y="1978025"/>
            <a:ext cx="265112" cy="468313"/>
            <a:chOff x="2820" y="264"/>
            <a:chExt cx="420" cy="1452"/>
          </a:xfrm>
        </p:grpSpPr>
        <p:sp>
          <p:nvSpPr>
            <p:cNvPr id="69698" name="Line 259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69699" name="Group 260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69700" name="Group 261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69703" name="Group 262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69705" name="Group 263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69708" name="Freeform 264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034 w 1153"/>
                        <a:gd name="T1" fmla="*/ 1278 h 204"/>
                        <a:gd name="T2" fmla="*/ 9809 w 1153"/>
                        <a:gd name="T3" fmla="*/ 1400 h 204"/>
                        <a:gd name="T4" fmla="*/ 10463 w 1153"/>
                        <a:gd name="T5" fmla="*/ 1523 h 204"/>
                        <a:gd name="T6" fmla="*/ 10909 w 1153"/>
                        <a:gd name="T7" fmla="*/ 1666 h 204"/>
                        <a:gd name="T8" fmla="*/ 11034 w 1153"/>
                        <a:gd name="T9" fmla="*/ 1721 h 204"/>
                        <a:gd name="T10" fmla="*/ 11034 w 1153"/>
                        <a:gd name="T11" fmla="*/ 1755 h 204"/>
                        <a:gd name="T12" fmla="*/ 11034 w 1153"/>
                        <a:gd name="T13" fmla="*/ 2373 h 204"/>
                        <a:gd name="T14" fmla="*/ 11026 w 1153"/>
                        <a:gd name="T15" fmla="*/ 2449 h 204"/>
                        <a:gd name="T16" fmla="*/ 10977 w 1153"/>
                        <a:gd name="T17" fmla="*/ 2483 h 204"/>
                        <a:gd name="T18" fmla="*/ 10968 w 1153"/>
                        <a:gd name="T19" fmla="*/ 2537 h 204"/>
                        <a:gd name="T20" fmla="*/ 10932 w 1153"/>
                        <a:gd name="T21" fmla="*/ 2889 h 204"/>
                        <a:gd name="T22" fmla="*/ 10832 w 1153"/>
                        <a:gd name="T23" fmla="*/ 3278 h 204"/>
                        <a:gd name="T24" fmla="*/ 10747 w 1153"/>
                        <a:gd name="T25" fmla="*/ 3461 h 204"/>
                        <a:gd name="T26" fmla="*/ 10643 w 1153"/>
                        <a:gd name="T27" fmla="*/ 3510 h 204"/>
                        <a:gd name="T28" fmla="*/ 9724 w 1153"/>
                        <a:gd name="T29" fmla="*/ 3599 h 204"/>
                        <a:gd name="T30" fmla="*/ 8911 w 1153"/>
                        <a:gd name="T31" fmla="*/ 3617 h 204"/>
                        <a:gd name="T32" fmla="*/ 7771 w 1153"/>
                        <a:gd name="T33" fmla="*/ 3549 h 204"/>
                        <a:gd name="T34" fmla="*/ 5896 w 1153"/>
                        <a:gd name="T35" fmla="*/ 3333 h 204"/>
                        <a:gd name="T36" fmla="*/ 1713 w 1153"/>
                        <a:gd name="T37" fmla="*/ 3088 h 204"/>
                        <a:gd name="T38" fmla="*/ 1272 w 1153"/>
                        <a:gd name="T39" fmla="*/ 3189 h 204"/>
                        <a:gd name="T40" fmla="*/ 144 w 1153"/>
                        <a:gd name="T41" fmla="*/ 3210 h 204"/>
                        <a:gd name="T42" fmla="*/ 76 w 1153"/>
                        <a:gd name="T43" fmla="*/ 3189 h 204"/>
                        <a:gd name="T44" fmla="*/ 36 w 1153"/>
                        <a:gd name="T45" fmla="*/ 3101 h 204"/>
                        <a:gd name="T46" fmla="*/ 0 w 1153"/>
                        <a:gd name="T47" fmla="*/ 2889 h 204"/>
                        <a:gd name="T48" fmla="*/ 136 w 1153"/>
                        <a:gd name="T49" fmla="*/ 143 h 204"/>
                        <a:gd name="T50" fmla="*/ 172 w 1153"/>
                        <a:gd name="T51" fmla="*/ 34 h 204"/>
                        <a:gd name="T52" fmla="*/ 735 w 1153"/>
                        <a:gd name="T53" fmla="*/ 34 h 204"/>
                        <a:gd name="T54" fmla="*/ 964 w 1153"/>
                        <a:gd name="T55" fmla="*/ 143 h 204"/>
                        <a:gd name="T56" fmla="*/ 1185 w 1153"/>
                        <a:gd name="T57" fmla="*/ 339 h 204"/>
                        <a:gd name="T58" fmla="*/ 2079 w 1153"/>
                        <a:gd name="T59" fmla="*/ 1346 h 204"/>
                        <a:gd name="T60" fmla="*/ 2223 w 1153"/>
                        <a:gd name="T61" fmla="*/ 1421 h 204"/>
                        <a:gd name="T62" fmla="*/ 2452 w 1153"/>
                        <a:gd name="T63" fmla="*/ 1489 h 204"/>
                        <a:gd name="T64" fmla="*/ 6289 w 1153"/>
                        <a:gd name="T65" fmla="*/ 994 h 204"/>
                        <a:gd name="T66" fmla="*/ 6527 w 1153"/>
                        <a:gd name="T67" fmla="*/ 1468 h 204"/>
                        <a:gd name="T68" fmla="*/ 7822 w 1153"/>
                        <a:gd name="T69" fmla="*/ 1721 h 204"/>
                        <a:gd name="T70" fmla="*/ 8096 w 1153"/>
                        <a:gd name="T71" fmla="*/ 1700 h 204"/>
                        <a:gd name="T72" fmla="*/ 8357 w 1153"/>
                        <a:gd name="T73" fmla="*/ 1578 h 204"/>
                        <a:gd name="T74" fmla="*/ 8573 w 1153"/>
                        <a:gd name="T75" fmla="*/ 136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9709" name="Freeform 265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301 h 69"/>
                        <a:gd name="T2" fmla="*/ 157 w 247"/>
                        <a:gd name="T3" fmla="*/ 785 h 69"/>
                        <a:gd name="T4" fmla="*/ 561 w 247"/>
                        <a:gd name="T5" fmla="*/ 868 h 69"/>
                        <a:gd name="T6" fmla="*/ 1538 w 247"/>
                        <a:gd name="T7" fmla="*/ 1088 h 69"/>
                        <a:gd name="T8" fmla="*/ 2505 w 247"/>
                        <a:gd name="T9" fmla="*/ 880 h 69"/>
                        <a:gd name="T10" fmla="*/ 2566 w 247"/>
                        <a:gd name="T11" fmla="*/ 504 h 69"/>
                        <a:gd name="T12" fmla="*/ 2357 w 247"/>
                        <a:gd name="T13" fmla="*/ 396 h 69"/>
                        <a:gd name="T14" fmla="*/ 2143 w 247"/>
                        <a:gd name="T15" fmla="*/ 283 h 69"/>
                        <a:gd name="T16" fmla="*/ 1925 w 247"/>
                        <a:gd name="T17" fmla="*/ 188 h 69"/>
                        <a:gd name="T18" fmla="*/ 1715 w 247"/>
                        <a:gd name="T19" fmla="*/ 95 h 69"/>
                        <a:gd name="T20" fmla="*/ 1538 w 247"/>
                        <a:gd name="T21" fmla="*/ 33 h 69"/>
                        <a:gd name="T22" fmla="*/ 1362 w 247"/>
                        <a:gd name="T23" fmla="*/ 0 h 69"/>
                        <a:gd name="T24" fmla="*/ 1152 w 247"/>
                        <a:gd name="T25" fmla="*/ 33 h 69"/>
                        <a:gd name="T26" fmla="*/ 923 w 247"/>
                        <a:gd name="T27" fmla="*/ 83 h 69"/>
                        <a:gd name="T28" fmla="*/ 0 w 247"/>
                        <a:gd name="T29" fmla="*/ 301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69706" name="Freeform 266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16 h 33"/>
                      <a:gd name="T2" fmla="*/ 0 w 293"/>
                      <a:gd name="T3" fmla="*/ 399 h 33"/>
                      <a:gd name="T4" fmla="*/ 1558 w 293"/>
                      <a:gd name="T5" fmla="*/ 102 h 33"/>
                      <a:gd name="T6" fmla="*/ 2005 w 293"/>
                      <a:gd name="T7" fmla="*/ 49 h 33"/>
                      <a:gd name="T8" fmla="*/ 2362 w 293"/>
                      <a:gd name="T9" fmla="*/ 49 h 33"/>
                      <a:gd name="T10" fmla="*/ 2656 w 293"/>
                      <a:gd name="T11" fmla="*/ 0 h 33"/>
                      <a:gd name="T12" fmla="*/ 2892 w 293"/>
                      <a:gd name="T13" fmla="*/ 0 h 33"/>
                      <a:gd name="T14" fmla="*/ 3249 w 293"/>
                      <a:gd name="T15" fmla="*/ 49 h 33"/>
                      <a:gd name="T16" fmla="*/ 3543 w 293"/>
                      <a:gd name="T17" fmla="*/ 76 h 33"/>
                      <a:gd name="T18" fmla="*/ 3799 w 293"/>
                      <a:gd name="T19" fmla="*/ 102 h 33"/>
                      <a:gd name="T20" fmla="*/ 3991 w 293"/>
                      <a:gd name="T21" fmla="*/ 169 h 33"/>
                      <a:gd name="T22" fmla="*/ 4143 w 293"/>
                      <a:gd name="T23" fmla="*/ 221 h 33"/>
                      <a:gd name="T24" fmla="*/ 4256 w 293"/>
                      <a:gd name="T25" fmla="*/ 297 h 33"/>
                      <a:gd name="T26" fmla="*/ 4318 w 293"/>
                      <a:gd name="T27" fmla="*/ 346 h 33"/>
                      <a:gd name="T28" fmla="*/ 4347 w 293"/>
                      <a:gd name="T29" fmla="*/ 416 h 33"/>
                      <a:gd name="T30" fmla="*/ 4318 w 293"/>
                      <a:gd name="T31" fmla="*/ 465 h 33"/>
                      <a:gd name="T32" fmla="*/ 4256 w 293"/>
                      <a:gd name="T33" fmla="*/ 541 h 33"/>
                      <a:gd name="T34" fmla="*/ 4143 w 293"/>
                      <a:gd name="T35" fmla="*/ 593 h 33"/>
                      <a:gd name="T36" fmla="*/ 3991 w 293"/>
                      <a:gd name="T37" fmla="*/ 669 h 33"/>
                      <a:gd name="T38" fmla="*/ 3799 w 293"/>
                      <a:gd name="T39" fmla="*/ 710 h 33"/>
                      <a:gd name="T40" fmla="*/ 3543 w 293"/>
                      <a:gd name="T41" fmla="*/ 736 h 33"/>
                      <a:gd name="T42" fmla="*/ 3249 w 293"/>
                      <a:gd name="T43" fmla="*/ 788 h 33"/>
                      <a:gd name="T44" fmla="*/ 2892 w 293"/>
                      <a:gd name="T45" fmla="*/ 812 h 33"/>
                      <a:gd name="T46" fmla="*/ 2669 w 293"/>
                      <a:gd name="T47" fmla="*/ 812 h 33"/>
                      <a:gd name="T48" fmla="*/ 2362 w 293"/>
                      <a:gd name="T49" fmla="*/ 812 h 33"/>
                      <a:gd name="T50" fmla="*/ 2005 w 293"/>
                      <a:gd name="T51" fmla="*/ 788 h 33"/>
                      <a:gd name="T52" fmla="*/ 1558 w 293"/>
                      <a:gd name="T53" fmla="*/ 710 h 33"/>
                      <a:gd name="T54" fmla="*/ 0 w 293"/>
                      <a:gd name="T55" fmla="*/ 416 h 33"/>
                      <a:gd name="T56" fmla="*/ 0 w 293"/>
                      <a:gd name="T57" fmla="*/ 4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9707" name="Freeform 267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48 h 33"/>
                      <a:gd name="T2" fmla="*/ 0 w 293"/>
                      <a:gd name="T3" fmla="*/ 47 h 33"/>
                      <a:gd name="T4" fmla="*/ 102 w 293"/>
                      <a:gd name="T5" fmla="*/ 13 h 33"/>
                      <a:gd name="T6" fmla="*/ 129 w 293"/>
                      <a:gd name="T7" fmla="*/ 6 h 33"/>
                      <a:gd name="T8" fmla="*/ 153 w 293"/>
                      <a:gd name="T9" fmla="*/ 6 h 33"/>
                      <a:gd name="T10" fmla="*/ 173 w 293"/>
                      <a:gd name="T11" fmla="*/ 0 h 33"/>
                      <a:gd name="T12" fmla="*/ 186 w 293"/>
                      <a:gd name="T13" fmla="*/ 0 h 33"/>
                      <a:gd name="T14" fmla="*/ 210 w 293"/>
                      <a:gd name="T15" fmla="*/ 6 h 33"/>
                      <a:gd name="T16" fmla="*/ 230 w 293"/>
                      <a:gd name="T17" fmla="*/ 9 h 33"/>
                      <a:gd name="T18" fmla="*/ 247 w 293"/>
                      <a:gd name="T19" fmla="*/ 13 h 33"/>
                      <a:gd name="T20" fmla="*/ 257 w 293"/>
                      <a:gd name="T21" fmla="*/ 20 h 33"/>
                      <a:gd name="T22" fmla="*/ 267 w 293"/>
                      <a:gd name="T23" fmla="*/ 27 h 33"/>
                      <a:gd name="T24" fmla="*/ 275 w 293"/>
                      <a:gd name="T25" fmla="*/ 34 h 33"/>
                      <a:gd name="T26" fmla="*/ 279 w 293"/>
                      <a:gd name="T27" fmla="*/ 40 h 33"/>
                      <a:gd name="T28" fmla="*/ 281 w 293"/>
                      <a:gd name="T29" fmla="*/ 48 h 33"/>
                      <a:gd name="T30" fmla="*/ 279 w 293"/>
                      <a:gd name="T31" fmla="*/ 54 h 33"/>
                      <a:gd name="T32" fmla="*/ 275 w 293"/>
                      <a:gd name="T33" fmla="*/ 63 h 33"/>
                      <a:gd name="T34" fmla="*/ 267 w 293"/>
                      <a:gd name="T35" fmla="*/ 68 h 33"/>
                      <a:gd name="T36" fmla="*/ 257 w 293"/>
                      <a:gd name="T37" fmla="*/ 77 h 33"/>
                      <a:gd name="T38" fmla="*/ 247 w 293"/>
                      <a:gd name="T39" fmla="*/ 83 h 33"/>
                      <a:gd name="T40" fmla="*/ 230 w 293"/>
                      <a:gd name="T41" fmla="*/ 87 h 33"/>
                      <a:gd name="T42" fmla="*/ 210 w 293"/>
                      <a:gd name="T43" fmla="*/ 94 h 33"/>
                      <a:gd name="T44" fmla="*/ 186 w 293"/>
                      <a:gd name="T45" fmla="*/ 95 h 33"/>
                      <a:gd name="T46" fmla="*/ 174 w 293"/>
                      <a:gd name="T47" fmla="*/ 95 h 33"/>
                      <a:gd name="T48" fmla="*/ 153 w 293"/>
                      <a:gd name="T49" fmla="*/ 95 h 33"/>
                      <a:gd name="T50" fmla="*/ 129 w 293"/>
                      <a:gd name="T51" fmla="*/ 94 h 33"/>
                      <a:gd name="T52" fmla="*/ 102 w 293"/>
                      <a:gd name="T53" fmla="*/ 83 h 33"/>
                      <a:gd name="T54" fmla="*/ 0 w 293"/>
                      <a:gd name="T55" fmla="*/ 48 h 33"/>
                      <a:gd name="T56" fmla="*/ 0 w 293"/>
                      <a:gd name="T57" fmla="*/ 48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69704" name="Line 268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69701" name="AutoShape 269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69702" name="Line 270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69646" name="Group 271"/>
          <p:cNvGrpSpPr>
            <a:grpSpLocks/>
          </p:cNvGrpSpPr>
          <p:nvPr/>
        </p:nvGrpSpPr>
        <p:grpSpPr bwMode="auto">
          <a:xfrm rot="-3214745">
            <a:off x="6072982" y="2951956"/>
            <a:ext cx="742950" cy="354013"/>
            <a:chOff x="4875" y="7237"/>
            <a:chExt cx="4230" cy="1883"/>
          </a:xfrm>
        </p:grpSpPr>
        <p:sp>
          <p:nvSpPr>
            <p:cNvPr id="69696" name="Arc 272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103 w 21600"/>
                <a:gd name="T1" fmla="*/ 0 h 14058"/>
                <a:gd name="T2" fmla="*/ 136 w 21600"/>
                <a:gd name="T3" fmla="*/ 12 h 14058"/>
                <a:gd name="T4" fmla="*/ 0 w 21600"/>
                <a:gd name="T5" fmla="*/ 12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69697" name="AutoShape 273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10800000" vert="eaVert"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69647" name="Group 275"/>
          <p:cNvGrpSpPr>
            <a:grpSpLocks/>
          </p:cNvGrpSpPr>
          <p:nvPr/>
        </p:nvGrpSpPr>
        <p:grpSpPr bwMode="auto">
          <a:xfrm rot="10551182" flipH="1" flipV="1">
            <a:off x="7610475" y="1482725"/>
            <a:ext cx="249238" cy="446088"/>
            <a:chOff x="2820" y="264"/>
            <a:chExt cx="420" cy="1452"/>
          </a:xfrm>
        </p:grpSpPr>
        <p:sp>
          <p:nvSpPr>
            <p:cNvPr id="69684" name="Line 276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69685" name="Group 277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69686" name="Group 278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69689" name="Group 279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69691" name="Group 280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69694" name="Freeform 281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034 w 1153"/>
                        <a:gd name="T1" fmla="*/ 1278 h 204"/>
                        <a:gd name="T2" fmla="*/ 9809 w 1153"/>
                        <a:gd name="T3" fmla="*/ 1400 h 204"/>
                        <a:gd name="T4" fmla="*/ 10463 w 1153"/>
                        <a:gd name="T5" fmla="*/ 1523 h 204"/>
                        <a:gd name="T6" fmla="*/ 10909 w 1153"/>
                        <a:gd name="T7" fmla="*/ 1666 h 204"/>
                        <a:gd name="T8" fmla="*/ 11034 w 1153"/>
                        <a:gd name="T9" fmla="*/ 1721 h 204"/>
                        <a:gd name="T10" fmla="*/ 11034 w 1153"/>
                        <a:gd name="T11" fmla="*/ 1755 h 204"/>
                        <a:gd name="T12" fmla="*/ 11034 w 1153"/>
                        <a:gd name="T13" fmla="*/ 2373 h 204"/>
                        <a:gd name="T14" fmla="*/ 11026 w 1153"/>
                        <a:gd name="T15" fmla="*/ 2449 h 204"/>
                        <a:gd name="T16" fmla="*/ 10977 w 1153"/>
                        <a:gd name="T17" fmla="*/ 2483 h 204"/>
                        <a:gd name="T18" fmla="*/ 10968 w 1153"/>
                        <a:gd name="T19" fmla="*/ 2537 h 204"/>
                        <a:gd name="T20" fmla="*/ 10932 w 1153"/>
                        <a:gd name="T21" fmla="*/ 2889 h 204"/>
                        <a:gd name="T22" fmla="*/ 10832 w 1153"/>
                        <a:gd name="T23" fmla="*/ 3278 h 204"/>
                        <a:gd name="T24" fmla="*/ 10747 w 1153"/>
                        <a:gd name="T25" fmla="*/ 3461 h 204"/>
                        <a:gd name="T26" fmla="*/ 10643 w 1153"/>
                        <a:gd name="T27" fmla="*/ 3510 h 204"/>
                        <a:gd name="T28" fmla="*/ 9724 w 1153"/>
                        <a:gd name="T29" fmla="*/ 3599 h 204"/>
                        <a:gd name="T30" fmla="*/ 8911 w 1153"/>
                        <a:gd name="T31" fmla="*/ 3617 h 204"/>
                        <a:gd name="T32" fmla="*/ 7771 w 1153"/>
                        <a:gd name="T33" fmla="*/ 3549 h 204"/>
                        <a:gd name="T34" fmla="*/ 5896 w 1153"/>
                        <a:gd name="T35" fmla="*/ 3333 h 204"/>
                        <a:gd name="T36" fmla="*/ 1713 w 1153"/>
                        <a:gd name="T37" fmla="*/ 3088 h 204"/>
                        <a:gd name="T38" fmla="*/ 1272 w 1153"/>
                        <a:gd name="T39" fmla="*/ 3189 h 204"/>
                        <a:gd name="T40" fmla="*/ 144 w 1153"/>
                        <a:gd name="T41" fmla="*/ 3210 h 204"/>
                        <a:gd name="T42" fmla="*/ 76 w 1153"/>
                        <a:gd name="T43" fmla="*/ 3189 h 204"/>
                        <a:gd name="T44" fmla="*/ 36 w 1153"/>
                        <a:gd name="T45" fmla="*/ 3101 h 204"/>
                        <a:gd name="T46" fmla="*/ 0 w 1153"/>
                        <a:gd name="T47" fmla="*/ 2889 h 204"/>
                        <a:gd name="T48" fmla="*/ 136 w 1153"/>
                        <a:gd name="T49" fmla="*/ 143 h 204"/>
                        <a:gd name="T50" fmla="*/ 172 w 1153"/>
                        <a:gd name="T51" fmla="*/ 34 h 204"/>
                        <a:gd name="T52" fmla="*/ 735 w 1153"/>
                        <a:gd name="T53" fmla="*/ 34 h 204"/>
                        <a:gd name="T54" fmla="*/ 964 w 1153"/>
                        <a:gd name="T55" fmla="*/ 143 h 204"/>
                        <a:gd name="T56" fmla="*/ 1185 w 1153"/>
                        <a:gd name="T57" fmla="*/ 339 h 204"/>
                        <a:gd name="T58" fmla="*/ 2079 w 1153"/>
                        <a:gd name="T59" fmla="*/ 1346 h 204"/>
                        <a:gd name="T60" fmla="*/ 2223 w 1153"/>
                        <a:gd name="T61" fmla="*/ 1421 h 204"/>
                        <a:gd name="T62" fmla="*/ 2452 w 1153"/>
                        <a:gd name="T63" fmla="*/ 1489 h 204"/>
                        <a:gd name="T64" fmla="*/ 6289 w 1153"/>
                        <a:gd name="T65" fmla="*/ 994 h 204"/>
                        <a:gd name="T66" fmla="*/ 6527 w 1153"/>
                        <a:gd name="T67" fmla="*/ 1468 h 204"/>
                        <a:gd name="T68" fmla="*/ 7822 w 1153"/>
                        <a:gd name="T69" fmla="*/ 1721 h 204"/>
                        <a:gd name="T70" fmla="*/ 8096 w 1153"/>
                        <a:gd name="T71" fmla="*/ 1700 h 204"/>
                        <a:gd name="T72" fmla="*/ 8357 w 1153"/>
                        <a:gd name="T73" fmla="*/ 1578 h 204"/>
                        <a:gd name="T74" fmla="*/ 8573 w 1153"/>
                        <a:gd name="T75" fmla="*/ 136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9695" name="Freeform 282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301 h 69"/>
                        <a:gd name="T2" fmla="*/ 157 w 247"/>
                        <a:gd name="T3" fmla="*/ 785 h 69"/>
                        <a:gd name="T4" fmla="*/ 561 w 247"/>
                        <a:gd name="T5" fmla="*/ 868 h 69"/>
                        <a:gd name="T6" fmla="*/ 1538 w 247"/>
                        <a:gd name="T7" fmla="*/ 1088 h 69"/>
                        <a:gd name="T8" fmla="*/ 2505 w 247"/>
                        <a:gd name="T9" fmla="*/ 880 h 69"/>
                        <a:gd name="T10" fmla="*/ 2566 w 247"/>
                        <a:gd name="T11" fmla="*/ 504 h 69"/>
                        <a:gd name="T12" fmla="*/ 2357 w 247"/>
                        <a:gd name="T13" fmla="*/ 396 h 69"/>
                        <a:gd name="T14" fmla="*/ 2143 w 247"/>
                        <a:gd name="T15" fmla="*/ 283 h 69"/>
                        <a:gd name="T16" fmla="*/ 1925 w 247"/>
                        <a:gd name="T17" fmla="*/ 188 h 69"/>
                        <a:gd name="T18" fmla="*/ 1715 w 247"/>
                        <a:gd name="T19" fmla="*/ 95 h 69"/>
                        <a:gd name="T20" fmla="*/ 1538 w 247"/>
                        <a:gd name="T21" fmla="*/ 33 h 69"/>
                        <a:gd name="T22" fmla="*/ 1362 w 247"/>
                        <a:gd name="T23" fmla="*/ 0 h 69"/>
                        <a:gd name="T24" fmla="*/ 1152 w 247"/>
                        <a:gd name="T25" fmla="*/ 33 h 69"/>
                        <a:gd name="T26" fmla="*/ 923 w 247"/>
                        <a:gd name="T27" fmla="*/ 83 h 69"/>
                        <a:gd name="T28" fmla="*/ 0 w 247"/>
                        <a:gd name="T29" fmla="*/ 301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69692" name="Freeform 283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16 h 33"/>
                      <a:gd name="T2" fmla="*/ 0 w 293"/>
                      <a:gd name="T3" fmla="*/ 399 h 33"/>
                      <a:gd name="T4" fmla="*/ 1558 w 293"/>
                      <a:gd name="T5" fmla="*/ 102 h 33"/>
                      <a:gd name="T6" fmla="*/ 2005 w 293"/>
                      <a:gd name="T7" fmla="*/ 49 h 33"/>
                      <a:gd name="T8" fmla="*/ 2362 w 293"/>
                      <a:gd name="T9" fmla="*/ 49 h 33"/>
                      <a:gd name="T10" fmla="*/ 2656 w 293"/>
                      <a:gd name="T11" fmla="*/ 0 h 33"/>
                      <a:gd name="T12" fmla="*/ 2892 w 293"/>
                      <a:gd name="T13" fmla="*/ 0 h 33"/>
                      <a:gd name="T14" fmla="*/ 3249 w 293"/>
                      <a:gd name="T15" fmla="*/ 49 h 33"/>
                      <a:gd name="T16" fmla="*/ 3543 w 293"/>
                      <a:gd name="T17" fmla="*/ 76 h 33"/>
                      <a:gd name="T18" fmla="*/ 3799 w 293"/>
                      <a:gd name="T19" fmla="*/ 102 h 33"/>
                      <a:gd name="T20" fmla="*/ 3991 w 293"/>
                      <a:gd name="T21" fmla="*/ 169 h 33"/>
                      <a:gd name="T22" fmla="*/ 4143 w 293"/>
                      <a:gd name="T23" fmla="*/ 221 h 33"/>
                      <a:gd name="T24" fmla="*/ 4256 w 293"/>
                      <a:gd name="T25" fmla="*/ 297 h 33"/>
                      <a:gd name="T26" fmla="*/ 4318 w 293"/>
                      <a:gd name="T27" fmla="*/ 346 h 33"/>
                      <a:gd name="T28" fmla="*/ 4347 w 293"/>
                      <a:gd name="T29" fmla="*/ 416 h 33"/>
                      <a:gd name="T30" fmla="*/ 4318 w 293"/>
                      <a:gd name="T31" fmla="*/ 465 h 33"/>
                      <a:gd name="T32" fmla="*/ 4256 w 293"/>
                      <a:gd name="T33" fmla="*/ 541 h 33"/>
                      <a:gd name="T34" fmla="*/ 4143 w 293"/>
                      <a:gd name="T35" fmla="*/ 593 h 33"/>
                      <a:gd name="T36" fmla="*/ 3991 w 293"/>
                      <a:gd name="T37" fmla="*/ 669 h 33"/>
                      <a:gd name="T38" fmla="*/ 3799 w 293"/>
                      <a:gd name="T39" fmla="*/ 710 h 33"/>
                      <a:gd name="T40" fmla="*/ 3543 w 293"/>
                      <a:gd name="T41" fmla="*/ 736 h 33"/>
                      <a:gd name="T42" fmla="*/ 3249 w 293"/>
                      <a:gd name="T43" fmla="*/ 788 h 33"/>
                      <a:gd name="T44" fmla="*/ 2892 w 293"/>
                      <a:gd name="T45" fmla="*/ 812 h 33"/>
                      <a:gd name="T46" fmla="*/ 2669 w 293"/>
                      <a:gd name="T47" fmla="*/ 812 h 33"/>
                      <a:gd name="T48" fmla="*/ 2362 w 293"/>
                      <a:gd name="T49" fmla="*/ 812 h 33"/>
                      <a:gd name="T50" fmla="*/ 2005 w 293"/>
                      <a:gd name="T51" fmla="*/ 788 h 33"/>
                      <a:gd name="T52" fmla="*/ 1558 w 293"/>
                      <a:gd name="T53" fmla="*/ 710 h 33"/>
                      <a:gd name="T54" fmla="*/ 0 w 293"/>
                      <a:gd name="T55" fmla="*/ 416 h 33"/>
                      <a:gd name="T56" fmla="*/ 0 w 293"/>
                      <a:gd name="T57" fmla="*/ 4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9693" name="Freeform 284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48 h 33"/>
                      <a:gd name="T2" fmla="*/ 0 w 293"/>
                      <a:gd name="T3" fmla="*/ 47 h 33"/>
                      <a:gd name="T4" fmla="*/ 102 w 293"/>
                      <a:gd name="T5" fmla="*/ 13 h 33"/>
                      <a:gd name="T6" fmla="*/ 129 w 293"/>
                      <a:gd name="T7" fmla="*/ 6 h 33"/>
                      <a:gd name="T8" fmla="*/ 153 w 293"/>
                      <a:gd name="T9" fmla="*/ 6 h 33"/>
                      <a:gd name="T10" fmla="*/ 173 w 293"/>
                      <a:gd name="T11" fmla="*/ 0 h 33"/>
                      <a:gd name="T12" fmla="*/ 186 w 293"/>
                      <a:gd name="T13" fmla="*/ 0 h 33"/>
                      <a:gd name="T14" fmla="*/ 210 w 293"/>
                      <a:gd name="T15" fmla="*/ 6 h 33"/>
                      <a:gd name="T16" fmla="*/ 230 w 293"/>
                      <a:gd name="T17" fmla="*/ 9 h 33"/>
                      <a:gd name="T18" fmla="*/ 247 w 293"/>
                      <a:gd name="T19" fmla="*/ 13 h 33"/>
                      <a:gd name="T20" fmla="*/ 257 w 293"/>
                      <a:gd name="T21" fmla="*/ 20 h 33"/>
                      <a:gd name="T22" fmla="*/ 267 w 293"/>
                      <a:gd name="T23" fmla="*/ 27 h 33"/>
                      <a:gd name="T24" fmla="*/ 275 w 293"/>
                      <a:gd name="T25" fmla="*/ 34 h 33"/>
                      <a:gd name="T26" fmla="*/ 279 w 293"/>
                      <a:gd name="T27" fmla="*/ 40 h 33"/>
                      <a:gd name="T28" fmla="*/ 281 w 293"/>
                      <a:gd name="T29" fmla="*/ 48 h 33"/>
                      <a:gd name="T30" fmla="*/ 279 w 293"/>
                      <a:gd name="T31" fmla="*/ 54 h 33"/>
                      <a:gd name="T32" fmla="*/ 275 w 293"/>
                      <a:gd name="T33" fmla="*/ 63 h 33"/>
                      <a:gd name="T34" fmla="*/ 267 w 293"/>
                      <a:gd name="T35" fmla="*/ 68 h 33"/>
                      <a:gd name="T36" fmla="*/ 257 w 293"/>
                      <a:gd name="T37" fmla="*/ 77 h 33"/>
                      <a:gd name="T38" fmla="*/ 247 w 293"/>
                      <a:gd name="T39" fmla="*/ 83 h 33"/>
                      <a:gd name="T40" fmla="*/ 230 w 293"/>
                      <a:gd name="T41" fmla="*/ 87 h 33"/>
                      <a:gd name="T42" fmla="*/ 210 w 293"/>
                      <a:gd name="T43" fmla="*/ 94 h 33"/>
                      <a:gd name="T44" fmla="*/ 186 w 293"/>
                      <a:gd name="T45" fmla="*/ 95 h 33"/>
                      <a:gd name="T46" fmla="*/ 174 w 293"/>
                      <a:gd name="T47" fmla="*/ 95 h 33"/>
                      <a:gd name="T48" fmla="*/ 153 w 293"/>
                      <a:gd name="T49" fmla="*/ 95 h 33"/>
                      <a:gd name="T50" fmla="*/ 129 w 293"/>
                      <a:gd name="T51" fmla="*/ 94 h 33"/>
                      <a:gd name="T52" fmla="*/ 102 w 293"/>
                      <a:gd name="T53" fmla="*/ 83 h 33"/>
                      <a:gd name="T54" fmla="*/ 0 w 293"/>
                      <a:gd name="T55" fmla="*/ 48 h 33"/>
                      <a:gd name="T56" fmla="*/ 0 w 293"/>
                      <a:gd name="T57" fmla="*/ 48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69690" name="Line 285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69687" name="AutoShape 286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69688" name="Line 287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69648" name="Group 288"/>
          <p:cNvGrpSpPr>
            <a:grpSpLocks/>
          </p:cNvGrpSpPr>
          <p:nvPr/>
        </p:nvGrpSpPr>
        <p:grpSpPr bwMode="auto">
          <a:xfrm rot="-5695591" flipH="1" flipV="1">
            <a:off x="6729413" y="2157413"/>
            <a:ext cx="301625" cy="282575"/>
            <a:chOff x="2820" y="264"/>
            <a:chExt cx="420" cy="1452"/>
          </a:xfrm>
        </p:grpSpPr>
        <p:sp>
          <p:nvSpPr>
            <p:cNvPr id="69672" name="Line 289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69673" name="Group 290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69674" name="Group 291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69677" name="Group 292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69679" name="Group 293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69682" name="Freeform 294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034 w 1153"/>
                        <a:gd name="T1" fmla="*/ 1278 h 204"/>
                        <a:gd name="T2" fmla="*/ 9809 w 1153"/>
                        <a:gd name="T3" fmla="*/ 1400 h 204"/>
                        <a:gd name="T4" fmla="*/ 10463 w 1153"/>
                        <a:gd name="T5" fmla="*/ 1523 h 204"/>
                        <a:gd name="T6" fmla="*/ 10909 w 1153"/>
                        <a:gd name="T7" fmla="*/ 1666 h 204"/>
                        <a:gd name="T8" fmla="*/ 11034 w 1153"/>
                        <a:gd name="T9" fmla="*/ 1721 h 204"/>
                        <a:gd name="T10" fmla="*/ 11034 w 1153"/>
                        <a:gd name="T11" fmla="*/ 1755 h 204"/>
                        <a:gd name="T12" fmla="*/ 11034 w 1153"/>
                        <a:gd name="T13" fmla="*/ 2373 h 204"/>
                        <a:gd name="T14" fmla="*/ 11026 w 1153"/>
                        <a:gd name="T15" fmla="*/ 2449 h 204"/>
                        <a:gd name="T16" fmla="*/ 10977 w 1153"/>
                        <a:gd name="T17" fmla="*/ 2483 h 204"/>
                        <a:gd name="T18" fmla="*/ 10968 w 1153"/>
                        <a:gd name="T19" fmla="*/ 2537 h 204"/>
                        <a:gd name="T20" fmla="*/ 10932 w 1153"/>
                        <a:gd name="T21" fmla="*/ 2889 h 204"/>
                        <a:gd name="T22" fmla="*/ 10832 w 1153"/>
                        <a:gd name="T23" fmla="*/ 3278 h 204"/>
                        <a:gd name="T24" fmla="*/ 10747 w 1153"/>
                        <a:gd name="T25" fmla="*/ 3461 h 204"/>
                        <a:gd name="T26" fmla="*/ 10643 w 1153"/>
                        <a:gd name="T27" fmla="*/ 3510 h 204"/>
                        <a:gd name="T28" fmla="*/ 9724 w 1153"/>
                        <a:gd name="T29" fmla="*/ 3599 h 204"/>
                        <a:gd name="T30" fmla="*/ 8911 w 1153"/>
                        <a:gd name="T31" fmla="*/ 3617 h 204"/>
                        <a:gd name="T32" fmla="*/ 7771 w 1153"/>
                        <a:gd name="T33" fmla="*/ 3549 h 204"/>
                        <a:gd name="T34" fmla="*/ 5896 w 1153"/>
                        <a:gd name="T35" fmla="*/ 3333 h 204"/>
                        <a:gd name="T36" fmla="*/ 1713 w 1153"/>
                        <a:gd name="T37" fmla="*/ 3088 h 204"/>
                        <a:gd name="T38" fmla="*/ 1272 w 1153"/>
                        <a:gd name="T39" fmla="*/ 3189 h 204"/>
                        <a:gd name="T40" fmla="*/ 144 w 1153"/>
                        <a:gd name="T41" fmla="*/ 3210 h 204"/>
                        <a:gd name="T42" fmla="*/ 76 w 1153"/>
                        <a:gd name="T43" fmla="*/ 3189 h 204"/>
                        <a:gd name="T44" fmla="*/ 36 w 1153"/>
                        <a:gd name="T45" fmla="*/ 3101 h 204"/>
                        <a:gd name="T46" fmla="*/ 0 w 1153"/>
                        <a:gd name="T47" fmla="*/ 2889 h 204"/>
                        <a:gd name="T48" fmla="*/ 136 w 1153"/>
                        <a:gd name="T49" fmla="*/ 143 h 204"/>
                        <a:gd name="T50" fmla="*/ 172 w 1153"/>
                        <a:gd name="T51" fmla="*/ 34 h 204"/>
                        <a:gd name="T52" fmla="*/ 735 w 1153"/>
                        <a:gd name="T53" fmla="*/ 34 h 204"/>
                        <a:gd name="T54" fmla="*/ 964 w 1153"/>
                        <a:gd name="T55" fmla="*/ 143 h 204"/>
                        <a:gd name="T56" fmla="*/ 1185 w 1153"/>
                        <a:gd name="T57" fmla="*/ 339 h 204"/>
                        <a:gd name="T58" fmla="*/ 2079 w 1153"/>
                        <a:gd name="T59" fmla="*/ 1346 h 204"/>
                        <a:gd name="T60" fmla="*/ 2223 w 1153"/>
                        <a:gd name="T61" fmla="*/ 1421 h 204"/>
                        <a:gd name="T62" fmla="*/ 2452 w 1153"/>
                        <a:gd name="T63" fmla="*/ 1489 h 204"/>
                        <a:gd name="T64" fmla="*/ 6289 w 1153"/>
                        <a:gd name="T65" fmla="*/ 994 h 204"/>
                        <a:gd name="T66" fmla="*/ 6527 w 1153"/>
                        <a:gd name="T67" fmla="*/ 1468 h 204"/>
                        <a:gd name="T68" fmla="*/ 7822 w 1153"/>
                        <a:gd name="T69" fmla="*/ 1721 h 204"/>
                        <a:gd name="T70" fmla="*/ 8096 w 1153"/>
                        <a:gd name="T71" fmla="*/ 1700 h 204"/>
                        <a:gd name="T72" fmla="*/ 8357 w 1153"/>
                        <a:gd name="T73" fmla="*/ 1578 h 204"/>
                        <a:gd name="T74" fmla="*/ 8573 w 1153"/>
                        <a:gd name="T75" fmla="*/ 136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9683" name="Freeform 295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301 h 69"/>
                        <a:gd name="T2" fmla="*/ 157 w 247"/>
                        <a:gd name="T3" fmla="*/ 785 h 69"/>
                        <a:gd name="T4" fmla="*/ 561 w 247"/>
                        <a:gd name="T5" fmla="*/ 868 h 69"/>
                        <a:gd name="T6" fmla="*/ 1538 w 247"/>
                        <a:gd name="T7" fmla="*/ 1088 h 69"/>
                        <a:gd name="T8" fmla="*/ 2505 w 247"/>
                        <a:gd name="T9" fmla="*/ 880 h 69"/>
                        <a:gd name="T10" fmla="*/ 2566 w 247"/>
                        <a:gd name="T11" fmla="*/ 504 h 69"/>
                        <a:gd name="T12" fmla="*/ 2357 w 247"/>
                        <a:gd name="T13" fmla="*/ 396 h 69"/>
                        <a:gd name="T14" fmla="*/ 2143 w 247"/>
                        <a:gd name="T15" fmla="*/ 283 h 69"/>
                        <a:gd name="T16" fmla="*/ 1925 w 247"/>
                        <a:gd name="T17" fmla="*/ 188 h 69"/>
                        <a:gd name="T18" fmla="*/ 1715 w 247"/>
                        <a:gd name="T19" fmla="*/ 95 h 69"/>
                        <a:gd name="T20" fmla="*/ 1538 w 247"/>
                        <a:gd name="T21" fmla="*/ 33 h 69"/>
                        <a:gd name="T22" fmla="*/ 1362 w 247"/>
                        <a:gd name="T23" fmla="*/ 0 h 69"/>
                        <a:gd name="T24" fmla="*/ 1152 w 247"/>
                        <a:gd name="T25" fmla="*/ 33 h 69"/>
                        <a:gd name="T26" fmla="*/ 923 w 247"/>
                        <a:gd name="T27" fmla="*/ 83 h 69"/>
                        <a:gd name="T28" fmla="*/ 0 w 247"/>
                        <a:gd name="T29" fmla="*/ 301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69680" name="Freeform 296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16 h 33"/>
                      <a:gd name="T2" fmla="*/ 0 w 293"/>
                      <a:gd name="T3" fmla="*/ 399 h 33"/>
                      <a:gd name="T4" fmla="*/ 1558 w 293"/>
                      <a:gd name="T5" fmla="*/ 102 h 33"/>
                      <a:gd name="T6" fmla="*/ 2005 w 293"/>
                      <a:gd name="T7" fmla="*/ 49 h 33"/>
                      <a:gd name="T8" fmla="*/ 2362 w 293"/>
                      <a:gd name="T9" fmla="*/ 49 h 33"/>
                      <a:gd name="T10" fmla="*/ 2656 w 293"/>
                      <a:gd name="T11" fmla="*/ 0 h 33"/>
                      <a:gd name="T12" fmla="*/ 2892 w 293"/>
                      <a:gd name="T13" fmla="*/ 0 h 33"/>
                      <a:gd name="T14" fmla="*/ 3249 w 293"/>
                      <a:gd name="T15" fmla="*/ 49 h 33"/>
                      <a:gd name="T16" fmla="*/ 3543 w 293"/>
                      <a:gd name="T17" fmla="*/ 76 h 33"/>
                      <a:gd name="T18" fmla="*/ 3799 w 293"/>
                      <a:gd name="T19" fmla="*/ 102 h 33"/>
                      <a:gd name="T20" fmla="*/ 3991 w 293"/>
                      <a:gd name="T21" fmla="*/ 169 h 33"/>
                      <a:gd name="T22" fmla="*/ 4143 w 293"/>
                      <a:gd name="T23" fmla="*/ 221 h 33"/>
                      <a:gd name="T24" fmla="*/ 4256 w 293"/>
                      <a:gd name="T25" fmla="*/ 297 h 33"/>
                      <a:gd name="T26" fmla="*/ 4318 w 293"/>
                      <a:gd name="T27" fmla="*/ 346 h 33"/>
                      <a:gd name="T28" fmla="*/ 4347 w 293"/>
                      <a:gd name="T29" fmla="*/ 416 h 33"/>
                      <a:gd name="T30" fmla="*/ 4318 w 293"/>
                      <a:gd name="T31" fmla="*/ 465 h 33"/>
                      <a:gd name="T32" fmla="*/ 4256 w 293"/>
                      <a:gd name="T33" fmla="*/ 541 h 33"/>
                      <a:gd name="T34" fmla="*/ 4143 w 293"/>
                      <a:gd name="T35" fmla="*/ 593 h 33"/>
                      <a:gd name="T36" fmla="*/ 3991 w 293"/>
                      <a:gd name="T37" fmla="*/ 669 h 33"/>
                      <a:gd name="T38" fmla="*/ 3799 w 293"/>
                      <a:gd name="T39" fmla="*/ 710 h 33"/>
                      <a:gd name="T40" fmla="*/ 3543 w 293"/>
                      <a:gd name="T41" fmla="*/ 736 h 33"/>
                      <a:gd name="T42" fmla="*/ 3249 w 293"/>
                      <a:gd name="T43" fmla="*/ 788 h 33"/>
                      <a:gd name="T44" fmla="*/ 2892 w 293"/>
                      <a:gd name="T45" fmla="*/ 812 h 33"/>
                      <a:gd name="T46" fmla="*/ 2669 w 293"/>
                      <a:gd name="T47" fmla="*/ 812 h 33"/>
                      <a:gd name="T48" fmla="*/ 2362 w 293"/>
                      <a:gd name="T49" fmla="*/ 812 h 33"/>
                      <a:gd name="T50" fmla="*/ 2005 w 293"/>
                      <a:gd name="T51" fmla="*/ 788 h 33"/>
                      <a:gd name="T52" fmla="*/ 1558 w 293"/>
                      <a:gd name="T53" fmla="*/ 710 h 33"/>
                      <a:gd name="T54" fmla="*/ 0 w 293"/>
                      <a:gd name="T55" fmla="*/ 416 h 33"/>
                      <a:gd name="T56" fmla="*/ 0 w 293"/>
                      <a:gd name="T57" fmla="*/ 4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9681" name="Freeform 297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48 h 33"/>
                      <a:gd name="T2" fmla="*/ 0 w 293"/>
                      <a:gd name="T3" fmla="*/ 47 h 33"/>
                      <a:gd name="T4" fmla="*/ 102 w 293"/>
                      <a:gd name="T5" fmla="*/ 13 h 33"/>
                      <a:gd name="T6" fmla="*/ 129 w 293"/>
                      <a:gd name="T7" fmla="*/ 6 h 33"/>
                      <a:gd name="T8" fmla="*/ 153 w 293"/>
                      <a:gd name="T9" fmla="*/ 6 h 33"/>
                      <a:gd name="T10" fmla="*/ 173 w 293"/>
                      <a:gd name="T11" fmla="*/ 0 h 33"/>
                      <a:gd name="T12" fmla="*/ 186 w 293"/>
                      <a:gd name="T13" fmla="*/ 0 h 33"/>
                      <a:gd name="T14" fmla="*/ 210 w 293"/>
                      <a:gd name="T15" fmla="*/ 6 h 33"/>
                      <a:gd name="T16" fmla="*/ 230 w 293"/>
                      <a:gd name="T17" fmla="*/ 9 h 33"/>
                      <a:gd name="T18" fmla="*/ 247 w 293"/>
                      <a:gd name="T19" fmla="*/ 13 h 33"/>
                      <a:gd name="T20" fmla="*/ 257 w 293"/>
                      <a:gd name="T21" fmla="*/ 20 h 33"/>
                      <a:gd name="T22" fmla="*/ 267 w 293"/>
                      <a:gd name="T23" fmla="*/ 27 h 33"/>
                      <a:gd name="T24" fmla="*/ 275 w 293"/>
                      <a:gd name="T25" fmla="*/ 34 h 33"/>
                      <a:gd name="T26" fmla="*/ 279 w 293"/>
                      <a:gd name="T27" fmla="*/ 40 h 33"/>
                      <a:gd name="T28" fmla="*/ 281 w 293"/>
                      <a:gd name="T29" fmla="*/ 48 h 33"/>
                      <a:gd name="T30" fmla="*/ 279 w 293"/>
                      <a:gd name="T31" fmla="*/ 54 h 33"/>
                      <a:gd name="T32" fmla="*/ 275 w 293"/>
                      <a:gd name="T33" fmla="*/ 63 h 33"/>
                      <a:gd name="T34" fmla="*/ 267 w 293"/>
                      <a:gd name="T35" fmla="*/ 68 h 33"/>
                      <a:gd name="T36" fmla="*/ 257 w 293"/>
                      <a:gd name="T37" fmla="*/ 77 h 33"/>
                      <a:gd name="T38" fmla="*/ 247 w 293"/>
                      <a:gd name="T39" fmla="*/ 83 h 33"/>
                      <a:gd name="T40" fmla="*/ 230 w 293"/>
                      <a:gd name="T41" fmla="*/ 87 h 33"/>
                      <a:gd name="T42" fmla="*/ 210 w 293"/>
                      <a:gd name="T43" fmla="*/ 94 h 33"/>
                      <a:gd name="T44" fmla="*/ 186 w 293"/>
                      <a:gd name="T45" fmla="*/ 95 h 33"/>
                      <a:gd name="T46" fmla="*/ 174 w 293"/>
                      <a:gd name="T47" fmla="*/ 95 h 33"/>
                      <a:gd name="T48" fmla="*/ 153 w 293"/>
                      <a:gd name="T49" fmla="*/ 95 h 33"/>
                      <a:gd name="T50" fmla="*/ 129 w 293"/>
                      <a:gd name="T51" fmla="*/ 94 h 33"/>
                      <a:gd name="T52" fmla="*/ 102 w 293"/>
                      <a:gd name="T53" fmla="*/ 83 h 33"/>
                      <a:gd name="T54" fmla="*/ 0 w 293"/>
                      <a:gd name="T55" fmla="*/ 48 h 33"/>
                      <a:gd name="T56" fmla="*/ 0 w 293"/>
                      <a:gd name="T57" fmla="*/ 48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69678" name="Line 298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69675" name="AutoShape 299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69676" name="Line 300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69649" name="Group 301"/>
          <p:cNvGrpSpPr>
            <a:grpSpLocks/>
          </p:cNvGrpSpPr>
          <p:nvPr/>
        </p:nvGrpSpPr>
        <p:grpSpPr bwMode="auto">
          <a:xfrm rot="-5695591" flipH="1" flipV="1">
            <a:off x="5967413" y="2062163"/>
            <a:ext cx="296862" cy="430212"/>
            <a:chOff x="2820" y="264"/>
            <a:chExt cx="420" cy="1452"/>
          </a:xfrm>
        </p:grpSpPr>
        <p:sp>
          <p:nvSpPr>
            <p:cNvPr id="69660" name="Line 302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69661" name="Group 303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69662" name="Group 304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69665" name="Group 305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69667" name="Group 306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69670" name="Freeform 307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9034 w 1153"/>
                        <a:gd name="T1" fmla="*/ 1278 h 204"/>
                        <a:gd name="T2" fmla="*/ 9809 w 1153"/>
                        <a:gd name="T3" fmla="*/ 1400 h 204"/>
                        <a:gd name="T4" fmla="*/ 10463 w 1153"/>
                        <a:gd name="T5" fmla="*/ 1523 h 204"/>
                        <a:gd name="T6" fmla="*/ 10909 w 1153"/>
                        <a:gd name="T7" fmla="*/ 1666 h 204"/>
                        <a:gd name="T8" fmla="*/ 11034 w 1153"/>
                        <a:gd name="T9" fmla="*/ 1721 h 204"/>
                        <a:gd name="T10" fmla="*/ 11034 w 1153"/>
                        <a:gd name="T11" fmla="*/ 1755 h 204"/>
                        <a:gd name="T12" fmla="*/ 11034 w 1153"/>
                        <a:gd name="T13" fmla="*/ 2373 h 204"/>
                        <a:gd name="T14" fmla="*/ 11026 w 1153"/>
                        <a:gd name="T15" fmla="*/ 2449 h 204"/>
                        <a:gd name="T16" fmla="*/ 10977 w 1153"/>
                        <a:gd name="T17" fmla="*/ 2483 h 204"/>
                        <a:gd name="T18" fmla="*/ 10968 w 1153"/>
                        <a:gd name="T19" fmla="*/ 2537 h 204"/>
                        <a:gd name="T20" fmla="*/ 10932 w 1153"/>
                        <a:gd name="T21" fmla="*/ 2889 h 204"/>
                        <a:gd name="T22" fmla="*/ 10832 w 1153"/>
                        <a:gd name="T23" fmla="*/ 3278 h 204"/>
                        <a:gd name="T24" fmla="*/ 10747 w 1153"/>
                        <a:gd name="T25" fmla="*/ 3461 h 204"/>
                        <a:gd name="T26" fmla="*/ 10643 w 1153"/>
                        <a:gd name="T27" fmla="*/ 3510 h 204"/>
                        <a:gd name="T28" fmla="*/ 9724 w 1153"/>
                        <a:gd name="T29" fmla="*/ 3599 h 204"/>
                        <a:gd name="T30" fmla="*/ 8911 w 1153"/>
                        <a:gd name="T31" fmla="*/ 3617 h 204"/>
                        <a:gd name="T32" fmla="*/ 7771 w 1153"/>
                        <a:gd name="T33" fmla="*/ 3549 h 204"/>
                        <a:gd name="T34" fmla="*/ 5896 w 1153"/>
                        <a:gd name="T35" fmla="*/ 3333 h 204"/>
                        <a:gd name="T36" fmla="*/ 1713 w 1153"/>
                        <a:gd name="T37" fmla="*/ 3088 h 204"/>
                        <a:gd name="T38" fmla="*/ 1272 w 1153"/>
                        <a:gd name="T39" fmla="*/ 3189 h 204"/>
                        <a:gd name="T40" fmla="*/ 144 w 1153"/>
                        <a:gd name="T41" fmla="*/ 3210 h 204"/>
                        <a:gd name="T42" fmla="*/ 76 w 1153"/>
                        <a:gd name="T43" fmla="*/ 3189 h 204"/>
                        <a:gd name="T44" fmla="*/ 36 w 1153"/>
                        <a:gd name="T45" fmla="*/ 3101 h 204"/>
                        <a:gd name="T46" fmla="*/ 0 w 1153"/>
                        <a:gd name="T47" fmla="*/ 2889 h 204"/>
                        <a:gd name="T48" fmla="*/ 136 w 1153"/>
                        <a:gd name="T49" fmla="*/ 143 h 204"/>
                        <a:gd name="T50" fmla="*/ 172 w 1153"/>
                        <a:gd name="T51" fmla="*/ 34 h 204"/>
                        <a:gd name="T52" fmla="*/ 735 w 1153"/>
                        <a:gd name="T53" fmla="*/ 34 h 204"/>
                        <a:gd name="T54" fmla="*/ 964 w 1153"/>
                        <a:gd name="T55" fmla="*/ 143 h 204"/>
                        <a:gd name="T56" fmla="*/ 1185 w 1153"/>
                        <a:gd name="T57" fmla="*/ 339 h 204"/>
                        <a:gd name="T58" fmla="*/ 2079 w 1153"/>
                        <a:gd name="T59" fmla="*/ 1346 h 204"/>
                        <a:gd name="T60" fmla="*/ 2223 w 1153"/>
                        <a:gd name="T61" fmla="*/ 1421 h 204"/>
                        <a:gd name="T62" fmla="*/ 2452 w 1153"/>
                        <a:gd name="T63" fmla="*/ 1489 h 204"/>
                        <a:gd name="T64" fmla="*/ 6289 w 1153"/>
                        <a:gd name="T65" fmla="*/ 994 h 204"/>
                        <a:gd name="T66" fmla="*/ 6527 w 1153"/>
                        <a:gd name="T67" fmla="*/ 1468 h 204"/>
                        <a:gd name="T68" fmla="*/ 7822 w 1153"/>
                        <a:gd name="T69" fmla="*/ 1721 h 204"/>
                        <a:gd name="T70" fmla="*/ 8096 w 1153"/>
                        <a:gd name="T71" fmla="*/ 1700 h 204"/>
                        <a:gd name="T72" fmla="*/ 8357 w 1153"/>
                        <a:gd name="T73" fmla="*/ 1578 h 204"/>
                        <a:gd name="T74" fmla="*/ 8573 w 1153"/>
                        <a:gd name="T75" fmla="*/ 136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9671" name="Freeform 308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301 h 69"/>
                        <a:gd name="T2" fmla="*/ 157 w 247"/>
                        <a:gd name="T3" fmla="*/ 785 h 69"/>
                        <a:gd name="T4" fmla="*/ 561 w 247"/>
                        <a:gd name="T5" fmla="*/ 868 h 69"/>
                        <a:gd name="T6" fmla="*/ 1538 w 247"/>
                        <a:gd name="T7" fmla="*/ 1088 h 69"/>
                        <a:gd name="T8" fmla="*/ 2505 w 247"/>
                        <a:gd name="T9" fmla="*/ 880 h 69"/>
                        <a:gd name="T10" fmla="*/ 2566 w 247"/>
                        <a:gd name="T11" fmla="*/ 504 h 69"/>
                        <a:gd name="T12" fmla="*/ 2357 w 247"/>
                        <a:gd name="T13" fmla="*/ 396 h 69"/>
                        <a:gd name="T14" fmla="*/ 2143 w 247"/>
                        <a:gd name="T15" fmla="*/ 283 h 69"/>
                        <a:gd name="T16" fmla="*/ 1925 w 247"/>
                        <a:gd name="T17" fmla="*/ 188 h 69"/>
                        <a:gd name="T18" fmla="*/ 1715 w 247"/>
                        <a:gd name="T19" fmla="*/ 95 h 69"/>
                        <a:gd name="T20" fmla="*/ 1538 w 247"/>
                        <a:gd name="T21" fmla="*/ 33 h 69"/>
                        <a:gd name="T22" fmla="*/ 1362 w 247"/>
                        <a:gd name="T23" fmla="*/ 0 h 69"/>
                        <a:gd name="T24" fmla="*/ 1152 w 247"/>
                        <a:gd name="T25" fmla="*/ 33 h 69"/>
                        <a:gd name="T26" fmla="*/ 923 w 247"/>
                        <a:gd name="T27" fmla="*/ 83 h 69"/>
                        <a:gd name="T28" fmla="*/ 0 w 247"/>
                        <a:gd name="T29" fmla="*/ 301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69668" name="Freeform 309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416 h 33"/>
                      <a:gd name="T2" fmla="*/ 0 w 293"/>
                      <a:gd name="T3" fmla="*/ 399 h 33"/>
                      <a:gd name="T4" fmla="*/ 1558 w 293"/>
                      <a:gd name="T5" fmla="*/ 102 h 33"/>
                      <a:gd name="T6" fmla="*/ 2005 w 293"/>
                      <a:gd name="T7" fmla="*/ 49 h 33"/>
                      <a:gd name="T8" fmla="*/ 2362 w 293"/>
                      <a:gd name="T9" fmla="*/ 49 h 33"/>
                      <a:gd name="T10" fmla="*/ 2656 w 293"/>
                      <a:gd name="T11" fmla="*/ 0 h 33"/>
                      <a:gd name="T12" fmla="*/ 2892 w 293"/>
                      <a:gd name="T13" fmla="*/ 0 h 33"/>
                      <a:gd name="T14" fmla="*/ 3249 w 293"/>
                      <a:gd name="T15" fmla="*/ 49 h 33"/>
                      <a:gd name="T16" fmla="*/ 3543 w 293"/>
                      <a:gd name="T17" fmla="*/ 76 h 33"/>
                      <a:gd name="T18" fmla="*/ 3799 w 293"/>
                      <a:gd name="T19" fmla="*/ 102 h 33"/>
                      <a:gd name="T20" fmla="*/ 3991 w 293"/>
                      <a:gd name="T21" fmla="*/ 169 h 33"/>
                      <a:gd name="T22" fmla="*/ 4143 w 293"/>
                      <a:gd name="T23" fmla="*/ 221 h 33"/>
                      <a:gd name="T24" fmla="*/ 4256 w 293"/>
                      <a:gd name="T25" fmla="*/ 297 h 33"/>
                      <a:gd name="T26" fmla="*/ 4318 w 293"/>
                      <a:gd name="T27" fmla="*/ 346 h 33"/>
                      <a:gd name="T28" fmla="*/ 4347 w 293"/>
                      <a:gd name="T29" fmla="*/ 416 h 33"/>
                      <a:gd name="T30" fmla="*/ 4318 w 293"/>
                      <a:gd name="T31" fmla="*/ 465 h 33"/>
                      <a:gd name="T32" fmla="*/ 4256 w 293"/>
                      <a:gd name="T33" fmla="*/ 541 h 33"/>
                      <a:gd name="T34" fmla="*/ 4143 w 293"/>
                      <a:gd name="T35" fmla="*/ 593 h 33"/>
                      <a:gd name="T36" fmla="*/ 3991 w 293"/>
                      <a:gd name="T37" fmla="*/ 669 h 33"/>
                      <a:gd name="T38" fmla="*/ 3799 w 293"/>
                      <a:gd name="T39" fmla="*/ 710 h 33"/>
                      <a:gd name="T40" fmla="*/ 3543 w 293"/>
                      <a:gd name="T41" fmla="*/ 736 h 33"/>
                      <a:gd name="T42" fmla="*/ 3249 w 293"/>
                      <a:gd name="T43" fmla="*/ 788 h 33"/>
                      <a:gd name="T44" fmla="*/ 2892 w 293"/>
                      <a:gd name="T45" fmla="*/ 812 h 33"/>
                      <a:gd name="T46" fmla="*/ 2669 w 293"/>
                      <a:gd name="T47" fmla="*/ 812 h 33"/>
                      <a:gd name="T48" fmla="*/ 2362 w 293"/>
                      <a:gd name="T49" fmla="*/ 812 h 33"/>
                      <a:gd name="T50" fmla="*/ 2005 w 293"/>
                      <a:gd name="T51" fmla="*/ 788 h 33"/>
                      <a:gd name="T52" fmla="*/ 1558 w 293"/>
                      <a:gd name="T53" fmla="*/ 710 h 33"/>
                      <a:gd name="T54" fmla="*/ 0 w 293"/>
                      <a:gd name="T55" fmla="*/ 416 h 33"/>
                      <a:gd name="T56" fmla="*/ 0 w 293"/>
                      <a:gd name="T57" fmla="*/ 4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69669" name="Freeform 310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48 h 33"/>
                      <a:gd name="T2" fmla="*/ 0 w 293"/>
                      <a:gd name="T3" fmla="*/ 47 h 33"/>
                      <a:gd name="T4" fmla="*/ 102 w 293"/>
                      <a:gd name="T5" fmla="*/ 13 h 33"/>
                      <a:gd name="T6" fmla="*/ 129 w 293"/>
                      <a:gd name="T7" fmla="*/ 6 h 33"/>
                      <a:gd name="T8" fmla="*/ 153 w 293"/>
                      <a:gd name="T9" fmla="*/ 6 h 33"/>
                      <a:gd name="T10" fmla="*/ 173 w 293"/>
                      <a:gd name="T11" fmla="*/ 0 h 33"/>
                      <a:gd name="T12" fmla="*/ 186 w 293"/>
                      <a:gd name="T13" fmla="*/ 0 h 33"/>
                      <a:gd name="T14" fmla="*/ 210 w 293"/>
                      <a:gd name="T15" fmla="*/ 6 h 33"/>
                      <a:gd name="T16" fmla="*/ 230 w 293"/>
                      <a:gd name="T17" fmla="*/ 9 h 33"/>
                      <a:gd name="T18" fmla="*/ 247 w 293"/>
                      <a:gd name="T19" fmla="*/ 13 h 33"/>
                      <a:gd name="T20" fmla="*/ 257 w 293"/>
                      <a:gd name="T21" fmla="*/ 20 h 33"/>
                      <a:gd name="T22" fmla="*/ 267 w 293"/>
                      <a:gd name="T23" fmla="*/ 27 h 33"/>
                      <a:gd name="T24" fmla="*/ 275 w 293"/>
                      <a:gd name="T25" fmla="*/ 34 h 33"/>
                      <a:gd name="T26" fmla="*/ 279 w 293"/>
                      <a:gd name="T27" fmla="*/ 40 h 33"/>
                      <a:gd name="T28" fmla="*/ 281 w 293"/>
                      <a:gd name="T29" fmla="*/ 48 h 33"/>
                      <a:gd name="T30" fmla="*/ 279 w 293"/>
                      <a:gd name="T31" fmla="*/ 54 h 33"/>
                      <a:gd name="T32" fmla="*/ 275 w 293"/>
                      <a:gd name="T33" fmla="*/ 63 h 33"/>
                      <a:gd name="T34" fmla="*/ 267 w 293"/>
                      <a:gd name="T35" fmla="*/ 68 h 33"/>
                      <a:gd name="T36" fmla="*/ 257 w 293"/>
                      <a:gd name="T37" fmla="*/ 77 h 33"/>
                      <a:gd name="T38" fmla="*/ 247 w 293"/>
                      <a:gd name="T39" fmla="*/ 83 h 33"/>
                      <a:gd name="T40" fmla="*/ 230 w 293"/>
                      <a:gd name="T41" fmla="*/ 87 h 33"/>
                      <a:gd name="T42" fmla="*/ 210 w 293"/>
                      <a:gd name="T43" fmla="*/ 94 h 33"/>
                      <a:gd name="T44" fmla="*/ 186 w 293"/>
                      <a:gd name="T45" fmla="*/ 95 h 33"/>
                      <a:gd name="T46" fmla="*/ 174 w 293"/>
                      <a:gd name="T47" fmla="*/ 95 h 33"/>
                      <a:gd name="T48" fmla="*/ 153 w 293"/>
                      <a:gd name="T49" fmla="*/ 95 h 33"/>
                      <a:gd name="T50" fmla="*/ 129 w 293"/>
                      <a:gd name="T51" fmla="*/ 94 h 33"/>
                      <a:gd name="T52" fmla="*/ 102 w 293"/>
                      <a:gd name="T53" fmla="*/ 83 h 33"/>
                      <a:gd name="T54" fmla="*/ 0 w 293"/>
                      <a:gd name="T55" fmla="*/ 48 h 33"/>
                      <a:gd name="T56" fmla="*/ 0 w 293"/>
                      <a:gd name="T57" fmla="*/ 48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69666" name="Line 311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69663" name="AutoShape 312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69664" name="Line 313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sp>
        <p:nvSpPr>
          <p:cNvPr id="98" name="Oval 98"/>
          <p:cNvSpPr>
            <a:spLocks noChangeArrowheads="1"/>
          </p:cNvSpPr>
          <p:nvPr/>
        </p:nvSpPr>
        <p:spPr bwMode="auto">
          <a:xfrm>
            <a:off x="5472113" y="3248025"/>
            <a:ext cx="1130300" cy="10668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99" name="Oval 99"/>
          <p:cNvSpPr>
            <a:spLocks noChangeArrowheads="1"/>
          </p:cNvSpPr>
          <p:nvPr/>
        </p:nvSpPr>
        <p:spPr bwMode="auto">
          <a:xfrm>
            <a:off x="6596063" y="1131888"/>
            <a:ext cx="1155700" cy="1104900"/>
          </a:xfrm>
          <a:prstGeom prst="ellipse">
            <a:avLst/>
          </a:prstGeom>
          <a:noFill/>
          <a:ln w="38100" cap="rnd">
            <a:solidFill>
              <a:srgbClr val="FFFF0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00" name="Text Box 100"/>
          <p:cNvSpPr txBox="1">
            <a:spLocks noChangeArrowheads="1"/>
          </p:cNvSpPr>
          <p:nvPr/>
        </p:nvSpPr>
        <p:spPr bwMode="auto">
          <a:xfrm>
            <a:off x="1385887" y="1014834"/>
            <a:ext cx="39258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Rolle and ½ Rolle in der Mitte der Strecke zentriert.</a:t>
            </a:r>
          </a:p>
        </p:txBody>
      </p:sp>
      <p:sp>
        <p:nvSpPr>
          <p:cNvPr id="101" name="Text Box 101"/>
          <p:cNvSpPr txBox="1">
            <a:spLocks noChangeArrowheads="1"/>
          </p:cNvSpPr>
          <p:nvPr/>
        </p:nvSpPr>
        <p:spPr bwMode="auto">
          <a:xfrm>
            <a:off x="2649224" y="3557588"/>
            <a:ext cx="2551426" cy="338554"/>
          </a:xfrm>
          <a:prstGeom prst="rect">
            <a:avLst/>
          </a:prstGeom>
          <a:noFill/>
          <a:ln w="38100">
            <a:solidFill>
              <a:srgbClr val="FFFF00"/>
            </a:solidFill>
            <a:prstDash val="sysDot"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</a:rPr>
              <a:t>Alle Radien sind gleich.</a:t>
            </a:r>
          </a:p>
        </p:txBody>
      </p:sp>
      <p:sp>
        <p:nvSpPr>
          <p:cNvPr id="69654" name="Oval 119"/>
          <p:cNvSpPr>
            <a:spLocks noChangeArrowheads="1"/>
          </p:cNvSpPr>
          <p:nvPr/>
        </p:nvSpPr>
        <p:spPr bwMode="auto">
          <a:xfrm>
            <a:off x="5992813" y="4244975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03" name="Text Box 121"/>
          <p:cNvSpPr txBox="1">
            <a:spLocks noChangeArrowheads="1"/>
          </p:cNvSpPr>
          <p:nvPr/>
        </p:nvSpPr>
        <p:spPr bwMode="auto">
          <a:xfrm>
            <a:off x="1463822" y="1930032"/>
            <a:ext cx="35687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altLang="de-DE" sz="1600" b="1" dirty="0" err="1">
                <a:solidFill>
                  <a:srgbClr val="0000FF"/>
                </a:solidFill>
              </a:rPr>
              <a:t>Zwischen</a:t>
            </a:r>
            <a:r>
              <a:rPr lang="en-GB" altLang="de-DE" sz="1600" b="1" dirty="0">
                <a:solidFill>
                  <a:srgbClr val="0000FF"/>
                </a:solidFill>
              </a:rPr>
              <a:t> </a:t>
            </a:r>
            <a:r>
              <a:rPr lang="en-GB" altLang="de-DE" sz="1600" b="1" dirty="0" err="1">
                <a:solidFill>
                  <a:srgbClr val="0000FF"/>
                </a:solidFill>
              </a:rPr>
              <a:t>Rollen</a:t>
            </a:r>
            <a:r>
              <a:rPr lang="en-GB" altLang="de-DE" sz="1600" b="1" dirty="0">
                <a:solidFill>
                  <a:srgbClr val="0000FF"/>
                </a:solidFill>
              </a:rPr>
              <a:t> und </a:t>
            </a:r>
            <a:r>
              <a:rPr lang="en-GB" altLang="de-DE" sz="1600" b="1" dirty="0" err="1">
                <a:solidFill>
                  <a:srgbClr val="0000FF"/>
                </a:solidFill>
              </a:rPr>
              <a:t>Teilrollen</a:t>
            </a:r>
            <a:r>
              <a:rPr lang="en-GB" altLang="de-DE" sz="1600" b="1" dirty="0">
                <a:solidFill>
                  <a:srgbClr val="0000FF"/>
                </a:solidFill>
              </a:rPr>
              <a:t> in </a:t>
            </a:r>
            <a:r>
              <a:rPr lang="en-GB" altLang="de-DE" sz="1600" b="1" dirty="0" err="1">
                <a:solidFill>
                  <a:srgbClr val="0000FF"/>
                </a:solidFill>
              </a:rPr>
              <a:t>entgegengesetzter</a:t>
            </a:r>
            <a:r>
              <a:rPr lang="en-GB" altLang="de-DE" sz="1600" b="1" dirty="0">
                <a:solidFill>
                  <a:srgbClr val="0000FF"/>
                </a:solidFill>
              </a:rPr>
              <a:t> </a:t>
            </a:r>
            <a:r>
              <a:rPr lang="en-GB" altLang="de-DE" sz="1600" b="1" dirty="0" err="1">
                <a:solidFill>
                  <a:srgbClr val="0000FF"/>
                </a:solidFill>
              </a:rPr>
              <a:t>Richtung</a:t>
            </a:r>
            <a:r>
              <a:rPr lang="en-GB" altLang="de-DE" sz="1600" b="1" dirty="0">
                <a:solidFill>
                  <a:srgbClr val="0000FF"/>
                </a:solidFill>
              </a:rPr>
              <a:t> </a:t>
            </a:r>
            <a:r>
              <a:rPr lang="en-GB" altLang="de-DE" sz="1600" b="1" dirty="0" err="1">
                <a:solidFill>
                  <a:srgbClr val="0000FF"/>
                </a:solidFill>
              </a:rPr>
              <a:t>darf</a:t>
            </a:r>
            <a:r>
              <a:rPr lang="en-GB" altLang="de-DE" sz="1600" b="1" dirty="0">
                <a:solidFill>
                  <a:srgbClr val="0000FF"/>
                </a:solidFill>
              </a:rPr>
              <a:t> </a:t>
            </a:r>
            <a:r>
              <a:rPr lang="en-GB" altLang="de-DE" sz="1600" b="1" dirty="0" err="1">
                <a:solidFill>
                  <a:srgbClr val="0000FF"/>
                </a:solidFill>
              </a:rPr>
              <a:t>keine</a:t>
            </a:r>
            <a:r>
              <a:rPr lang="en-GB" altLang="de-DE" sz="1600" b="1" dirty="0">
                <a:solidFill>
                  <a:srgbClr val="0000FF"/>
                </a:solidFill>
              </a:rPr>
              <a:t> </a:t>
            </a:r>
            <a:r>
              <a:rPr lang="en-GB" altLang="de-DE" sz="1600" b="1" dirty="0" err="1">
                <a:solidFill>
                  <a:srgbClr val="0000FF"/>
                </a:solidFill>
              </a:rPr>
              <a:t>Strecke</a:t>
            </a:r>
            <a:r>
              <a:rPr lang="en-GB" altLang="de-DE" sz="1600" b="1" dirty="0">
                <a:solidFill>
                  <a:srgbClr val="0000FF"/>
                </a:solidFill>
              </a:rPr>
              <a:t> sein.</a:t>
            </a:r>
          </a:p>
        </p:txBody>
      </p:sp>
      <p:sp>
        <p:nvSpPr>
          <p:cNvPr id="69656" name="Oval 119"/>
          <p:cNvSpPr>
            <a:spLocks noChangeArrowheads="1"/>
          </p:cNvSpPr>
          <p:nvPr/>
        </p:nvSpPr>
        <p:spPr bwMode="auto">
          <a:xfrm>
            <a:off x="6526213" y="375126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69657" name="Oval 119"/>
          <p:cNvSpPr>
            <a:spLocks noChangeArrowheads="1"/>
          </p:cNvSpPr>
          <p:nvPr/>
        </p:nvSpPr>
        <p:spPr bwMode="auto">
          <a:xfrm>
            <a:off x="6513513" y="276066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69658" name="Oval 119"/>
          <p:cNvSpPr>
            <a:spLocks noChangeArrowheads="1"/>
          </p:cNvSpPr>
          <p:nvPr/>
        </p:nvSpPr>
        <p:spPr bwMode="auto">
          <a:xfrm>
            <a:off x="7127875" y="218916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69659" name="Oval 119"/>
          <p:cNvSpPr>
            <a:spLocks noChangeArrowheads="1"/>
          </p:cNvSpPr>
          <p:nvPr/>
        </p:nvSpPr>
        <p:spPr bwMode="auto">
          <a:xfrm>
            <a:off x="6511925" y="1471613"/>
            <a:ext cx="165100" cy="177800"/>
          </a:xfrm>
          <a:prstGeom prst="ellipse">
            <a:avLst/>
          </a:prstGeom>
          <a:noFill/>
          <a:ln w="28575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sp>
        <p:nvSpPr>
          <p:cNvPr id="105" name="Rectangle 279">
            <a:extLst>
              <a:ext uri="{FF2B5EF4-FFF2-40B4-BE49-F238E27FC236}">
                <a16:creationId xmlns:a16="http://schemas.microsoft.com/office/drawing/2014/main" id="{67B93447-666E-4D48-9F50-D4DE9414D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2588" y="161925"/>
            <a:ext cx="7491412" cy="69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pPr eaLnBrk="0" hangingPunct="0">
              <a:tabLst>
                <a:tab pos="449263" algn="l"/>
              </a:tabLst>
            </a:pPr>
            <a:r>
              <a:rPr lang="en-US" altLang="de-DE" sz="2000" b="1" dirty="0"/>
              <a:t>F-25.02 </a:t>
            </a:r>
            <a:r>
              <a:rPr lang="en-US" b="1" dirty="0"/>
              <a:t> </a:t>
            </a:r>
            <a:r>
              <a:rPr lang="en-US" sz="2000" b="1" dirty="0" err="1"/>
              <a:t>Figur</a:t>
            </a:r>
            <a:r>
              <a:rPr lang="en-US" sz="2000" b="1" dirty="0"/>
              <a:t> </a:t>
            </a:r>
            <a:r>
              <a:rPr lang="en-US" sz="2000" b="1" dirty="0" err="1"/>
              <a:t>Neun</a:t>
            </a:r>
            <a:r>
              <a:rPr lang="en-US" sz="2000" b="1" dirty="0"/>
              <a:t> </a:t>
            </a:r>
            <a:r>
              <a:rPr lang="en-US" sz="2000" b="1" dirty="0" err="1"/>
              <a:t>mit</a:t>
            </a:r>
            <a:r>
              <a:rPr lang="en-US" sz="2000" b="1" dirty="0"/>
              <a:t> Rolle, </a:t>
            </a:r>
            <a:r>
              <a:rPr lang="en-US" sz="2000" b="1" dirty="0" err="1"/>
              <a:t>halber</a:t>
            </a:r>
            <a:r>
              <a:rPr lang="en-US" sz="2000" b="1" dirty="0"/>
              <a:t> Rolle in </a:t>
            </a:r>
            <a:r>
              <a:rPr lang="en-US" sz="2000" b="1" dirty="0" err="1"/>
              <a:t>entgegen</a:t>
            </a:r>
            <a:r>
              <a:rPr lang="en-US" sz="2000" b="1" dirty="0"/>
              <a:t>-	  	        </a:t>
            </a:r>
            <a:r>
              <a:rPr lang="en-US" sz="2000" b="1" dirty="0" err="1"/>
              <a:t>gesetzter</a:t>
            </a:r>
            <a:r>
              <a:rPr lang="en-US" sz="2000" b="1" dirty="0"/>
              <a:t> </a:t>
            </a:r>
            <a:r>
              <a:rPr lang="en-US" sz="2000" b="1" dirty="0" err="1"/>
              <a:t>Richtung</a:t>
            </a:r>
            <a:endParaRPr lang="en-US" altLang="de-DE" sz="2000" b="1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utoUpdateAnimBg="0"/>
      <p:bldP spid="101" grpId="0" animBg="1"/>
      <p:bldP spid="10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ext Box 265"/>
          <p:cNvSpPr txBox="1">
            <a:spLocks noChangeArrowheads="1"/>
          </p:cNvSpPr>
          <p:nvPr/>
        </p:nvSpPr>
        <p:spPr bwMode="auto">
          <a:xfrm>
            <a:off x="8051800" y="6543675"/>
            <a:ext cx="939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200" b="1"/>
              <a:t>F-25.03.01</a:t>
            </a:r>
          </a:p>
        </p:txBody>
      </p:sp>
      <p:sp>
        <p:nvSpPr>
          <p:cNvPr id="71682" name="Text Box 539"/>
          <p:cNvSpPr txBox="1">
            <a:spLocks noChangeArrowheads="1"/>
          </p:cNvSpPr>
          <p:nvPr/>
        </p:nvSpPr>
        <p:spPr bwMode="auto">
          <a:xfrm>
            <a:off x="2614613" y="5307013"/>
            <a:ext cx="6253162" cy="107721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793750" eaLnBrk="0" hangingPunct="0"/>
            <a:r>
              <a:rPr lang="en-US" sz="1600" b="1" dirty="0" err="1"/>
              <a:t>Aus</a:t>
            </a:r>
            <a:r>
              <a:rPr lang="en-US" sz="1600" b="1" dirty="0"/>
              <a:t> dem </a:t>
            </a:r>
            <a:r>
              <a:rPr lang="en-US" sz="1600" b="1" dirty="0" err="1"/>
              <a:t>Rückenflug</a:t>
            </a:r>
            <a:r>
              <a:rPr lang="en-US" sz="1600" b="1" dirty="0"/>
              <a:t>, </a:t>
            </a:r>
            <a:r>
              <a:rPr lang="en-US" sz="1600" b="1" dirty="0" err="1"/>
              <a:t>fliege</a:t>
            </a:r>
            <a:r>
              <a:rPr lang="en-US" sz="1600" b="1" dirty="0"/>
              <a:t> </a:t>
            </a:r>
            <a:r>
              <a:rPr lang="en-US" sz="1600" b="1" dirty="0" err="1"/>
              <a:t>zwei</a:t>
            </a:r>
            <a:r>
              <a:rPr lang="en-US" sz="1600" b="1" dirty="0"/>
              <a:t> </a:t>
            </a:r>
            <a:r>
              <a:rPr lang="en-US" sz="1600" b="1" dirty="0" err="1"/>
              <a:t>aufeinanderfolgende</a:t>
            </a:r>
            <a:r>
              <a:rPr lang="en-US" sz="1600" b="1" dirty="0"/>
              <a:t> ¼ </a:t>
            </a:r>
            <a:r>
              <a:rPr lang="en-US" sz="1600" b="1" dirty="0" err="1"/>
              <a:t>Rollen</a:t>
            </a:r>
            <a:r>
              <a:rPr lang="en-US" sz="1600" b="1" dirty="0"/>
              <a:t>, </a:t>
            </a:r>
            <a:r>
              <a:rPr lang="en-US" sz="1600" b="1" dirty="0" err="1"/>
              <a:t>vier</a:t>
            </a:r>
            <a:r>
              <a:rPr lang="en-US" sz="1600" b="1" dirty="0"/>
              <a:t> </a:t>
            </a:r>
            <a:r>
              <a:rPr lang="en-US" sz="1600" b="1" dirty="0" err="1"/>
              <a:t>aufeinanderfolgende</a:t>
            </a:r>
            <a:r>
              <a:rPr lang="en-US" sz="1600" b="1" dirty="0"/>
              <a:t> ¼ </a:t>
            </a:r>
            <a:r>
              <a:rPr lang="en-US" sz="1600" b="1" dirty="0" err="1"/>
              <a:t>Rollen</a:t>
            </a:r>
            <a:r>
              <a:rPr lang="en-US" sz="1600" b="1" dirty="0"/>
              <a:t> in </a:t>
            </a:r>
            <a:r>
              <a:rPr lang="en-US" sz="1600" b="1" dirty="0" err="1"/>
              <a:t>entgegen-gesetzter</a:t>
            </a:r>
            <a:r>
              <a:rPr lang="en-US" sz="1600" b="1" dirty="0"/>
              <a:t> </a:t>
            </a:r>
            <a:r>
              <a:rPr lang="en-US" sz="1600" b="1" dirty="0" err="1"/>
              <a:t>Richtung</a:t>
            </a:r>
            <a:r>
              <a:rPr lang="en-US" sz="1600" b="1" dirty="0"/>
              <a:t>, </a:t>
            </a:r>
            <a:r>
              <a:rPr lang="en-US" sz="1600" b="1" dirty="0" err="1"/>
              <a:t>zwei</a:t>
            </a:r>
            <a:r>
              <a:rPr lang="en-US" sz="1600" b="1" dirty="0"/>
              <a:t> </a:t>
            </a:r>
            <a:r>
              <a:rPr lang="en-US" sz="1600" b="1" dirty="0" err="1"/>
              <a:t>aufeinanderfolgende</a:t>
            </a:r>
            <a:r>
              <a:rPr lang="en-US" sz="1600" b="1" dirty="0"/>
              <a:t> ¼ </a:t>
            </a:r>
            <a:r>
              <a:rPr lang="en-US" sz="1600" b="1" dirty="0" err="1"/>
              <a:t>Rollen</a:t>
            </a:r>
            <a:r>
              <a:rPr lang="en-US" sz="1600" b="1" dirty="0"/>
              <a:t> in </a:t>
            </a:r>
            <a:r>
              <a:rPr lang="en-US" sz="1600" b="1" dirty="0" err="1"/>
              <a:t>entgegengesetzter</a:t>
            </a:r>
            <a:r>
              <a:rPr lang="en-US" sz="1600" b="1" dirty="0"/>
              <a:t> </a:t>
            </a:r>
            <a:r>
              <a:rPr lang="en-US" sz="1600" b="1" dirty="0" err="1"/>
              <a:t>Richtung</a:t>
            </a:r>
            <a:r>
              <a:rPr lang="en-US" sz="1600" b="1" dirty="0"/>
              <a:t>, </a:t>
            </a:r>
            <a:r>
              <a:rPr lang="en-US" sz="1600" b="1" dirty="0" err="1"/>
              <a:t>Ausflug</a:t>
            </a:r>
            <a:r>
              <a:rPr lang="en-US" sz="1600" b="1" dirty="0"/>
              <a:t> </a:t>
            </a:r>
            <a:r>
              <a:rPr lang="en-US" sz="1600" b="1" dirty="0" err="1"/>
              <a:t>im</a:t>
            </a:r>
            <a:r>
              <a:rPr lang="en-US" sz="1600" b="1" dirty="0"/>
              <a:t> </a:t>
            </a:r>
            <a:r>
              <a:rPr lang="en-US" sz="1600" b="1" dirty="0" err="1"/>
              <a:t>Rückenflug</a:t>
            </a:r>
            <a:r>
              <a:rPr lang="en-US" sz="1600" b="1" dirty="0"/>
              <a:t>.</a:t>
            </a:r>
            <a:endParaRPr lang="de-DE" sz="1600" b="1" dirty="0"/>
          </a:p>
        </p:txBody>
      </p:sp>
      <p:sp>
        <p:nvSpPr>
          <p:cNvPr id="71683" name="Line 243"/>
          <p:cNvSpPr>
            <a:spLocks noChangeShapeType="1"/>
          </p:cNvSpPr>
          <p:nvPr/>
        </p:nvSpPr>
        <p:spPr bwMode="auto">
          <a:xfrm flipH="1">
            <a:off x="2182813" y="3657600"/>
            <a:ext cx="4330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grpSp>
        <p:nvGrpSpPr>
          <p:cNvPr id="71684" name="Group 247"/>
          <p:cNvGrpSpPr>
            <a:grpSpLocks/>
          </p:cNvGrpSpPr>
          <p:nvPr/>
        </p:nvGrpSpPr>
        <p:grpSpPr bwMode="auto">
          <a:xfrm rot="-5599387" flipH="1" flipV="1">
            <a:off x="6366669" y="3412331"/>
            <a:ext cx="311150" cy="490538"/>
            <a:chOff x="2820" y="264"/>
            <a:chExt cx="420" cy="1452"/>
          </a:xfrm>
        </p:grpSpPr>
        <p:sp>
          <p:nvSpPr>
            <p:cNvPr id="71733" name="Line 248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71734" name="Group 249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71735" name="Group 250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71738" name="Group 251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71740" name="Group 252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71743" name="Freeform 253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1744" name="Freeform 254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71741" name="Freeform 255"/>
                  <p:cNvSpPr>
                    <a:spLocks/>
                  </p:cNvSpPr>
                  <p:nvPr/>
                </p:nvSpPr>
                <p:spPr bwMode="auto">
                  <a:xfrm rot="16246599" flipV="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1742" name="Freeform 256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64316 h 33"/>
                      <a:gd name="T2" fmla="*/ 0 w 293"/>
                      <a:gd name="T3" fmla="*/ 2689026 h 33"/>
                      <a:gd name="T4" fmla="*/ 71 w 293"/>
                      <a:gd name="T5" fmla="*/ 762885 h 33"/>
                      <a:gd name="T6" fmla="*/ 88 w 293"/>
                      <a:gd name="T7" fmla="*/ 376090 h 33"/>
                      <a:gd name="T8" fmla="*/ 100 w 293"/>
                      <a:gd name="T9" fmla="*/ 376090 h 33"/>
                      <a:gd name="T10" fmla="*/ 111 w 293"/>
                      <a:gd name="T11" fmla="*/ 0 h 33"/>
                      <a:gd name="T12" fmla="*/ 123 w 293"/>
                      <a:gd name="T13" fmla="*/ 0 h 33"/>
                      <a:gd name="T14" fmla="*/ 139 w 293"/>
                      <a:gd name="T15" fmla="*/ 376090 h 33"/>
                      <a:gd name="T16" fmla="*/ 152 w 293"/>
                      <a:gd name="T17" fmla="*/ 535643 h 33"/>
                      <a:gd name="T18" fmla="*/ 163 w 293"/>
                      <a:gd name="T19" fmla="*/ 762885 h 33"/>
                      <a:gd name="T20" fmla="*/ 169 w 293"/>
                      <a:gd name="T21" fmla="*/ 1133806 h 33"/>
                      <a:gd name="T22" fmla="*/ 175 w 293"/>
                      <a:gd name="T23" fmla="*/ 1547486 h 33"/>
                      <a:gd name="T24" fmla="*/ 179 w 293"/>
                      <a:gd name="T25" fmla="*/ 1940903 h 33"/>
                      <a:gd name="T26" fmla="*/ 181 w 293"/>
                      <a:gd name="T27" fmla="*/ 2299889 h 33"/>
                      <a:gd name="T28" fmla="*/ 181 w 293"/>
                      <a:gd name="T29" fmla="*/ 2764316 h 33"/>
                      <a:gd name="T30" fmla="*/ 181 w 293"/>
                      <a:gd name="T31" fmla="*/ 3139022 h 33"/>
                      <a:gd name="T32" fmla="*/ 179 w 293"/>
                      <a:gd name="T33" fmla="*/ 3636321 h 33"/>
                      <a:gd name="T34" fmla="*/ 175 w 293"/>
                      <a:gd name="T35" fmla="*/ 3937056 h 33"/>
                      <a:gd name="T36" fmla="*/ 169 w 293"/>
                      <a:gd name="T37" fmla="*/ 4470728 h 33"/>
                      <a:gd name="T38" fmla="*/ 163 w 293"/>
                      <a:gd name="T39" fmla="*/ 4760202 h 33"/>
                      <a:gd name="T40" fmla="*/ 152 w 293"/>
                      <a:gd name="T41" fmla="*/ 5034240 h 33"/>
                      <a:gd name="T42" fmla="*/ 139 w 293"/>
                      <a:gd name="T43" fmla="*/ 5424377 h 33"/>
                      <a:gd name="T44" fmla="*/ 123 w 293"/>
                      <a:gd name="T45" fmla="*/ 5454600 h 33"/>
                      <a:gd name="T46" fmla="*/ 112 w 293"/>
                      <a:gd name="T47" fmla="*/ 5454600 h 33"/>
                      <a:gd name="T48" fmla="*/ 100 w 293"/>
                      <a:gd name="T49" fmla="*/ 5454600 h 33"/>
                      <a:gd name="T50" fmla="*/ 88 w 293"/>
                      <a:gd name="T51" fmla="*/ 5424377 h 33"/>
                      <a:gd name="T52" fmla="*/ 71 w 293"/>
                      <a:gd name="T53" fmla="*/ 4760202 h 33"/>
                      <a:gd name="T54" fmla="*/ 0 w 293"/>
                      <a:gd name="T55" fmla="*/ 2764316 h 33"/>
                      <a:gd name="T56" fmla="*/ 0 w 293"/>
                      <a:gd name="T57" fmla="*/ 27643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1739" name="Line 257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1736" name="AutoShape 258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71737" name="Line 259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71685" name="Group 260"/>
          <p:cNvGrpSpPr>
            <a:grpSpLocks/>
          </p:cNvGrpSpPr>
          <p:nvPr/>
        </p:nvGrpSpPr>
        <p:grpSpPr bwMode="auto">
          <a:xfrm rot="3272281" flipH="1" flipV="1">
            <a:off x="4898232" y="3598069"/>
            <a:ext cx="755650" cy="242887"/>
            <a:chOff x="4875" y="7237"/>
            <a:chExt cx="4230" cy="1883"/>
          </a:xfrm>
        </p:grpSpPr>
        <p:sp>
          <p:nvSpPr>
            <p:cNvPr id="71731" name="Arc 261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1732" name="AutoShape 262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71686" name="AutoShape 263"/>
          <p:cNvSpPr>
            <a:spLocks noChangeArrowheads="1"/>
          </p:cNvSpPr>
          <p:nvPr/>
        </p:nvSpPr>
        <p:spPr bwMode="auto">
          <a:xfrm rot="10800000">
            <a:off x="5653088" y="3552825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71687" name="Group 264"/>
          <p:cNvGrpSpPr>
            <a:grpSpLocks/>
          </p:cNvGrpSpPr>
          <p:nvPr/>
        </p:nvGrpSpPr>
        <p:grpSpPr bwMode="auto">
          <a:xfrm rot="-5400000" flipH="1" flipV="1">
            <a:off x="2996407" y="3401219"/>
            <a:ext cx="311150" cy="490537"/>
            <a:chOff x="2820" y="264"/>
            <a:chExt cx="420" cy="1452"/>
          </a:xfrm>
        </p:grpSpPr>
        <p:sp>
          <p:nvSpPr>
            <p:cNvPr id="71719" name="Line 265"/>
            <p:cNvSpPr>
              <a:spLocks noChangeShapeType="1"/>
            </p:cNvSpPr>
            <p:nvPr/>
          </p:nvSpPr>
          <p:spPr bwMode="auto">
            <a:xfrm>
              <a:off x="2820" y="1620"/>
              <a:ext cx="2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71720" name="Group 266"/>
            <p:cNvGrpSpPr>
              <a:grpSpLocks/>
            </p:cNvGrpSpPr>
            <p:nvPr/>
          </p:nvGrpSpPr>
          <p:grpSpPr bwMode="auto">
            <a:xfrm>
              <a:off x="2940" y="264"/>
              <a:ext cx="300" cy="1452"/>
              <a:chOff x="2940" y="264"/>
              <a:chExt cx="300" cy="1452"/>
            </a:xfrm>
          </p:grpSpPr>
          <p:grpSp>
            <p:nvGrpSpPr>
              <p:cNvPr id="71721" name="Group 267"/>
              <p:cNvGrpSpPr>
                <a:grpSpLocks/>
              </p:cNvGrpSpPr>
              <p:nvPr/>
            </p:nvGrpSpPr>
            <p:grpSpPr bwMode="auto">
              <a:xfrm>
                <a:off x="2940" y="264"/>
                <a:ext cx="252" cy="1368"/>
                <a:chOff x="3024" y="732"/>
                <a:chExt cx="252" cy="1368"/>
              </a:xfrm>
            </p:grpSpPr>
            <p:grpSp>
              <p:nvGrpSpPr>
                <p:cNvPr id="71724" name="Group 268"/>
                <p:cNvGrpSpPr>
                  <a:grpSpLocks/>
                </p:cNvGrpSpPr>
                <p:nvPr/>
              </p:nvGrpSpPr>
              <p:grpSpPr bwMode="auto">
                <a:xfrm>
                  <a:off x="3024" y="732"/>
                  <a:ext cx="252" cy="1368"/>
                  <a:chOff x="3168" y="1008"/>
                  <a:chExt cx="484" cy="2448"/>
                </a:xfrm>
              </p:grpSpPr>
              <p:grpSp>
                <p:nvGrpSpPr>
                  <p:cNvPr id="71726" name="Group 269"/>
                  <p:cNvGrpSpPr>
                    <a:grpSpLocks/>
                  </p:cNvGrpSpPr>
                  <p:nvPr/>
                </p:nvGrpSpPr>
                <p:grpSpPr bwMode="auto">
                  <a:xfrm>
                    <a:off x="3168" y="1008"/>
                    <a:ext cx="484" cy="2448"/>
                    <a:chOff x="2256" y="864"/>
                    <a:chExt cx="532" cy="2448"/>
                  </a:xfrm>
                </p:grpSpPr>
                <p:sp>
                  <p:nvSpPr>
                    <p:cNvPr id="71729" name="Freeform 270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1298" y="1822"/>
                      <a:ext cx="2448" cy="532"/>
                    </a:xfrm>
                    <a:custGeom>
                      <a:avLst/>
                      <a:gdLst>
                        <a:gd name="T0" fmla="*/ 2147483647 w 1153"/>
                        <a:gd name="T1" fmla="*/ 2147483647 h 204"/>
                        <a:gd name="T2" fmla="*/ 2147483647 w 1153"/>
                        <a:gd name="T3" fmla="*/ 2147483647 h 204"/>
                        <a:gd name="T4" fmla="*/ 2147483647 w 1153"/>
                        <a:gd name="T5" fmla="*/ 2147483647 h 204"/>
                        <a:gd name="T6" fmla="*/ 2147483647 w 1153"/>
                        <a:gd name="T7" fmla="*/ 2147483647 h 204"/>
                        <a:gd name="T8" fmla="*/ 2147483647 w 1153"/>
                        <a:gd name="T9" fmla="*/ 2147483647 h 204"/>
                        <a:gd name="T10" fmla="*/ 2147483647 w 1153"/>
                        <a:gd name="T11" fmla="*/ 2147483647 h 204"/>
                        <a:gd name="T12" fmla="*/ 2147483647 w 1153"/>
                        <a:gd name="T13" fmla="*/ 2147483647 h 204"/>
                        <a:gd name="T14" fmla="*/ 2147483647 w 1153"/>
                        <a:gd name="T15" fmla="*/ 2147483647 h 204"/>
                        <a:gd name="T16" fmla="*/ 2147483647 w 1153"/>
                        <a:gd name="T17" fmla="*/ 2147483647 h 204"/>
                        <a:gd name="T18" fmla="*/ 2147483647 w 1153"/>
                        <a:gd name="T19" fmla="*/ 2147483647 h 204"/>
                        <a:gd name="T20" fmla="*/ 2147483647 w 1153"/>
                        <a:gd name="T21" fmla="*/ 2147483647 h 204"/>
                        <a:gd name="T22" fmla="*/ 2147483647 w 1153"/>
                        <a:gd name="T23" fmla="*/ 2147483647 h 204"/>
                        <a:gd name="T24" fmla="*/ 2147483647 w 1153"/>
                        <a:gd name="T25" fmla="*/ 2147483647 h 204"/>
                        <a:gd name="T26" fmla="*/ 2147483647 w 1153"/>
                        <a:gd name="T27" fmla="*/ 2147483647 h 204"/>
                        <a:gd name="T28" fmla="*/ 2147483647 w 1153"/>
                        <a:gd name="T29" fmla="*/ 2147483647 h 204"/>
                        <a:gd name="T30" fmla="*/ 2147483647 w 1153"/>
                        <a:gd name="T31" fmla="*/ 2147483647 h 204"/>
                        <a:gd name="T32" fmla="*/ 2147483647 w 1153"/>
                        <a:gd name="T33" fmla="*/ 2147483647 h 204"/>
                        <a:gd name="T34" fmla="*/ 2147483647 w 1153"/>
                        <a:gd name="T35" fmla="*/ 2147483647 h 204"/>
                        <a:gd name="T36" fmla="*/ 2147483647 w 1153"/>
                        <a:gd name="T37" fmla="*/ 2147483647 h 204"/>
                        <a:gd name="T38" fmla="*/ 2147483647 w 1153"/>
                        <a:gd name="T39" fmla="*/ 2147483647 h 204"/>
                        <a:gd name="T40" fmla="*/ 2147483647 w 1153"/>
                        <a:gd name="T41" fmla="*/ 2147483647 h 204"/>
                        <a:gd name="T42" fmla="*/ 2147483647 w 1153"/>
                        <a:gd name="T43" fmla="*/ 2147483647 h 204"/>
                        <a:gd name="T44" fmla="*/ 2147483647 w 1153"/>
                        <a:gd name="T45" fmla="*/ 2147483647 h 204"/>
                        <a:gd name="T46" fmla="*/ 0 w 1153"/>
                        <a:gd name="T47" fmla="*/ 2147483647 h 204"/>
                        <a:gd name="T48" fmla="*/ 2147483647 w 1153"/>
                        <a:gd name="T49" fmla="*/ 2147483647 h 204"/>
                        <a:gd name="T50" fmla="*/ 2147483647 w 1153"/>
                        <a:gd name="T51" fmla="*/ 2147483647 h 204"/>
                        <a:gd name="T52" fmla="*/ 2147483647 w 1153"/>
                        <a:gd name="T53" fmla="*/ 2147483647 h 204"/>
                        <a:gd name="T54" fmla="*/ 2147483647 w 1153"/>
                        <a:gd name="T55" fmla="*/ 2147483647 h 204"/>
                        <a:gd name="T56" fmla="*/ 2147483647 w 1153"/>
                        <a:gd name="T57" fmla="*/ 2147483647 h 204"/>
                        <a:gd name="T58" fmla="*/ 2147483647 w 1153"/>
                        <a:gd name="T59" fmla="*/ 2147483647 h 204"/>
                        <a:gd name="T60" fmla="*/ 2147483647 w 1153"/>
                        <a:gd name="T61" fmla="*/ 2147483647 h 204"/>
                        <a:gd name="T62" fmla="*/ 2147483647 w 1153"/>
                        <a:gd name="T63" fmla="*/ 2147483647 h 204"/>
                        <a:gd name="T64" fmla="*/ 2147483647 w 1153"/>
                        <a:gd name="T65" fmla="*/ 2147483647 h 204"/>
                        <a:gd name="T66" fmla="*/ 2147483647 w 1153"/>
                        <a:gd name="T67" fmla="*/ 2147483647 h 204"/>
                        <a:gd name="T68" fmla="*/ 2147483647 w 1153"/>
                        <a:gd name="T69" fmla="*/ 2147483647 h 204"/>
                        <a:gd name="T70" fmla="*/ 2147483647 w 1153"/>
                        <a:gd name="T71" fmla="*/ 2147483647 h 204"/>
                        <a:gd name="T72" fmla="*/ 2147483647 w 1153"/>
                        <a:gd name="T73" fmla="*/ 2147483647 h 204"/>
                        <a:gd name="T74" fmla="*/ 2147483647 w 1153"/>
                        <a:gd name="T75" fmla="*/ 2147483647 h 204"/>
                        <a:gd name="T76" fmla="*/ 0 60000 65536"/>
                        <a:gd name="T77" fmla="*/ 0 60000 65536"/>
                        <a:gd name="T78" fmla="*/ 0 60000 65536"/>
                        <a:gd name="T79" fmla="*/ 0 60000 65536"/>
                        <a:gd name="T80" fmla="*/ 0 60000 65536"/>
                        <a:gd name="T81" fmla="*/ 0 60000 65536"/>
                        <a:gd name="T82" fmla="*/ 0 60000 65536"/>
                        <a:gd name="T83" fmla="*/ 0 60000 65536"/>
                        <a:gd name="T84" fmla="*/ 0 60000 65536"/>
                        <a:gd name="T85" fmla="*/ 0 60000 65536"/>
                        <a:gd name="T86" fmla="*/ 0 60000 65536"/>
                        <a:gd name="T87" fmla="*/ 0 60000 65536"/>
                        <a:gd name="T88" fmla="*/ 0 60000 65536"/>
                        <a:gd name="T89" fmla="*/ 0 60000 65536"/>
                        <a:gd name="T90" fmla="*/ 0 60000 65536"/>
                        <a:gd name="T91" fmla="*/ 0 60000 65536"/>
                        <a:gd name="T92" fmla="*/ 0 60000 65536"/>
                        <a:gd name="T93" fmla="*/ 0 60000 65536"/>
                        <a:gd name="T94" fmla="*/ 0 60000 65536"/>
                        <a:gd name="T95" fmla="*/ 0 60000 65536"/>
                        <a:gd name="T96" fmla="*/ 0 60000 65536"/>
                        <a:gd name="T97" fmla="*/ 0 60000 65536"/>
                        <a:gd name="T98" fmla="*/ 0 60000 65536"/>
                        <a:gd name="T99" fmla="*/ 0 60000 65536"/>
                        <a:gd name="T100" fmla="*/ 0 60000 65536"/>
                        <a:gd name="T101" fmla="*/ 0 60000 65536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w 1153"/>
                        <a:gd name="T115" fmla="*/ 0 h 204"/>
                        <a:gd name="T116" fmla="*/ 1153 w 1153"/>
                        <a:gd name="T117" fmla="*/ 204 h 204"/>
                      </a:gdLst>
                      <a:ahLst/>
                      <a:cxnLst>
                        <a:cxn ang="T76">
                          <a:pos x="T0" y="T1"/>
                        </a:cxn>
                        <a:cxn ang="T77">
                          <a:pos x="T2" y="T3"/>
                        </a:cxn>
                        <a:cxn ang="T78">
                          <a:pos x="T4" y="T5"/>
                        </a:cxn>
                        <a:cxn ang="T79">
                          <a:pos x="T6" y="T7"/>
                        </a:cxn>
                        <a:cxn ang="T80">
                          <a:pos x="T8" y="T9"/>
                        </a:cxn>
                        <a:cxn ang="T81">
                          <a:pos x="T10" y="T11"/>
                        </a:cxn>
                        <a:cxn ang="T82">
                          <a:pos x="T12" y="T13"/>
                        </a:cxn>
                        <a:cxn ang="T83">
                          <a:pos x="T14" y="T15"/>
                        </a:cxn>
                        <a:cxn ang="T84">
                          <a:pos x="T16" y="T17"/>
                        </a:cxn>
                        <a:cxn ang="T85">
                          <a:pos x="T18" y="T19"/>
                        </a:cxn>
                        <a:cxn ang="T86">
                          <a:pos x="T20" y="T21"/>
                        </a:cxn>
                        <a:cxn ang="T87">
                          <a:pos x="T22" y="T23"/>
                        </a:cxn>
                        <a:cxn ang="T88">
                          <a:pos x="T24" y="T25"/>
                        </a:cxn>
                        <a:cxn ang="T89">
                          <a:pos x="T26" y="T27"/>
                        </a:cxn>
                        <a:cxn ang="T90">
                          <a:pos x="T28" y="T29"/>
                        </a:cxn>
                        <a:cxn ang="T91">
                          <a:pos x="T30" y="T31"/>
                        </a:cxn>
                        <a:cxn ang="T92">
                          <a:pos x="T32" y="T33"/>
                        </a:cxn>
                        <a:cxn ang="T93">
                          <a:pos x="T34" y="T35"/>
                        </a:cxn>
                        <a:cxn ang="T94">
                          <a:pos x="T36" y="T37"/>
                        </a:cxn>
                        <a:cxn ang="T95">
                          <a:pos x="T38" y="T39"/>
                        </a:cxn>
                        <a:cxn ang="T96">
                          <a:pos x="T40" y="T41"/>
                        </a:cxn>
                        <a:cxn ang="T97">
                          <a:pos x="T42" y="T43"/>
                        </a:cxn>
                        <a:cxn ang="T98">
                          <a:pos x="T44" y="T45"/>
                        </a:cxn>
                        <a:cxn ang="T99">
                          <a:pos x="T46" y="T47"/>
                        </a:cxn>
                        <a:cxn ang="T100">
                          <a:pos x="T48" y="T49"/>
                        </a:cxn>
                        <a:cxn ang="T101">
                          <a:pos x="T50" y="T51"/>
                        </a:cxn>
                        <a:cxn ang="T102">
                          <a:pos x="T52" y="T53"/>
                        </a:cxn>
                        <a:cxn ang="T103">
                          <a:pos x="T54" y="T55"/>
                        </a:cxn>
                        <a:cxn ang="T104">
                          <a:pos x="T56" y="T57"/>
                        </a:cxn>
                        <a:cxn ang="T105">
                          <a:pos x="T58" y="T59"/>
                        </a:cxn>
                        <a:cxn ang="T106">
                          <a:pos x="T60" y="T61"/>
                        </a:cxn>
                        <a:cxn ang="T107">
                          <a:pos x="T62" y="T63"/>
                        </a:cxn>
                        <a:cxn ang="T108">
                          <a:pos x="T64" y="T65"/>
                        </a:cxn>
                        <a:cxn ang="T109">
                          <a:pos x="T66" y="T67"/>
                        </a:cxn>
                        <a:cxn ang="T110">
                          <a:pos x="T68" y="T69"/>
                        </a:cxn>
                        <a:cxn ang="T111">
                          <a:pos x="T70" y="T71"/>
                        </a:cxn>
                        <a:cxn ang="T112">
                          <a:pos x="T72" y="T73"/>
                        </a:cxn>
                        <a:cxn ang="T113">
                          <a:pos x="T74" y="T75"/>
                        </a:cxn>
                      </a:cxnLst>
                      <a:rect l="T114" t="T115" r="T116" b="T117"/>
                      <a:pathLst>
                        <a:path w="1153" h="204">
                          <a:moveTo>
                            <a:pt x="904" y="69"/>
                          </a:moveTo>
                          <a:lnTo>
                            <a:pt x="944" y="72"/>
                          </a:lnTo>
                          <a:lnTo>
                            <a:pt x="985" y="74"/>
                          </a:lnTo>
                          <a:lnTo>
                            <a:pt x="1025" y="79"/>
                          </a:lnTo>
                          <a:lnTo>
                            <a:pt x="1061" y="83"/>
                          </a:lnTo>
                          <a:lnTo>
                            <a:pt x="1093" y="86"/>
                          </a:lnTo>
                          <a:lnTo>
                            <a:pt x="1122" y="90"/>
                          </a:lnTo>
                          <a:lnTo>
                            <a:pt x="1140" y="94"/>
                          </a:lnTo>
                          <a:lnTo>
                            <a:pt x="1152" y="97"/>
                          </a:lnTo>
                          <a:lnTo>
                            <a:pt x="1153" y="97"/>
                          </a:lnTo>
                          <a:lnTo>
                            <a:pt x="1153" y="99"/>
                          </a:lnTo>
                          <a:lnTo>
                            <a:pt x="1153" y="100"/>
                          </a:lnTo>
                          <a:lnTo>
                            <a:pt x="1153" y="134"/>
                          </a:lnTo>
                          <a:lnTo>
                            <a:pt x="1152" y="136"/>
                          </a:lnTo>
                          <a:lnTo>
                            <a:pt x="1152" y="138"/>
                          </a:lnTo>
                          <a:lnTo>
                            <a:pt x="1149" y="140"/>
                          </a:lnTo>
                          <a:lnTo>
                            <a:pt x="1147" y="140"/>
                          </a:lnTo>
                          <a:lnTo>
                            <a:pt x="1146" y="141"/>
                          </a:lnTo>
                          <a:lnTo>
                            <a:pt x="1146" y="143"/>
                          </a:lnTo>
                          <a:lnTo>
                            <a:pt x="1146" y="151"/>
                          </a:lnTo>
                          <a:lnTo>
                            <a:pt x="1142" y="163"/>
                          </a:lnTo>
                          <a:lnTo>
                            <a:pt x="1137" y="175"/>
                          </a:lnTo>
                          <a:lnTo>
                            <a:pt x="1132" y="185"/>
                          </a:lnTo>
                          <a:lnTo>
                            <a:pt x="1127" y="191"/>
                          </a:lnTo>
                          <a:lnTo>
                            <a:pt x="1123" y="195"/>
                          </a:lnTo>
                          <a:lnTo>
                            <a:pt x="1117" y="198"/>
                          </a:lnTo>
                          <a:lnTo>
                            <a:pt x="1112" y="198"/>
                          </a:lnTo>
                          <a:lnTo>
                            <a:pt x="1061" y="201"/>
                          </a:lnTo>
                          <a:lnTo>
                            <a:pt x="1016" y="203"/>
                          </a:lnTo>
                          <a:lnTo>
                            <a:pt x="975" y="204"/>
                          </a:lnTo>
                          <a:lnTo>
                            <a:pt x="931" y="204"/>
                          </a:lnTo>
                          <a:lnTo>
                            <a:pt x="879" y="203"/>
                          </a:lnTo>
                          <a:lnTo>
                            <a:pt x="812" y="200"/>
                          </a:lnTo>
                          <a:lnTo>
                            <a:pt x="726" y="194"/>
                          </a:lnTo>
                          <a:lnTo>
                            <a:pt x="616" y="188"/>
                          </a:lnTo>
                          <a:lnTo>
                            <a:pt x="205" y="173"/>
                          </a:lnTo>
                          <a:lnTo>
                            <a:pt x="179" y="174"/>
                          </a:lnTo>
                          <a:lnTo>
                            <a:pt x="156" y="177"/>
                          </a:lnTo>
                          <a:lnTo>
                            <a:pt x="133" y="180"/>
                          </a:lnTo>
                          <a:lnTo>
                            <a:pt x="115" y="181"/>
                          </a:lnTo>
                          <a:lnTo>
                            <a:pt x="15" y="181"/>
                          </a:lnTo>
                          <a:lnTo>
                            <a:pt x="13" y="180"/>
                          </a:lnTo>
                          <a:lnTo>
                            <a:pt x="8" y="180"/>
                          </a:lnTo>
                          <a:lnTo>
                            <a:pt x="6" y="178"/>
                          </a:lnTo>
                          <a:lnTo>
                            <a:pt x="4" y="175"/>
                          </a:lnTo>
                          <a:lnTo>
                            <a:pt x="1" y="170"/>
                          </a:lnTo>
                          <a:lnTo>
                            <a:pt x="0" y="163"/>
                          </a:lnTo>
                          <a:lnTo>
                            <a:pt x="13" y="12"/>
                          </a:lnTo>
                          <a:lnTo>
                            <a:pt x="14" y="8"/>
                          </a:lnTo>
                          <a:lnTo>
                            <a:pt x="15" y="3"/>
                          </a:lnTo>
                          <a:lnTo>
                            <a:pt x="18" y="2"/>
                          </a:lnTo>
                          <a:lnTo>
                            <a:pt x="23" y="0"/>
                          </a:lnTo>
                          <a:lnTo>
                            <a:pt x="77" y="2"/>
                          </a:lnTo>
                          <a:lnTo>
                            <a:pt x="89" y="3"/>
                          </a:lnTo>
                          <a:lnTo>
                            <a:pt x="101" y="8"/>
                          </a:lnTo>
                          <a:lnTo>
                            <a:pt x="112" y="12"/>
                          </a:lnTo>
                          <a:lnTo>
                            <a:pt x="124" y="19"/>
                          </a:lnTo>
                          <a:lnTo>
                            <a:pt x="210" y="72"/>
                          </a:lnTo>
                          <a:lnTo>
                            <a:pt x="217" y="76"/>
                          </a:lnTo>
                          <a:lnTo>
                            <a:pt x="224" y="79"/>
                          </a:lnTo>
                          <a:lnTo>
                            <a:pt x="232" y="80"/>
                          </a:lnTo>
                          <a:lnTo>
                            <a:pt x="239" y="83"/>
                          </a:lnTo>
                          <a:lnTo>
                            <a:pt x="256" y="84"/>
                          </a:lnTo>
                          <a:lnTo>
                            <a:pt x="273" y="83"/>
                          </a:lnTo>
                          <a:lnTo>
                            <a:pt x="657" y="56"/>
                          </a:lnTo>
                          <a:lnTo>
                            <a:pt x="660" y="62"/>
                          </a:lnTo>
                          <a:lnTo>
                            <a:pt x="682" y="83"/>
                          </a:lnTo>
                          <a:lnTo>
                            <a:pt x="803" y="97"/>
                          </a:lnTo>
                          <a:lnTo>
                            <a:pt x="817" y="97"/>
                          </a:lnTo>
                          <a:lnTo>
                            <a:pt x="832" y="97"/>
                          </a:lnTo>
                          <a:lnTo>
                            <a:pt x="846" y="96"/>
                          </a:lnTo>
                          <a:lnTo>
                            <a:pt x="860" y="93"/>
                          </a:lnTo>
                          <a:lnTo>
                            <a:pt x="873" y="89"/>
                          </a:lnTo>
                          <a:lnTo>
                            <a:pt x="884" y="83"/>
                          </a:lnTo>
                          <a:lnTo>
                            <a:pt x="896" y="77"/>
                          </a:lnTo>
                          <a:lnTo>
                            <a:pt x="904" y="69"/>
                          </a:lnTo>
                          <a:close/>
                        </a:path>
                      </a:pathLst>
                    </a:custGeom>
                    <a:solidFill>
                      <a:srgbClr val="FFFF66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1730" name="Freeform 271"/>
                    <p:cNvSpPr>
                      <a:spLocks/>
                    </p:cNvSpPr>
                    <p:nvPr/>
                  </p:nvSpPr>
                  <p:spPr bwMode="auto">
                    <a:xfrm rot="5389413">
                      <a:off x="2332" y="2426"/>
                      <a:ext cx="539" cy="173"/>
                    </a:xfrm>
                    <a:custGeom>
                      <a:avLst/>
                      <a:gdLst>
                        <a:gd name="T0" fmla="*/ 0 w 247"/>
                        <a:gd name="T1" fmla="*/ 2147483647 h 69"/>
                        <a:gd name="T2" fmla="*/ 2147483647 w 247"/>
                        <a:gd name="T3" fmla="*/ 2147483647 h 69"/>
                        <a:gd name="T4" fmla="*/ 2147483647 w 247"/>
                        <a:gd name="T5" fmla="*/ 2147483647 h 69"/>
                        <a:gd name="T6" fmla="*/ 2147483647 w 247"/>
                        <a:gd name="T7" fmla="*/ 2147483647 h 69"/>
                        <a:gd name="T8" fmla="*/ 2147483647 w 247"/>
                        <a:gd name="T9" fmla="*/ 2147483647 h 69"/>
                        <a:gd name="T10" fmla="*/ 2147483647 w 247"/>
                        <a:gd name="T11" fmla="*/ 2147483647 h 69"/>
                        <a:gd name="T12" fmla="*/ 2147483647 w 247"/>
                        <a:gd name="T13" fmla="*/ 2147483647 h 69"/>
                        <a:gd name="T14" fmla="*/ 2147483647 w 247"/>
                        <a:gd name="T15" fmla="*/ 2147483647 h 69"/>
                        <a:gd name="T16" fmla="*/ 2147483647 w 247"/>
                        <a:gd name="T17" fmla="*/ 2147483647 h 69"/>
                        <a:gd name="T18" fmla="*/ 2147483647 w 247"/>
                        <a:gd name="T19" fmla="*/ 2147483647 h 69"/>
                        <a:gd name="T20" fmla="*/ 2147483647 w 247"/>
                        <a:gd name="T21" fmla="*/ 2147483647 h 69"/>
                        <a:gd name="T22" fmla="*/ 2147483647 w 247"/>
                        <a:gd name="T23" fmla="*/ 0 h 69"/>
                        <a:gd name="T24" fmla="*/ 2147483647 w 247"/>
                        <a:gd name="T25" fmla="*/ 2147483647 h 69"/>
                        <a:gd name="T26" fmla="*/ 2147483647 w 247"/>
                        <a:gd name="T27" fmla="*/ 2147483647 h 69"/>
                        <a:gd name="T28" fmla="*/ 0 w 247"/>
                        <a:gd name="T29" fmla="*/ 2147483647 h 69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w 247"/>
                        <a:gd name="T46" fmla="*/ 0 h 69"/>
                        <a:gd name="T47" fmla="*/ 247 w 247"/>
                        <a:gd name="T48" fmla="*/ 69 h 69"/>
                      </a:gdLst>
                      <a:ahLst/>
                      <a:cxnLst>
                        <a:cxn ang="T30">
                          <a:pos x="T0" y="T1"/>
                        </a:cxn>
                        <a:cxn ang="T31">
                          <a:pos x="T2" y="T3"/>
                        </a:cxn>
                        <a:cxn ang="T32">
                          <a:pos x="T4" y="T5"/>
                        </a:cxn>
                        <a:cxn ang="T33">
                          <a:pos x="T6" y="T7"/>
                        </a:cxn>
                        <a:cxn ang="T34">
                          <a:pos x="T8" y="T9"/>
                        </a:cxn>
                        <a:cxn ang="T35">
                          <a:pos x="T10" y="T11"/>
                        </a:cxn>
                        <a:cxn ang="T36">
                          <a:pos x="T12" y="T13"/>
                        </a:cxn>
                        <a:cxn ang="T37">
                          <a:pos x="T14" y="T15"/>
                        </a:cxn>
                        <a:cxn ang="T38">
                          <a:pos x="T16" y="T17"/>
                        </a:cxn>
                        <a:cxn ang="T39">
                          <a:pos x="T18" y="T19"/>
                        </a:cxn>
                        <a:cxn ang="T40">
                          <a:pos x="T20" y="T21"/>
                        </a:cxn>
                        <a:cxn ang="T41">
                          <a:pos x="T22" y="T23"/>
                        </a:cxn>
                        <a:cxn ang="T42">
                          <a:pos x="T24" y="T25"/>
                        </a:cxn>
                        <a:cxn ang="T43">
                          <a:pos x="T26" y="T27"/>
                        </a:cxn>
                        <a:cxn ang="T44">
                          <a:pos x="T28" y="T29"/>
                        </a:cxn>
                      </a:cxnLst>
                      <a:rect l="T45" t="T46" r="T47" b="T48"/>
                      <a:pathLst>
                        <a:path w="247" h="69">
                          <a:moveTo>
                            <a:pt x="0" y="19"/>
                          </a:moveTo>
                          <a:lnTo>
                            <a:pt x="15" y="50"/>
                          </a:lnTo>
                          <a:lnTo>
                            <a:pt x="54" y="55"/>
                          </a:lnTo>
                          <a:lnTo>
                            <a:pt x="148" y="69"/>
                          </a:lnTo>
                          <a:lnTo>
                            <a:pt x="241" y="56"/>
                          </a:lnTo>
                          <a:lnTo>
                            <a:pt x="247" y="32"/>
                          </a:lnTo>
                          <a:lnTo>
                            <a:pt x="227" y="25"/>
                          </a:lnTo>
                          <a:lnTo>
                            <a:pt x="206" y="18"/>
                          </a:lnTo>
                          <a:lnTo>
                            <a:pt x="185" y="12"/>
                          </a:lnTo>
                          <a:lnTo>
                            <a:pt x="165" y="6"/>
                          </a:lnTo>
                          <a:lnTo>
                            <a:pt x="148" y="2"/>
                          </a:lnTo>
                          <a:lnTo>
                            <a:pt x="131" y="0"/>
                          </a:lnTo>
                          <a:lnTo>
                            <a:pt x="111" y="2"/>
                          </a:lnTo>
                          <a:lnTo>
                            <a:pt x="89" y="5"/>
                          </a:lnTo>
                          <a:lnTo>
                            <a:pt x="0" y="19"/>
                          </a:lnTo>
                          <a:close/>
                        </a:path>
                      </a:pathLst>
                    </a:custGeom>
                    <a:solidFill>
                      <a:schemeClr val="hlink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71727" name="Freeform 272"/>
                  <p:cNvSpPr>
                    <a:spLocks/>
                  </p:cNvSpPr>
                  <p:nvPr/>
                </p:nvSpPr>
                <p:spPr bwMode="auto">
                  <a:xfrm rot="5353401">
                    <a:off x="2952" y="2567"/>
                    <a:ext cx="720" cy="96"/>
                  </a:xfrm>
                  <a:custGeom>
                    <a:avLst/>
                    <a:gdLst>
                      <a:gd name="T0" fmla="*/ 0 w 293"/>
                      <a:gd name="T1" fmla="*/ 2147483647 h 33"/>
                      <a:gd name="T2" fmla="*/ 0 w 293"/>
                      <a:gd name="T3" fmla="*/ 2147483647 h 33"/>
                      <a:gd name="T4" fmla="*/ 2147483647 w 293"/>
                      <a:gd name="T5" fmla="*/ 2147483647 h 33"/>
                      <a:gd name="T6" fmla="*/ 2147483647 w 293"/>
                      <a:gd name="T7" fmla="*/ 2147483647 h 33"/>
                      <a:gd name="T8" fmla="*/ 2147483647 w 293"/>
                      <a:gd name="T9" fmla="*/ 2147483647 h 33"/>
                      <a:gd name="T10" fmla="*/ 2147483647 w 293"/>
                      <a:gd name="T11" fmla="*/ 0 h 33"/>
                      <a:gd name="T12" fmla="*/ 2147483647 w 293"/>
                      <a:gd name="T13" fmla="*/ 0 h 33"/>
                      <a:gd name="T14" fmla="*/ 2147483647 w 293"/>
                      <a:gd name="T15" fmla="*/ 2147483647 h 33"/>
                      <a:gd name="T16" fmla="*/ 2147483647 w 293"/>
                      <a:gd name="T17" fmla="*/ 2147483647 h 33"/>
                      <a:gd name="T18" fmla="*/ 2147483647 w 293"/>
                      <a:gd name="T19" fmla="*/ 2147483647 h 33"/>
                      <a:gd name="T20" fmla="*/ 2147483647 w 293"/>
                      <a:gd name="T21" fmla="*/ 2147483647 h 33"/>
                      <a:gd name="T22" fmla="*/ 2147483647 w 293"/>
                      <a:gd name="T23" fmla="*/ 2147483647 h 33"/>
                      <a:gd name="T24" fmla="*/ 2147483647 w 293"/>
                      <a:gd name="T25" fmla="*/ 2147483647 h 33"/>
                      <a:gd name="T26" fmla="*/ 2147483647 w 293"/>
                      <a:gd name="T27" fmla="*/ 2147483647 h 33"/>
                      <a:gd name="T28" fmla="*/ 2147483647 w 293"/>
                      <a:gd name="T29" fmla="*/ 2147483647 h 33"/>
                      <a:gd name="T30" fmla="*/ 2147483647 w 293"/>
                      <a:gd name="T31" fmla="*/ 2147483647 h 33"/>
                      <a:gd name="T32" fmla="*/ 2147483647 w 293"/>
                      <a:gd name="T33" fmla="*/ 2147483647 h 33"/>
                      <a:gd name="T34" fmla="*/ 2147483647 w 293"/>
                      <a:gd name="T35" fmla="*/ 2147483647 h 33"/>
                      <a:gd name="T36" fmla="*/ 2147483647 w 293"/>
                      <a:gd name="T37" fmla="*/ 2147483647 h 33"/>
                      <a:gd name="T38" fmla="*/ 2147483647 w 293"/>
                      <a:gd name="T39" fmla="*/ 2147483647 h 33"/>
                      <a:gd name="T40" fmla="*/ 2147483647 w 293"/>
                      <a:gd name="T41" fmla="*/ 2147483647 h 33"/>
                      <a:gd name="T42" fmla="*/ 2147483647 w 293"/>
                      <a:gd name="T43" fmla="*/ 2147483647 h 33"/>
                      <a:gd name="T44" fmla="*/ 2147483647 w 293"/>
                      <a:gd name="T45" fmla="*/ 2147483647 h 33"/>
                      <a:gd name="T46" fmla="*/ 2147483647 w 293"/>
                      <a:gd name="T47" fmla="*/ 2147483647 h 33"/>
                      <a:gd name="T48" fmla="*/ 2147483647 w 293"/>
                      <a:gd name="T49" fmla="*/ 2147483647 h 33"/>
                      <a:gd name="T50" fmla="*/ 2147483647 w 293"/>
                      <a:gd name="T51" fmla="*/ 2147483647 h 33"/>
                      <a:gd name="T52" fmla="*/ 2147483647 w 293"/>
                      <a:gd name="T53" fmla="*/ 2147483647 h 33"/>
                      <a:gd name="T54" fmla="*/ 0 w 293"/>
                      <a:gd name="T55" fmla="*/ 2147483647 h 33"/>
                      <a:gd name="T56" fmla="*/ 0 w 293"/>
                      <a:gd name="T57" fmla="*/ 2147483647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71728" name="Freeform 273"/>
                  <p:cNvSpPr>
                    <a:spLocks/>
                  </p:cNvSpPr>
                  <p:nvPr/>
                </p:nvSpPr>
                <p:spPr bwMode="auto">
                  <a:xfrm rot="16173530" flipH="1">
                    <a:off x="3167" y="1271"/>
                    <a:ext cx="289" cy="47"/>
                  </a:xfrm>
                  <a:custGeom>
                    <a:avLst/>
                    <a:gdLst>
                      <a:gd name="T0" fmla="*/ 0 w 293"/>
                      <a:gd name="T1" fmla="*/ 2764316 h 33"/>
                      <a:gd name="T2" fmla="*/ 0 w 293"/>
                      <a:gd name="T3" fmla="*/ 2689026 h 33"/>
                      <a:gd name="T4" fmla="*/ 71 w 293"/>
                      <a:gd name="T5" fmla="*/ 762885 h 33"/>
                      <a:gd name="T6" fmla="*/ 88 w 293"/>
                      <a:gd name="T7" fmla="*/ 376090 h 33"/>
                      <a:gd name="T8" fmla="*/ 100 w 293"/>
                      <a:gd name="T9" fmla="*/ 376090 h 33"/>
                      <a:gd name="T10" fmla="*/ 111 w 293"/>
                      <a:gd name="T11" fmla="*/ 0 h 33"/>
                      <a:gd name="T12" fmla="*/ 123 w 293"/>
                      <a:gd name="T13" fmla="*/ 0 h 33"/>
                      <a:gd name="T14" fmla="*/ 139 w 293"/>
                      <a:gd name="T15" fmla="*/ 376090 h 33"/>
                      <a:gd name="T16" fmla="*/ 152 w 293"/>
                      <a:gd name="T17" fmla="*/ 535643 h 33"/>
                      <a:gd name="T18" fmla="*/ 163 w 293"/>
                      <a:gd name="T19" fmla="*/ 762885 h 33"/>
                      <a:gd name="T20" fmla="*/ 169 w 293"/>
                      <a:gd name="T21" fmla="*/ 1133806 h 33"/>
                      <a:gd name="T22" fmla="*/ 175 w 293"/>
                      <a:gd name="T23" fmla="*/ 1547486 h 33"/>
                      <a:gd name="T24" fmla="*/ 179 w 293"/>
                      <a:gd name="T25" fmla="*/ 1940903 h 33"/>
                      <a:gd name="T26" fmla="*/ 181 w 293"/>
                      <a:gd name="T27" fmla="*/ 2299889 h 33"/>
                      <a:gd name="T28" fmla="*/ 181 w 293"/>
                      <a:gd name="T29" fmla="*/ 2764316 h 33"/>
                      <a:gd name="T30" fmla="*/ 181 w 293"/>
                      <a:gd name="T31" fmla="*/ 3139022 h 33"/>
                      <a:gd name="T32" fmla="*/ 179 w 293"/>
                      <a:gd name="T33" fmla="*/ 3636321 h 33"/>
                      <a:gd name="T34" fmla="*/ 175 w 293"/>
                      <a:gd name="T35" fmla="*/ 3937056 h 33"/>
                      <a:gd name="T36" fmla="*/ 169 w 293"/>
                      <a:gd name="T37" fmla="*/ 4470728 h 33"/>
                      <a:gd name="T38" fmla="*/ 163 w 293"/>
                      <a:gd name="T39" fmla="*/ 4760202 h 33"/>
                      <a:gd name="T40" fmla="*/ 152 w 293"/>
                      <a:gd name="T41" fmla="*/ 5034240 h 33"/>
                      <a:gd name="T42" fmla="*/ 139 w 293"/>
                      <a:gd name="T43" fmla="*/ 5424377 h 33"/>
                      <a:gd name="T44" fmla="*/ 123 w 293"/>
                      <a:gd name="T45" fmla="*/ 5454600 h 33"/>
                      <a:gd name="T46" fmla="*/ 112 w 293"/>
                      <a:gd name="T47" fmla="*/ 5454600 h 33"/>
                      <a:gd name="T48" fmla="*/ 100 w 293"/>
                      <a:gd name="T49" fmla="*/ 5454600 h 33"/>
                      <a:gd name="T50" fmla="*/ 88 w 293"/>
                      <a:gd name="T51" fmla="*/ 5424377 h 33"/>
                      <a:gd name="T52" fmla="*/ 71 w 293"/>
                      <a:gd name="T53" fmla="*/ 4760202 h 33"/>
                      <a:gd name="T54" fmla="*/ 0 w 293"/>
                      <a:gd name="T55" fmla="*/ 2764316 h 33"/>
                      <a:gd name="T56" fmla="*/ 0 w 293"/>
                      <a:gd name="T57" fmla="*/ 2764316 h 33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93"/>
                      <a:gd name="T88" fmla="*/ 0 h 33"/>
                      <a:gd name="T89" fmla="*/ 293 w 293"/>
                      <a:gd name="T90" fmla="*/ 33 h 33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93" h="33">
                        <a:moveTo>
                          <a:pt x="0" y="17"/>
                        </a:moveTo>
                        <a:lnTo>
                          <a:pt x="0" y="16"/>
                        </a:lnTo>
                        <a:lnTo>
                          <a:pt x="105" y="4"/>
                        </a:lnTo>
                        <a:lnTo>
                          <a:pt x="135" y="2"/>
                        </a:lnTo>
                        <a:lnTo>
                          <a:pt x="159" y="2"/>
                        </a:lnTo>
                        <a:lnTo>
                          <a:pt x="179" y="0"/>
                        </a:lnTo>
                        <a:lnTo>
                          <a:pt x="195" y="0"/>
                        </a:lnTo>
                        <a:lnTo>
                          <a:pt x="219" y="2"/>
                        </a:lnTo>
                        <a:lnTo>
                          <a:pt x="239" y="3"/>
                        </a:lnTo>
                        <a:lnTo>
                          <a:pt x="256" y="4"/>
                        </a:lnTo>
                        <a:lnTo>
                          <a:pt x="269" y="7"/>
                        </a:lnTo>
                        <a:lnTo>
                          <a:pt x="279" y="9"/>
                        </a:lnTo>
                        <a:lnTo>
                          <a:pt x="287" y="12"/>
                        </a:lnTo>
                        <a:lnTo>
                          <a:pt x="291" y="14"/>
                        </a:lnTo>
                        <a:lnTo>
                          <a:pt x="293" y="17"/>
                        </a:lnTo>
                        <a:lnTo>
                          <a:pt x="291" y="19"/>
                        </a:lnTo>
                        <a:lnTo>
                          <a:pt x="287" y="22"/>
                        </a:lnTo>
                        <a:lnTo>
                          <a:pt x="279" y="24"/>
                        </a:lnTo>
                        <a:lnTo>
                          <a:pt x="269" y="27"/>
                        </a:lnTo>
                        <a:lnTo>
                          <a:pt x="256" y="29"/>
                        </a:lnTo>
                        <a:lnTo>
                          <a:pt x="239" y="30"/>
                        </a:lnTo>
                        <a:lnTo>
                          <a:pt x="219" y="32"/>
                        </a:lnTo>
                        <a:lnTo>
                          <a:pt x="195" y="33"/>
                        </a:lnTo>
                        <a:lnTo>
                          <a:pt x="180" y="33"/>
                        </a:lnTo>
                        <a:lnTo>
                          <a:pt x="159" y="33"/>
                        </a:lnTo>
                        <a:lnTo>
                          <a:pt x="135" y="32"/>
                        </a:lnTo>
                        <a:lnTo>
                          <a:pt x="105" y="29"/>
                        </a:lnTo>
                        <a:lnTo>
                          <a:pt x="0" y="17"/>
                        </a:lnTo>
                        <a:close/>
                      </a:path>
                    </a:pathLst>
                  </a:custGeom>
                  <a:solidFill>
                    <a:srgbClr val="FFCC00"/>
                  </a:solidFill>
                  <a:ln w="1588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71725" name="Line 274"/>
                <p:cNvSpPr>
                  <a:spLocks noChangeShapeType="1"/>
                </p:cNvSpPr>
                <p:nvPr/>
              </p:nvSpPr>
              <p:spPr bwMode="auto">
                <a:xfrm>
                  <a:off x="3066" y="822"/>
                  <a:ext cx="21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sp>
            <p:nvSpPr>
              <p:cNvPr id="71722" name="AutoShape 275"/>
              <p:cNvSpPr>
                <a:spLocks noChangeArrowheads="1"/>
              </p:cNvSpPr>
              <p:nvPr/>
            </p:nvSpPr>
            <p:spPr bwMode="auto">
              <a:xfrm flipV="1">
                <a:off x="2988" y="1620"/>
                <a:ext cx="72" cy="96"/>
              </a:xfrm>
              <a:prstGeom prst="triangle">
                <a:avLst>
                  <a:gd name="adj" fmla="val 50000"/>
                </a:avLst>
              </a:prstGeom>
              <a:solidFill>
                <a:schemeClr val="bg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>
                  <a:lnSpc>
                    <a:spcPct val="80000"/>
                  </a:lnSpc>
                </a:pPr>
                <a:endParaRPr lang="de-DE" altLang="de-DE"/>
              </a:p>
            </p:txBody>
          </p:sp>
          <p:sp>
            <p:nvSpPr>
              <p:cNvPr id="71723" name="Line 276"/>
              <p:cNvSpPr>
                <a:spLocks noChangeShapeType="1"/>
              </p:cNvSpPr>
              <p:nvPr/>
            </p:nvSpPr>
            <p:spPr bwMode="auto">
              <a:xfrm>
                <a:off x="3036" y="1620"/>
                <a:ext cx="2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</p:grpSp>
      <p:grpSp>
        <p:nvGrpSpPr>
          <p:cNvPr id="71688" name="Group 307"/>
          <p:cNvGrpSpPr>
            <a:grpSpLocks/>
          </p:cNvGrpSpPr>
          <p:nvPr/>
        </p:nvGrpSpPr>
        <p:grpSpPr bwMode="auto">
          <a:xfrm rot="18327719" flipH="1">
            <a:off x="4818857" y="3482181"/>
            <a:ext cx="755650" cy="242887"/>
            <a:chOff x="4875" y="7237"/>
            <a:chExt cx="4230" cy="1883"/>
          </a:xfrm>
        </p:grpSpPr>
        <p:sp>
          <p:nvSpPr>
            <p:cNvPr id="71717" name="Arc 308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1718" name="AutoShape 309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71689" name="AutoShape 242"/>
          <p:cNvSpPr>
            <a:spLocks noChangeArrowheads="1"/>
          </p:cNvSpPr>
          <p:nvPr/>
        </p:nvSpPr>
        <p:spPr bwMode="auto">
          <a:xfrm flipH="1">
            <a:off x="2265363" y="3563938"/>
            <a:ext cx="466725" cy="180975"/>
          </a:xfrm>
          <a:prstGeom prst="rightArrow">
            <a:avLst>
              <a:gd name="adj1" fmla="val 50000"/>
              <a:gd name="adj2" fmla="val 64474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lnSpc>
                <a:spcPct val="80000"/>
              </a:lnSpc>
            </a:pPr>
            <a:endParaRPr lang="de-DE" altLang="de-DE"/>
          </a:p>
        </p:txBody>
      </p:sp>
      <p:grpSp>
        <p:nvGrpSpPr>
          <p:cNvPr id="71690" name="Group 307"/>
          <p:cNvGrpSpPr>
            <a:grpSpLocks/>
          </p:cNvGrpSpPr>
          <p:nvPr/>
        </p:nvGrpSpPr>
        <p:grpSpPr bwMode="auto">
          <a:xfrm rot="18327719" flipH="1">
            <a:off x="4474369" y="3479006"/>
            <a:ext cx="755650" cy="242888"/>
            <a:chOff x="4875" y="7237"/>
            <a:chExt cx="4230" cy="1883"/>
          </a:xfrm>
        </p:grpSpPr>
        <p:sp>
          <p:nvSpPr>
            <p:cNvPr id="71715" name="Arc 308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1716" name="AutoShape 309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71691" name="Group 307"/>
          <p:cNvGrpSpPr>
            <a:grpSpLocks/>
          </p:cNvGrpSpPr>
          <p:nvPr/>
        </p:nvGrpSpPr>
        <p:grpSpPr bwMode="auto">
          <a:xfrm rot="18327719" flipH="1">
            <a:off x="4150519" y="3479006"/>
            <a:ext cx="755650" cy="242888"/>
            <a:chOff x="4875" y="7237"/>
            <a:chExt cx="4230" cy="1883"/>
          </a:xfrm>
        </p:grpSpPr>
        <p:sp>
          <p:nvSpPr>
            <p:cNvPr id="71713" name="Arc 308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1714" name="AutoShape 309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71692" name="Group 307"/>
          <p:cNvGrpSpPr>
            <a:grpSpLocks/>
          </p:cNvGrpSpPr>
          <p:nvPr/>
        </p:nvGrpSpPr>
        <p:grpSpPr bwMode="auto">
          <a:xfrm rot="3272281" flipH="1" flipV="1">
            <a:off x="5161757" y="3586956"/>
            <a:ext cx="755650" cy="242887"/>
            <a:chOff x="4875" y="7237"/>
            <a:chExt cx="4230" cy="1883"/>
          </a:xfrm>
        </p:grpSpPr>
        <p:sp>
          <p:nvSpPr>
            <p:cNvPr id="71711" name="Arc 308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1712" name="AutoShape 309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71693" name="Group 307"/>
          <p:cNvGrpSpPr>
            <a:grpSpLocks/>
          </p:cNvGrpSpPr>
          <p:nvPr/>
        </p:nvGrpSpPr>
        <p:grpSpPr bwMode="auto">
          <a:xfrm rot="18327719" flipH="1">
            <a:off x="3791744" y="3479006"/>
            <a:ext cx="755650" cy="242888"/>
            <a:chOff x="4875" y="7237"/>
            <a:chExt cx="4230" cy="1883"/>
          </a:xfrm>
        </p:grpSpPr>
        <p:sp>
          <p:nvSpPr>
            <p:cNvPr id="71709" name="Arc 308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1710" name="AutoShape 309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71694" name="Group 307"/>
          <p:cNvGrpSpPr>
            <a:grpSpLocks/>
          </p:cNvGrpSpPr>
          <p:nvPr/>
        </p:nvGrpSpPr>
        <p:grpSpPr bwMode="auto">
          <a:xfrm rot="3272281" flipH="1" flipV="1">
            <a:off x="3752056" y="3596482"/>
            <a:ext cx="738187" cy="266700"/>
            <a:chOff x="4971" y="7048"/>
            <a:chExt cx="4134" cy="2072"/>
          </a:xfrm>
        </p:grpSpPr>
        <p:sp>
          <p:nvSpPr>
            <p:cNvPr id="71707" name="Arc 308"/>
            <p:cNvSpPr>
              <a:spLocks/>
            </p:cNvSpPr>
            <p:nvPr/>
          </p:nvSpPr>
          <p:spPr bwMode="auto">
            <a:xfrm>
              <a:off x="4971" y="7048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1708" name="AutoShape 309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grpSp>
        <p:nvGrpSpPr>
          <p:cNvPr id="71695" name="Group 307"/>
          <p:cNvGrpSpPr>
            <a:grpSpLocks/>
          </p:cNvGrpSpPr>
          <p:nvPr/>
        </p:nvGrpSpPr>
        <p:grpSpPr bwMode="auto">
          <a:xfrm rot="3272281" flipH="1" flipV="1">
            <a:off x="3444082" y="3585369"/>
            <a:ext cx="755650" cy="242887"/>
            <a:chOff x="4875" y="7237"/>
            <a:chExt cx="4230" cy="1883"/>
          </a:xfrm>
        </p:grpSpPr>
        <p:sp>
          <p:nvSpPr>
            <p:cNvPr id="71705" name="Arc 308"/>
            <p:cNvSpPr>
              <a:spLocks/>
            </p:cNvSpPr>
            <p:nvPr/>
          </p:nvSpPr>
          <p:spPr bwMode="auto">
            <a:xfrm>
              <a:off x="4875" y="7237"/>
              <a:ext cx="3990" cy="1343"/>
            </a:xfrm>
            <a:custGeom>
              <a:avLst/>
              <a:gdLst>
                <a:gd name="T0" fmla="*/ 0 w 21600"/>
                <a:gd name="T1" fmla="*/ 0 h 14058"/>
                <a:gd name="T2" fmla="*/ 0 w 21600"/>
                <a:gd name="T3" fmla="*/ 0 h 14058"/>
                <a:gd name="T4" fmla="*/ 0 w 21600"/>
                <a:gd name="T5" fmla="*/ 0 h 14058"/>
                <a:gd name="T6" fmla="*/ 0 60000 65536"/>
                <a:gd name="T7" fmla="*/ 0 60000 65536"/>
                <a:gd name="T8" fmla="*/ 0 60000 65536"/>
                <a:gd name="T9" fmla="*/ 0 w 21600"/>
                <a:gd name="T10" fmla="*/ 0 h 14058"/>
                <a:gd name="T11" fmla="*/ 21600 w 21600"/>
                <a:gd name="T12" fmla="*/ 14058 h 140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4058" fill="none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</a:path>
                <a:path w="21600" h="14058" stroke="0" extrusionOk="0">
                  <a:moveTo>
                    <a:pt x="16399" y="0"/>
                  </a:moveTo>
                  <a:cubicBezTo>
                    <a:pt x="19755" y="3915"/>
                    <a:pt x="21600" y="8901"/>
                    <a:pt x="21600" y="14058"/>
                  </a:cubicBezTo>
                  <a:lnTo>
                    <a:pt x="0" y="14058"/>
                  </a:lnTo>
                  <a:lnTo>
                    <a:pt x="16399" y="0"/>
                  </a:lnTo>
                  <a:close/>
                </a:path>
              </a:pathLst>
            </a:cu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71706" name="AutoShape 309"/>
            <p:cNvSpPr>
              <a:spLocks noChangeArrowheads="1"/>
            </p:cNvSpPr>
            <p:nvPr/>
          </p:nvSpPr>
          <p:spPr bwMode="auto">
            <a:xfrm rot="10800000" flipH="1">
              <a:off x="8580" y="8505"/>
              <a:ext cx="525" cy="615"/>
            </a:xfrm>
            <a:prstGeom prst="triangle">
              <a:avLst>
                <a:gd name="adj" fmla="val 50000"/>
              </a:avLst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lnSpc>
                  <a:spcPct val="80000"/>
                </a:lnSpc>
              </a:pPr>
              <a:endParaRPr lang="de-DE" altLang="de-DE"/>
            </a:p>
          </p:txBody>
        </p:sp>
      </p:grpSp>
      <p:sp>
        <p:nvSpPr>
          <p:cNvPr id="71696" name="Text Box 11"/>
          <p:cNvSpPr txBox="1">
            <a:spLocks noChangeArrowheads="1"/>
          </p:cNvSpPr>
          <p:nvPr/>
        </p:nvSpPr>
        <p:spPr bwMode="auto">
          <a:xfrm>
            <a:off x="1020763" y="103188"/>
            <a:ext cx="7893050" cy="137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9352" tIns="39676" rIns="79352" bIns="39676">
            <a:spAutoFit/>
          </a:bodyPr>
          <a:lstStyle/>
          <a:p>
            <a:pPr marL="539750" defTabSz="793750" eaLnBrk="0" hangingPunct="0">
              <a:tabLst>
                <a:tab pos="449263" algn="l"/>
              </a:tabLst>
            </a:pPr>
            <a:r>
              <a:rPr lang="en-US" altLang="de-DE" sz="1600" b="1" dirty="0"/>
              <a:t>F-25.03 </a:t>
            </a:r>
            <a:r>
              <a:rPr lang="en-US" sz="1600" b="1" dirty="0"/>
              <a:t>Roll </a:t>
            </a:r>
            <a:r>
              <a:rPr lang="en-US" sz="1600" b="1" dirty="0" err="1"/>
              <a:t>Kombination</a:t>
            </a:r>
            <a:r>
              <a:rPr lang="en-US" sz="1600" b="1" dirty="0"/>
              <a:t> </a:t>
            </a:r>
            <a:r>
              <a:rPr lang="en-US" sz="1600" b="1" dirty="0" err="1"/>
              <a:t>mit</a:t>
            </a:r>
            <a:r>
              <a:rPr lang="en-US" sz="1600" b="1" dirty="0"/>
              <a:t> </a:t>
            </a:r>
            <a:r>
              <a:rPr lang="en-US" sz="1600" b="1" dirty="0" err="1"/>
              <a:t>zwei</a:t>
            </a:r>
            <a:r>
              <a:rPr lang="en-US" sz="1600" b="1" dirty="0"/>
              <a:t> </a:t>
            </a:r>
            <a:r>
              <a:rPr lang="en-US" sz="1600" b="1" dirty="0" err="1"/>
              <a:t>aufeinanderfolgenen</a:t>
            </a:r>
            <a:r>
              <a:rPr lang="en-US" sz="1600" b="1" dirty="0"/>
              <a:t> </a:t>
            </a:r>
            <a:r>
              <a:rPr lang="en-US" sz="1600" b="1" dirty="0" err="1"/>
              <a:t>Viertelrollen</a:t>
            </a:r>
            <a:r>
              <a:rPr lang="en-US" sz="1600" b="1" dirty="0"/>
              <a:t>, </a:t>
            </a:r>
            <a:r>
              <a:rPr lang="en-US" sz="1600" b="1" dirty="0" err="1"/>
              <a:t>vier</a:t>
            </a:r>
            <a:r>
              <a:rPr lang="en-US" sz="1600" b="1" dirty="0"/>
              <a:t> 	         </a:t>
            </a:r>
            <a:r>
              <a:rPr lang="en-US" sz="1600" b="1" dirty="0" err="1"/>
              <a:t>aufeinanderfolg­en­den</a:t>
            </a:r>
            <a:r>
              <a:rPr lang="en-US" sz="1600" b="1" dirty="0"/>
              <a:t> </a:t>
            </a:r>
            <a:r>
              <a:rPr lang="en-US" sz="1600" b="1" dirty="0" err="1"/>
              <a:t>Viertelrollen</a:t>
            </a:r>
            <a:r>
              <a:rPr lang="en-US" sz="1600" b="1" dirty="0"/>
              <a:t> in </a:t>
            </a:r>
            <a:r>
              <a:rPr lang="en-US" sz="1600" b="1" dirty="0" err="1"/>
              <a:t>entgegengesetzter</a:t>
            </a:r>
            <a:r>
              <a:rPr lang="en-US" sz="1600" b="1" dirty="0"/>
              <a:t> 	  	         </a:t>
            </a:r>
            <a:r>
              <a:rPr lang="en-US" sz="1600" b="1" dirty="0" err="1"/>
              <a:t>Richtung</a:t>
            </a:r>
            <a:r>
              <a:rPr lang="en-US" sz="1600" b="1" dirty="0"/>
              <a:t>, </a:t>
            </a:r>
            <a:r>
              <a:rPr lang="en-US" sz="1600" b="1" dirty="0" err="1"/>
              <a:t>zwei</a:t>
            </a:r>
            <a:r>
              <a:rPr lang="en-US" sz="1600" b="1" dirty="0"/>
              <a:t> </a:t>
            </a:r>
            <a:r>
              <a:rPr lang="en-US" sz="1600" b="1" dirty="0" err="1"/>
              <a:t>aufeinanderfolgenen</a:t>
            </a:r>
            <a:r>
              <a:rPr lang="en-US" sz="1600" b="1" dirty="0"/>
              <a:t> </a:t>
            </a:r>
            <a:r>
              <a:rPr lang="en-US" sz="1600" b="1" dirty="0" err="1"/>
              <a:t>Viertelrollen</a:t>
            </a:r>
            <a:r>
              <a:rPr lang="en-US" sz="1600" b="1" dirty="0"/>
              <a:t> in </a:t>
            </a:r>
            <a:r>
              <a:rPr lang="en-US" sz="1600" b="1" dirty="0" err="1"/>
              <a:t>entegen</a:t>
            </a:r>
            <a:r>
              <a:rPr lang="en-US" sz="1600" b="1" dirty="0"/>
              <a:t>-	         </a:t>
            </a:r>
            <a:r>
              <a:rPr lang="en-US" sz="1600" b="1" dirty="0" err="1"/>
              <a:t>gesetzer</a:t>
            </a:r>
            <a:r>
              <a:rPr lang="en-US" sz="1600" b="1" dirty="0"/>
              <a:t> </a:t>
            </a:r>
            <a:r>
              <a:rPr lang="en-US" sz="1600" b="1" dirty="0" err="1"/>
              <a:t>Richtung</a:t>
            </a:r>
            <a:endParaRPr lang="de-DE" sz="1600" dirty="0"/>
          </a:p>
          <a:p>
            <a:pPr marL="539750" defTabSz="793750" eaLnBrk="0" hangingPunct="0">
              <a:tabLst>
                <a:tab pos="449263" algn="l"/>
              </a:tabLst>
            </a:pPr>
            <a:endParaRPr lang="de-DE" altLang="de-DE" sz="2000" dirty="0"/>
          </a:p>
        </p:txBody>
      </p:sp>
      <p:sp>
        <p:nvSpPr>
          <p:cNvPr id="97" name="Text Box 239"/>
          <p:cNvSpPr txBox="1">
            <a:spLocks noChangeArrowheads="1"/>
          </p:cNvSpPr>
          <p:nvPr/>
        </p:nvSpPr>
        <p:spPr bwMode="auto">
          <a:xfrm>
            <a:off x="4878388" y="2973388"/>
            <a:ext cx="11620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/>
              <a:t>¼ </a:t>
            </a:r>
          </a:p>
        </p:txBody>
      </p:sp>
      <p:sp>
        <p:nvSpPr>
          <p:cNvPr id="98" name="Text Box 239"/>
          <p:cNvSpPr txBox="1">
            <a:spLocks noChangeArrowheads="1"/>
          </p:cNvSpPr>
          <p:nvPr/>
        </p:nvSpPr>
        <p:spPr bwMode="auto">
          <a:xfrm>
            <a:off x="4543425" y="2947988"/>
            <a:ext cx="11620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/>
              <a:t>¼ </a:t>
            </a:r>
          </a:p>
        </p:txBody>
      </p:sp>
      <p:sp>
        <p:nvSpPr>
          <p:cNvPr id="99" name="Text Box 239"/>
          <p:cNvSpPr txBox="1">
            <a:spLocks noChangeArrowheads="1"/>
          </p:cNvSpPr>
          <p:nvPr/>
        </p:nvSpPr>
        <p:spPr bwMode="auto">
          <a:xfrm>
            <a:off x="4532313" y="4008438"/>
            <a:ext cx="11620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/>
              <a:t>¼ </a:t>
            </a:r>
          </a:p>
        </p:txBody>
      </p:sp>
      <p:sp>
        <p:nvSpPr>
          <p:cNvPr id="100" name="Text Box 239"/>
          <p:cNvSpPr txBox="1">
            <a:spLocks noChangeArrowheads="1"/>
          </p:cNvSpPr>
          <p:nvPr/>
        </p:nvSpPr>
        <p:spPr bwMode="auto">
          <a:xfrm>
            <a:off x="4156075" y="4000500"/>
            <a:ext cx="1162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/>
              <a:t>¼ </a:t>
            </a:r>
          </a:p>
        </p:txBody>
      </p:sp>
      <p:sp>
        <p:nvSpPr>
          <p:cNvPr id="101" name="Text Box 239"/>
          <p:cNvSpPr txBox="1">
            <a:spLocks noChangeArrowheads="1"/>
          </p:cNvSpPr>
          <p:nvPr/>
        </p:nvSpPr>
        <p:spPr bwMode="auto">
          <a:xfrm>
            <a:off x="3802063" y="3990975"/>
            <a:ext cx="1162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/>
              <a:t>¼ </a:t>
            </a:r>
          </a:p>
        </p:txBody>
      </p:sp>
      <p:sp>
        <p:nvSpPr>
          <p:cNvPr id="102" name="Text Box 239"/>
          <p:cNvSpPr txBox="1">
            <a:spLocks noChangeArrowheads="1"/>
          </p:cNvSpPr>
          <p:nvPr/>
        </p:nvSpPr>
        <p:spPr bwMode="auto">
          <a:xfrm>
            <a:off x="3489325" y="4000500"/>
            <a:ext cx="116205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/>
              <a:t>¼ </a:t>
            </a:r>
          </a:p>
        </p:txBody>
      </p:sp>
      <p:sp>
        <p:nvSpPr>
          <p:cNvPr id="103" name="Text Box 239"/>
          <p:cNvSpPr txBox="1">
            <a:spLocks noChangeArrowheads="1"/>
          </p:cNvSpPr>
          <p:nvPr/>
        </p:nvSpPr>
        <p:spPr bwMode="auto">
          <a:xfrm>
            <a:off x="3457575" y="2998788"/>
            <a:ext cx="11620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/>
              <a:t>¼ </a:t>
            </a:r>
          </a:p>
        </p:txBody>
      </p:sp>
      <p:sp>
        <p:nvSpPr>
          <p:cNvPr id="104" name="Text Box 239"/>
          <p:cNvSpPr txBox="1">
            <a:spLocks noChangeArrowheads="1"/>
          </p:cNvSpPr>
          <p:nvPr/>
        </p:nvSpPr>
        <p:spPr bwMode="auto">
          <a:xfrm>
            <a:off x="3086100" y="2997200"/>
            <a:ext cx="116205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de-DE" altLang="de-DE" sz="1600" b="1"/>
              <a:t>¼ 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</p:bldLst>
  </p:timing>
</p:sld>
</file>

<file path=ppt/theme/theme1.xml><?xml version="1.0" encoding="utf-8"?>
<a:theme xmlns:a="http://schemas.openxmlformats.org/drawingml/2006/main" name="leer">
  <a:themeElements>
    <a:clrScheme name="2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9375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9375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2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9375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9375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F3A right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9375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9375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3A left">
  <a:themeElements>
    <a:clrScheme name="1_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enutzerdefiniertes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9375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793750" rtl="0" eaLnBrk="0" fontAlgn="base" latinLnBrk="0" hangingPunct="0">
          <a:lnSpc>
            <a:spcPct val="8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2359</Words>
  <Application>Microsoft Office PowerPoint</Application>
  <PresentationFormat>Bildschirmpräsentation (4:3)</PresentationFormat>
  <Paragraphs>294</Paragraphs>
  <Slides>40</Slides>
  <Notes>3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4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40</vt:i4>
      </vt:variant>
    </vt:vector>
  </HeadingPairs>
  <TitlesOfParts>
    <vt:vector size="52" baseType="lpstr">
      <vt:lpstr>Arial</vt:lpstr>
      <vt:lpstr>Arial Black</vt:lpstr>
      <vt:lpstr>Arioso</vt:lpstr>
      <vt:lpstr>Balloon</vt:lpstr>
      <vt:lpstr>Calibri</vt:lpstr>
      <vt:lpstr>CommonBullets</vt:lpstr>
      <vt:lpstr>Times New Roman</vt:lpstr>
      <vt:lpstr>leer</vt:lpstr>
      <vt:lpstr>Standarddesign</vt:lpstr>
      <vt:lpstr>F3A right</vt:lpstr>
      <vt:lpstr>F3A left</vt:lpstr>
      <vt:lpstr>Designer Zeichnung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Programmfolge P-19</dc:title>
  <dc:subject>Figurenbeschreibung</dc:subject>
  <dc:creator>Peter Uhlig</dc:creator>
  <dc:description>Nach einer Idee von Bob Skinner erstellte Präsentation der F3A Figurenfolge P-19</dc:description>
  <cp:lastModifiedBy>Peter Uhlig</cp:lastModifiedBy>
  <cp:revision>719</cp:revision>
  <cp:lastPrinted>2022-03-10T21:59:59Z</cp:lastPrinted>
  <dcterms:created xsi:type="dcterms:W3CDTF">2005-02-27T08:44:22Z</dcterms:created>
  <dcterms:modified xsi:type="dcterms:W3CDTF">2023-11-23T19:06:31Z</dcterms:modified>
</cp:coreProperties>
</file>